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55C393-8355-4B13-A75F-0056D8657A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59AA0D0-741C-4342-BC41-C1997CB227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A1D3302-B035-40F8-8F97-B91E3B7A01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A0C91D-1D0A-4CCC-9365-B382C4936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82DB35-016C-4876-9EED-BFA1106DE8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9FC423-64FC-48B0-A537-63AF7821FE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2FC5FE8-8C68-49B4-8D2E-0090A7FEBA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988DE44-0E1C-4ADD-9703-AD463E4000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5F7F47B-CB3B-461A-8F72-FF70D9D5E2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F109ED5-5545-4042-9C9C-74EE2531EC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0E15949-F2D2-445A-A279-A11940760E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8" hidden="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8;p18" hidden="1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4;p19"/>
          <p:cNvSpPr/>
          <p:nvPr/>
        </p:nvSpPr>
        <p:spPr>
          <a:xfrm>
            <a:off x="0" y="762120"/>
            <a:ext cx="9139680" cy="5332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5;p19"/>
          <p:cNvSpPr/>
          <p:nvPr/>
        </p:nvSpPr>
        <p:spPr>
          <a:xfrm>
            <a:off x="9270360" y="762120"/>
            <a:ext cx="2923560" cy="53323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21C2A5-49A8-4A91-98C6-9ACA39FA73D4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ftr" idx="28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9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E5054A-C1D8-4EE6-B294-6FB731044AFC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0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ftr" idx="31"/>
          </p:nvPr>
        </p:nvSpPr>
        <p:spPr>
          <a:xfrm>
            <a:off x="349920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32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DE5679-F9A9-452B-8F21-1ABB9D42E30E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33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4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5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CA2F18-83C5-4B4C-898E-D0359580887D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6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7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8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12F42D-B8E5-4531-B7C5-F7A436344B42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9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21BC25-AD73-4E3C-9E99-49EFBB36495C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4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1747B1-4EA9-41F3-9471-51F0CAF93290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5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6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7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897922-AE89-4571-AA68-47C9F6CC9F94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8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ftr" idx="19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0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AC3CD6-C796-427F-B443-0D81E306FF19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1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6;p18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2" name="Google Shape;8;p18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400" cy="32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2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3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C69B8C-6851-4BEC-92CF-64E97683A2D8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4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6;p18" hidden="1"/>
          <p:cNvSpPr/>
          <p:nvPr/>
        </p:nvSpPr>
        <p:spPr>
          <a:xfrm>
            <a:off x="0" y="758880"/>
            <a:ext cx="3441960" cy="5329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9" name="Google Shape;8;p18" hidden="1"/>
          <p:cNvSpPr/>
          <p:nvPr/>
        </p:nvSpPr>
        <p:spPr>
          <a:xfrm>
            <a:off x="11815920" y="758880"/>
            <a:ext cx="382320" cy="532908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ftr" idx="25"/>
          </p:nvPr>
        </p:nvSpPr>
        <p:spPr>
          <a:xfrm>
            <a:off x="3869280" y="6356520"/>
            <a:ext cx="59097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6"/>
          </p:nvPr>
        </p:nvSpPr>
        <p:spPr>
          <a:xfrm>
            <a:off x="10634040" y="6356520"/>
            <a:ext cx="15292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51D3FC-1599-42FC-A31F-B2342D245035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7"/>
          </p:nvPr>
        </p:nvSpPr>
        <p:spPr>
          <a:xfrm>
            <a:off x="26244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36440" y="1802160"/>
            <a:ext cx="7286040" cy="175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Дипломный проект курса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«Business Intelligence (BI)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разработчик»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832000" y="5040000"/>
            <a:ext cx="4325040" cy="89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Автор: Евгений Пивоварчик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linkedin.com/in/evgeniy-pivovarchik/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Google Shape;90;p1" descr=""/>
          <p:cNvPicPr/>
          <p:nvPr/>
        </p:nvPicPr>
        <p:blipFill>
          <a:blip r:embed="rId1"/>
          <a:srcRect l="7821" t="13857" r="9365" b="16515"/>
          <a:stretch/>
        </p:blipFill>
        <p:spPr>
          <a:xfrm>
            <a:off x="0" y="3758040"/>
            <a:ext cx="2832840" cy="2315880"/>
          </a:xfrm>
          <a:prstGeom prst="rect">
            <a:avLst/>
          </a:prstGeom>
          <a:ln w="0">
            <a:noFill/>
          </a:ln>
        </p:spPr>
      </p:pic>
      <p:sp>
        <p:nvSpPr>
          <p:cNvPr id="76" name="Google Shape;89;p 1"/>
          <p:cNvSpPr/>
          <p:nvPr/>
        </p:nvSpPr>
        <p:spPr>
          <a:xfrm>
            <a:off x="3053520" y="3785040"/>
            <a:ext cx="34250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База данных спортивного зала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1400" cy="476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059360" y="1179360"/>
            <a:ext cx="5119200" cy="13392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091040" y="3060000"/>
            <a:ext cx="4547520" cy="5162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8481960" y="3060000"/>
            <a:ext cx="2856600" cy="28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1600" y="1077120"/>
            <a:ext cx="3188520" cy="484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объектов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Представление (VIEW)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567960" y="608400"/>
            <a:ext cx="4890600" cy="5690520"/>
          </a:xfrm>
          <a:prstGeom prst="rect">
            <a:avLst/>
          </a:prstGeom>
          <a:ln w="0">
            <a:noFill/>
          </a:ln>
        </p:spPr>
      </p:pic>
      <p:sp>
        <p:nvSpPr>
          <p:cNvPr id="101" name="Google Shape;146;p11"/>
          <p:cNvSpPr/>
          <p:nvPr/>
        </p:nvSpPr>
        <p:spPr>
          <a:xfrm>
            <a:off x="8136000" y="180000"/>
            <a:ext cx="3601440" cy="2245320"/>
          </a:xfrm>
          <a:prstGeom prst="rect">
            <a:avLst/>
          </a:prstGeom>
          <a:solidFill>
            <a:schemeClr val="lt1"/>
          </a:solidFill>
          <a:ln w="1077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объект для нахождения общего рейтинга топ 50 тренеров за время существования зала, где рейтинг определяется общим количеством баллов за индивидуальные тренировки (свыше 9 тренировок в день – 3 балла, от 5 до 9 тренировок в день – 2 балла, до 4 тренировок в день – 1 балл).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пакетов ETL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Integration Services (SSIS)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54;p12"/>
          <p:cNvSpPr/>
          <p:nvPr/>
        </p:nvSpPr>
        <p:spPr>
          <a:xfrm>
            <a:off x="5077800" y="518040"/>
            <a:ext cx="4878720" cy="875880"/>
          </a:xfrm>
          <a:prstGeom prst="rect">
            <a:avLst/>
          </a:prstGeom>
          <a:solidFill>
            <a:schemeClr val="lt1"/>
          </a:solidFill>
          <a:ln w="10775">
            <a:solidFill>
              <a:srgbClr val="40ba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SSIS пакет с добавлением 10 новых результатов на основе эксель файла.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341240" y="1877040"/>
            <a:ext cx="6277320" cy="37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3364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228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336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336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336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456000" y="1059120"/>
            <a:ext cx="834336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780000" y="540000"/>
            <a:ext cx="7740720" cy="578196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880000" y="4900320"/>
            <a:ext cx="2962440" cy="175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Содержание проекта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889440" y="762120"/>
            <a:ext cx="7313400" cy="531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182880" indent="-182880">
              <a:lnSpc>
                <a:spcPct val="90000"/>
              </a:lnSpc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Концептуальное проектирование базы данных (БД)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Логическое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Физическое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Заполнение таблиц тестовыми данными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Тестирование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объектов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пакетов ETL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Power BI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Tableau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960000" y="387000"/>
            <a:ext cx="7458480" cy="59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52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052160" y="506160"/>
            <a:ext cx="7466400" cy="597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83;p17" descr=""/>
          <p:cNvPicPr/>
          <p:nvPr/>
        </p:nvPicPr>
        <p:blipFill>
          <a:blip r:embed="rId1"/>
          <a:stretch/>
        </p:blipFill>
        <p:spPr>
          <a:xfrm>
            <a:off x="-25200" y="3544920"/>
            <a:ext cx="4915800" cy="251496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84;p17"/>
          <p:cNvSpPr/>
          <p:nvPr/>
        </p:nvSpPr>
        <p:spPr>
          <a:xfrm>
            <a:off x="1260000" y="1995840"/>
            <a:ext cx="6399000" cy="19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chemeClr val="lt1"/>
                </a:solidFill>
                <a:latin typeface="Corbel"/>
                <a:ea typeface="Corbel"/>
              </a:rPr>
              <a:t>Если ты не сделаешь это сегодня, завтра будет таким же, как вчера.</a:t>
            </a:r>
            <a:br>
              <a:rPr sz="2000"/>
            </a:br>
            <a:r>
              <a:rPr b="0" lang="ru-RU" sz="1800" spc="-1" strike="noStrike">
                <a:solidFill>
                  <a:schemeClr val="lt1"/>
                </a:solidFill>
                <a:latin typeface="Corbel"/>
                <a:ea typeface="Corbel"/>
              </a:rPr>
              <a:t>Неизвестный автор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271320" cy="470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Концептуальное проектирование 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ER-диаграмма</a:t>
            </a:r>
            <a:br>
              <a:rPr sz="24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«Сущность-связь»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140000" y="651960"/>
            <a:ext cx="7422840" cy="564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280" y="1123920"/>
            <a:ext cx="309708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Логическое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600000" y="540000"/>
            <a:ext cx="8124840" cy="57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540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728160" y="540000"/>
            <a:ext cx="7970400" cy="59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540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таблиц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Management Studio (SSMS)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rcRect l="10437" t="7852" r="0" b="0"/>
          <a:stretch/>
        </p:blipFill>
        <p:spPr>
          <a:xfrm>
            <a:off x="4320360" y="1260000"/>
            <a:ext cx="4045320" cy="46116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rcRect l="10737" t="0" r="0" b="0"/>
          <a:stretch/>
        </p:blipFill>
        <p:spPr>
          <a:xfrm>
            <a:off x="8168040" y="1440000"/>
            <a:ext cx="2991240" cy="20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5400" cy="45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таблиц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Management Studio (SSMS)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741480" y="540000"/>
            <a:ext cx="4357080" cy="58125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200000" y="1980000"/>
            <a:ext cx="4599000" cy="1945080"/>
          </a:xfrm>
          <a:prstGeom prst="rect">
            <a:avLst/>
          </a:prstGeom>
          <a:ln w="0">
            <a:solidFill>
              <a:srgbClr val="999999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1400" cy="476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Employees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00000" y="1055160"/>
            <a:ext cx="7991280" cy="47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1400" cy="476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0000" y="720000"/>
            <a:ext cx="7969320" cy="553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LibreOffice/24.2.0.3$Windows_X86_64 LibreOffice_project/da48488a73ddd66ea24cf16bbc4f7b9c08e9bea1</Application>
  <AppVersion>15.0000</AppVersion>
  <Words>140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2020-11-21T09:45:37Z</dcterms:created>
  <dc:creator>Polina</dc:creator>
  <dc:description/>
  <dc:language>ru-RU</dc:language>
  <cp:lastModifiedBy/>
  <dcterms:modified xsi:type="dcterms:W3CDTF">2024-03-20T14:03:51Z</dcterms:modified>
  <cp:revision>19</cp:revision>
  <dc:subject/>
  <dc:title>Дипломный проект курса «Business Intelligence (BI) разработчик»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Произвольный</vt:lpwstr>
  </property>
  <property fmtid="{D5CDD505-2E9C-101B-9397-08002B2CF9AE}" pid="4" name="Slides">
    <vt:i4>15</vt:i4>
  </property>
</Properties>
</file>