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09C34-E783-49F1-A72A-3702324D4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CBE5C30-2369-4634-A0BC-BECD18464A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CE16971-9979-4CEA-99CC-AD1523B23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D9419D-7B34-41FC-ADBD-05CD5DA8FE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1CB81F-D3CD-40D9-BD93-C8894BB8BE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E7C89E-DD25-4162-A616-0AA77BF742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6D1B3D-5C39-427E-9317-0FEE7F0D25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91C3CF1-D056-4F35-A151-E0B70050B7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25B45A1-7C89-466A-B3B6-4CC59C12B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F731EC0-3EAA-426F-9604-CE96877EBA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0770471-B658-4F8A-AD87-A06A559EE3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8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8;p18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4;p19"/>
          <p:cNvSpPr/>
          <p:nvPr/>
        </p:nvSpPr>
        <p:spPr>
          <a:xfrm>
            <a:off x="0" y="762120"/>
            <a:ext cx="9140760" cy="5333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5;p19"/>
          <p:cNvSpPr/>
          <p:nvPr/>
        </p:nvSpPr>
        <p:spPr>
          <a:xfrm>
            <a:off x="9270360" y="762120"/>
            <a:ext cx="2924640" cy="533340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534936-3011-4548-B294-51725D27C8F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E643D-6C6E-48F2-B8C1-D9F7C773E558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1"/>
          </p:nvPr>
        </p:nvSpPr>
        <p:spPr>
          <a:xfrm>
            <a:off x="349920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2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6BB642-5DB4-4433-B7D5-26009213AC65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3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4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010BB1-0FD7-41BF-BD8C-964D6D263503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6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7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8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1C2AFB-06A7-44D1-876F-4319B81328D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9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D59E12-FCC6-433F-A59E-FAED1A9A0A9A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6A3DD2-A4EC-4271-90B4-3EDBD53AB4C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6E1ABD-9A1F-4BFA-9FCC-6A987AE3E8B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19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0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627A76-EC91-4E17-B571-6DF5B656A0CF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1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;p18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Google Shape;8;p18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2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3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6D729-50DD-4139-B87A-7B45DED05E96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4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;p18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8;p18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25"/>
          </p:nvPr>
        </p:nvSpPr>
        <p:spPr>
          <a:xfrm>
            <a:off x="3869280" y="6356520"/>
            <a:ext cx="5910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6"/>
          </p:nvPr>
        </p:nvSpPr>
        <p:spPr>
          <a:xfrm>
            <a:off x="10634040" y="6356520"/>
            <a:ext cx="1530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C1C695-210E-4E9B-B2A8-FEF3BFAE596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7"/>
          </p:nvPr>
        </p:nvSpPr>
        <p:spPr>
          <a:xfrm>
            <a:off x="26244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36440" y="1802160"/>
            <a:ext cx="7287120" cy="175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Дипломный проект курса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«Business Intelligence (BI)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разработчик»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788000" y="5040000"/>
            <a:ext cx="432612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Автор: Евгений Пивоварчик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linkedin.com/in/евгений-пивоварчик-7a7259212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oogle Shape;90;p1" descr=""/>
          <p:cNvPicPr/>
          <p:nvPr/>
        </p:nvPicPr>
        <p:blipFill>
          <a:blip r:embed="rId1"/>
          <a:srcRect l="7821" t="13857" r="9365" b="16515"/>
          <a:stretch/>
        </p:blipFill>
        <p:spPr>
          <a:xfrm>
            <a:off x="0" y="3758040"/>
            <a:ext cx="2833920" cy="231696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89;p 1"/>
          <p:cNvSpPr/>
          <p:nvPr/>
        </p:nvSpPr>
        <p:spPr>
          <a:xfrm>
            <a:off x="3053520" y="3785040"/>
            <a:ext cx="3426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База данных спортивного зала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1600" y="1077120"/>
            <a:ext cx="3189600" cy="484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объектов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Представление (VIEW)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567960" y="608400"/>
            <a:ext cx="4891680" cy="569160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46;p11"/>
          <p:cNvSpPr/>
          <p:nvPr/>
        </p:nvSpPr>
        <p:spPr>
          <a:xfrm>
            <a:off x="8136000" y="180000"/>
            <a:ext cx="3602520" cy="2245320"/>
          </a:xfrm>
          <a:prstGeom prst="rect">
            <a:avLst/>
          </a:prstGeom>
          <a:solidFill>
            <a:schemeClr val="lt1"/>
          </a:solidFill>
          <a:ln w="1077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объект для нахождения общего рейтинга топ 50 тренеров за время существования зала, где рейтинг определяется общим количеством баллов за индивидуальные тренировки (свыше 9 тренировок в день – 3 балла, от 5 до 9 тренировок в день – 2 балла, до 4 тренировок в день – 1 балл).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пакетов ETL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Integration Services (SSIS)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4;p12"/>
          <p:cNvSpPr/>
          <p:nvPr/>
        </p:nvSpPr>
        <p:spPr>
          <a:xfrm>
            <a:off x="5077800" y="518040"/>
            <a:ext cx="4879800" cy="875880"/>
          </a:xfrm>
          <a:prstGeom prst="rect">
            <a:avLst/>
          </a:prstGeom>
          <a:solidFill>
            <a:schemeClr val="lt1"/>
          </a:solidFill>
          <a:ln w="10775">
            <a:solidFill>
              <a:srgbClr val="40ba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SSIS пакет с добавлением 10 новых результатов на основе эксель файла.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341240" y="1877040"/>
            <a:ext cx="6278400" cy="37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3472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36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4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4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44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3456000" y="1059120"/>
            <a:ext cx="83444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80000" y="540000"/>
            <a:ext cx="7741800" cy="57830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880000" y="4900320"/>
            <a:ext cx="2963520" cy="17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960000" y="387000"/>
            <a:ext cx="7459560" cy="59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Содержание проекта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89440" y="762120"/>
            <a:ext cx="7314480" cy="53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182880" indent="-182880">
              <a:lnSpc>
                <a:spcPct val="90000"/>
              </a:lnSpc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Концептуальное проектирование базы данных (БД)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Логическое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Физическое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Заполнение таблиц тестовыми данными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Тестирование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объектов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пакетов ETL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Power BI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Tableau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052160" y="506160"/>
            <a:ext cx="7467480" cy="59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Очень юморная группа попалась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10437" t="7852" r="0" b="0"/>
          <a:stretch/>
        </p:blipFill>
        <p:spPr>
          <a:xfrm>
            <a:off x="4320000" y="1260000"/>
            <a:ext cx="4046400" cy="46126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rcRect l="10737" t="0" r="0" b="0"/>
          <a:stretch/>
        </p:blipFill>
        <p:spPr>
          <a:xfrm>
            <a:off x="8167680" y="1440000"/>
            <a:ext cx="2992320" cy="20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83;p17" descr=""/>
          <p:cNvPicPr/>
          <p:nvPr/>
        </p:nvPicPr>
        <p:blipFill>
          <a:blip r:embed="rId1"/>
          <a:stretch/>
        </p:blipFill>
        <p:spPr>
          <a:xfrm>
            <a:off x="-25200" y="3544920"/>
            <a:ext cx="4916880" cy="251604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84;p17"/>
          <p:cNvSpPr/>
          <p:nvPr/>
        </p:nvSpPr>
        <p:spPr>
          <a:xfrm>
            <a:off x="1194120" y="2580120"/>
            <a:ext cx="640008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chemeClr val="lt1"/>
                </a:solidFill>
                <a:latin typeface="Corbel"/>
                <a:ea typeface="Corbel"/>
              </a:rPr>
              <a:t>Совершенство дается практикой.</a:t>
            </a:r>
            <a:br>
              <a:rPr sz="2000"/>
            </a:br>
            <a:r>
              <a:rPr b="0" lang="ru-RU" sz="1800" spc="-1" strike="noStrike">
                <a:solidFill>
                  <a:schemeClr val="lt1"/>
                </a:solidFill>
                <a:latin typeface="Corbel"/>
                <a:ea typeface="Corbel"/>
              </a:rPr>
              <a:t>Элизабет Страут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272400" cy="47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Концептуальное проектирование 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ER-диаграмма</a:t>
            </a:r>
            <a:br>
              <a:rPr sz="24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«Сущность-связь»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140000" y="651960"/>
            <a:ext cx="7423920" cy="56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80" y="1123920"/>
            <a:ext cx="309816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Логическое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600000" y="540000"/>
            <a:ext cx="8125920" cy="57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48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728160" y="540000"/>
            <a:ext cx="7971480" cy="59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6480" cy="460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741480" y="540000"/>
            <a:ext cx="4358160" cy="58136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200000" y="1980000"/>
            <a:ext cx="4600080" cy="1946160"/>
          </a:xfrm>
          <a:prstGeom prst="rect">
            <a:avLst/>
          </a:prstGeom>
          <a:ln w="0">
            <a:solidFill>
              <a:srgbClr val="99999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480" cy="47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Employees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0000" y="1055160"/>
            <a:ext cx="7992360" cy="47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480" cy="47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0000" y="720000"/>
            <a:ext cx="7970400" cy="553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2480" cy="47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059360" y="1179360"/>
            <a:ext cx="5120280" cy="13402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091040" y="3060000"/>
            <a:ext cx="4548600" cy="5173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481960" y="3060000"/>
            <a:ext cx="2857680" cy="28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LibreOffice/24.2.0.3$Windows_X86_64 LibreOffice_project/da48488a73ddd66ea24cf16bbc4f7b9c08e9bea1</Application>
  <AppVersion>15.0000</AppVersion>
  <Words>140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  <dc:description/>
  <dc:language>ru-RU</dc:language>
  <cp:lastModifiedBy/>
  <dcterms:modified xsi:type="dcterms:W3CDTF">2024-03-20T10:27:22Z</dcterms:modified>
  <cp:revision>17</cp:revision>
  <dc:subject/>
  <dc:title>Дипломный проект курса «Business Intelligence (BI) разработчик»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