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39da4322d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39da4322d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39da4322d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39da4322d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39da4322d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39da4322d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39da4322d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39da4322d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9da4322d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9da4322d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39da4322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39da4322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39da4322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39da4322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39da4322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39da4322d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39da4322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39da4322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39da4322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39da4322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39da4322d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39da4322d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39da4322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39da4322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9da4322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9da4322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2" y="1111775"/>
            <a:ext cx="6380700" cy="20526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latin typeface="Times New Roman"/>
                <a:ea typeface="Times New Roman"/>
                <a:cs typeface="Times New Roman"/>
                <a:sym typeface="Times New Roman"/>
              </a:rPr>
              <a:t>Дипломный проект курса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latin typeface="Times New Roman"/>
                <a:ea typeface="Times New Roman"/>
                <a:cs typeface="Times New Roman"/>
                <a:sym typeface="Times New Roman"/>
              </a:rPr>
              <a:t>«Business Intelligence (BI)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Times New Roman"/>
                <a:ea typeface="Times New Roman"/>
                <a:cs typeface="Times New Roman"/>
                <a:sym typeface="Times New Roman"/>
              </a:rPr>
              <a:t>разработчик»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451725" y="3603125"/>
            <a:ext cx="6380700" cy="1219500"/>
          </a:xfrm>
          <a:prstGeom prst="rect">
            <a:avLst/>
          </a:prstGeom>
          <a:solidFill>
            <a:srgbClr val="D9D2E9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7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База данных Сlinic                 </a:t>
            </a:r>
            <a:endParaRPr sz="179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79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7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Aвтор: Ярошевич Любовь</a:t>
            </a:r>
            <a:endParaRPr sz="99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64375"/>
            <a:ext cx="1979125" cy="19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7500" y="63950"/>
            <a:ext cx="2676500" cy="20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0" y="25"/>
            <a:ext cx="3450900" cy="5143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EAD1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Визуализация данных в Power BI</a:t>
            </a: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900" y="152400"/>
            <a:ext cx="5540700" cy="39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0" y="25"/>
            <a:ext cx="3450900" cy="5143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EAD1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Визуализация данных в Power BI</a:t>
            </a: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900" y="617525"/>
            <a:ext cx="5388301" cy="354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0" y="25"/>
            <a:ext cx="3450900" cy="5143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EAD1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Визуализация данных в </a:t>
            </a:r>
            <a:r>
              <a:rPr lang="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Tableau</a:t>
            </a: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87975"/>
            <a:ext cx="3450899" cy="19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900" y="0"/>
            <a:ext cx="5693101" cy="50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0" y="25"/>
            <a:ext cx="3450900" cy="5143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EAD1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Визуализация данных в </a:t>
            </a:r>
            <a:r>
              <a:rPr lang="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Tableau</a:t>
            </a: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300" y="337575"/>
            <a:ext cx="5388300" cy="39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2520750" y="1060800"/>
            <a:ext cx="6623400" cy="40830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EAD1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45151" cy="360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2520750" y="3153750"/>
            <a:ext cx="6429300" cy="19899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EAD1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Скажите, как отсюда уйти?</a:t>
            </a:r>
            <a:endParaRPr sz="1500" b="1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Зависит от того, куда вы хотите прийти.</a:t>
            </a:r>
            <a:endParaRPr sz="1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 мне все равно куда прийти….</a:t>
            </a:r>
            <a:endParaRPr sz="15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latin typeface="Times New Roman"/>
                <a:ea typeface="Times New Roman"/>
                <a:cs typeface="Times New Roman"/>
                <a:sym typeface="Times New Roman"/>
              </a:rPr>
              <a:t>Тогда все равно куда идти…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“Алиса в Стране чудес”</a:t>
            </a:r>
            <a:endParaRPr sz="1500" b="1" i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Льюис Кэррол</a:t>
            </a:r>
            <a:endParaRPr sz="1500" b="1" i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r" rtl="0">
              <a:spcBef>
                <a:spcPts val="1200"/>
              </a:spcBef>
              <a:spcAft>
                <a:spcPts val="0"/>
              </a:spcAft>
              <a:buNone/>
            </a:pPr>
            <a:endParaRPr sz="15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9625" y="0"/>
            <a:ext cx="1814375" cy="14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25"/>
            <a:ext cx="3450900" cy="5143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EAD1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</a:t>
            </a: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проекта</a:t>
            </a: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507925" y="424075"/>
            <a:ext cx="5225700" cy="44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❖"/>
            </a:pPr>
            <a:r>
              <a:rPr lang="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Концептуальное проектирование базы данных (БД)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❖"/>
            </a:pPr>
            <a:r>
              <a:rPr lang="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Логическое проектирование БД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❖"/>
            </a:pPr>
            <a:r>
              <a:rPr lang="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Физическое проектирование БД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❖"/>
            </a:pPr>
            <a:r>
              <a:rPr lang="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Заполнение таблиц тестовыми данными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❖"/>
            </a:pPr>
            <a:r>
              <a:rPr lang="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БД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❖"/>
            </a:pPr>
            <a:r>
              <a:rPr lang="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объектов БД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❖"/>
            </a:pPr>
            <a:r>
              <a:rPr lang="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пакетов ETL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❖"/>
            </a:pPr>
            <a:r>
              <a:rPr lang="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Визуализация данных в Power BI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❖"/>
            </a:pPr>
            <a:r>
              <a:rPr lang="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Визуализация данных в Tableau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25"/>
            <a:ext cx="3450900" cy="5143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EAD1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Концептуальное проектирование</a:t>
            </a: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ER-диаграмма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«Сущность-связь»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использованием</a:t>
            </a:r>
            <a:r>
              <a:rPr lang="ru" sz="1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600">
                <a:solidFill>
                  <a:srgbClr val="0000FF"/>
                </a:solidFill>
              </a:rPr>
              <a:t>draw.io</a:t>
            </a:r>
            <a:endParaRPr sz="2700"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900" y="25"/>
            <a:ext cx="56931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0" y="25"/>
            <a:ext cx="3450900" cy="5143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EAD1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Логическое проектирование</a:t>
            </a: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использованием </a:t>
            </a:r>
            <a:r>
              <a:rPr lang="ru" sz="1600">
                <a:solidFill>
                  <a:srgbClr val="4A86E8"/>
                </a:solidFill>
              </a:rPr>
              <a:t>draw.io</a:t>
            </a:r>
            <a:endParaRPr sz="2700"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900" y="152400"/>
            <a:ext cx="5540700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59425"/>
            <a:ext cx="3450900" cy="16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0" y="25"/>
            <a:ext cx="3450900" cy="5143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EAD1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Физическое проектирование</a:t>
            </a: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таблиц и добавление ограничений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использованием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 SQL Server Management Studio (SSMS)</a:t>
            </a:r>
            <a:endParaRPr sz="15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900" y="152400"/>
            <a:ext cx="4132424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2375" y="2921775"/>
            <a:ext cx="2081626" cy="22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0" y="25"/>
            <a:ext cx="3450900" cy="5143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EAD1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Заполнение таблиц тестовыми данными</a:t>
            </a: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(таблицы Patients, Contracts)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450" y="3271900"/>
            <a:ext cx="1695325" cy="16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00" y="152400"/>
            <a:ext cx="5388300" cy="44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0" y="25"/>
            <a:ext cx="3450900" cy="5143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EAD1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объектов</a:t>
            </a: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Представление (VIEW)</a:t>
            </a:r>
            <a:r>
              <a:rPr lang="ru" sz="2400">
                <a:solidFill>
                  <a:srgbClr val="FFFFFF"/>
                </a:solidFill>
              </a:rPr>
              <a:t> </a:t>
            </a: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450900" y="158775"/>
            <a:ext cx="569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>
                <a:solidFill>
                  <a:schemeClr val="dk2"/>
                </a:solidFill>
              </a:rPr>
              <a:t>Задание. Создайте объект для объединения данных всех таблиц базы данных</a:t>
            </a:r>
            <a:endParaRPr i="1">
              <a:solidFill>
                <a:schemeClr val="dk2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425" y="712400"/>
            <a:ext cx="5467176" cy="3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0" y="25"/>
            <a:ext cx="3450900" cy="5143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EAD1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пакетов ETL</a:t>
            </a: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использованием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 SQL Server Integration Services (SSIS)</a:t>
            </a:r>
            <a:endParaRPr sz="32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3450900" y="25"/>
            <a:ext cx="5909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Задание. Создайте SSIS пакет с добавлением данных (10 новых строк о людях) в таблицу </a:t>
            </a:r>
            <a:r>
              <a:rPr lang="ru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фактов базы </a:t>
            </a:r>
            <a:r>
              <a:rPr lang="ru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данных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10" y="3345848"/>
            <a:ext cx="2633711" cy="179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 cstate="print"/>
          <a:srcRect r="35849"/>
          <a:stretch>
            <a:fillRect/>
          </a:stretch>
        </p:blipFill>
        <p:spPr bwMode="auto">
          <a:xfrm>
            <a:off x="3581399" y="779318"/>
            <a:ext cx="5458691" cy="4021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0" y="25"/>
            <a:ext cx="3450900" cy="5143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EAD1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Визуализация данных в Power BI</a:t>
            </a:r>
            <a:endParaRPr sz="2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900" y="25"/>
            <a:ext cx="56930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Экран (16:9)</PresentationFormat>
  <Paragraphs>109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Simple Light</vt:lpstr>
      <vt:lpstr>Дипломный проект курса «Business Intelligence (BI) разработчик»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курса «Business Intelligence (BI) разработчик»</dc:title>
  <cp:lastModifiedBy>Lenovo</cp:lastModifiedBy>
  <cp:revision>1</cp:revision>
  <dcterms:modified xsi:type="dcterms:W3CDTF">2024-03-19T19:36:21Z</dcterms:modified>
</cp:coreProperties>
</file>