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9" r:id="rId2"/>
    <p:sldId id="27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3446"/>
    <a:srgbClr val="0C6291"/>
    <a:srgbClr val="C6E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54" autoAdjust="0"/>
  </p:normalViewPr>
  <p:slideViewPr>
    <p:cSldViewPr snapToGrid="0">
      <p:cViewPr varScale="1">
        <p:scale>
          <a:sx n="118" d="100"/>
          <a:sy n="118" d="100"/>
        </p:scale>
        <p:origin x="46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76912-B3D1-4CE5-B2C8-37FD4B5D17E2}" type="datetimeFigureOut">
              <a:rPr lang="ru-BY" smtClean="0"/>
              <a:t>20.03.2024</a:t>
            </a:fld>
            <a:endParaRPr lang="ru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4B8DA-EDB6-41E5-BDA5-1C1A2EA3B17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13047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8109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5330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651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4607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826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5638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9845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7251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3403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902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2771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4240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30280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5532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8899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9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5159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4242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3889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9366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9272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251650-08AF-4CFE-9B0E-40B0387FC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B581B2-CD5B-4902-8E39-1220E7081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ED0E93-E62B-4F2D-9B3B-B91502F2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948C-ED9D-4515-BBBB-68663EF1A11A}" type="datetimeFigureOut">
              <a:rPr lang="ru-BY" smtClean="0"/>
              <a:t>20.03.2024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8BE863-91A4-47F5-9B49-849BC286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F6CA29-3C27-4E52-A8C2-45A3D4C3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64E2-0ED6-4738-8118-F25ED09D640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8977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15B71-8A01-4957-B555-F579C209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CBD9F4-0DE3-4FFF-ADEA-86D633BD9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0EFED8-CAA6-4C90-83CA-13BEE3B1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948C-ED9D-4515-BBBB-68663EF1A11A}" type="datetimeFigureOut">
              <a:rPr lang="ru-BY" smtClean="0"/>
              <a:t>20.03.2024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46AF89-825C-44AD-BEAA-7199D44F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43E565-1BCC-407C-9822-597F54CD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64E2-0ED6-4738-8118-F25ED09D640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0852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FF6048-C949-48E5-8FA6-A75CD7E4E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87AC74-DB92-4F15-B97F-40F4D3FAD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FFB6F4-514D-495A-AB27-8A3A4740C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948C-ED9D-4515-BBBB-68663EF1A11A}" type="datetimeFigureOut">
              <a:rPr lang="ru-BY" smtClean="0"/>
              <a:t>20.03.2024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2FF1AC-EA53-4388-9BA7-2C2A57D8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0D7493-F9EE-4F07-BA7D-DA50EDA9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64E2-0ED6-4738-8118-F25ED09D640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13942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0B7ED7-9E91-4747-A6FB-601B6EC1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526A77-0CE7-4BBE-AACB-69D33933B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BC6917-D8C8-4A2C-85C5-AF0A9840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948C-ED9D-4515-BBBB-68663EF1A11A}" type="datetimeFigureOut">
              <a:rPr lang="ru-BY" smtClean="0"/>
              <a:t>20.03.2024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2AF062-3EA9-4BEB-9747-798E88F8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1733EE-252D-4FF4-988B-BA0A3791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64E2-0ED6-4738-8118-F25ED09D640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5598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57E89-0646-4FC9-8A5A-AC3D6BDE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6C947B-7AC8-49F5-8C93-592289AF5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C7D601-2687-434F-8509-5E487184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948C-ED9D-4515-BBBB-68663EF1A11A}" type="datetimeFigureOut">
              <a:rPr lang="ru-BY" smtClean="0"/>
              <a:t>20.03.2024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85645B-5F07-4EC0-BDAF-DE256B24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D1B47D-B70B-42D6-9461-63847E125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64E2-0ED6-4738-8118-F25ED09D640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63590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16551-8372-4B20-96FB-36127A9F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A8DAF2-F2B1-430C-AFC5-B2C994B21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40E12A-8A23-481A-9849-BB7E26F85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2E6E6C-B4F9-41EC-8969-E2A412D9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948C-ED9D-4515-BBBB-68663EF1A11A}" type="datetimeFigureOut">
              <a:rPr lang="ru-BY" smtClean="0"/>
              <a:t>20.03.2024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4D1BD9-2F74-4763-A50D-6A7A49D9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599B49-2053-47B6-9FDE-568D99F1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64E2-0ED6-4738-8118-F25ED09D640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0043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3414D-85CF-4236-9A6A-80373AB1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8EAFED-F7C4-4C62-B03B-BC0FDA2F8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9F7C39-29A7-4EC5-8834-39D86921A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04CD92-F2BE-4EEC-8A73-70B08A33B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56635D1-2323-4BC3-B8CB-7F8F57DBA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F92D10-5103-4AC0-86FD-72B41EB2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948C-ED9D-4515-BBBB-68663EF1A11A}" type="datetimeFigureOut">
              <a:rPr lang="ru-BY" smtClean="0"/>
              <a:t>20.03.2024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5E9B0B0-5E32-49B8-B1B2-D472BFFD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F4BA1C-004D-4494-BBFD-A99429DC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64E2-0ED6-4738-8118-F25ED09D640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34823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7F905-918A-4C88-BCF4-F2037D79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022263-6902-495B-8EDC-DCFAD036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948C-ED9D-4515-BBBB-68663EF1A11A}" type="datetimeFigureOut">
              <a:rPr lang="ru-BY" smtClean="0"/>
              <a:t>20.03.2024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FBF4F4B-F854-4563-A581-4E6B0154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2992177-00A6-4C42-B94C-B8D116F8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64E2-0ED6-4738-8118-F25ED09D640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5131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B937BA3-1F37-4B0B-A772-337D86E8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948C-ED9D-4515-BBBB-68663EF1A11A}" type="datetimeFigureOut">
              <a:rPr lang="ru-BY" smtClean="0"/>
              <a:t>20.03.2024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82DD6A-21BB-4C8C-9BCA-971615C4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867C54-4D63-48C2-B579-DCA98B6D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64E2-0ED6-4738-8118-F25ED09D640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7248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998DE-B836-49C0-9157-47D02BF73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E82FB4-0F84-4824-AE1C-80316532B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BDC3EE-8480-4C2A-9226-9D34021A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9F40D3-E8EE-4E98-BB4A-C4BA0844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948C-ED9D-4515-BBBB-68663EF1A11A}" type="datetimeFigureOut">
              <a:rPr lang="ru-BY" smtClean="0"/>
              <a:t>20.03.2024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8C7F96-18D5-4E16-96CA-7ECDFE231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4770F3-B8A5-475F-B2FE-B865DB83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64E2-0ED6-4738-8118-F25ED09D640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65101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00170-D1ED-4F79-AC5A-5F82723B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1D8E26F-B0B7-4204-BB58-6BC0CCA3A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A6F384-8F9B-4C91-A237-09F8D6624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AF6C6D-7309-4423-B0BA-F23F933A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948C-ED9D-4515-BBBB-68663EF1A11A}" type="datetimeFigureOut">
              <a:rPr lang="ru-BY" smtClean="0"/>
              <a:t>20.03.2024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93EE5C-88B1-41A3-BAB1-8FF4A51A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7AA27C-D0DC-42E3-A9A6-E07B6B02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64E2-0ED6-4738-8118-F25ED09D640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978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D6AF8B-D172-4E78-BAB2-91269D3B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88301D-B44E-4E8C-AF58-712B9FF66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8E657F-BE0F-414B-809B-A38CF6527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6948C-ED9D-4515-BBBB-68663EF1A11A}" type="datetimeFigureOut">
              <a:rPr lang="ru-BY" smtClean="0"/>
              <a:t>20.03.2024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B4CF6A-6974-478B-939A-19249629A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03AA96-FC24-4F0D-9C90-034117A4F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D64E2-0ED6-4738-8118-F25ED09D640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63880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accent1">
                <a:lumMod val="10000"/>
                <a:lumOff val="90000"/>
              </a:schemeClr>
            </a:gs>
            <a:gs pos="50000">
              <a:schemeClr val="accent1">
                <a:lumMod val="0"/>
                <a:lumOff val="100000"/>
              </a:schemeClr>
            </a:gs>
            <a:gs pos="100000">
              <a:srgbClr val="A63446"/>
            </a:gs>
          </a:gsLst>
          <a:lin ang="15600000" scaled="0"/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3145;p72">
            <a:extLst>
              <a:ext uri="{FF2B5EF4-FFF2-40B4-BE49-F238E27FC236}">
                <a16:creationId xmlns:a16="http://schemas.microsoft.com/office/drawing/2014/main" id="{B837183F-1DC7-452B-8849-5FED04B8D718}"/>
              </a:ext>
            </a:extLst>
          </p:cNvPr>
          <p:cNvGrpSpPr/>
          <p:nvPr/>
        </p:nvGrpSpPr>
        <p:grpSpPr>
          <a:xfrm>
            <a:off x="-10177" y="2512974"/>
            <a:ext cx="7910910" cy="4095606"/>
            <a:chOff x="1397225" y="1410350"/>
            <a:chExt cx="4786300" cy="2774500"/>
          </a:xfrm>
        </p:grpSpPr>
        <p:grpSp>
          <p:nvGrpSpPr>
            <p:cNvPr id="8" name="Google Shape;3146;p72">
              <a:extLst>
                <a:ext uri="{FF2B5EF4-FFF2-40B4-BE49-F238E27FC236}">
                  <a16:creationId xmlns:a16="http://schemas.microsoft.com/office/drawing/2014/main" id="{65C75390-D193-4B7D-BC34-9E4211E9771E}"/>
                </a:ext>
              </a:extLst>
            </p:cNvPr>
            <p:cNvGrpSpPr/>
            <p:nvPr/>
          </p:nvGrpSpPr>
          <p:grpSpPr>
            <a:xfrm>
              <a:off x="4293400" y="2574725"/>
              <a:ext cx="84425" cy="80100"/>
              <a:chOff x="4293400" y="2574725"/>
              <a:chExt cx="84425" cy="80100"/>
            </a:xfrm>
          </p:grpSpPr>
          <p:sp>
            <p:nvSpPr>
              <p:cNvPr id="265" name="Google Shape;3147;p72">
                <a:extLst>
                  <a:ext uri="{FF2B5EF4-FFF2-40B4-BE49-F238E27FC236}">
                    <a16:creationId xmlns:a16="http://schemas.microsoft.com/office/drawing/2014/main" id="{3010A4A7-07ED-4B32-B652-89AA16E5F846}"/>
                  </a:ext>
                </a:extLst>
              </p:cNvPr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  <p:sp>
            <p:nvSpPr>
              <p:cNvPr id="266" name="Google Shape;3148;p72">
                <a:extLst>
                  <a:ext uri="{FF2B5EF4-FFF2-40B4-BE49-F238E27FC236}">
                    <a16:creationId xmlns:a16="http://schemas.microsoft.com/office/drawing/2014/main" id="{9E35E2AC-FB60-4C12-AAFB-9791DF0BC683}"/>
                  </a:ext>
                </a:extLst>
              </p:cNvPr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9" name="Google Shape;3149;p72">
              <a:extLst>
                <a:ext uri="{FF2B5EF4-FFF2-40B4-BE49-F238E27FC236}">
                  <a16:creationId xmlns:a16="http://schemas.microsoft.com/office/drawing/2014/main" id="{160DAB33-A6B3-4A4F-96D5-95D575933F7A}"/>
                </a:ext>
              </a:extLst>
            </p:cNvPr>
            <p:cNvGrpSpPr/>
            <p:nvPr/>
          </p:nvGrpSpPr>
          <p:grpSpPr>
            <a:xfrm>
              <a:off x="4000175" y="1462675"/>
              <a:ext cx="1917275" cy="1140875"/>
              <a:chOff x="4000175" y="1462675"/>
              <a:chExt cx="1917275" cy="1140875"/>
            </a:xfrm>
          </p:grpSpPr>
          <p:sp>
            <p:nvSpPr>
              <p:cNvPr id="257" name="Google Shape;3150;p72">
                <a:extLst>
                  <a:ext uri="{FF2B5EF4-FFF2-40B4-BE49-F238E27FC236}">
                    <a16:creationId xmlns:a16="http://schemas.microsoft.com/office/drawing/2014/main" id="{D3C6C8F3-0DB5-40C3-93D6-6DA9FF537C8F}"/>
                  </a:ext>
                </a:extLst>
              </p:cNvPr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  <p:grpSp>
            <p:nvGrpSpPr>
              <p:cNvPr id="258" name="Google Shape;3151;p72">
                <a:extLst>
                  <a:ext uri="{FF2B5EF4-FFF2-40B4-BE49-F238E27FC236}">
                    <a16:creationId xmlns:a16="http://schemas.microsoft.com/office/drawing/2014/main" id="{85488F72-30AB-4690-AE38-4D9036D568BE}"/>
                  </a:ext>
                </a:extLst>
              </p:cNvPr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259" name="Google Shape;3152;p72">
                  <a:extLst>
                    <a:ext uri="{FF2B5EF4-FFF2-40B4-BE49-F238E27FC236}">
                      <a16:creationId xmlns:a16="http://schemas.microsoft.com/office/drawing/2014/main" id="{C4FF3891-5327-4EAD-9689-8CFDD7E36498}"/>
                    </a:ext>
                  </a:extLst>
                </p:cNvPr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rgbClr val="BAC8D3"/>
                </a:solidFill>
                <a:ln>
                  <a:noFill/>
                </a:ln>
              </p:spPr>
            </p:sp>
            <p:sp>
              <p:nvSpPr>
                <p:cNvPr id="260" name="Google Shape;3153;p72">
                  <a:extLst>
                    <a:ext uri="{FF2B5EF4-FFF2-40B4-BE49-F238E27FC236}">
                      <a16:creationId xmlns:a16="http://schemas.microsoft.com/office/drawing/2014/main" id="{B5131839-F5D5-405C-BBD2-6C37A281953F}"/>
                    </a:ext>
                  </a:extLst>
                </p:cNvPr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rgbClr val="BAC8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>
                      <a:solidFill>
                        <a:schemeClr val="bg2">
                          <a:lumMod val="10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261" name="Google Shape;3154;p72">
                  <a:extLst>
                    <a:ext uri="{FF2B5EF4-FFF2-40B4-BE49-F238E27FC236}">
                      <a16:creationId xmlns:a16="http://schemas.microsoft.com/office/drawing/2014/main" id="{18586381-0F87-4443-B5FA-DE857A2809B0}"/>
                    </a:ext>
                  </a:extLst>
                </p:cNvPr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rgbClr val="BAC8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>
                      <a:solidFill>
                        <a:schemeClr val="bg2">
                          <a:lumMod val="10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262" name="Google Shape;3155;p72">
                  <a:extLst>
                    <a:ext uri="{FF2B5EF4-FFF2-40B4-BE49-F238E27FC236}">
                      <a16:creationId xmlns:a16="http://schemas.microsoft.com/office/drawing/2014/main" id="{0792D88B-6974-4F4C-ACA9-B83760ACB18B}"/>
                    </a:ext>
                  </a:extLst>
                </p:cNvPr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rgbClr val="BAC8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>
                      <a:solidFill>
                        <a:schemeClr val="bg2">
                          <a:lumMod val="10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263" name="Google Shape;3156;p72">
                  <a:extLst>
                    <a:ext uri="{FF2B5EF4-FFF2-40B4-BE49-F238E27FC236}">
                      <a16:creationId xmlns:a16="http://schemas.microsoft.com/office/drawing/2014/main" id="{B5E63786-2ED8-443F-A61B-857EF03AFA6E}"/>
                    </a:ext>
                  </a:extLst>
                </p:cNvPr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rgbClr val="BAC8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>
                      <a:solidFill>
                        <a:schemeClr val="bg2">
                          <a:lumMod val="10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264" name="Google Shape;3157;p72">
                  <a:extLst>
                    <a:ext uri="{FF2B5EF4-FFF2-40B4-BE49-F238E27FC236}">
                      <a16:creationId xmlns:a16="http://schemas.microsoft.com/office/drawing/2014/main" id="{BCF371B9-4158-4BE9-9A38-26BF18207A0D}"/>
                    </a:ext>
                  </a:extLst>
                </p:cNvPr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rgbClr val="BAC8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>
                      <a:solidFill>
                        <a:schemeClr val="bg2">
                          <a:lumMod val="10000"/>
                        </a:schemeClr>
                      </a:solidFill>
                    </a:ln>
                  </a:endParaRPr>
                </a:p>
              </p:txBody>
            </p:sp>
          </p:grpSp>
        </p:grpSp>
        <p:grpSp>
          <p:nvGrpSpPr>
            <p:cNvPr id="11" name="Google Shape;3158;p72">
              <a:extLst>
                <a:ext uri="{FF2B5EF4-FFF2-40B4-BE49-F238E27FC236}">
                  <a16:creationId xmlns:a16="http://schemas.microsoft.com/office/drawing/2014/main" id="{18F141B1-8B2C-48F6-922C-238489F7983A}"/>
                </a:ext>
              </a:extLst>
            </p:cNvPr>
            <p:cNvGrpSpPr/>
            <p:nvPr/>
          </p:nvGrpSpPr>
          <p:grpSpPr>
            <a:xfrm>
              <a:off x="3960625" y="2587825"/>
              <a:ext cx="94050" cy="104125"/>
              <a:chOff x="3960625" y="2587825"/>
              <a:chExt cx="94050" cy="104125"/>
            </a:xfrm>
          </p:grpSpPr>
          <p:sp>
            <p:nvSpPr>
              <p:cNvPr id="255" name="Google Shape;3159;p72">
                <a:extLst>
                  <a:ext uri="{FF2B5EF4-FFF2-40B4-BE49-F238E27FC236}">
                    <a16:creationId xmlns:a16="http://schemas.microsoft.com/office/drawing/2014/main" id="{5ACD1C06-0F6C-4104-96BD-50F7410371EF}"/>
                  </a:ext>
                </a:extLst>
              </p:cNvPr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  <p:sp>
            <p:nvSpPr>
              <p:cNvPr id="256" name="Google Shape;3160;p72">
                <a:extLst>
                  <a:ext uri="{FF2B5EF4-FFF2-40B4-BE49-F238E27FC236}">
                    <a16:creationId xmlns:a16="http://schemas.microsoft.com/office/drawing/2014/main" id="{5FB8249D-532E-4042-9305-E487990A98F9}"/>
                  </a:ext>
                </a:extLst>
              </p:cNvPr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12" name="Google Shape;3161;p72">
              <a:extLst>
                <a:ext uri="{FF2B5EF4-FFF2-40B4-BE49-F238E27FC236}">
                  <a16:creationId xmlns:a16="http://schemas.microsoft.com/office/drawing/2014/main" id="{779F36FB-A453-4BA6-887E-589D7BD8D6A4}"/>
                </a:ext>
              </a:extLst>
            </p:cNvPr>
            <p:cNvGrpSpPr/>
            <p:nvPr/>
          </p:nvGrpSpPr>
          <p:grpSpPr>
            <a:xfrm>
              <a:off x="3765350" y="2500900"/>
              <a:ext cx="173600" cy="187925"/>
              <a:chOff x="3765350" y="2500900"/>
              <a:chExt cx="173600" cy="187925"/>
            </a:xfrm>
          </p:grpSpPr>
          <p:sp>
            <p:nvSpPr>
              <p:cNvPr id="249" name="Google Shape;3162;p72">
                <a:extLst>
                  <a:ext uri="{FF2B5EF4-FFF2-40B4-BE49-F238E27FC236}">
                    <a16:creationId xmlns:a16="http://schemas.microsoft.com/office/drawing/2014/main" id="{5A9B58CA-C1A9-4349-9450-EEC43914E4F4}"/>
                  </a:ext>
                </a:extLst>
              </p:cNvPr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  <p:sp>
            <p:nvSpPr>
              <p:cNvPr id="250" name="Google Shape;3163;p72">
                <a:extLst>
                  <a:ext uri="{FF2B5EF4-FFF2-40B4-BE49-F238E27FC236}">
                    <a16:creationId xmlns:a16="http://schemas.microsoft.com/office/drawing/2014/main" id="{26416E01-86A6-47DD-A6C2-31DA03422C4A}"/>
                  </a:ext>
                </a:extLst>
              </p:cNvPr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51" name="Google Shape;3164;p72">
                <a:extLst>
                  <a:ext uri="{FF2B5EF4-FFF2-40B4-BE49-F238E27FC236}">
                    <a16:creationId xmlns:a16="http://schemas.microsoft.com/office/drawing/2014/main" id="{1B048C12-AFC9-44F8-8CD4-7776391D040E}"/>
                  </a:ext>
                </a:extLst>
              </p:cNvPr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52" name="Google Shape;3165;p72">
                <a:extLst>
                  <a:ext uri="{FF2B5EF4-FFF2-40B4-BE49-F238E27FC236}">
                    <a16:creationId xmlns:a16="http://schemas.microsoft.com/office/drawing/2014/main" id="{A906B00F-2C94-41C1-B220-5094FAA3F25D}"/>
                  </a:ext>
                </a:extLst>
              </p:cNvPr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53" name="Google Shape;3166;p72">
                <a:extLst>
                  <a:ext uri="{FF2B5EF4-FFF2-40B4-BE49-F238E27FC236}">
                    <a16:creationId xmlns:a16="http://schemas.microsoft.com/office/drawing/2014/main" id="{45C6FCBF-63ED-4B15-B972-2B44F08DA1F9}"/>
                  </a:ext>
                </a:extLst>
              </p:cNvPr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54" name="Google Shape;3167;p72">
                <a:extLst>
                  <a:ext uri="{FF2B5EF4-FFF2-40B4-BE49-F238E27FC236}">
                    <a16:creationId xmlns:a16="http://schemas.microsoft.com/office/drawing/2014/main" id="{57CDE333-4105-4C2D-A23A-B619884CFDCC}"/>
                  </a:ext>
                </a:extLst>
              </p:cNvPr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13" name="Google Shape;3168;p72">
              <a:extLst>
                <a:ext uri="{FF2B5EF4-FFF2-40B4-BE49-F238E27FC236}">
                  <a16:creationId xmlns:a16="http://schemas.microsoft.com/office/drawing/2014/main" id="{A67FF357-254C-4B72-8D75-190A6EEE55E3}"/>
                </a:ext>
              </a:extLst>
            </p:cNvPr>
            <p:cNvGrpSpPr/>
            <p:nvPr/>
          </p:nvGrpSpPr>
          <p:grpSpPr>
            <a:xfrm>
              <a:off x="3750475" y="2481850"/>
              <a:ext cx="85125" cy="51800"/>
              <a:chOff x="3750475" y="2481850"/>
              <a:chExt cx="85125" cy="51800"/>
            </a:xfrm>
          </p:grpSpPr>
          <p:sp>
            <p:nvSpPr>
              <p:cNvPr id="247" name="Google Shape;3169;p72">
                <a:extLst>
                  <a:ext uri="{FF2B5EF4-FFF2-40B4-BE49-F238E27FC236}">
                    <a16:creationId xmlns:a16="http://schemas.microsoft.com/office/drawing/2014/main" id="{508C7BF0-EB10-4D35-BE54-347D47BC3A77}"/>
                  </a:ext>
                </a:extLst>
              </p:cNvPr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48" name="Google Shape;3170;p72">
                <a:extLst>
                  <a:ext uri="{FF2B5EF4-FFF2-40B4-BE49-F238E27FC236}">
                    <a16:creationId xmlns:a16="http://schemas.microsoft.com/office/drawing/2014/main" id="{E40AC7F7-81DC-4E54-9690-0D116B6CF0C0}"/>
                  </a:ext>
                </a:extLst>
              </p:cNvPr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</p:grpSp>
        <p:grpSp>
          <p:nvGrpSpPr>
            <p:cNvPr id="14" name="Google Shape;3171;p72">
              <a:extLst>
                <a:ext uri="{FF2B5EF4-FFF2-40B4-BE49-F238E27FC236}">
                  <a16:creationId xmlns:a16="http://schemas.microsoft.com/office/drawing/2014/main" id="{8002BA56-5028-44C1-A87F-EDFB40B03C60}"/>
                </a:ext>
              </a:extLst>
            </p:cNvPr>
            <p:cNvGrpSpPr/>
            <p:nvPr/>
          </p:nvGrpSpPr>
          <p:grpSpPr>
            <a:xfrm>
              <a:off x="3627175" y="2432450"/>
              <a:ext cx="172100" cy="169075"/>
              <a:chOff x="3627175" y="2432450"/>
              <a:chExt cx="172100" cy="169075"/>
            </a:xfrm>
          </p:grpSpPr>
          <p:sp>
            <p:nvSpPr>
              <p:cNvPr id="244" name="Google Shape;3172;p72">
                <a:extLst>
                  <a:ext uri="{FF2B5EF4-FFF2-40B4-BE49-F238E27FC236}">
                    <a16:creationId xmlns:a16="http://schemas.microsoft.com/office/drawing/2014/main" id="{BBEC4228-AEB3-484E-92AC-D881CC931F79}"/>
                  </a:ext>
                </a:extLst>
              </p:cNvPr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45" name="Google Shape;3173;p72">
                <a:extLst>
                  <a:ext uri="{FF2B5EF4-FFF2-40B4-BE49-F238E27FC236}">
                    <a16:creationId xmlns:a16="http://schemas.microsoft.com/office/drawing/2014/main" id="{C96F901E-D405-4D90-A334-2F1DD1026331}"/>
                  </a:ext>
                </a:extLst>
              </p:cNvPr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  <p:sp>
            <p:nvSpPr>
              <p:cNvPr id="246" name="Google Shape;3174;p72">
                <a:extLst>
                  <a:ext uri="{FF2B5EF4-FFF2-40B4-BE49-F238E27FC236}">
                    <a16:creationId xmlns:a16="http://schemas.microsoft.com/office/drawing/2014/main" id="{EFF6A902-FF16-4549-933B-D641CAE12415}"/>
                  </a:ext>
                </a:extLst>
              </p:cNvPr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</p:grpSp>
        <p:grpSp>
          <p:nvGrpSpPr>
            <p:cNvPr id="15" name="Google Shape;3175;p72">
              <a:extLst>
                <a:ext uri="{FF2B5EF4-FFF2-40B4-BE49-F238E27FC236}">
                  <a16:creationId xmlns:a16="http://schemas.microsoft.com/office/drawing/2014/main" id="{07C8FF3E-C345-4DBF-A8B7-8E2B92942FAD}"/>
                </a:ext>
              </a:extLst>
            </p:cNvPr>
            <p:cNvGrpSpPr/>
            <p:nvPr/>
          </p:nvGrpSpPr>
          <p:grpSpPr>
            <a:xfrm>
              <a:off x="3561536" y="2585450"/>
              <a:ext cx="61539" cy="99045"/>
              <a:chOff x="3561536" y="2585450"/>
              <a:chExt cx="61539" cy="99045"/>
            </a:xfrm>
          </p:grpSpPr>
          <p:sp>
            <p:nvSpPr>
              <p:cNvPr id="242" name="Google Shape;3176;p72">
                <a:extLst>
                  <a:ext uri="{FF2B5EF4-FFF2-40B4-BE49-F238E27FC236}">
                    <a16:creationId xmlns:a16="http://schemas.microsoft.com/office/drawing/2014/main" id="{BFBCC6E3-AD63-4050-83FA-491BE5DC636A}"/>
                  </a:ext>
                </a:extLst>
              </p:cNvPr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43" name="Google Shape;3177;p72">
                <a:extLst>
                  <a:ext uri="{FF2B5EF4-FFF2-40B4-BE49-F238E27FC236}">
                    <a16:creationId xmlns:a16="http://schemas.microsoft.com/office/drawing/2014/main" id="{17715CB2-88E5-4A4C-AFE5-5B5DA5BF66D9}"/>
                  </a:ext>
                </a:extLst>
              </p:cNvPr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</p:grpSp>
        <p:grpSp>
          <p:nvGrpSpPr>
            <p:cNvPr id="16" name="Google Shape;3178;p72">
              <a:extLst>
                <a:ext uri="{FF2B5EF4-FFF2-40B4-BE49-F238E27FC236}">
                  <a16:creationId xmlns:a16="http://schemas.microsoft.com/office/drawing/2014/main" id="{E7C32823-51BB-4298-92F2-1022851C3F69}"/>
                </a:ext>
              </a:extLst>
            </p:cNvPr>
            <p:cNvGrpSpPr/>
            <p:nvPr/>
          </p:nvGrpSpPr>
          <p:grpSpPr>
            <a:xfrm>
              <a:off x="3906325" y="1984500"/>
              <a:ext cx="156075" cy="262825"/>
              <a:chOff x="3906325" y="1984500"/>
              <a:chExt cx="156075" cy="262825"/>
            </a:xfrm>
          </p:grpSpPr>
          <p:sp>
            <p:nvSpPr>
              <p:cNvPr id="240" name="Google Shape;3179;p72">
                <a:extLst>
                  <a:ext uri="{FF2B5EF4-FFF2-40B4-BE49-F238E27FC236}">
                    <a16:creationId xmlns:a16="http://schemas.microsoft.com/office/drawing/2014/main" id="{87C6AF56-5F9E-4D75-8A17-AE19A5CE7A47}"/>
                  </a:ext>
                </a:extLst>
              </p:cNvPr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  <p:sp>
            <p:nvSpPr>
              <p:cNvPr id="241" name="Google Shape;3180;p72">
                <a:extLst>
                  <a:ext uri="{FF2B5EF4-FFF2-40B4-BE49-F238E27FC236}">
                    <a16:creationId xmlns:a16="http://schemas.microsoft.com/office/drawing/2014/main" id="{C8A15887-6F0B-4960-B644-0050EA8456AE}"/>
                  </a:ext>
                </a:extLst>
              </p:cNvPr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17" name="Google Shape;3181;p72">
              <a:extLst>
                <a:ext uri="{FF2B5EF4-FFF2-40B4-BE49-F238E27FC236}">
                  <a16:creationId xmlns:a16="http://schemas.microsoft.com/office/drawing/2014/main" id="{742A077E-55C3-4673-90E0-8F6B20A353DB}"/>
                </a:ext>
              </a:extLst>
            </p:cNvPr>
            <p:cNvGrpSpPr/>
            <p:nvPr/>
          </p:nvGrpSpPr>
          <p:grpSpPr>
            <a:xfrm>
              <a:off x="1397225" y="1637375"/>
              <a:ext cx="1401575" cy="1228250"/>
              <a:chOff x="1397225" y="1637375"/>
              <a:chExt cx="1401575" cy="1228250"/>
            </a:xfrm>
          </p:grpSpPr>
          <p:sp>
            <p:nvSpPr>
              <p:cNvPr id="236" name="Google Shape;3182;p72">
                <a:extLst>
                  <a:ext uri="{FF2B5EF4-FFF2-40B4-BE49-F238E27FC236}">
                    <a16:creationId xmlns:a16="http://schemas.microsoft.com/office/drawing/2014/main" id="{A53D1806-B4C2-4A1F-97D5-0DF4DD51E0D1}"/>
                  </a:ext>
                </a:extLst>
              </p:cNvPr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  <p:grpSp>
            <p:nvGrpSpPr>
              <p:cNvPr id="237" name="Google Shape;3183;p72">
                <a:extLst>
                  <a:ext uri="{FF2B5EF4-FFF2-40B4-BE49-F238E27FC236}">
                    <a16:creationId xmlns:a16="http://schemas.microsoft.com/office/drawing/2014/main" id="{D71EB18B-F7B8-4A87-950E-A7FE000C468F}"/>
                  </a:ext>
                </a:extLst>
              </p:cNvPr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238" name="Google Shape;3184;p72">
                  <a:extLst>
                    <a:ext uri="{FF2B5EF4-FFF2-40B4-BE49-F238E27FC236}">
                      <a16:creationId xmlns:a16="http://schemas.microsoft.com/office/drawing/2014/main" id="{7C192E8B-2D93-48B1-8056-E4103C4C5EF0}"/>
                    </a:ext>
                  </a:extLst>
                </p:cNvPr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rgbClr val="BAC8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>
                      <a:solidFill>
                        <a:schemeClr val="bg2">
                          <a:lumMod val="10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239" name="Google Shape;3185;p72">
                  <a:extLst>
                    <a:ext uri="{FF2B5EF4-FFF2-40B4-BE49-F238E27FC236}">
                      <a16:creationId xmlns:a16="http://schemas.microsoft.com/office/drawing/2014/main" id="{145725BA-A3B5-4345-8E93-D84AF7BC1234}"/>
                    </a:ext>
                  </a:extLst>
                </p:cNvPr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rgbClr val="BAC8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>
                      <a:solidFill>
                        <a:schemeClr val="bg2">
                          <a:lumMod val="10000"/>
                        </a:schemeClr>
                      </a:solidFill>
                    </a:ln>
                  </a:endParaRPr>
                </a:p>
              </p:txBody>
            </p:sp>
          </p:grpSp>
        </p:grpSp>
        <p:grpSp>
          <p:nvGrpSpPr>
            <p:cNvPr id="18" name="Google Shape;3186;p72">
              <a:extLst>
                <a:ext uri="{FF2B5EF4-FFF2-40B4-BE49-F238E27FC236}">
                  <a16:creationId xmlns:a16="http://schemas.microsoft.com/office/drawing/2014/main" id="{F40E93F0-4590-4051-BD8A-0A2AA94D8B50}"/>
                </a:ext>
              </a:extLst>
            </p:cNvPr>
            <p:cNvGrpSpPr/>
            <p:nvPr/>
          </p:nvGrpSpPr>
          <p:grpSpPr>
            <a:xfrm>
              <a:off x="2605700" y="3152850"/>
              <a:ext cx="594125" cy="616250"/>
              <a:chOff x="2605700" y="3152850"/>
              <a:chExt cx="594125" cy="616250"/>
            </a:xfrm>
          </p:grpSpPr>
          <p:sp>
            <p:nvSpPr>
              <p:cNvPr id="234" name="Google Shape;3187;p72">
                <a:extLst>
                  <a:ext uri="{FF2B5EF4-FFF2-40B4-BE49-F238E27FC236}">
                    <a16:creationId xmlns:a16="http://schemas.microsoft.com/office/drawing/2014/main" id="{00F2705A-5737-42C7-9837-79ADA688F89A}"/>
                  </a:ext>
                </a:extLst>
              </p:cNvPr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  <p:sp>
            <p:nvSpPr>
              <p:cNvPr id="235" name="Google Shape;3188;p72">
                <a:extLst>
                  <a:ext uri="{FF2B5EF4-FFF2-40B4-BE49-F238E27FC236}">
                    <a16:creationId xmlns:a16="http://schemas.microsoft.com/office/drawing/2014/main" id="{86E37AB1-BF16-4878-842A-6CE59D47088A}"/>
                  </a:ext>
                </a:extLst>
              </p:cNvPr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20" name="Google Shape;3189;p72">
              <a:extLst>
                <a:ext uri="{FF2B5EF4-FFF2-40B4-BE49-F238E27FC236}">
                  <a16:creationId xmlns:a16="http://schemas.microsoft.com/office/drawing/2014/main" id="{F49F965C-8C89-4E0C-A293-C07459B0F23C}"/>
                </a:ext>
              </a:extLst>
            </p:cNvPr>
            <p:cNvGrpSpPr/>
            <p:nvPr/>
          </p:nvGrpSpPr>
          <p:grpSpPr>
            <a:xfrm>
              <a:off x="2680375" y="3423800"/>
              <a:ext cx="182975" cy="761050"/>
              <a:chOff x="2680375" y="3423800"/>
              <a:chExt cx="182975" cy="761050"/>
            </a:xfrm>
          </p:grpSpPr>
          <p:sp>
            <p:nvSpPr>
              <p:cNvPr id="232" name="Google Shape;3190;p72">
                <a:extLst>
                  <a:ext uri="{FF2B5EF4-FFF2-40B4-BE49-F238E27FC236}">
                    <a16:creationId xmlns:a16="http://schemas.microsoft.com/office/drawing/2014/main" id="{2DC755A5-C2CE-4B2F-B1E4-A4A31CF23640}"/>
                  </a:ext>
                </a:extLst>
              </p:cNvPr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  <p:sp>
            <p:nvSpPr>
              <p:cNvPr id="233" name="Google Shape;3191;p72">
                <a:extLst>
                  <a:ext uri="{FF2B5EF4-FFF2-40B4-BE49-F238E27FC236}">
                    <a16:creationId xmlns:a16="http://schemas.microsoft.com/office/drawing/2014/main" id="{D3A60714-9C70-4E72-BC2F-DE329D6EDB1B}"/>
                  </a:ext>
                </a:extLst>
              </p:cNvPr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21" name="Google Shape;3192;p72">
              <a:extLst>
                <a:ext uri="{FF2B5EF4-FFF2-40B4-BE49-F238E27FC236}">
                  <a16:creationId xmlns:a16="http://schemas.microsoft.com/office/drawing/2014/main" id="{112EC227-6C3D-4C72-BAAF-705BD449AC6A}"/>
                </a:ext>
              </a:extLst>
            </p:cNvPr>
            <p:cNvGrpSpPr/>
            <p:nvPr/>
          </p:nvGrpSpPr>
          <p:grpSpPr>
            <a:xfrm>
              <a:off x="3918000" y="3561900"/>
              <a:ext cx="236225" cy="207100"/>
              <a:chOff x="3918000" y="3561900"/>
              <a:chExt cx="236225" cy="207100"/>
            </a:xfrm>
          </p:grpSpPr>
          <p:sp>
            <p:nvSpPr>
              <p:cNvPr id="230" name="Google Shape;3193;p72">
                <a:extLst>
                  <a:ext uri="{FF2B5EF4-FFF2-40B4-BE49-F238E27FC236}">
                    <a16:creationId xmlns:a16="http://schemas.microsoft.com/office/drawing/2014/main" id="{B251E8B2-B083-4DB2-B2D4-026F4CC141AF}"/>
                  </a:ext>
                </a:extLst>
              </p:cNvPr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  <p:sp>
            <p:nvSpPr>
              <p:cNvPr id="231" name="Google Shape;3194;p72">
                <a:extLst>
                  <a:ext uri="{FF2B5EF4-FFF2-40B4-BE49-F238E27FC236}">
                    <a16:creationId xmlns:a16="http://schemas.microsoft.com/office/drawing/2014/main" id="{A4D4E9A8-AC28-47AF-9851-E76CAC0A544A}"/>
                  </a:ext>
                </a:extLst>
              </p:cNvPr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22" name="Google Shape;3195;p72">
              <a:extLst>
                <a:ext uri="{FF2B5EF4-FFF2-40B4-BE49-F238E27FC236}">
                  <a16:creationId xmlns:a16="http://schemas.microsoft.com/office/drawing/2014/main" id="{BCD29B61-2FC1-45FF-8D91-24788F5B9946}"/>
                </a:ext>
              </a:extLst>
            </p:cNvPr>
            <p:cNvSpPr/>
            <p:nvPr/>
          </p:nvSpPr>
          <p:spPr>
            <a:xfrm>
              <a:off x="2736350" y="2969700"/>
              <a:ext cx="39250" cy="12050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23" name="Google Shape;3196;p72">
              <a:extLst>
                <a:ext uri="{FF2B5EF4-FFF2-40B4-BE49-F238E27FC236}">
                  <a16:creationId xmlns:a16="http://schemas.microsoft.com/office/drawing/2014/main" id="{51BE967E-532F-4CAF-AEF5-06B64A3751E8}"/>
                </a:ext>
              </a:extLst>
            </p:cNvPr>
            <p:cNvSpPr/>
            <p:nvPr/>
          </p:nvSpPr>
          <p:spPr>
            <a:xfrm>
              <a:off x="2668350" y="2948250"/>
              <a:ext cx="55475" cy="36625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24" name="Google Shape;3197;p72">
              <a:extLst>
                <a:ext uri="{FF2B5EF4-FFF2-40B4-BE49-F238E27FC236}">
                  <a16:creationId xmlns:a16="http://schemas.microsoft.com/office/drawing/2014/main" id="{CFC0EEE2-9F88-4CFB-BA81-18420EBBDCBB}"/>
                </a:ext>
              </a:extLst>
            </p:cNvPr>
            <p:cNvSpPr/>
            <p:nvPr/>
          </p:nvSpPr>
          <p:spPr>
            <a:xfrm>
              <a:off x="2980100" y="1451675"/>
              <a:ext cx="608375" cy="778925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grpSp>
          <p:nvGrpSpPr>
            <p:cNvPr id="25" name="Google Shape;3198;p72">
              <a:extLst>
                <a:ext uri="{FF2B5EF4-FFF2-40B4-BE49-F238E27FC236}">
                  <a16:creationId xmlns:a16="http://schemas.microsoft.com/office/drawing/2014/main" id="{63E5FA4D-F01D-4C5C-8497-3F2282DC4C9F}"/>
                </a:ext>
              </a:extLst>
            </p:cNvPr>
            <p:cNvGrpSpPr/>
            <p:nvPr/>
          </p:nvGrpSpPr>
          <p:grpSpPr>
            <a:xfrm>
              <a:off x="1922950" y="1410350"/>
              <a:ext cx="1252825" cy="1162875"/>
              <a:chOff x="1922950" y="1410350"/>
              <a:chExt cx="1252825" cy="1162875"/>
            </a:xfrm>
          </p:grpSpPr>
          <p:sp>
            <p:nvSpPr>
              <p:cNvPr id="214" name="Google Shape;3199;p72">
                <a:extLst>
                  <a:ext uri="{FF2B5EF4-FFF2-40B4-BE49-F238E27FC236}">
                    <a16:creationId xmlns:a16="http://schemas.microsoft.com/office/drawing/2014/main" id="{93BF13C2-1254-4E42-8E6B-D52D8EA89156}"/>
                  </a:ext>
                </a:extLst>
              </p:cNvPr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15" name="Google Shape;3200;p72">
                <a:extLst>
                  <a:ext uri="{FF2B5EF4-FFF2-40B4-BE49-F238E27FC236}">
                    <a16:creationId xmlns:a16="http://schemas.microsoft.com/office/drawing/2014/main" id="{87C252EC-6609-47B0-9558-915CC2DEC0B5}"/>
                  </a:ext>
                </a:extLst>
              </p:cNvPr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16" name="Google Shape;3201;p72">
                <a:extLst>
                  <a:ext uri="{FF2B5EF4-FFF2-40B4-BE49-F238E27FC236}">
                    <a16:creationId xmlns:a16="http://schemas.microsoft.com/office/drawing/2014/main" id="{D55E64A5-D4B2-4F47-95D5-11256CB68821}"/>
                  </a:ext>
                </a:extLst>
              </p:cNvPr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17" name="Google Shape;3202;p72">
                <a:extLst>
                  <a:ext uri="{FF2B5EF4-FFF2-40B4-BE49-F238E27FC236}">
                    <a16:creationId xmlns:a16="http://schemas.microsoft.com/office/drawing/2014/main" id="{B41CA848-DD57-4776-9368-7175C38BA80B}"/>
                  </a:ext>
                </a:extLst>
              </p:cNvPr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18" name="Google Shape;3203;p72">
                <a:extLst>
                  <a:ext uri="{FF2B5EF4-FFF2-40B4-BE49-F238E27FC236}">
                    <a16:creationId xmlns:a16="http://schemas.microsoft.com/office/drawing/2014/main" id="{C6246E2B-0B39-4AF0-89E7-4C0A9268CB33}"/>
                  </a:ext>
                </a:extLst>
              </p:cNvPr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19" name="Google Shape;3204;p72">
                <a:extLst>
                  <a:ext uri="{FF2B5EF4-FFF2-40B4-BE49-F238E27FC236}">
                    <a16:creationId xmlns:a16="http://schemas.microsoft.com/office/drawing/2014/main" id="{EA5F8E3B-3F35-4AFC-9D30-443E4E9F97E4}"/>
                  </a:ext>
                </a:extLst>
              </p:cNvPr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20" name="Google Shape;3205;p72">
                <a:extLst>
                  <a:ext uri="{FF2B5EF4-FFF2-40B4-BE49-F238E27FC236}">
                    <a16:creationId xmlns:a16="http://schemas.microsoft.com/office/drawing/2014/main" id="{D18F49C0-FF14-4D5F-9A7C-AC3398D989FC}"/>
                  </a:ext>
                </a:extLst>
              </p:cNvPr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21" name="Google Shape;3206;p72">
                <a:extLst>
                  <a:ext uri="{FF2B5EF4-FFF2-40B4-BE49-F238E27FC236}">
                    <a16:creationId xmlns:a16="http://schemas.microsoft.com/office/drawing/2014/main" id="{D1B7D97F-9884-4F57-924C-51C6046B79B2}"/>
                  </a:ext>
                </a:extLst>
              </p:cNvPr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22" name="Google Shape;3207;p72">
                <a:extLst>
                  <a:ext uri="{FF2B5EF4-FFF2-40B4-BE49-F238E27FC236}">
                    <a16:creationId xmlns:a16="http://schemas.microsoft.com/office/drawing/2014/main" id="{74511D3F-F89A-4C52-803C-DA1EC8AF9654}"/>
                  </a:ext>
                </a:extLst>
              </p:cNvPr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23" name="Google Shape;3208;p72">
                <a:extLst>
                  <a:ext uri="{FF2B5EF4-FFF2-40B4-BE49-F238E27FC236}">
                    <a16:creationId xmlns:a16="http://schemas.microsoft.com/office/drawing/2014/main" id="{3370DA0D-1E78-4313-87EA-E2A5C655EA3C}"/>
                  </a:ext>
                </a:extLst>
              </p:cNvPr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24" name="Google Shape;3209;p72">
                <a:extLst>
                  <a:ext uri="{FF2B5EF4-FFF2-40B4-BE49-F238E27FC236}">
                    <a16:creationId xmlns:a16="http://schemas.microsoft.com/office/drawing/2014/main" id="{3CE077F8-09DD-4AEA-9ABF-46BB07235460}"/>
                  </a:ext>
                </a:extLst>
              </p:cNvPr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25" name="Google Shape;3210;p72">
                <a:extLst>
                  <a:ext uri="{FF2B5EF4-FFF2-40B4-BE49-F238E27FC236}">
                    <a16:creationId xmlns:a16="http://schemas.microsoft.com/office/drawing/2014/main" id="{6816CDB8-E3DE-4802-9CFD-38B652A23B07}"/>
                  </a:ext>
                </a:extLst>
              </p:cNvPr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26" name="Google Shape;3211;p72">
                <a:extLst>
                  <a:ext uri="{FF2B5EF4-FFF2-40B4-BE49-F238E27FC236}">
                    <a16:creationId xmlns:a16="http://schemas.microsoft.com/office/drawing/2014/main" id="{7D6DD064-4EB7-4A98-AEAA-5BB6BF896CB2}"/>
                  </a:ext>
                </a:extLst>
              </p:cNvPr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27" name="Google Shape;3212;p72">
                <a:extLst>
                  <a:ext uri="{FF2B5EF4-FFF2-40B4-BE49-F238E27FC236}">
                    <a16:creationId xmlns:a16="http://schemas.microsoft.com/office/drawing/2014/main" id="{EE92CE9C-0932-4819-AC4C-32DFF83A42FA}"/>
                  </a:ext>
                </a:extLst>
              </p:cNvPr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28" name="Google Shape;3213;p72">
                <a:extLst>
                  <a:ext uri="{FF2B5EF4-FFF2-40B4-BE49-F238E27FC236}">
                    <a16:creationId xmlns:a16="http://schemas.microsoft.com/office/drawing/2014/main" id="{4037E28F-A46A-4F66-A37A-B58D74726744}"/>
                  </a:ext>
                </a:extLst>
              </p:cNvPr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29" name="Google Shape;3214;p72">
                <a:extLst>
                  <a:ext uri="{FF2B5EF4-FFF2-40B4-BE49-F238E27FC236}">
                    <a16:creationId xmlns:a16="http://schemas.microsoft.com/office/drawing/2014/main" id="{170282C8-0D00-4128-89BD-E96D96CDBEFA}"/>
                  </a:ext>
                </a:extLst>
              </p:cNvPr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26" name="Google Shape;3215;p72">
              <a:extLst>
                <a:ext uri="{FF2B5EF4-FFF2-40B4-BE49-F238E27FC236}">
                  <a16:creationId xmlns:a16="http://schemas.microsoft.com/office/drawing/2014/main" id="{70755519-3A60-432D-A795-CBFD3A478B69}"/>
                </a:ext>
              </a:extLst>
            </p:cNvPr>
            <p:cNvSpPr/>
            <p:nvPr/>
          </p:nvSpPr>
          <p:spPr>
            <a:xfrm>
              <a:off x="2577325" y="2970225"/>
              <a:ext cx="32450" cy="13100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27" name="Google Shape;3216;p72">
              <a:extLst>
                <a:ext uri="{FF2B5EF4-FFF2-40B4-BE49-F238E27FC236}">
                  <a16:creationId xmlns:a16="http://schemas.microsoft.com/office/drawing/2014/main" id="{B3D1CA11-E566-4C85-9D19-66FD25F1DB3F}"/>
                </a:ext>
              </a:extLst>
            </p:cNvPr>
            <p:cNvSpPr/>
            <p:nvPr/>
          </p:nvSpPr>
          <p:spPr>
            <a:xfrm>
              <a:off x="2632250" y="2947725"/>
              <a:ext cx="41350" cy="29325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28" name="Google Shape;3217;p72">
              <a:extLst>
                <a:ext uri="{FF2B5EF4-FFF2-40B4-BE49-F238E27FC236}">
                  <a16:creationId xmlns:a16="http://schemas.microsoft.com/office/drawing/2014/main" id="{59AAF9E2-D109-404C-964A-580E1E6C5EB6}"/>
                </a:ext>
              </a:extLst>
            </p:cNvPr>
            <p:cNvSpPr/>
            <p:nvPr/>
          </p:nvSpPr>
          <p:spPr>
            <a:xfrm>
              <a:off x="2485775" y="2895925"/>
              <a:ext cx="153825" cy="54950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29" name="Google Shape;3218;p72">
              <a:extLst>
                <a:ext uri="{FF2B5EF4-FFF2-40B4-BE49-F238E27FC236}">
                  <a16:creationId xmlns:a16="http://schemas.microsoft.com/office/drawing/2014/main" id="{56765E0B-8976-4CA6-BD7A-1ED48B0EF873}"/>
                </a:ext>
              </a:extLst>
            </p:cNvPr>
            <p:cNvSpPr/>
            <p:nvPr/>
          </p:nvSpPr>
          <p:spPr>
            <a:xfrm>
              <a:off x="2901125" y="4083350"/>
              <a:ext cx="39250" cy="22525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30" name="Google Shape;3219;p72">
              <a:extLst>
                <a:ext uri="{FF2B5EF4-FFF2-40B4-BE49-F238E27FC236}">
                  <a16:creationId xmlns:a16="http://schemas.microsoft.com/office/drawing/2014/main" id="{DE533107-0BFF-4AFB-BEAA-1321110799C6}"/>
                </a:ext>
              </a:extLst>
            </p:cNvPr>
            <p:cNvSpPr/>
            <p:nvPr/>
          </p:nvSpPr>
          <p:spPr>
            <a:xfrm>
              <a:off x="2506700" y="3102550"/>
              <a:ext cx="80075" cy="36650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31" name="Google Shape;3220;p72">
              <a:extLst>
                <a:ext uri="{FF2B5EF4-FFF2-40B4-BE49-F238E27FC236}">
                  <a16:creationId xmlns:a16="http://schemas.microsoft.com/office/drawing/2014/main" id="{D7BF7DFF-44B8-4519-A97B-E22CB8BDE422}"/>
                </a:ext>
              </a:extLst>
            </p:cNvPr>
            <p:cNvSpPr/>
            <p:nvPr/>
          </p:nvSpPr>
          <p:spPr>
            <a:xfrm>
              <a:off x="2464350" y="3080075"/>
              <a:ext cx="48650" cy="45525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32" name="Google Shape;3221;p72">
              <a:extLst>
                <a:ext uri="{FF2B5EF4-FFF2-40B4-BE49-F238E27FC236}">
                  <a16:creationId xmlns:a16="http://schemas.microsoft.com/office/drawing/2014/main" id="{AFCBAFD5-AE4C-4567-B3AC-524263C246B3}"/>
                </a:ext>
              </a:extLst>
            </p:cNvPr>
            <p:cNvSpPr/>
            <p:nvPr/>
          </p:nvSpPr>
          <p:spPr>
            <a:xfrm>
              <a:off x="2438700" y="3020425"/>
              <a:ext cx="67500" cy="66975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33" name="Google Shape;3222;p72">
              <a:extLst>
                <a:ext uri="{FF2B5EF4-FFF2-40B4-BE49-F238E27FC236}">
                  <a16:creationId xmlns:a16="http://schemas.microsoft.com/office/drawing/2014/main" id="{D6F6F94E-16A0-44B4-96E1-F9832A947789}"/>
                </a:ext>
              </a:extLst>
            </p:cNvPr>
            <p:cNvSpPr/>
            <p:nvPr/>
          </p:nvSpPr>
          <p:spPr>
            <a:xfrm>
              <a:off x="2416725" y="3006825"/>
              <a:ext cx="91575" cy="46050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34" name="Google Shape;3223;p72">
              <a:extLst>
                <a:ext uri="{FF2B5EF4-FFF2-40B4-BE49-F238E27FC236}">
                  <a16:creationId xmlns:a16="http://schemas.microsoft.com/office/drawing/2014/main" id="{4916FF2A-ED68-48C7-903D-A71C042D10AB}"/>
                </a:ext>
              </a:extLst>
            </p:cNvPr>
            <p:cNvSpPr/>
            <p:nvPr/>
          </p:nvSpPr>
          <p:spPr>
            <a:xfrm>
              <a:off x="2404175" y="3031950"/>
              <a:ext cx="36125" cy="20925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35" name="Google Shape;3224;p72">
              <a:extLst>
                <a:ext uri="{FF2B5EF4-FFF2-40B4-BE49-F238E27FC236}">
                  <a16:creationId xmlns:a16="http://schemas.microsoft.com/office/drawing/2014/main" id="{C2BD6F73-8C32-4C6A-9C0A-1A43B82A7C99}"/>
                </a:ext>
              </a:extLst>
            </p:cNvPr>
            <p:cNvSpPr/>
            <p:nvPr/>
          </p:nvSpPr>
          <p:spPr>
            <a:xfrm>
              <a:off x="2420400" y="2972825"/>
              <a:ext cx="16750" cy="36650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36" name="Google Shape;3225;p72">
              <a:extLst>
                <a:ext uri="{FF2B5EF4-FFF2-40B4-BE49-F238E27FC236}">
                  <a16:creationId xmlns:a16="http://schemas.microsoft.com/office/drawing/2014/main" id="{8E39FD58-0730-4638-9F4A-37C25C8F2478}"/>
                </a:ext>
              </a:extLst>
            </p:cNvPr>
            <p:cNvSpPr/>
            <p:nvPr/>
          </p:nvSpPr>
          <p:spPr>
            <a:xfrm>
              <a:off x="2374900" y="2981200"/>
              <a:ext cx="59650" cy="62800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37" name="Google Shape;3226;p72">
              <a:extLst>
                <a:ext uri="{FF2B5EF4-FFF2-40B4-BE49-F238E27FC236}">
                  <a16:creationId xmlns:a16="http://schemas.microsoft.com/office/drawing/2014/main" id="{7B85AE44-4FD7-4698-A4D1-18968141C43B}"/>
                </a:ext>
              </a:extLst>
            </p:cNvPr>
            <p:cNvSpPr/>
            <p:nvPr/>
          </p:nvSpPr>
          <p:spPr>
            <a:xfrm>
              <a:off x="2050050" y="2725400"/>
              <a:ext cx="412225" cy="305525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38" name="Google Shape;3227;p72">
              <a:extLst>
                <a:ext uri="{FF2B5EF4-FFF2-40B4-BE49-F238E27FC236}">
                  <a16:creationId xmlns:a16="http://schemas.microsoft.com/office/drawing/2014/main" id="{2B730267-3EE7-46C4-90F9-9264CB836081}"/>
                </a:ext>
              </a:extLst>
            </p:cNvPr>
            <p:cNvSpPr/>
            <p:nvPr/>
          </p:nvSpPr>
          <p:spPr>
            <a:xfrm>
              <a:off x="2916800" y="3161675"/>
              <a:ext cx="40825" cy="58600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39" name="Google Shape;3228;p72">
              <a:extLst>
                <a:ext uri="{FF2B5EF4-FFF2-40B4-BE49-F238E27FC236}">
                  <a16:creationId xmlns:a16="http://schemas.microsoft.com/office/drawing/2014/main" id="{59E2AC9B-8E15-4D64-801F-E4F6287406D7}"/>
                </a:ext>
              </a:extLst>
            </p:cNvPr>
            <p:cNvSpPr/>
            <p:nvPr/>
          </p:nvSpPr>
          <p:spPr>
            <a:xfrm>
              <a:off x="2866075" y="3155900"/>
              <a:ext cx="58075" cy="63325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40" name="Google Shape;3229;p72">
              <a:extLst>
                <a:ext uri="{FF2B5EF4-FFF2-40B4-BE49-F238E27FC236}">
                  <a16:creationId xmlns:a16="http://schemas.microsoft.com/office/drawing/2014/main" id="{8CEBE6CD-295E-464D-B80A-EA89847CF553}"/>
                </a:ext>
              </a:extLst>
            </p:cNvPr>
            <p:cNvSpPr/>
            <p:nvPr/>
          </p:nvSpPr>
          <p:spPr>
            <a:xfrm>
              <a:off x="2816900" y="3119825"/>
              <a:ext cx="72725" cy="109350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41" name="Google Shape;3230;p72">
              <a:extLst>
                <a:ext uri="{FF2B5EF4-FFF2-40B4-BE49-F238E27FC236}">
                  <a16:creationId xmlns:a16="http://schemas.microsoft.com/office/drawing/2014/main" id="{DC1F571C-513B-498D-9B27-D9515F8235D0}"/>
                </a:ext>
              </a:extLst>
            </p:cNvPr>
            <p:cNvSpPr/>
            <p:nvPr/>
          </p:nvSpPr>
          <p:spPr>
            <a:xfrm>
              <a:off x="2646900" y="3064375"/>
              <a:ext cx="192000" cy="172650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42" name="Google Shape;3231;p72">
              <a:extLst>
                <a:ext uri="{FF2B5EF4-FFF2-40B4-BE49-F238E27FC236}">
                  <a16:creationId xmlns:a16="http://schemas.microsoft.com/office/drawing/2014/main" id="{F085FB9C-34ED-4801-9985-EA7E05E93E25}"/>
                </a:ext>
              </a:extLst>
            </p:cNvPr>
            <p:cNvSpPr/>
            <p:nvPr/>
          </p:nvSpPr>
          <p:spPr>
            <a:xfrm>
              <a:off x="2561625" y="3060700"/>
              <a:ext cx="173700" cy="247450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43" name="Google Shape;3232;p72">
              <a:extLst>
                <a:ext uri="{FF2B5EF4-FFF2-40B4-BE49-F238E27FC236}">
                  <a16:creationId xmlns:a16="http://schemas.microsoft.com/office/drawing/2014/main" id="{97FDD819-907B-4668-8785-E208F44DD1CA}"/>
                </a:ext>
              </a:extLst>
            </p:cNvPr>
            <p:cNvSpPr/>
            <p:nvPr/>
          </p:nvSpPr>
          <p:spPr>
            <a:xfrm>
              <a:off x="2531825" y="3224950"/>
              <a:ext cx="85800" cy="94200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44" name="Google Shape;3233;p72">
              <a:extLst>
                <a:ext uri="{FF2B5EF4-FFF2-40B4-BE49-F238E27FC236}">
                  <a16:creationId xmlns:a16="http://schemas.microsoft.com/office/drawing/2014/main" id="{30B77265-8F56-456B-8130-BD8829597204}"/>
                </a:ext>
              </a:extLst>
            </p:cNvPr>
            <p:cNvSpPr/>
            <p:nvPr/>
          </p:nvSpPr>
          <p:spPr>
            <a:xfrm>
              <a:off x="2527100" y="3246400"/>
              <a:ext cx="186250" cy="274650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45" name="Google Shape;3234;p72">
              <a:extLst>
                <a:ext uri="{FF2B5EF4-FFF2-40B4-BE49-F238E27FC236}">
                  <a16:creationId xmlns:a16="http://schemas.microsoft.com/office/drawing/2014/main" id="{39405D94-A225-41A9-B15A-1C0A94C29B49}"/>
                </a:ext>
              </a:extLst>
            </p:cNvPr>
            <p:cNvSpPr/>
            <p:nvPr/>
          </p:nvSpPr>
          <p:spPr>
            <a:xfrm>
              <a:off x="2700250" y="3389200"/>
              <a:ext cx="179975" cy="200900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46" name="Google Shape;3235;p72">
              <a:extLst>
                <a:ext uri="{FF2B5EF4-FFF2-40B4-BE49-F238E27FC236}">
                  <a16:creationId xmlns:a16="http://schemas.microsoft.com/office/drawing/2014/main" id="{EC630534-88AE-4323-B12C-92D229C973B1}"/>
                </a:ext>
              </a:extLst>
            </p:cNvPr>
            <p:cNvSpPr/>
            <p:nvPr/>
          </p:nvSpPr>
          <p:spPr>
            <a:xfrm>
              <a:off x="2809050" y="3531500"/>
              <a:ext cx="123475" cy="130275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47" name="Google Shape;3236;p72">
              <a:extLst>
                <a:ext uri="{FF2B5EF4-FFF2-40B4-BE49-F238E27FC236}">
                  <a16:creationId xmlns:a16="http://schemas.microsoft.com/office/drawing/2014/main" id="{E2BF7586-DCE5-4220-A511-3E61C6949374}"/>
                </a:ext>
              </a:extLst>
            </p:cNvPr>
            <p:cNvSpPr/>
            <p:nvPr/>
          </p:nvSpPr>
          <p:spPr>
            <a:xfrm>
              <a:off x="2884375" y="3700450"/>
              <a:ext cx="73250" cy="83200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grpSp>
          <p:nvGrpSpPr>
            <p:cNvPr id="48" name="Google Shape;3237;p72">
              <a:extLst>
                <a:ext uri="{FF2B5EF4-FFF2-40B4-BE49-F238E27FC236}">
                  <a16:creationId xmlns:a16="http://schemas.microsoft.com/office/drawing/2014/main" id="{E547E95C-27DE-4100-91F1-63318AC8215A}"/>
                </a:ext>
              </a:extLst>
            </p:cNvPr>
            <p:cNvGrpSpPr/>
            <p:nvPr/>
          </p:nvGrpSpPr>
          <p:grpSpPr>
            <a:xfrm>
              <a:off x="2711750" y="3572300"/>
              <a:ext cx="230725" cy="598425"/>
              <a:chOff x="2711750" y="3572300"/>
              <a:chExt cx="230725" cy="598425"/>
            </a:xfrm>
          </p:grpSpPr>
          <p:sp>
            <p:nvSpPr>
              <p:cNvPr id="212" name="Google Shape;3238;p72">
                <a:extLst>
                  <a:ext uri="{FF2B5EF4-FFF2-40B4-BE49-F238E27FC236}">
                    <a16:creationId xmlns:a16="http://schemas.microsoft.com/office/drawing/2014/main" id="{AD4D0FB4-FB38-4ED0-BADA-38C381291623}"/>
                  </a:ext>
                </a:extLst>
              </p:cNvPr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13" name="Google Shape;3239;p72">
                <a:extLst>
                  <a:ext uri="{FF2B5EF4-FFF2-40B4-BE49-F238E27FC236}">
                    <a16:creationId xmlns:a16="http://schemas.microsoft.com/office/drawing/2014/main" id="{035246D2-579F-4774-8848-5619C535E86E}"/>
                  </a:ext>
                </a:extLst>
              </p:cNvPr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49" name="Google Shape;3240;p72">
              <a:extLst>
                <a:ext uri="{FF2B5EF4-FFF2-40B4-BE49-F238E27FC236}">
                  <a16:creationId xmlns:a16="http://schemas.microsoft.com/office/drawing/2014/main" id="{04D525E3-9C07-4D03-AE37-32C331522998}"/>
                </a:ext>
              </a:extLst>
            </p:cNvPr>
            <p:cNvSpPr/>
            <p:nvPr/>
          </p:nvSpPr>
          <p:spPr>
            <a:xfrm>
              <a:off x="5404100" y="2847275"/>
              <a:ext cx="26175" cy="61250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grpSp>
          <p:nvGrpSpPr>
            <p:cNvPr id="50" name="Google Shape;3241;p72">
              <a:extLst>
                <a:ext uri="{FF2B5EF4-FFF2-40B4-BE49-F238E27FC236}">
                  <a16:creationId xmlns:a16="http://schemas.microsoft.com/office/drawing/2014/main" id="{243CF54E-EF29-40C9-8862-1688F3A8003D}"/>
                </a:ext>
              </a:extLst>
            </p:cNvPr>
            <p:cNvGrpSpPr/>
            <p:nvPr/>
          </p:nvGrpSpPr>
          <p:grpSpPr>
            <a:xfrm>
              <a:off x="3781475" y="1624825"/>
              <a:ext cx="153300" cy="166375"/>
              <a:chOff x="3781475" y="1624825"/>
              <a:chExt cx="153300" cy="166375"/>
            </a:xfrm>
          </p:grpSpPr>
          <p:sp>
            <p:nvSpPr>
              <p:cNvPr id="208" name="Google Shape;3242;p72">
                <a:extLst>
                  <a:ext uri="{FF2B5EF4-FFF2-40B4-BE49-F238E27FC236}">
                    <a16:creationId xmlns:a16="http://schemas.microsoft.com/office/drawing/2014/main" id="{F0EDB88C-DA24-4351-8370-83F88D324AE0}"/>
                  </a:ext>
                </a:extLst>
              </p:cNvPr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09" name="Google Shape;3243;p72">
                <a:extLst>
                  <a:ext uri="{FF2B5EF4-FFF2-40B4-BE49-F238E27FC236}">
                    <a16:creationId xmlns:a16="http://schemas.microsoft.com/office/drawing/2014/main" id="{1537EF69-DC96-44D9-B8FB-43DBB6D40544}"/>
                  </a:ext>
                </a:extLst>
              </p:cNvPr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10" name="Google Shape;3244;p72">
                <a:extLst>
                  <a:ext uri="{FF2B5EF4-FFF2-40B4-BE49-F238E27FC236}">
                    <a16:creationId xmlns:a16="http://schemas.microsoft.com/office/drawing/2014/main" id="{5930DF02-CC92-4496-8C12-73FFD22AFD17}"/>
                  </a:ext>
                </a:extLst>
              </p:cNvPr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11" name="Google Shape;3245;p72">
                <a:extLst>
                  <a:ext uri="{FF2B5EF4-FFF2-40B4-BE49-F238E27FC236}">
                    <a16:creationId xmlns:a16="http://schemas.microsoft.com/office/drawing/2014/main" id="{A7933801-462A-4A84-A383-5890A59544E3}"/>
                  </a:ext>
                </a:extLst>
              </p:cNvPr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51" name="Google Shape;3246;p72">
              <a:extLst>
                <a:ext uri="{FF2B5EF4-FFF2-40B4-BE49-F238E27FC236}">
                  <a16:creationId xmlns:a16="http://schemas.microsoft.com/office/drawing/2014/main" id="{854FFD64-81DD-4E28-AEAE-8BE0256D3AE9}"/>
                </a:ext>
              </a:extLst>
            </p:cNvPr>
            <p:cNvSpPr/>
            <p:nvPr/>
          </p:nvSpPr>
          <p:spPr>
            <a:xfrm>
              <a:off x="5511350" y="2436650"/>
              <a:ext cx="175250" cy="3071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52" name="Google Shape;3247;p72">
              <a:extLst>
                <a:ext uri="{FF2B5EF4-FFF2-40B4-BE49-F238E27FC236}">
                  <a16:creationId xmlns:a16="http://schemas.microsoft.com/office/drawing/2014/main" id="{9D97E4B7-9336-4DA6-8A48-D67735385F36}"/>
                </a:ext>
              </a:extLst>
            </p:cNvPr>
            <p:cNvSpPr/>
            <p:nvPr/>
          </p:nvSpPr>
          <p:spPr>
            <a:xfrm>
              <a:off x="5440200" y="2597250"/>
              <a:ext cx="60175" cy="83725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53" name="Google Shape;3248;p72">
              <a:extLst>
                <a:ext uri="{FF2B5EF4-FFF2-40B4-BE49-F238E27FC236}">
                  <a16:creationId xmlns:a16="http://schemas.microsoft.com/office/drawing/2014/main" id="{46698B92-6920-47EA-BA30-7B04FCD31828}"/>
                </a:ext>
              </a:extLst>
            </p:cNvPr>
            <p:cNvSpPr/>
            <p:nvPr/>
          </p:nvSpPr>
          <p:spPr>
            <a:xfrm>
              <a:off x="5410900" y="2501000"/>
              <a:ext cx="68550" cy="117725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54" name="Google Shape;3249;p72">
              <a:extLst>
                <a:ext uri="{FF2B5EF4-FFF2-40B4-BE49-F238E27FC236}">
                  <a16:creationId xmlns:a16="http://schemas.microsoft.com/office/drawing/2014/main" id="{513C1B3A-9BB3-47DB-98D5-8EEFCEB3814F}"/>
                </a:ext>
              </a:extLst>
            </p:cNvPr>
            <p:cNvSpPr/>
            <p:nvPr/>
          </p:nvSpPr>
          <p:spPr>
            <a:xfrm>
              <a:off x="4855375" y="2348250"/>
              <a:ext cx="444650" cy="209800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55" name="Google Shape;3250;p72">
              <a:extLst>
                <a:ext uri="{FF2B5EF4-FFF2-40B4-BE49-F238E27FC236}">
                  <a16:creationId xmlns:a16="http://schemas.microsoft.com/office/drawing/2014/main" id="{300C797A-A88E-4AA2-9E26-1472E3269264}"/>
                </a:ext>
              </a:extLst>
            </p:cNvPr>
            <p:cNvSpPr/>
            <p:nvPr/>
          </p:nvSpPr>
          <p:spPr>
            <a:xfrm>
              <a:off x="5730000" y="3287725"/>
              <a:ext cx="141250" cy="120875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56" name="Google Shape;3251;p72">
              <a:extLst>
                <a:ext uri="{FF2B5EF4-FFF2-40B4-BE49-F238E27FC236}">
                  <a16:creationId xmlns:a16="http://schemas.microsoft.com/office/drawing/2014/main" id="{FE569B92-C9E8-41B6-8CB9-094432BE3FCB}"/>
                </a:ext>
              </a:extLst>
            </p:cNvPr>
            <p:cNvSpPr/>
            <p:nvPr/>
          </p:nvSpPr>
          <p:spPr>
            <a:xfrm>
              <a:off x="5413525" y="2961325"/>
              <a:ext cx="115100" cy="200900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57" name="Google Shape;3252;p72">
              <a:extLst>
                <a:ext uri="{FF2B5EF4-FFF2-40B4-BE49-F238E27FC236}">
                  <a16:creationId xmlns:a16="http://schemas.microsoft.com/office/drawing/2014/main" id="{4F1A834F-E39E-46E4-824E-16EF0C2ECBCD}"/>
                </a:ext>
              </a:extLst>
            </p:cNvPr>
            <p:cNvSpPr/>
            <p:nvPr/>
          </p:nvSpPr>
          <p:spPr>
            <a:xfrm>
              <a:off x="5472625" y="3375600"/>
              <a:ext cx="56000" cy="29325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grpSp>
          <p:nvGrpSpPr>
            <p:cNvPr id="58" name="Google Shape;3253;p72">
              <a:extLst>
                <a:ext uri="{FF2B5EF4-FFF2-40B4-BE49-F238E27FC236}">
                  <a16:creationId xmlns:a16="http://schemas.microsoft.com/office/drawing/2014/main" id="{DDD74355-E7D4-43DB-B4FA-956BA237A17F}"/>
                </a:ext>
              </a:extLst>
            </p:cNvPr>
            <p:cNvGrpSpPr/>
            <p:nvPr/>
          </p:nvGrpSpPr>
          <p:grpSpPr>
            <a:xfrm>
              <a:off x="5068275" y="3161675"/>
              <a:ext cx="664875" cy="222850"/>
              <a:chOff x="5068275" y="3161675"/>
              <a:chExt cx="664875" cy="222850"/>
            </a:xfrm>
          </p:grpSpPr>
          <p:sp>
            <p:nvSpPr>
              <p:cNvPr id="204" name="Google Shape;3254;p72">
                <a:extLst>
                  <a:ext uri="{FF2B5EF4-FFF2-40B4-BE49-F238E27FC236}">
                    <a16:creationId xmlns:a16="http://schemas.microsoft.com/office/drawing/2014/main" id="{7C28FD28-662B-4F7D-94A3-4F35D84474B4}"/>
                  </a:ext>
                </a:extLst>
              </p:cNvPr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05" name="Google Shape;3255;p72">
                <a:extLst>
                  <a:ext uri="{FF2B5EF4-FFF2-40B4-BE49-F238E27FC236}">
                    <a16:creationId xmlns:a16="http://schemas.microsoft.com/office/drawing/2014/main" id="{A0BB3817-8F75-4BFF-A961-32777C215F4B}"/>
                  </a:ext>
                </a:extLst>
              </p:cNvPr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06" name="Google Shape;3256;p72">
                <a:extLst>
                  <a:ext uri="{FF2B5EF4-FFF2-40B4-BE49-F238E27FC236}">
                    <a16:creationId xmlns:a16="http://schemas.microsoft.com/office/drawing/2014/main" id="{7F671932-4BF5-46AE-9B85-2ACDB95717C4}"/>
                  </a:ext>
                </a:extLst>
              </p:cNvPr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07" name="Google Shape;3257;p72">
                <a:extLst>
                  <a:ext uri="{FF2B5EF4-FFF2-40B4-BE49-F238E27FC236}">
                    <a16:creationId xmlns:a16="http://schemas.microsoft.com/office/drawing/2014/main" id="{82DD4A2B-558D-4AE2-B175-C81CD6D0FE39}"/>
                  </a:ext>
                </a:extLst>
              </p:cNvPr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59" name="Google Shape;3258;p72">
              <a:extLst>
                <a:ext uri="{FF2B5EF4-FFF2-40B4-BE49-F238E27FC236}">
                  <a16:creationId xmlns:a16="http://schemas.microsoft.com/office/drawing/2014/main" id="{953E3581-8FBF-4232-817B-C0D4D03C9683}"/>
                </a:ext>
              </a:extLst>
            </p:cNvPr>
            <p:cNvSpPr/>
            <p:nvPr/>
          </p:nvSpPr>
          <p:spPr>
            <a:xfrm>
              <a:off x="5139425" y="3145975"/>
              <a:ext cx="62800" cy="8215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60" name="Google Shape;3259;p72">
              <a:extLst>
                <a:ext uri="{FF2B5EF4-FFF2-40B4-BE49-F238E27FC236}">
                  <a16:creationId xmlns:a16="http://schemas.microsoft.com/office/drawing/2014/main" id="{D80188B8-4924-400A-A153-01A5BBD39816}"/>
                </a:ext>
              </a:extLst>
            </p:cNvPr>
            <p:cNvSpPr/>
            <p:nvPr/>
          </p:nvSpPr>
          <p:spPr>
            <a:xfrm>
              <a:off x="5279075" y="3142825"/>
              <a:ext cx="137075" cy="9262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61" name="Google Shape;3260;p72">
              <a:extLst>
                <a:ext uri="{FF2B5EF4-FFF2-40B4-BE49-F238E27FC236}">
                  <a16:creationId xmlns:a16="http://schemas.microsoft.com/office/drawing/2014/main" id="{D08E36AA-6383-4AAA-BFAF-331903F5C177}"/>
                </a:ext>
              </a:extLst>
            </p:cNvPr>
            <p:cNvSpPr/>
            <p:nvPr/>
          </p:nvSpPr>
          <p:spPr>
            <a:xfrm>
              <a:off x="5150925" y="2887575"/>
              <a:ext cx="119300" cy="230700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62" name="Google Shape;3261;p72">
              <a:extLst>
                <a:ext uri="{FF2B5EF4-FFF2-40B4-BE49-F238E27FC236}">
                  <a16:creationId xmlns:a16="http://schemas.microsoft.com/office/drawing/2014/main" id="{EFB37898-F333-4C70-B8B3-474802B33DCC}"/>
                </a:ext>
              </a:extLst>
            </p:cNvPr>
            <p:cNvSpPr/>
            <p:nvPr/>
          </p:nvSpPr>
          <p:spPr>
            <a:xfrm>
              <a:off x="5166625" y="3025150"/>
              <a:ext cx="75875" cy="6540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63" name="Google Shape;3262;p72">
              <a:extLst>
                <a:ext uri="{FF2B5EF4-FFF2-40B4-BE49-F238E27FC236}">
                  <a16:creationId xmlns:a16="http://schemas.microsoft.com/office/drawing/2014/main" id="{10ECAC36-1BF3-4B34-AD64-6ABF77B11226}"/>
                </a:ext>
              </a:extLst>
            </p:cNvPr>
            <p:cNvSpPr/>
            <p:nvPr/>
          </p:nvSpPr>
          <p:spPr>
            <a:xfrm>
              <a:off x="5123725" y="2903250"/>
              <a:ext cx="117200" cy="135525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64" name="Google Shape;3263;p72">
              <a:extLst>
                <a:ext uri="{FF2B5EF4-FFF2-40B4-BE49-F238E27FC236}">
                  <a16:creationId xmlns:a16="http://schemas.microsoft.com/office/drawing/2014/main" id="{2749E87E-13B4-4DA3-B427-506898302A2F}"/>
                </a:ext>
              </a:extLst>
            </p:cNvPr>
            <p:cNvSpPr/>
            <p:nvPr/>
          </p:nvSpPr>
          <p:spPr>
            <a:xfrm>
              <a:off x="5089200" y="2934650"/>
              <a:ext cx="121900" cy="227050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65" name="Google Shape;3264;p72">
              <a:extLst>
                <a:ext uri="{FF2B5EF4-FFF2-40B4-BE49-F238E27FC236}">
                  <a16:creationId xmlns:a16="http://schemas.microsoft.com/office/drawing/2014/main" id="{E0E870A4-8D61-46C8-B3C5-D55C4ED1ECAD}"/>
                </a:ext>
              </a:extLst>
            </p:cNvPr>
            <p:cNvSpPr/>
            <p:nvPr/>
          </p:nvSpPr>
          <p:spPr>
            <a:xfrm>
              <a:off x="5009700" y="2810675"/>
              <a:ext cx="128175" cy="288250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66" name="Google Shape;3265;p72">
              <a:extLst>
                <a:ext uri="{FF2B5EF4-FFF2-40B4-BE49-F238E27FC236}">
                  <a16:creationId xmlns:a16="http://schemas.microsoft.com/office/drawing/2014/main" id="{56FD3F03-C5E5-4F12-A1C4-B4625CBA1E56}"/>
                </a:ext>
              </a:extLst>
            </p:cNvPr>
            <p:cNvSpPr/>
            <p:nvPr/>
          </p:nvSpPr>
          <p:spPr>
            <a:xfrm>
              <a:off x="4941700" y="2836825"/>
              <a:ext cx="74300" cy="95750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67" name="Google Shape;3266;p72">
              <a:extLst>
                <a:ext uri="{FF2B5EF4-FFF2-40B4-BE49-F238E27FC236}">
                  <a16:creationId xmlns:a16="http://schemas.microsoft.com/office/drawing/2014/main" id="{8D5D5F99-EC6B-4144-A72E-E40FCB09B2FD}"/>
                </a:ext>
              </a:extLst>
            </p:cNvPr>
            <p:cNvSpPr/>
            <p:nvPr/>
          </p:nvSpPr>
          <p:spPr>
            <a:xfrm>
              <a:off x="3787225" y="2293850"/>
              <a:ext cx="55475" cy="6802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68" name="Google Shape;3267;p72">
              <a:extLst>
                <a:ext uri="{FF2B5EF4-FFF2-40B4-BE49-F238E27FC236}">
                  <a16:creationId xmlns:a16="http://schemas.microsoft.com/office/drawing/2014/main" id="{7B023961-607B-48E3-8B99-2519F5E6C020}"/>
                </a:ext>
              </a:extLst>
            </p:cNvPr>
            <p:cNvSpPr/>
            <p:nvPr/>
          </p:nvSpPr>
          <p:spPr>
            <a:xfrm>
              <a:off x="3743300" y="1958025"/>
              <a:ext cx="290325" cy="33742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69" name="Google Shape;3268;p72">
              <a:extLst>
                <a:ext uri="{FF2B5EF4-FFF2-40B4-BE49-F238E27FC236}">
                  <a16:creationId xmlns:a16="http://schemas.microsoft.com/office/drawing/2014/main" id="{DF4C54EE-161D-4E1D-93FA-53C4D862F55B}"/>
                </a:ext>
              </a:extLst>
            </p:cNvPr>
            <p:cNvSpPr/>
            <p:nvPr/>
          </p:nvSpPr>
          <p:spPr>
            <a:xfrm>
              <a:off x="3823325" y="2021850"/>
              <a:ext cx="143875" cy="324875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70" name="Google Shape;3269;p72">
              <a:extLst>
                <a:ext uri="{FF2B5EF4-FFF2-40B4-BE49-F238E27FC236}">
                  <a16:creationId xmlns:a16="http://schemas.microsoft.com/office/drawing/2014/main" id="{34098E92-CF19-4165-9510-2AD5D68B92E6}"/>
                </a:ext>
              </a:extLst>
            </p:cNvPr>
            <p:cNvSpPr/>
            <p:nvPr/>
          </p:nvSpPr>
          <p:spPr>
            <a:xfrm>
              <a:off x="3976075" y="2250975"/>
              <a:ext cx="57550" cy="52325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71" name="Google Shape;3270;p72">
              <a:extLst>
                <a:ext uri="{FF2B5EF4-FFF2-40B4-BE49-F238E27FC236}">
                  <a16:creationId xmlns:a16="http://schemas.microsoft.com/office/drawing/2014/main" id="{D87FB13D-097C-4286-912E-E61AB1188AEE}"/>
                </a:ext>
              </a:extLst>
            </p:cNvPr>
            <p:cNvSpPr/>
            <p:nvPr/>
          </p:nvSpPr>
          <p:spPr>
            <a:xfrm>
              <a:off x="3949400" y="2288625"/>
              <a:ext cx="91550" cy="49725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72" name="Google Shape;3271;p72">
              <a:extLst>
                <a:ext uri="{FF2B5EF4-FFF2-40B4-BE49-F238E27FC236}">
                  <a16:creationId xmlns:a16="http://schemas.microsoft.com/office/drawing/2014/main" id="{E3B90C98-2212-4EBA-821E-286210A8F16E}"/>
                </a:ext>
              </a:extLst>
            </p:cNvPr>
            <p:cNvSpPr/>
            <p:nvPr/>
          </p:nvSpPr>
          <p:spPr>
            <a:xfrm>
              <a:off x="3952525" y="2322625"/>
              <a:ext cx="71175" cy="52325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 useBgFill="1">
          <p:nvSpPr>
            <p:cNvPr id="73" name="Google Shape;3272;p72">
              <a:extLst>
                <a:ext uri="{FF2B5EF4-FFF2-40B4-BE49-F238E27FC236}">
                  <a16:creationId xmlns:a16="http://schemas.microsoft.com/office/drawing/2014/main" id="{35E7EB97-6650-459F-AB40-217A7DC17B93}"/>
                </a:ext>
              </a:extLst>
            </p:cNvPr>
            <p:cNvSpPr/>
            <p:nvPr/>
          </p:nvSpPr>
          <p:spPr>
            <a:xfrm>
              <a:off x="3986525" y="2326300"/>
              <a:ext cx="120875" cy="93650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ln w="6350">
              <a:solidFill>
                <a:srgbClr val="A63446">
                  <a:alpha val="60000"/>
                </a:srgb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74" name="Google Shape;3273;p72">
              <a:extLst>
                <a:ext uri="{FF2B5EF4-FFF2-40B4-BE49-F238E27FC236}">
                  <a16:creationId xmlns:a16="http://schemas.microsoft.com/office/drawing/2014/main" id="{582A6AA5-500A-4E17-A47F-77EB7BDC03E1}"/>
                </a:ext>
              </a:extLst>
            </p:cNvPr>
            <p:cNvSpPr/>
            <p:nvPr/>
          </p:nvSpPr>
          <p:spPr>
            <a:xfrm>
              <a:off x="3903350" y="2478500"/>
              <a:ext cx="83200" cy="53900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75" name="Google Shape;3274;p72">
              <a:extLst>
                <a:ext uri="{FF2B5EF4-FFF2-40B4-BE49-F238E27FC236}">
                  <a16:creationId xmlns:a16="http://schemas.microsoft.com/office/drawing/2014/main" id="{F262BFC1-EFAE-459A-8103-7C047E7B578E}"/>
                </a:ext>
              </a:extLst>
            </p:cNvPr>
            <p:cNvSpPr/>
            <p:nvPr/>
          </p:nvSpPr>
          <p:spPr>
            <a:xfrm>
              <a:off x="3910150" y="2462825"/>
              <a:ext cx="71700" cy="31400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76" name="Google Shape;3275;p72">
              <a:extLst>
                <a:ext uri="{FF2B5EF4-FFF2-40B4-BE49-F238E27FC236}">
                  <a16:creationId xmlns:a16="http://schemas.microsoft.com/office/drawing/2014/main" id="{4D553301-83C1-4CC2-904A-0C5FD51C27A6}"/>
                </a:ext>
              </a:extLst>
            </p:cNvPr>
            <p:cNvSpPr/>
            <p:nvPr/>
          </p:nvSpPr>
          <p:spPr>
            <a:xfrm>
              <a:off x="3947825" y="2585750"/>
              <a:ext cx="27225" cy="52325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77" name="Google Shape;3276;p72">
              <a:extLst>
                <a:ext uri="{FF2B5EF4-FFF2-40B4-BE49-F238E27FC236}">
                  <a16:creationId xmlns:a16="http://schemas.microsoft.com/office/drawing/2014/main" id="{FD186A21-C827-4AB0-B686-5A92FCCB265C}"/>
                </a:ext>
              </a:extLst>
            </p:cNvPr>
            <p:cNvSpPr/>
            <p:nvPr/>
          </p:nvSpPr>
          <p:spPr>
            <a:xfrm>
              <a:off x="3934750" y="2566400"/>
              <a:ext cx="26175" cy="32975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78" name="Google Shape;3277;p72">
              <a:extLst>
                <a:ext uri="{FF2B5EF4-FFF2-40B4-BE49-F238E27FC236}">
                  <a16:creationId xmlns:a16="http://schemas.microsoft.com/office/drawing/2014/main" id="{4EE63300-6071-4F2C-AA72-C3F1733D69E7}"/>
                </a:ext>
              </a:extLst>
            </p:cNvPr>
            <p:cNvSpPr/>
            <p:nvPr/>
          </p:nvSpPr>
          <p:spPr>
            <a:xfrm>
              <a:off x="3895525" y="2538675"/>
              <a:ext cx="54425" cy="4762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79" name="Google Shape;3278;p72">
              <a:extLst>
                <a:ext uri="{FF2B5EF4-FFF2-40B4-BE49-F238E27FC236}">
                  <a16:creationId xmlns:a16="http://schemas.microsoft.com/office/drawing/2014/main" id="{D12EB400-C12F-4679-9133-3C0AA7209363}"/>
                </a:ext>
              </a:extLst>
            </p:cNvPr>
            <p:cNvSpPr/>
            <p:nvPr/>
          </p:nvSpPr>
          <p:spPr>
            <a:xfrm>
              <a:off x="3865700" y="2510950"/>
              <a:ext cx="42400" cy="26700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80" name="Google Shape;3279;p72">
              <a:extLst>
                <a:ext uri="{FF2B5EF4-FFF2-40B4-BE49-F238E27FC236}">
                  <a16:creationId xmlns:a16="http://schemas.microsoft.com/office/drawing/2014/main" id="{0631A52F-6D42-48D3-81D0-623F5F14D741}"/>
                </a:ext>
              </a:extLst>
            </p:cNvPr>
            <p:cNvSpPr/>
            <p:nvPr/>
          </p:nvSpPr>
          <p:spPr>
            <a:xfrm>
              <a:off x="3811300" y="2470650"/>
              <a:ext cx="99925" cy="48150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81" name="Google Shape;3280;p72">
              <a:extLst>
                <a:ext uri="{FF2B5EF4-FFF2-40B4-BE49-F238E27FC236}">
                  <a16:creationId xmlns:a16="http://schemas.microsoft.com/office/drawing/2014/main" id="{2E55EEE9-F2D0-4C38-AD0D-E8F76EA318AC}"/>
                </a:ext>
              </a:extLst>
            </p:cNvPr>
            <p:cNvSpPr/>
            <p:nvPr/>
          </p:nvSpPr>
          <p:spPr>
            <a:xfrm>
              <a:off x="3867800" y="2355575"/>
              <a:ext cx="132350" cy="111450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82" name="Google Shape;3281;p72">
              <a:extLst>
                <a:ext uri="{FF2B5EF4-FFF2-40B4-BE49-F238E27FC236}">
                  <a16:creationId xmlns:a16="http://schemas.microsoft.com/office/drawing/2014/main" id="{D33F9330-6190-414A-BC65-538ECBF997B3}"/>
                </a:ext>
              </a:extLst>
            </p:cNvPr>
            <p:cNvSpPr/>
            <p:nvPr/>
          </p:nvSpPr>
          <p:spPr>
            <a:xfrm>
              <a:off x="3841625" y="2432475"/>
              <a:ext cx="105700" cy="46050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83" name="Google Shape;3282;p72">
              <a:extLst>
                <a:ext uri="{FF2B5EF4-FFF2-40B4-BE49-F238E27FC236}">
                  <a16:creationId xmlns:a16="http://schemas.microsoft.com/office/drawing/2014/main" id="{DCA201A1-55A2-483A-884D-109D8D522364}"/>
                </a:ext>
              </a:extLst>
            </p:cNvPr>
            <p:cNvSpPr/>
            <p:nvPr/>
          </p:nvSpPr>
          <p:spPr>
            <a:xfrm>
              <a:off x="3759500" y="2356100"/>
              <a:ext cx="120350" cy="143875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84" name="Google Shape;3283;p72">
              <a:extLst>
                <a:ext uri="{FF2B5EF4-FFF2-40B4-BE49-F238E27FC236}">
                  <a16:creationId xmlns:a16="http://schemas.microsoft.com/office/drawing/2014/main" id="{E0A23FF6-C78B-444B-8FCD-C288B660A8B1}"/>
                </a:ext>
              </a:extLst>
            </p:cNvPr>
            <p:cNvSpPr/>
            <p:nvPr/>
          </p:nvSpPr>
          <p:spPr>
            <a:xfrm>
              <a:off x="3727600" y="2387500"/>
              <a:ext cx="51800" cy="47100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85" name="Google Shape;3284;p72">
              <a:extLst>
                <a:ext uri="{FF2B5EF4-FFF2-40B4-BE49-F238E27FC236}">
                  <a16:creationId xmlns:a16="http://schemas.microsoft.com/office/drawing/2014/main" id="{317AD967-05B7-46AE-8557-7F609FCB0BD5}"/>
                </a:ext>
              </a:extLst>
            </p:cNvPr>
            <p:cNvSpPr/>
            <p:nvPr/>
          </p:nvSpPr>
          <p:spPr>
            <a:xfrm>
              <a:off x="3722900" y="2426200"/>
              <a:ext cx="40825" cy="35075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86" name="Google Shape;3285;p72">
              <a:extLst>
                <a:ext uri="{FF2B5EF4-FFF2-40B4-BE49-F238E27FC236}">
                  <a16:creationId xmlns:a16="http://schemas.microsoft.com/office/drawing/2014/main" id="{7D5ABC00-46EC-4E12-8B6A-8AD7A530B272}"/>
                </a:ext>
              </a:extLst>
            </p:cNvPr>
            <p:cNvSpPr/>
            <p:nvPr/>
          </p:nvSpPr>
          <p:spPr>
            <a:xfrm>
              <a:off x="3758475" y="2449750"/>
              <a:ext cx="9950" cy="141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87" name="Google Shape;3286;p72">
              <a:extLst>
                <a:ext uri="{FF2B5EF4-FFF2-40B4-BE49-F238E27FC236}">
                  <a16:creationId xmlns:a16="http://schemas.microsoft.com/office/drawing/2014/main" id="{D319ACEF-C9FE-4C5D-ABF4-983B3EC9543B}"/>
                </a:ext>
              </a:extLst>
            </p:cNvPr>
            <p:cNvSpPr/>
            <p:nvPr/>
          </p:nvSpPr>
          <p:spPr>
            <a:xfrm>
              <a:off x="3552375" y="2346700"/>
              <a:ext cx="58075" cy="76900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grpSp>
          <p:nvGrpSpPr>
            <p:cNvPr id="88" name="Google Shape;3287;p72">
              <a:extLst>
                <a:ext uri="{FF2B5EF4-FFF2-40B4-BE49-F238E27FC236}">
                  <a16:creationId xmlns:a16="http://schemas.microsoft.com/office/drawing/2014/main" id="{579B3FCC-8985-4916-A037-4126FF7DD0EE}"/>
                </a:ext>
              </a:extLst>
            </p:cNvPr>
            <p:cNvGrpSpPr/>
            <p:nvPr/>
          </p:nvGrpSpPr>
          <p:grpSpPr>
            <a:xfrm>
              <a:off x="3586375" y="2281300"/>
              <a:ext cx="125025" cy="175275"/>
              <a:chOff x="3586375" y="2281300"/>
              <a:chExt cx="125025" cy="175275"/>
            </a:xfrm>
          </p:grpSpPr>
          <p:sp>
            <p:nvSpPr>
              <p:cNvPr id="202" name="Google Shape;3288;p72">
                <a:extLst>
                  <a:ext uri="{FF2B5EF4-FFF2-40B4-BE49-F238E27FC236}">
                    <a16:creationId xmlns:a16="http://schemas.microsoft.com/office/drawing/2014/main" id="{2FF470B6-0E36-4698-B314-24B91177FE80}"/>
                  </a:ext>
                </a:extLst>
              </p:cNvPr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03" name="Google Shape;3289;p72">
                <a:extLst>
                  <a:ext uri="{FF2B5EF4-FFF2-40B4-BE49-F238E27FC236}">
                    <a16:creationId xmlns:a16="http://schemas.microsoft.com/office/drawing/2014/main" id="{10E53274-10A6-481A-B4D1-D41DCFF30726}"/>
                  </a:ext>
                </a:extLst>
              </p:cNvPr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89" name="Google Shape;3290;p72">
              <a:extLst>
                <a:ext uri="{FF2B5EF4-FFF2-40B4-BE49-F238E27FC236}">
                  <a16:creationId xmlns:a16="http://schemas.microsoft.com/office/drawing/2014/main" id="{23E64CB7-7CD7-4BE2-A5D3-D0DBBD1667E8}"/>
                </a:ext>
              </a:extLst>
            </p:cNvPr>
            <p:cNvSpPr/>
            <p:nvPr/>
          </p:nvSpPr>
          <p:spPr>
            <a:xfrm>
              <a:off x="4300900" y="3419025"/>
              <a:ext cx="109875" cy="205600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grpSp>
          <p:nvGrpSpPr>
            <p:cNvPr id="90" name="Google Shape;3291;p72">
              <a:extLst>
                <a:ext uri="{FF2B5EF4-FFF2-40B4-BE49-F238E27FC236}">
                  <a16:creationId xmlns:a16="http://schemas.microsoft.com/office/drawing/2014/main" id="{FE9F7A13-E913-411F-B12F-7D9F8470B193}"/>
                </a:ext>
              </a:extLst>
            </p:cNvPr>
            <p:cNvGrpSpPr/>
            <p:nvPr/>
          </p:nvGrpSpPr>
          <p:grpSpPr>
            <a:xfrm>
              <a:off x="5298975" y="3412225"/>
              <a:ext cx="576450" cy="616225"/>
              <a:chOff x="5298975" y="3412225"/>
              <a:chExt cx="576450" cy="616225"/>
            </a:xfrm>
          </p:grpSpPr>
          <p:sp>
            <p:nvSpPr>
              <p:cNvPr id="200" name="Google Shape;3292;p72">
                <a:extLst>
                  <a:ext uri="{FF2B5EF4-FFF2-40B4-BE49-F238E27FC236}">
                    <a16:creationId xmlns:a16="http://schemas.microsoft.com/office/drawing/2014/main" id="{B384BEDA-AE3A-4DE0-9D87-58F6FDE34835}"/>
                  </a:ext>
                </a:extLst>
              </p:cNvPr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01" name="Google Shape;3293;p72">
                <a:extLst>
                  <a:ext uri="{FF2B5EF4-FFF2-40B4-BE49-F238E27FC236}">
                    <a16:creationId xmlns:a16="http://schemas.microsoft.com/office/drawing/2014/main" id="{C135DE46-4ECD-4DBB-9968-E2897174C3BB}"/>
                  </a:ext>
                </a:extLst>
              </p:cNvPr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91" name="Google Shape;3294;p72">
              <a:extLst>
                <a:ext uri="{FF2B5EF4-FFF2-40B4-BE49-F238E27FC236}">
                  <a16:creationId xmlns:a16="http://schemas.microsoft.com/office/drawing/2014/main" id="{0F9CA489-5BA9-480F-92EB-5A639607E869}"/>
                </a:ext>
              </a:extLst>
            </p:cNvPr>
            <p:cNvGrpSpPr/>
            <p:nvPr/>
          </p:nvGrpSpPr>
          <p:grpSpPr>
            <a:xfrm>
              <a:off x="5952300" y="3852150"/>
              <a:ext cx="231225" cy="287200"/>
              <a:chOff x="5952300" y="3852150"/>
              <a:chExt cx="231225" cy="287200"/>
            </a:xfrm>
          </p:grpSpPr>
          <p:sp>
            <p:nvSpPr>
              <p:cNvPr id="198" name="Google Shape;3295;p72">
                <a:extLst>
                  <a:ext uri="{FF2B5EF4-FFF2-40B4-BE49-F238E27FC236}">
                    <a16:creationId xmlns:a16="http://schemas.microsoft.com/office/drawing/2014/main" id="{B4B8714A-73B7-4DFC-B5C2-90FF28E6A518}"/>
                  </a:ext>
                </a:extLst>
              </p:cNvPr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199" name="Google Shape;3296;p72">
                <a:extLst>
                  <a:ext uri="{FF2B5EF4-FFF2-40B4-BE49-F238E27FC236}">
                    <a16:creationId xmlns:a16="http://schemas.microsoft.com/office/drawing/2014/main" id="{6C704200-E93A-4619-80CD-87B28566D5EC}"/>
                  </a:ext>
                </a:extLst>
              </p:cNvPr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92" name="Google Shape;3297;p72">
              <a:extLst>
                <a:ext uri="{FF2B5EF4-FFF2-40B4-BE49-F238E27FC236}">
                  <a16:creationId xmlns:a16="http://schemas.microsoft.com/office/drawing/2014/main" id="{5EC5D68A-52AA-4EAB-ACE5-AD6C7EDD7920}"/>
                </a:ext>
              </a:extLst>
            </p:cNvPr>
            <p:cNvSpPr/>
            <p:nvPr/>
          </p:nvSpPr>
          <p:spPr>
            <a:xfrm>
              <a:off x="3399625" y="2088800"/>
              <a:ext cx="127125" cy="77450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93" name="Google Shape;3298;p72">
              <a:extLst>
                <a:ext uri="{FF2B5EF4-FFF2-40B4-BE49-F238E27FC236}">
                  <a16:creationId xmlns:a16="http://schemas.microsoft.com/office/drawing/2014/main" id="{E1576962-6173-4667-AA15-AB95C6AFB252}"/>
                </a:ext>
              </a:extLst>
            </p:cNvPr>
            <p:cNvSpPr/>
            <p:nvPr/>
          </p:nvSpPr>
          <p:spPr>
            <a:xfrm>
              <a:off x="4616850" y="2275025"/>
              <a:ext cx="885625" cy="661225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94" name="Google Shape;3299;p72">
              <a:extLst>
                <a:ext uri="{FF2B5EF4-FFF2-40B4-BE49-F238E27FC236}">
                  <a16:creationId xmlns:a16="http://schemas.microsoft.com/office/drawing/2014/main" id="{E9FD43EA-4E69-4D95-B37B-53B437AE54FF}"/>
                </a:ext>
              </a:extLst>
            </p:cNvPr>
            <p:cNvSpPr/>
            <p:nvPr/>
          </p:nvSpPr>
          <p:spPr>
            <a:xfrm>
              <a:off x="5150925" y="2903250"/>
              <a:ext cx="1600" cy="2125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95" name="Google Shape;3300;p72">
              <a:extLst>
                <a:ext uri="{FF2B5EF4-FFF2-40B4-BE49-F238E27FC236}">
                  <a16:creationId xmlns:a16="http://schemas.microsoft.com/office/drawing/2014/main" id="{C0651F4D-6815-4C45-96D7-31043FDDDEF9}"/>
                </a:ext>
              </a:extLst>
            </p:cNvPr>
            <p:cNvSpPr/>
            <p:nvPr/>
          </p:nvSpPr>
          <p:spPr>
            <a:xfrm>
              <a:off x="5134200" y="2918425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96" name="Google Shape;3301;p72">
              <a:extLst>
                <a:ext uri="{FF2B5EF4-FFF2-40B4-BE49-F238E27FC236}">
                  <a16:creationId xmlns:a16="http://schemas.microsoft.com/office/drawing/2014/main" id="{D3CE795A-A53F-469E-B728-4810BDB39B68}"/>
                </a:ext>
              </a:extLst>
            </p:cNvPr>
            <p:cNvSpPr/>
            <p:nvPr/>
          </p:nvSpPr>
          <p:spPr>
            <a:xfrm>
              <a:off x="4608475" y="2660550"/>
              <a:ext cx="5275" cy="1600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97" name="Google Shape;3302;p72">
              <a:extLst>
                <a:ext uri="{FF2B5EF4-FFF2-40B4-BE49-F238E27FC236}">
                  <a16:creationId xmlns:a16="http://schemas.microsoft.com/office/drawing/2014/main" id="{59897CF8-7DBE-4171-93B4-CFE8B574FB59}"/>
                </a:ext>
              </a:extLst>
            </p:cNvPr>
            <p:cNvSpPr/>
            <p:nvPr/>
          </p:nvSpPr>
          <p:spPr>
            <a:xfrm>
              <a:off x="4302475" y="2310075"/>
              <a:ext cx="547700" cy="287725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98" name="Google Shape;3303;p72">
              <a:extLst>
                <a:ext uri="{FF2B5EF4-FFF2-40B4-BE49-F238E27FC236}">
                  <a16:creationId xmlns:a16="http://schemas.microsoft.com/office/drawing/2014/main" id="{B6B00564-FAF5-4031-A408-75843AD5B68D}"/>
                </a:ext>
              </a:extLst>
            </p:cNvPr>
            <p:cNvSpPr/>
            <p:nvPr/>
          </p:nvSpPr>
          <p:spPr>
            <a:xfrm>
              <a:off x="4443200" y="2520875"/>
              <a:ext cx="231750" cy="144400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99" name="Google Shape;3304;p72">
              <a:extLst>
                <a:ext uri="{FF2B5EF4-FFF2-40B4-BE49-F238E27FC236}">
                  <a16:creationId xmlns:a16="http://schemas.microsoft.com/office/drawing/2014/main" id="{EEE342FA-8EC9-46D7-8344-AC9EA78C79DF}"/>
                </a:ext>
              </a:extLst>
            </p:cNvPr>
            <p:cNvSpPr/>
            <p:nvPr/>
          </p:nvSpPr>
          <p:spPr>
            <a:xfrm>
              <a:off x="4401875" y="2571100"/>
              <a:ext cx="207150" cy="130275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grpSp>
          <p:nvGrpSpPr>
            <p:cNvPr id="100" name="Google Shape;3305;p72">
              <a:extLst>
                <a:ext uri="{FF2B5EF4-FFF2-40B4-BE49-F238E27FC236}">
                  <a16:creationId xmlns:a16="http://schemas.microsoft.com/office/drawing/2014/main" id="{2531788C-46B0-4263-9D90-F6582D71A19F}"/>
                </a:ext>
              </a:extLst>
            </p:cNvPr>
            <p:cNvGrpSpPr/>
            <p:nvPr/>
          </p:nvGrpSpPr>
          <p:grpSpPr>
            <a:xfrm>
              <a:off x="4842300" y="3099950"/>
              <a:ext cx="31425" cy="59650"/>
              <a:chOff x="4842300" y="3099950"/>
              <a:chExt cx="31425" cy="59650"/>
            </a:xfrm>
          </p:grpSpPr>
          <p:sp>
            <p:nvSpPr>
              <p:cNvPr id="194" name="Google Shape;3306;p72">
                <a:extLst>
                  <a:ext uri="{FF2B5EF4-FFF2-40B4-BE49-F238E27FC236}">
                    <a16:creationId xmlns:a16="http://schemas.microsoft.com/office/drawing/2014/main" id="{53A498D6-88DD-42B2-809A-652BBF88E687}"/>
                  </a:ext>
                </a:extLst>
              </p:cNvPr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195" name="Google Shape;3307;p72">
                <a:extLst>
                  <a:ext uri="{FF2B5EF4-FFF2-40B4-BE49-F238E27FC236}">
                    <a16:creationId xmlns:a16="http://schemas.microsoft.com/office/drawing/2014/main" id="{08354FBF-7C4C-4451-BB15-BC166041E2B8}"/>
                  </a:ext>
                </a:extLst>
              </p:cNvPr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196" name="Google Shape;3308;p72">
                <a:extLst>
                  <a:ext uri="{FF2B5EF4-FFF2-40B4-BE49-F238E27FC236}">
                    <a16:creationId xmlns:a16="http://schemas.microsoft.com/office/drawing/2014/main" id="{25ADAB5B-C68E-41F3-99B0-FE90D36ABA3F}"/>
                  </a:ext>
                </a:extLst>
              </p:cNvPr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197" name="Google Shape;3309;p72">
                <a:extLst>
                  <a:ext uri="{FF2B5EF4-FFF2-40B4-BE49-F238E27FC236}">
                    <a16:creationId xmlns:a16="http://schemas.microsoft.com/office/drawing/2014/main" id="{6F35358D-A0D0-4946-80BD-E22D83EC66AF}"/>
                  </a:ext>
                </a:extLst>
              </p:cNvPr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01" name="Google Shape;3310;p72">
              <a:extLst>
                <a:ext uri="{FF2B5EF4-FFF2-40B4-BE49-F238E27FC236}">
                  <a16:creationId xmlns:a16="http://schemas.microsoft.com/office/drawing/2014/main" id="{16F0A5AF-C075-4719-9660-13303ED7094A}"/>
                </a:ext>
              </a:extLst>
            </p:cNvPr>
            <p:cNvSpPr/>
            <p:nvPr/>
          </p:nvSpPr>
          <p:spPr>
            <a:xfrm>
              <a:off x="4663400" y="2731150"/>
              <a:ext cx="405425" cy="396025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02" name="Google Shape;3311;p72">
              <a:extLst>
                <a:ext uri="{FF2B5EF4-FFF2-40B4-BE49-F238E27FC236}">
                  <a16:creationId xmlns:a16="http://schemas.microsoft.com/office/drawing/2014/main" id="{4B6A749D-5D15-49FA-ACCE-87F6F4C53E73}"/>
                </a:ext>
              </a:extLst>
            </p:cNvPr>
            <p:cNvSpPr/>
            <p:nvPr/>
          </p:nvSpPr>
          <p:spPr>
            <a:xfrm>
              <a:off x="4822425" y="2778250"/>
              <a:ext cx="119300" cy="63825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03" name="Google Shape;3312;p72">
              <a:extLst>
                <a:ext uri="{FF2B5EF4-FFF2-40B4-BE49-F238E27FC236}">
                  <a16:creationId xmlns:a16="http://schemas.microsoft.com/office/drawing/2014/main" id="{87B8B8A9-CFA0-4359-BBBC-ACD4359DAF88}"/>
                </a:ext>
              </a:extLst>
            </p:cNvPr>
            <p:cNvSpPr/>
            <p:nvPr/>
          </p:nvSpPr>
          <p:spPr>
            <a:xfrm>
              <a:off x="4547800" y="2671000"/>
              <a:ext cx="200375" cy="220775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04" name="Google Shape;3313;p72">
              <a:extLst>
                <a:ext uri="{FF2B5EF4-FFF2-40B4-BE49-F238E27FC236}">
                  <a16:creationId xmlns:a16="http://schemas.microsoft.com/office/drawing/2014/main" id="{DDEE0364-11BA-424D-B412-5D143D7F4DB9}"/>
                </a:ext>
              </a:extLst>
            </p:cNvPr>
            <p:cNvSpPr/>
            <p:nvPr/>
          </p:nvSpPr>
          <p:spPr>
            <a:xfrm>
              <a:off x="4533150" y="2640675"/>
              <a:ext cx="191475" cy="159550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05" name="Google Shape;3314;p72">
              <a:extLst>
                <a:ext uri="{FF2B5EF4-FFF2-40B4-BE49-F238E27FC236}">
                  <a16:creationId xmlns:a16="http://schemas.microsoft.com/office/drawing/2014/main" id="{A37267C6-E816-453F-BD8D-8D17036B9C46}"/>
                </a:ext>
              </a:extLst>
            </p:cNvPr>
            <p:cNvSpPr/>
            <p:nvPr/>
          </p:nvSpPr>
          <p:spPr>
            <a:xfrm>
              <a:off x="3978150" y="2401100"/>
              <a:ext cx="237525" cy="148050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06" name="Google Shape;3315;p72">
              <a:extLst>
                <a:ext uri="{FF2B5EF4-FFF2-40B4-BE49-F238E27FC236}">
                  <a16:creationId xmlns:a16="http://schemas.microsoft.com/office/drawing/2014/main" id="{2496EDA3-7164-4C62-B0C2-321243A58E2C}"/>
                </a:ext>
              </a:extLst>
            </p:cNvPr>
            <p:cNvSpPr/>
            <p:nvPr/>
          </p:nvSpPr>
          <p:spPr>
            <a:xfrm>
              <a:off x="4036750" y="2474325"/>
              <a:ext cx="49725" cy="55475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07" name="Google Shape;3316;p72">
              <a:extLst>
                <a:ext uri="{FF2B5EF4-FFF2-40B4-BE49-F238E27FC236}">
                  <a16:creationId xmlns:a16="http://schemas.microsoft.com/office/drawing/2014/main" id="{0EBF1AC6-82C6-41BC-9D3D-4126506110E7}"/>
                </a:ext>
              </a:extLst>
            </p:cNvPr>
            <p:cNvSpPr/>
            <p:nvPr/>
          </p:nvSpPr>
          <p:spPr>
            <a:xfrm>
              <a:off x="3957250" y="2483750"/>
              <a:ext cx="127650" cy="81625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08" name="Google Shape;3317;p72">
              <a:extLst>
                <a:ext uri="{FF2B5EF4-FFF2-40B4-BE49-F238E27FC236}">
                  <a16:creationId xmlns:a16="http://schemas.microsoft.com/office/drawing/2014/main" id="{7EBF80E4-48B2-4334-931F-C48E066EAA60}"/>
                </a:ext>
              </a:extLst>
            </p:cNvPr>
            <p:cNvSpPr/>
            <p:nvPr/>
          </p:nvSpPr>
          <p:spPr>
            <a:xfrm>
              <a:off x="3989150" y="2555400"/>
              <a:ext cx="83725" cy="52850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grpSp>
          <p:nvGrpSpPr>
            <p:cNvPr id="109" name="Google Shape;3318;p72">
              <a:extLst>
                <a:ext uri="{FF2B5EF4-FFF2-40B4-BE49-F238E27FC236}">
                  <a16:creationId xmlns:a16="http://schemas.microsoft.com/office/drawing/2014/main" id="{F06BDCA3-378C-427F-A85C-E21FBBF42E1E}"/>
                </a:ext>
              </a:extLst>
            </p:cNvPr>
            <p:cNvGrpSpPr/>
            <p:nvPr/>
          </p:nvGrpSpPr>
          <p:grpSpPr>
            <a:xfrm>
              <a:off x="3866750" y="2520350"/>
              <a:ext cx="78475" cy="60700"/>
              <a:chOff x="3866750" y="2520350"/>
              <a:chExt cx="78475" cy="60700"/>
            </a:xfrm>
          </p:grpSpPr>
          <p:sp>
            <p:nvSpPr>
              <p:cNvPr id="190" name="Google Shape;3319;p72">
                <a:extLst>
                  <a:ext uri="{FF2B5EF4-FFF2-40B4-BE49-F238E27FC236}">
                    <a16:creationId xmlns:a16="http://schemas.microsoft.com/office/drawing/2014/main" id="{8E308CA9-0A92-42A5-A170-0F846C3EC806}"/>
                  </a:ext>
                </a:extLst>
              </p:cNvPr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191" name="Google Shape;3320;p72">
                <a:extLst>
                  <a:ext uri="{FF2B5EF4-FFF2-40B4-BE49-F238E27FC236}">
                    <a16:creationId xmlns:a16="http://schemas.microsoft.com/office/drawing/2014/main" id="{45BF253F-1748-4F79-8100-D4F33531DF13}"/>
                  </a:ext>
                </a:extLst>
              </p:cNvPr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192" name="Google Shape;3321;p72">
                <a:extLst>
                  <a:ext uri="{FF2B5EF4-FFF2-40B4-BE49-F238E27FC236}">
                    <a16:creationId xmlns:a16="http://schemas.microsoft.com/office/drawing/2014/main" id="{1F415A6C-5F2A-4B56-8E94-9513F7DDD600}"/>
                  </a:ext>
                </a:extLst>
              </p:cNvPr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193" name="Google Shape;3322;p72">
                <a:extLst>
                  <a:ext uri="{FF2B5EF4-FFF2-40B4-BE49-F238E27FC236}">
                    <a16:creationId xmlns:a16="http://schemas.microsoft.com/office/drawing/2014/main" id="{0D5B6D09-6667-4B1C-9991-D6A4B82E083E}"/>
                  </a:ext>
                </a:extLst>
              </p:cNvPr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10" name="Google Shape;3323;p72">
              <a:extLst>
                <a:ext uri="{FF2B5EF4-FFF2-40B4-BE49-F238E27FC236}">
                  <a16:creationId xmlns:a16="http://schemas.microsoft.com/office/drawing/2014/main" id="{7A3E0038-FA79-430A-AB5A-BB9DD3B10D08}"/>
                </a:ext>
              </a:extLst>
            </p:cNvPr>
            <p:cNvSpPr/>
            <p:nvPr/>
          </p:nvSpPr>
          <p:spPr>
            <a:xfrm>
              <a:off x="3799775" y="2577900"/>
              <a:ext cx="14675" cy="29325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11" name="Google Shape;3324;p72">
              <a:extLst>
                <a:ext uri="{FF2B5EF4-FFF2-40B4-BE49-F238E27FC236}">
                  <a16:creationId xmlns:a16="http://schemas.microsoft.com/office/drawing/2014/main" id="{5CDEC965-AEA6-48FF-857E-413FBFC5BE06}"/>
                </a:ext>
              </a:extLst>
            </p:cNvPr>
            <p:cNvSpPr/>
            <p:nvPr/>
          </p:nvSpPr>
          <p:spPr>
            <a:xfrm>
              <a:off x="3567525" y="2564825"/>
              <a:ext cx="160625" cy="134450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12" name="Google Shape;3325;p72">
              <a:extLst>
                <a:ext uri="{FF2B5EF4-FFF2-40B4-BE49-F238E27FC236}">
                  <a16:creationId xmlns:a16="http://schemas.microsoft.com/office/drawing/2014/main" id="{BDEBF505-C9A2-406A-B678-A57FF5F00833}"/>
                </a:ext>
              </a:extLst>
            </p:cNvPr>
            <p:cNvSpPr/>
            <p:nvPr/>
          </p:nvSpPr>
          <p:spPr>
            <a:xfrm>
              <a:off x="4298300" y="2628625"/>
              <a:ext cx="25125" cy="19925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13" name="Google Shape;3326;p72">
              <a:extLst>
                <a:ext uri="{FF2B5EF4-FFF2-40B4-BE49-F238E27FC236}">
                  <a16:creationId xmlns:a16="http://schemas.microsoft.com/office/drawing/2014/main" id="{D3467DF7-F84D-428F-BCE8-CF45BA27B94F}"/>
                </a:ext>
              </a:extLst>
            </p:cNvPr>
            <p:cNvSpPr/>
            <p:nvPr/>
          </p:nvSpPr>
          <p:spPr>
            <a:xfrm>
              <a:off x="4292025" y="2631250"/>
              <a:ext cx="295050" cy="237500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14" name="Google Shape;3327;p72">
              <a:extLst>
                <a:ext uri="{FF2B5EF4-FFF2-40B4-BE49-F238E27FC236}">
                  <a16:creationId xmlns:a16="http://schemas.microsoft.com/office/drawing/2014/main" id="{3D644618-2724-4AF9-B599-87601635EADE}"/>
                </a:ext>
              </a:extLst>
            </p:cNvPr>
            <p:cNvSpPr/>
            <p:nvPr/>
          </p:nvSpPr>
          <p:spPr>
            <a:xfrm>
              <a:off x="4277375" y="2602475"/>
              <a:ext cx="51800" cy="43975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15" name="Google Shape;3328;p72">
              <a:extLst>
                <a:ext uri="{FF2B5EF4-FFF2-40B4-BE49-F238E27FC236}">
                  <a16:creationId xmlns:a16="http://schemas.microsoft.com/office/drawing/2014/main" id="{7EDAB4F2-1CE9-4FD6-A64C-76309800E4CE}"/>
                </a:ext>
              </a:extLst>
            </p:cNvPr>
            <p:cNvSpPr/>
            <p:nvPr/>
          </p:nvSpPr>
          <p:spPr>
            <a:xfrm>
              <a:off x="4044600" y="2592025"/>
              <a:ext cx="260525" cy="107250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16" name="Google Shape;3329;p72">
              <a:extLst>
                <a:ext uri="{FF2B5EF4-FFF2-40B4-BE49-F238E27FC236}">
                  <a16:creationId xmlns:a16="http://schemas.microsoft.com/office/drawing/2014/main" id="{74565936-EA15-4B06-BB63-84C77F6FD742}"/>
                </a:ext>
              </a:extLst>
            </p:cNvPr>
            <p:cNvSpPr/>
            <p:nvPr/>
          </p:nvSpPr>
          <p:spPr>
            <a:xfrm>
              <a:off x="4041450" y="2592550"/>
              <a:ext cx="39775" cy="35075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17" name="Google Shape;3330;p72">
              <a:extLst>
                <a:ext uri="{FF2B5EF4-FFF2-40B4-BE49-F238E27FC236}">
                  <a16:creationId xmlns:a16="http://schemas.microsoft.com/office/drawing/2014/main" id="{3AEB1CD0-28BD-4F38-92D2-0653727C46B9}"/>
                </a:ext>
              </a:extLst>
            </p:cNvPr>
            <p:cNvSpPr/>
            <p:nvPr/>
          </p:nvSpPr>
          <p:spPr>
            <a:xfrm>
              <a:off x="4231325" y="2673625"/>
              <a:ext cx="139700" cy="134450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18" name="Google Shape;3331;p72">
              <a:extLst>
                <a:ext uri="{FF2B5EF4-FFF2-40B4-BE49-F238E27FC236}">
                  <a16:creationId xmlns:a16="http://schemas.microsoft.com/office/drawing/2014/main" id="{AE914136-1326-42D7-9224-4F00379D1247}"/>
                </a:ext>
              </a:extLst>
            </p:cNvPr>
            <p:cNvSpPr/>
            <p:nvPr/>
          </p:nvSpPr>
          <p:spPr>
            <a:xfrm>
              <a:off x="4345375" y="2791325"/>
              <a:ext cx="25125" cy="25650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19" name="Google Shape;3332;p72">
              <a:extLst>
                <a:ext uri="{FF2B5EF4-FFF2-40B4-BE49-F238E27FC236}">
                  <a16:creationId xmlns:a16="http://schemas.microsoft.com/office/drawing/2014/main" id="{9764F518-2234-4653-9905-98D3D81A32C2}"/>
                </a:ext>
              </a:extLst>
            </p:cNvPr>
            <p:cNvSpPr/>
            <p:nvPr/>
          </p:nvSpPr>
          <p:spPr>
            <a:xfrm>
              <a:off x="4136125" y="2704475"/>
              <a:ext cx="32475" cy="18350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20" name="Google Shape;3333;p72">
              <a:extLst>
                <a:ext uri="{FF2B5EF4-FFF2-40B4-BE49-F238E27FC236}">
                  <a16:creationId xmlns:a16="http://schemas.microsoft.com/office/drawing/2014/main" id="{48558F50-35A6-4111-B480-85F846789111}"/>
                </a:ext>
              </a:extLst>
            </p:cNvPr>
            <p:cNvSpPr/>
            <p:nvPr/>
          </p:nvSpPr>
          <p:spPr>
            <a:xfrm>
              <a:off x="4184250" y="2677275"/>
              <a:ext cx="90000" cy="80075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21" name="Google Shape;3334;p72">
              <a:extLst>
                <a:ext uri="{FF2B5EF4-FFF2-40B4-BE49-F238E27FC236}">
                  <a16:creationId xmlns:a16="http://schemas.microsoft.com/office/drawing/2014/main" id="{00B2928D-ABBF-4061-82AD-1AAB13896FFF}"/>
                </a:ext>
              </a:extLst>
            </p:cNvPr>
            <p:cNvSpPr/>
            <p:nvPr/>
          </p:nvSpPr>
          <p:spPr>
            <a:xfrm>
              <a:off x="4165950" y="2741625"/>
              <a:ext cx="22000" cy="63850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22" name="Google Shape;3335;p72">
              <a:extLst>
                <a:ext uri="{FF2B5EF4-FFF2-40B4-BE49-F238E27FC236}">
                  <a16:creationId xmlns:a16="http://schemas.microsoft.com/office/drawing/2014/main" id="{305E5FC6-8996-4B6E-89FC-9B2B98387EAD}"/>
                </a:ext>
              </a:extLst>
            </p:cNvPr>
            <p:cNvSpPr/>
            <p:nvPr/>
          </p:nvSpPr>
          <p:spPr>
            <a:xfrm>
              <a:off x="4185300" y="2741625"/>
              <a:ext cx="5775" cy="13100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23" name="Google Shape;3336;p72">
              <a:extLst>
                <a:ext uri="{FF2B5EF4-FFF2-40B4-BE49-F238E27FC236}">
                  <a16:creationId xmlns:a16="http://schemas.microsoft.com/office/drawing/2014/main" id="{9CA8F163-14F0-4C6F-AC4B-2B583FDBF08C}"/>
                </a:ext>
              </a:extLst>
            </p:cNvPr>
            <p:cNvSpPr/>
            <p:nvPr/>
          </p:nvSpPr>
          <p:spPr>
            <a:xfrm>
              <a:off x="4179025" y="2755750"/>
              <a:ext cx="7875" cy="18325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24" name="Google Shape;3337;p72">
              <a:extLst>
                <a:ext uri="{FF2B5EF4-FFF2-40B4-BE49-F238E27FC236}">
                  <a16:creationId xmlns:a16="http://schemas.microsoft.com/office/drawing/2014/main" id="{1057544C-F0B8-4BB1-A4E9-68C754DB27FA}"/>
                </a:ext>
              </a:extLst>
            </p:cNvPr>
            <p:cNvSpPr/>
            <p:nvPr/>
          </p:nvSpPr>
          <p:spPr>
            <a:xfrm>
              <a:off x="4179025" y="2721750"/>
              <a:ext cx="18850" cy="23550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25" name="Google Shape;3338;p72">
              <a:extLst>
                <a:ext uri="{FF2B5EF4-FFF2-40B4-BE49-F238E27FC236}">
                  <a16:creationId xmlns:a16="http://schemas.microsoft.com/office/drawing/2014/main" id="{5069E54E-4E9E-4698-B786-CC3F20C77169}"/>
                </a:ext>
              </a:extLst>
            </p:cNvPr>
            <p:cNvSpPr/>
            <p:nvPr/>
          </p:nvSpPr>
          <p:spPr>
            <a:xfrm>
              <a:off x="4180075" y="2740050"/>
              <a:ext cx="58075" cy="71700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26" name="Google Shape;3339;p72">
              <a:extLst>
                <a:ext uri="{FF2B5EF4-FFF2-40B4-BE49-F238E27FC236}">
                  <a16:creationId xmlns:a16="http://schemas.microsoft.com/office/drawing/2014/main" id="{3B4F9C75-414D-4B0C-98F3-04458A02379C}"/>
                </a:ext>
              </a:extLst>
            </p:cNvPr>
            <p:cNvSpPr/>
            <p:nvPr/>
          </p:nvSpPr>
          <p:spPr>
            <a:xfrm>
              <a:off x="4179025" y="2758875"/>
              <a:ext cx="299225" cy="252175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27" name="Google Shape;3340;p72">
              <a:extLst>
                <a:ext uri="{FF2B5EF4-FFF2-40B4-BE49-F238E27FC236}">
                  <a16:creationId xmlns:a16="http://schemas.microsoft.com/office/drawing/2014/main" id="{66F69649-B4DA-4105-816E-E738875DD338}"/>
                </a:ext>
              </a:extLst>
            </p:cNvPr>
            <p:cNvSpPr/>
            <p:nvPr/>
          </p:nvSpPr>
          <p:spPr>
            <a:xfrm>
              <a:off x="4409700" y="2852525"/>
              <a:ext cx="11025" cy="24075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28" name="Google Shape;3341;p72">
              <a:extLst>
                <a:ext uri="{FF2B5EF4-FFF2-40B4-BE49-F238E27FC236}">
                  <a16:creationId xmlns:a16="http://schemas.microsoft.com/office/drawing/2014/main" id="{1C6936CA-394B-4D4E-88F3-6E7577F95AD2}"/>
                </a:ext>
              </a:extLst>
            </p:cNvPr>
            <p:cNvSpPr/>
            <p:nvPr/>
          </p:nvSpPr>
          <p:spPr>
            <a:xfrm>
              <a:off x="4421225" y="2854100"/>
              <a:ext cx="69075" cy="54425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29" name="Google Shape;3342;p72">
              <a:extLst>
                <a:ext uri="{FF2B5EF4-FFF2-40B4-BE49-F238E27FC236}">
                  <a16:creationId xmlns:a16="http://schemas.microsoft.com/office/drawing/2014/main" id="{0B0B8A6D-07D3-4CF4-ABE3-F10AA53DB996}"/>
                </a:ext>
              </a:extLst>
            </p:cNvPr>
            <p:cNvSpPr/>
            <p:nvPr/>
          </p:nvSpPr>
          <p:spPr>
            <a:xfrm>
              <a:off x="4434300" y="2866125"/>
              <a:ext cx="108300" cy="133400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30" name="Google Shape;3343;p72">
              <a:extLst>
                <a:ext uri="{FF2B5EF4-FFF2-40B4-BE49-F238E27FC236}">
                  <a16:creationId xmlns:a16="http://schemas.microsoft.com/office/drawing/2014/main" id="{CAA2C4D2-E378-43EE-8F81-9122D13E8883}"/>
                </a:ext>
              </a:extLst>
            </p:cNvPr>
            <p:cNvSpPr/>
            <p:nvPr/>
          </p:nvSpPr>
          <p:spPr>
            <a:xfrm>
              <a:off x="4483475" y="2847275"/>
              <a:ext cx="5775" cy="13125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31" name="Google Shape;3344;p72">
              <a:extLst>
                <a:ext uri="{FF2B5EF4-FFF2-40B4-BE49-F238E27FC236}">
                  <a16:creationId xmlns:a16="http://schemas.microsoft.com/office/drawing/2014/main" id="{878EFBEE-A17F-4430-A5F4-623A83FD8828}"/>
                </a:ext>
              </a:extLst>
            </p:cNvPr>
            <p:cNvSpPr/>
            <p:nvPr/>
          </p:nvSpPr>
          <p:spPr>
            <a:xfrm>
              <a:off x="4300375" y="2959750"/>
              <a:ext cx="153825" cy="99925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32" name="Google Shape;3345;p72">
              <a:extLst>
                <a:ext uri="{FF2B5EF4-FFF2-40B4-BE49-F238E27FC236}">
                  <a16:creationId xmlns:a16="http://schemas.microsoft.com/office/drawing/2014/main" id="{216F749D-ED79-4654-8D8D-0DCF4A64E7CA}"/>
                </a:ext>
              </a:extLst>
            </p:cNvPr>
            <p:cNvSpPr/>
            <p:nvPr/>
          </p:nvSpPr>
          <p:spPr>
            <a:xfrm>
              <a:off x="4035700" y="2769350"/>
              <a:ext cx="180500" cy="151725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33" name="Google Shape;3346;p72">
              <a:extLst>
                <a:ext uri="{FF2B5EF4-FFF2-40B4-BE49-F238E27FC236}">
                  <a16:creationId xmlns:a16="http://schemas.microsoft.com/office/drawing/2014/main" id="{A58B95B7-ABFF-49A1-AC4D-E4B7E383707F}"/>
                </a:ext>
              </a:extLst>
            </p:cNvPr>
            <p:cNvSpPr/>
            <p:nvPr/>
          </p:nvSpPr>
          <p:spPr>
            <a:xfrm>
              <a:off x="4003800" y="2919475"/>
              <a:ext cx="238550" cy="273600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34" name="Google Shape;3347;p72">
              <a:extLst>
                <a:ext uri="{FF2B5EF4-FFF2-40B4-BE49-F238E27FC236}">
                  <a16:creationId xmlns:a16="http://schemas.microsoft.com/office/drawing/2014/main" id="{0CE45B70-31EF-4C96-8925-ABCED8861AC2}"/>
                </a:ext>
              </a:extLst>
            </p:cNvPr>
            <p:cNvSpPr/>
            <p:nvPr/>
          </p:nvSpPr>
          <p:spPr>
            <a:xfrm>
              <a:off x="4166475" y="3025650"/>
              <a:ext cx="219725" cy="166900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35" name="Google Shape;3348;p72">
              <a:extLst>
                <a:ext uri="{FF2B5EF4-FFF2-40B4-BE49-F238E27FC236}">
                  <a16:creationId xmlns:a16="http://schemas.microsoft.com/office/drawing/2014/main" id="{3ACBD6DD-7FED-423B-B2AC-69FDA1BE38B6}"/>
                </a:ext>
              </a:extLst>
            </p:cNvPr>
            <p:cNvSpPr/>
            <p:nvPr/>
          </p:nvSpPr>
          <p:spPr>
            <a:xfrm>
              <a:off x="4213550" y="2979100"/>
              <a:ext cx="96800" cy="85825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36" name="Google Shape;3349;p72">
              <a:extLst>
                <a:ext uri="{FF2B5EF4-FFF2-40B4-BE49-F238E27FC236}">
                  <a16:creationId xmlns:a16="http://schemas.microsoft.com/office/drawing/2014/main" id="{D3501B10-9414-4972-820D-D3233D1AD118}"/>
                </a:ext>
              </a:extLst>
            </p:cNvPr>
            <p:cNvSpPr/>
            <p:nvPr/>
          </p:nvSpPr>
          <p:spPr>
            <a:xfrm>
              <a:off x="4292025" y="3059150"/>
              <a:ext cx="21975" cy="26175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37" name="Google Shape;3350;p72">
              <a:extLst>
                <a:ext uri="{FF2B5EF4-FFF2-40B4-BE49-F238E27FC236}">
                  <a16:creationId xmlns:a16="http://schemas.microsoft.com/office/drawing/2014/main" id="{A69FD5D0-462F-4FA6-86E8-06C09C62B9F5}"/>
                </a:ext>
              </a:extLst>
            </p:cNvPr>
            <p:cNvSpPr/>
            <p:nvPr/>
          </p:nvSpPr>
          <p:spPr>
            <a:xfrm>
              <a:off x="4282600" y="3069600"/>
              <a:ext cx="148050" cy="196175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38" name="Google Shape;3351;p72">
              <a:extLst>
                <a:ext uri="{FF2B5EF4-FFF2-40B4-BE49-F238E27FC236}">
                  <a16:creationId xmlns:a16="http://schemas.microsoft.com/office/drawing/2014/main" id="{82EB53DD-5F1C-48DA-8558-B4C5258E3979}"/>
                </a:ext>
              </a:extLst>
            </p:cNvPr>
            <p:cNvSpPr/>
            <p:nvPr/>
          </p:nvSpPr>
          <p:spPr>
            <a:xfrm>
              <a:off x="4175375" y="3163750"/>
              <a:ext cx="121375" cy="147025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39" name="Google Shape;3352;p72">
              <a:extLst>
                <a:ext uri="{FF2B5EF4-FFF2-40B4-BE49-F238E27FC236}">
                  <a16:creationId xmlns:a16="http://schemas.microsoft.com/office/drawing/2014/main" id="{916319F4-8744-4F2B-A1A0-4123FDF02B28}"/>
                </a:ext>
              </a:extLst>
            </p:cNvPr>
            <p:cNvSpPr/>
            <p:nvPr/>
          </p:nvSpPr>
          <p:spPr>
            <a:xfrm>
              <a:off x="4145025" y="3258950"/>
              <a:ext cx="11000" cy="25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40" name="Google Shape;3353;p72">
              <a:extLst>
                <a:ext uri="{FF2B5EF4-FFF2-40B4-BE49-F238E27FC236}">
                  <a16:creationId xmlns:a16="http://schemas.microsoft.com/office/drawing/2014/main" id="{4E88F3FA-56DF-4AEB-89EF-5457A2BC9477}"/>
                </a:ext>
              </a:extLst>
            </p:cNvPr>
            <p:cNvSpPr/>
            <p:nvPr/>
          </p:nvSpPr>
          <p:spPr>
            <a:xfrm>
              <a:off x="4115200" y="3182075"/>
              <a:ext cx="83725" cy="82675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41" name="Google Shape;3354;p72">
              <a:extLst>
                <a:ext uri="{FF2B5EF4-FFF2-40B4-BE49-F238E27FC236}">
                  <a16:creationId xmlns:a16="http://schemas.microsoft.com/office/drawing/2014/main" id="{FD49A56D-D399-474A-B5EB-55D88721C146}"/>
                </a:ext>
              </a:extLst>
            </p:cNvPr>
            <p:cNvSpPr/>
            <p:nvPr/>
          </p:nvSpPr>
          <p:spPr>
            <a:xfrm>
              <a:off x="3898125" y="3081625"/>
              <a:ext cx="188350" cy="127150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42" name="Google Shape;3355;p72">
              <a:extLst>
                <a:ext uri="{FF2B5EF4-FFF2-40B4-BE49-F238E27FC236}">
                  <a16:creationId xmlns:a16="http://schemas.microsoft.com/office/drawing/2014/main" id="{51E942DB-47B0-4F0D-9EDB-7D5CF527CE2C}"/>
                </a:ext>
              </a:extLst>
            </p:cNvPr>
            <p:cNvSpPr/>
            <p:nvPr/>
          </p:nvSpPr>
          <p:spPr>
            <a:xfrm>
              <a:off x="3821225" y="2747900"/>
              <a:ext cx="223400" cy="207700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43" name="Google Shape;3356;p72">
              <a:extLst>
                <a:ext uri="{FF2B5EF4-FFF2-40B4-BE49-F238E27FC236}">
                  <a16:creationId xmlns:a16="http://schemas.microsoft.com/office/drawing/2014/main" id="{0C3003E9-7E05-4BE0-8E03-8817DE3C4B51}"/>
                </a:ext>
              </a:extLst>
            </p:cNvPr>
            <p:cNvSpPr/>
            <p:nvPr/>
          </p:nvSpPr>
          <p:spPr>
            <a:xfrm>
              <a:off x="3792975" y="2679900"/>
              <a:ext cx="57050" cy="111450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44" name="Google Shape;3357;p72">
              <a:extLst>
                <a:ext uri="{FF2B5EF4-FFF2-40B4-BE49-F238E27FC236}">
                  <a16:creationId xmlns:a16="http://schemas.microsoft.com/office/drawing/2014/main" id="{D196919A-DB1C-4D5E-98C9-4B0DA10C0F6A}"/>
                </a:ext>
              </a:extLst>
            </p:cNvPr>
            <p:cNvSpPr/>
            <p:nvPr/>
          </p:nvSpPr>
          <p:spPr>
            <a:xfrm>
              <a:off x="3568575" y="2683550"/>
              <a:ext cx="289825" cy="280400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45" name="Google Shape;3358;p72">
              <a:extLst>
                <a:ext uri="{FF2B5EF4-FFF2-40B4-BE49-F238E27FC236}">
                  <a16:creationId xmlns:a16="http://schemas.microsoft.com/office/drawing/2014/main" id="{DE0CF353-F6B8-4E1D-BCBE-81FB5E978E83}"/>
                </a:ext>
              </a:extLst>
            </p:cNvPr>
            <p:cNvSpPr/>
            <p:nvPr/>
          </p:nvSpPr>
          <p:spPr>
            <a:xfrm>
              <a:off x="3511050" y="2702400"/>
              <a:ext cx="167400" cy="132350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46" name="Google Shape;3359;p72">
              <a:extLst>
                <a:ext uri="{FF2B5EF4-FFF2-40B4-BE49-F238E27FC236}">
                  <a16:creationId xmlns:a16="http://schemas.microsoft.com/office/drawing/2014/main" id="{1EEEFBA9-E4B6-43AE-96E9-115481858677}"/>
                </a:ext>
              </a:extLst>
            </p:cNvPr>
            <p:cNvSpPr/>
            <p:nvPr/>
          </p:nvSpPr>
          <p:spPr>
            <a:xfrm>
              <a:off x="3450875" y="2834200"/>
              <a:ext cx="118775" cy="95225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47" name="Google Shape;3360;p72">
              <a:extLst>
                <a:ext uri="{FF2B5EF4-FFF2-40B4-BE49-F238E27FC236}">
                  <a16:creationId xmlns:a16="http://schemas.microsoft.com/office/drawing/2014/main" id="{34BBBEA5-18A4-455A-9D93-F0853A4C3E9D}"/>
                </a:ext>
              </a:extLst>
            </p:cNvPr>
            <p:cNvSpPr/>
            <p:nvPr/>
          </p:nvSpPr>
          <p:spPr>
            <a:xfrm>
              <a:off x="3450375" y="2838400"/>
              <a:ext cx="170550" cy="18780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48" name="Google Shape;3361;p72">
              <a:extLst>
                <a:ext uri="{FF2B5EF4-FFF2-40B4-BE49-F238E27FC236}">
                  <a16:creationId xmlns:a16="http://schemas.microsoft.com/office/drawing/2014/main" id="{EC8389A8-0AC3-4D59-9855-D05733BADFE7}"/>
                </a:ext>
              </a:extLst>
            </p:cNvPr>
            <p:cNvSpPr/>
            <p:nvPr/>
          </p:nvSpPr>
          <p:spPr>
            <a:xfrm>
              <a:off x="3518375" y="2873975"/>
              <a:ext cx="235400" cy="218150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49" name="Google Shape;3362;p72">
              <a:extLst>
                <a:ext uri="{FF2B5EF4-FFF2-40B4-BE49-F238E27FC236}">
                  <a16:creationId xmlns:a16="http://schemas.microsoft.com/office/drawing/2014/main" id="{471459E3-1402-4A05-9C4D-7A3223895791}"/>
                </a:ext>
              </a:extLst>
            </p:cNvPr>
            <p:cNvSpPr/>
            <p:nvPr/>
          </p:nvSpPr>
          <p:spPr>
            <a:xfrm>
              <a:off x="3617750" y="3020950"/>
              <a:ext cx="108825" cy="79025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50" name="Google Shape;3363;p72">
              <a:extLst>
                <a:ext uri="{FF2B5EF4-FFF2-40B4-BE49-F238E27FC236}">
                  <a16:creationId xmlns:a16="http://schemas.microsoft.com/office/drawing/2014/main" id="{D8B7C9E3-67FB-4B10-A2AA-A7759099CC65}"/>
                </a:ext>
              </a:extLst>
            </p:cNvPr>
            <p:cNvSpPr/>
            <p:nvPr/>
          </p:nvSpPr>
          <p:spPr>
            <a:xfrm>
              <a:off x="3442525" y="2997925"/>
              <a:ext cx="93125" cy="68050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51" name="Google Shape;3364;p72">
              <a:extLst>
                <a:ext uri="{FF2B5EF4-FFF2-40B4-BE49-F238E27FC236}">
                  <a16:creationId xmlns:a16="http://schemas.microsoft.com/office/drawing/2014/main" id="{7A0EC4F8-9C8A-41ED-A83C-9F5A2F392F90}"/>
                </a:ext>
              </a:extLst>
            </p:cNvPr>
            <p:cNvSpPr/>
            <p:nvPr/>
          </p:nvSpPr>
          <p:spPr>
            <a:xfrm>
              <a:off x="3452975" y="3056525"/>
              <a:ext cx="44500" cy="26700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grpSp>
          <p:nvGrpSpPr>
            <p:cNvPr id="152" name="Google Shape;3365;p72">
              <a:extLst>
                <a:ext uri="{FF2B5EF4-FFF2-40B4-BE49-F238E27FC236}">
                  <a16:creationId xmlns:a16="http://schemas.microsoft.com/office/drawing/2014/main" id="{820FD3BC-F983-4988-B3F8-94F969206CFE}"/>
                </a:ext>
              </a:extLst>
            </p:cNvPr>
            <p:cNvGrpSpPr/>
            <p:nvPr/>
          </p:nvGrpSpPr>
          <p:grpSpPr>
            <a:xfrm>
              <a:off x="3450375" y="3038225"/>
              <a:ext cx="132875" cy="99400"/>
              <a:chOff x="3450375" y="3038225"/>
              <a:chExt cx="132875" cy="99400"/>
            </a:xfrm>
          </p:grpSpPr>
          <p:sp>
            <p:nvSpPr>
              <p:cNvPr id="188" name="Google Shape;3366;p72">
                <a:extLst>
                  <a:ext uri="{FF2B5EF4-FFF2-40B4-BE49-F238E27FC236}">
                    <a16:creationId xmlns:a16="http://schemas.microsoft.com/office/drawing/2014/main" id="{B34C0A79-00DD-4E7E-8710-56924DEC9DD7}"/>
                  </a:ext>
                </a:extLst>
              </p:cNvPr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189" name="Google Shape;3367;p72">
                <a:extLst>
                  <a:ext uri="{FF2B5EF4-FFF2-40B4-BE49-F238E27FC236}">
                    <a16:creationId xmlns:a16="http://schemas.microsoft.com/office/drawing/2014/main" id="{D76FDF01-72A7-43F6-BC51-8ACCF0BF65FF}"/>
                  </a:ext>
                </a:extLst>
              </p:cNvPr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53" name="Google Shape;3368;p72">
              <a:extLst>
                <a:ext uri="{FF2B5EF4-FFF2-40B4-BE49-F238E27FC236}">
                  <a16:creationId xmlns:a16="http://schemas.microsoft.com/office/drawing/2014/main" id="{C1A1DB54-8A51-421D-9168-843C4765A601}"/>
                </a:ext>
              </a:extLst>
            </p:cNvPr>
            <p:cNvSpPr/>
            <p:nvPr/>
          </p:nvSpPr>
          <p:spPr>
            <a:xfrm>
              <a:off x="3503200" y="3095750"/>
              <a:ext cx="40300" cy="48150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54" name="Google Shape;3369;p72">
              <a:extLst>
                <a:ext uri="{FF2B5EF4-FFF2-40B4-BE49-F238E27FC236}">
                  <a16:creationId xmlns:a16="http://schemas.microsoft.com/office/drawing/2014/main" id="{F6537D1A-3F26-4EF7-AB15-DAE660A58DE8}"/>
                </a:ext>
              </a:extLst>
            </p:cNvPr>
            <p:cNvSpPr/>
            <p:nvPr/>
          </p:nvSpPr>
          <p:spPr>
            <a:xfrm>
              <a:off x="3529350" y="3117725"/>
              <a:ext cx="58600" cy="62800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55" name="Google Shape;3370;p72">
              <a:extLst>
                <a:ext uri="{FF2B5EF4-FFF2-40B4-BE49-F238E27FC236}">
                  <a16:creationId xmlns:a16="http://schemas.microsoft.com/office/drawing/2014/main" id="{79916AA5-14BA-439D-B62D-5AEBCA8A1715}"/>
                </a:ext>
              </a:extLst>
            </p:cNvPr>
            <p:cNvSpPr/>
            <p:nvPr/>
          </p:nvSpPr>
          <p:spPr>
            <a:xfrm>
              <a:off x="3570150" y="3086875"/>
              <a:ext cx="89475" cy="94175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56" name="Google Shape;3371;p72">
              <a:extLst>
                <a:ext uri="{FF2B5EF4-FFF2-40B4-BE49-F238E27FC236}">
                  <a16:creationId xmlns:a16="http://schemas.microsoft.com/office/drawing/2014/main" id="{28A061A5-FA3B-429E-BD77-37F126C1D1BB}"/>
                </a:ext>
              </a:extLst>
            </p:cNvPr>
            <p:cNvSpPr/>
            <p:nvPr/>
          </p:nvSpPr>
          <p:spPr>
            <a:xfrm>
              <a:off x="3647050" y="3079025"/>
              <a:ext cx="61225" cy="95750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57" name="Google Shape;3372;p72">
              <a:extLst>
                <a:ext uri="{FF2B5EF4-FFF2-40B4-BE49-F238E27FC236}">
                  <a16:creationId xmlns:a16="http://schemas.microsoft.com/office/drawing/2014/main" id="{2331DC73-60A7-4ABF-8902-D86DFE2EF67D}"/>
                </a:ext>
              </a:extLst>
            </p:cNvPr>
            <p:cNvSpPr/>
            <p:nvPr/>
          </p:nvSpPr>
          <p:spPr>
            <a:xfrm>
              <a:off x="3689950" y="3079025"/>
              <a:ext cx="29300" cy="77950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58" name="Google Shape;3373;p72">
              <a:extLst>
                <a:ext uri="{FF2B5EF4-FFF2-40B4-BE49-F238E27FC236}">
                  <a16:creationId xmlns:a16="http://schemas.microsoft.com/office/drawing/2014/main" id="{3E7A3095-E763-4616-861F-DDC62262F5A4}"/>
                </a:ext>
              </a:extLst>
            </p:cNvPr>
            <p:cNvSpPr/>
            <p:nvPr/>
          </p:nvSpPr>
          <p:spPr>
            <a:xfrm>
              <a:off x="3705625" y="3059150"/>
              <a:ext cx="45025" cy="94175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59" name="Google Shape;3374;p72">
              <a:extLst>
                <a:ext uri="{FF2B5EF4-FFF2-40B4-BE49-F238E27FC236}">
                  <a16:creationId xmlns:a16="http://schemas.microsoft.com/office/drawing/2014/main" id="{785411A2-3141-4250-A898-C4EE61DEFBFE}"/>
                </a:ext>
              </a:extLst>
            </p:cNvPr>
            <p:cNvSpPr/>
            <p:nvPr/>
          </p:nvSpPr>
          <p:spPr>
            <a:xfrm>
              <a:off x="3881925" y="2896975"/>
              <a:ext cx="150650" cy="239600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60" name="Google Shape;3375;p72">
              <a:extLst>
                <a:ext uri="{FF2B5EF4-FFF2-40B4-BE49-F238E27FC236}">
                  <a16:creationId xmlns:a16="http://schemas.microsoft.com/office/drawing/2014/main" id="{1A052D0E-5962-4E3B-AE8D-44174EA97E73}"/>
                </a:ext>
              </a:extLst>
            </p:cNvPr>
            <p:cNvSpPr/>
            <p:nvPr/>
          </p:nvSpPr>
          <p:spPr>
            <a:xfrm>
              <a:off x="3863600" y="3051825"/>
              <a:ext cx="4725" cy="2625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61" name="Google Shape;3376;p72">
              <a:extLst>
                <a:ext uri="{FF2B5EF4-FFF2-40B4-BE49-F238E27FC236}">
                  <a16:creationId xmlns:a16="http://schemas.microsoft.com/office/drawing/2014/main" id="{63713E04-F1D8-4DE7-A80B-FB605864FEBC}"/>
                </a:ext>
              </a:extLst>
            </p:cNvPr>
            <p:cNvSpPr/>
            <p:nvPr/>
          </p:nvSpPr>
          <p:spPr>
            <a:xfrm>
              <a:off x="3695700" y="2900125"/>
              <a:ext cx="220250" cy="171075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62" name="Google Shape;3377;p72">
              <a:extLst>
                <a:ext uri="{FF2B5EF4-FFF2-40B4-BE49-F238E27FC236}">
                  <a16:creationId xmlns:a16="http://schemas.microsoft.com/office/drawing/2014/main" id="{7C764419-E6CC-4612-894A-9F93F5C93661}"/>
                </a:ext>
              </a:extLst>
            </p:cNvPr>
            <p:cNvSpPr/>
            <p:nvPr/>
          </p:nvSpPr>
          <p:spPr>
            <a:xfrm>
              <a:off x="3732825" y="3041350"/>
              <a:ext cx="165325" cy="141775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63" name="Google Shape;3378;p72">
              <a:extLst>
                <a:ext uri="{FF2B5EF4-FFF2-40B4-BE49-F238E27FC236}">
                  <a16:creationId xmlns:a16="http://schemas.microsoft.com/office/drawing/2014/main" id="{E1380A5F-B2B8-4455-A03C-ECC1D6436583}"/>
                </a:ext>
              </a:extLst>
            </p:cNvPr>
            <p:cNvSpPr/>
            <p:nvPr/>
          </p:nvSpPr>
          <p:spPr>
            <a:xfrm>
              <a:off x="3813400" y="3053900"/>
              <a:ext cx="109850" cy="164800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64" name="Google Shape;3379;p72">
              <a:extLst>
                <a:ext uri="{FF2B5EF4-FFF2-40B4-BE49-F238E27FC236}">
                  <a16:creationId xmlns:a16="http://schemas.microsoft.com/office/drawing/2014/main" id="{A4446430-062D-4F31-B385-13A7C016B681}"/>
                </a:ext>
              </a:extLst>
            </p:cNvPr>
            <p:cNvSpPr/>
            <p:nvPr/>
          </p:nvSpPr>
          <p:spPr>
            <a:xfrm>
              <a:off x="3813900" y="3211875"/>
              <a:ext cx="82675" cy="89475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65" name="Google Shape;3380;p72">
              <a:extLst>
                <a:ext uri="{FF2B5EF4-FFF2-40B4-BE49-F238E27FC236}">
                  <a16:creationId xmlns:a16="http://schemas.microsoft.com/office/drawing/2014/main" id="{182E1976-F580-4A2C-AE2B-63324C105788}"/>
                </a:ext>
              </a:extLst>
            </p:cNvPr>
            <p:cNvSpPr/>
            <p:nvPr/>
          </p:nvSpPr>
          <p:spPr>
            <a:xfrm>
              <a:off x="3821750" y="3213450"/>
              <a:ext cx="29325" cy="18850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66" name="Google Shape;3381;p72">
              <a:extLst>
                <a:ext uri="{FF2B5EF4-FFF2-40B4-BE49-F238E27FC236}">
                  <a16:creationId xmlns:a16="http://schemas.microsoft.com/office/drawing/2014/main" id="{BCD5D154-4436-41E9-B757-F0EF7D683BEC}"/>
                </a:ext>
              </a:extLst>
            </p:cNvPr>
            <p:cNvSpPr/>
            <p:nvPr/>
          </p:nvSpPr>
          <p:spPr>
            <a:xfrm>
              <a:off x="3848425" y="3188875"/>
              <a:ext cx="110925" cy="129750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67" name="Google Shape;3382;p72">
              <a:extLst>
                <a:ext uri="{FF2B5EF4-FFF2-40B4-BE49-F238E27FC236}">
                  <a16:creationId xmlns:a16="http://schemas.microsoft.com/office/drawing/2014/main" id="{EB33B17D-8FDF-400C-ABFE-C088A03346E9}"/>
                </a:ext>
              </a:extLst>
            </p:cNvPr>
            <p:cNvSpPr/>
            <p:nvPr/>
          </p:nvSpPr>
          <p:spPr>
            <a:xfrm>
              <a:off x="3860475" y="3308125"/>
              <a:ext cx="15700" cy="21475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68" name="Google Shape;3383;p72">
              <a:extLst>
                <a:ext uri="{FF2B5EF4-FFF2-40B4-BE49-F238E27FC236}">
                  <a16:creationId xmlns:a16="http://schemas.microsoft.com/office/drawing/2014/main" id="{3E8DE959-5E30-4F21-8FEF-F7378A215105}"/>
                </a:ext>
              </a:extLst>
            </p:cNvPr>
            <p:cNvSpPr/>
            <p:nvPr/>
          </p:nvSpPr>
          <p:spPr>
            <a:xfrm>
              <a:off x="4111550" y="3257925"/>
              <a:ext cx="161650" cy="164775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69" name="Google Shape;3384;p72">
              <a:extLst>
                <a:ext uri="{FF2B5EF4-FFF2-40B4-BE49-F238E27FC236}">
                  <a16:creationId xmlns:a16="http://schemas.microsoft.com/office/drawing/2014/main" id="{8161BBAC-6530-4D22-9885-37FC3C249DED}"/>
                </a:ext>
              </a:extLst>
            </p:cNvPr>
            <p:cNvSpPr/>
            <p:nvPr/>
          </p:nvSpPr>
          <p:spPr>
            <a:xfrm>
              <a:off x="4106850" y="3261050"/>
              <a:ext cx="29300" cy="24100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70" name="Google Shape;3385;p72">
              <a:extLst>
                <a:ext uri="{FF2B5EF4-FFF2-40B4-BE49-F238E27FC236}">
                  <a16:creationId xmlns:a16="http://schemas.microsoft.com/office/drawing/2014/main" id="{EA96F70D-04D9-4878-893A-874B0FEB95CE}"/>
                </a:ext>
              </a:extLst>
            </p:cNvPr>
            <p:cNvSpPr/>
            <p:nvPr/>
          </p:nvSpPr>
          <p:spPr>
            <a:xfrm>
              <a:off x="4106850" y="3275175"/>
              <a:ext cx="28775" cy="35075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71" name="Google Shape;3386;p72">
              <a:extLst>
                <a:ext uri="{FF2B5EF4-FFF2-40B4-BE49-F238E27FC236}">
                  <a16:creationId xmlns:a16="http://schemas.microsoft.com/office/drawing/2014/main" id="{72C1C282-8D12-4787-A61C-35CBA5CD8454}"/>
                </a:ext>
              </a:extLst>
            </p:cNvPr>
            <p:cNvSpPr/>
            <p:nvPr/>
          </p:nvSpPr>
          <p:spPr>
            <a:xfrm>
              <a:off x="3862550" y="3166900"/>
              <a:ext cx="275700" cy="273075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72" name="Google Shape;3387;p72">
              <a:extLst>
                <a:ext uri="{FF2B5EF4-FFF2-40B4-BE49-F238E27FC236}">
                  <a16:creationId xmlns:a16="http://schemas.microsoft.com/office/drawing/2014/main" id="{FFF7FE75-3EA5-46CA-A855-0F1B88F565C4}"/>
                </a:ext>
              </a:extLst>
            </p:cNvPr>
            <p:cNvSpPr/>
            <p:nvPr/>
          </p:nvSpPr>
          <p:spPr>
            <a:xfrm>
              <a:off x="4159150" y="3380850"/>
              <a:ext cx="46050" cy="116150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73" name="Google Shape;3388;p72">
              <a:extLst>
                <a:ext uri="{FF2B5EF4-FFF2-40B4-BE49-F238E27FC236}">
                  <a16:creationId xmlns:a16="http://schemas.microsoft.com/office/drawing/2014/main" id="{5A5AA090-173C-43C4-B93C-9A20F1B35FEE}"/>
                </a:ext>
              </a:extLst>
            </p:cNvPr>
            <p:cNvSpPr/>
            <p:nvPr/>
          </p:nvSpPr>
          <p:spPr>
            <a:xfrm>
              <a:off x="4001175" y="3363575"/>
              <a:ext cx="170550" cy="145450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74" name="Google Shape;3389;p72">
              <a:extLst>
                <a:ext uri="{FF2B5EF4-FFF2-40B4-BE49-F238E27FC236}">
                  <a16:creationId xmlns:a16="http://schemas.microsoft.com/office/drawing/2014/main" id="{2DC5D2FF-A5E1-47EA-8645-9748906B996C}"/>
                </a:ext>
              </a:extLst>
            </p:cNvPr>
            <p:cNvSpPr/>
            <p:nvPr/>
          </p:nvSpPr>
          <p:spPr>
            <a:xfrm>
              <a:off x="3852625" y="3330100"/>
              <a:ext cx="181000" cy="178925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75" name="Google Shape;3390;p72">
              <a:extLst>
                <a:ext uri="{FF2B5EF4-FFF2-40B4-BE49-F238E27FC236}">
                  <a16:creationId xmlns:a16="http://schemas.microsoft.com/office/drawing/2014/main" id="{1F9C0C21-60CB-4B00-B337-C23033A6A452}"/>
                </a:ext>
              </a:extLst>
            </p:cNvPr>
            <p:cNvSpPr/>
            <p:nvPr/>
          </p:nvSpPr>
          <p:spPr>
            <a:xfrm>
              <a:off x="4046675" y="3472375"/>
              <a:ext cx="113025" cy="103075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76" name="Google Shape;3391;p72">
              <a:extLst>
                <a:ext uri="{FF2B5EF4-FFF2-40B4-BE49-F238E27FC236}">
                  <a16:creationId xmlns:a16="http://schemas.microsoft.com/office/drawing/2014/main" id="{CA507113-A3E0-433C-91BC-33B849BD1383}"/>
                </a:ext>
              </a:extLst>
            </p:cNvPr>
            <p:cNvSpPr/>
            <p:nvPr/>
          </p:nvSpPr>
          <p:spPr>
            <a:xfrm>
              <a:off x="3968750" y="3504300"/>
              <a:ext cx="135500" cy="135500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77" name="Google Shape;3392;p72">
              <a:extLst>
                <a:ext uri="{FF2B5EF4-FFF2-40B4-BE49-F238E27FC236}">
                  <a16:creationId xmlns:a16="http://schemas.microsoft.com/office/drawing/2014/main" id="{0E924AB1-2FAD-47E1-9A78-6D1DA416A626}"/>
                </a:ext>
              </a:extLst>
            </p:cNvPr>
            <p:cNvSpPr/>
            <p:nvPr/>
          </p:nvSpPr>
          <p:spPr>
            <a:xfrm>
              <a:off x="3853150" y="3491725"/>
              <a:ext cx="193550" cy="182075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78" name="Google Shape;3393;p72">
              <a:extLst>
                <a:ext uri="{FF2B5EF4-FFF2-40B4-BE49-F238E27FC236}">
                  <a16:creationId xmlns:a16="http://schemas.microsoft.com/office/drawing/2014/main" id="{4180D4AD-7DAC-4C49-9EDF-D7F72F60BF14}"/>
                </a:ext>
              </a:extLst>
            </p:cNvPr>
            <p:cNvSpPr/>
            <p:nvPr/>
          </p:nvSpPr>
          <p:spPr>
            <a:xfrm>
              <a:off x="4123050" y="3397575"/>
              <a:ext cx="150675" cy="242750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79" name="Google Shape;3394;p72">
              <a:extLst>
                <a:ext uri="{FF2B5EF4-FFF2-40B4-BE49-F238E27FC236}">
                  <a16:creationId xmlns:a16="http://schemas.microsoft.com/office/drawing/2014/main" id="{F15866AC-644C-41D1-ABE5-3C43B507C0B7}"/>
                </a:ext>
              </a:extLst>
            </p:cNvPr>
            <p:cNvSpPr/>
            <p:nvPr/>
          </p:nvSpPr>
          <p:spPr>
            <a:xfrm>
              <a:off x="4120450" y="3622500"/>
              <a:ext cx="20950" cy="23575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80" name="Google Shape;3395;p72">
              <a:extLst>
                <a:ext uri="{FF2B5EF4-FFF2-40B4-BE49-F238E27FC236}">
                  <a16:creationId xmlns:a16="http://schemas.microsoft.com/office/drawing/2014/main" id="{4A70D199-F23B-4F75-B613-1A97928277C5}"/>
                </a:ext>
              </a:extLst>
            </p:cNvPr>
            <p:cNvSpPr/>
            <p:nvPr/>
          </p:nvSpPr>
          <p:spPr>
            <a:xfrm>
              <a:off x="4064475" y="3669050"/>
              <a:ext cx="33500" cy="3142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81" name="Google Shape;3396;p72">
              <a:extLst>
                <a:ext uri="{FF2B5EF4-FFF2-40B4-BE49-F238E27FC236}">
                  <a16:creationId xmlns:a16="http://schemas.microsoft.com/office/drawing/2014/main" id="{87023781-017E-4493-8820-758A464C21A8}"/>
                </a:ext>
              </a:extLst>
            </p:cNvPr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82" name="Google Shape;3397;p72">
              <a:extLst>
                <a:ext uri="{FF2B5EF4-FFF2-40B4-BE49-F238E27FC236}">
                  <a16:creationId xmlns:a16="http://schemas.microsoft.com/office/drawing/2014/main" id="{476743E9-D8A7-4F74-8EAC-80BC800A679D}"/>
                </a:ext>
              </a:extLst>
            </p:cNvPr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83" name="Google Shape;3398;p72">
              <a:extLst>
                <a:ext uri="{FF2B5EF4-FFF2-40B4-BE49-F238E27FC236}">
                  <a16:creationId xmlns:a16="http://schemas.microsoft.com/office/drawing/2014/main" id="{87265EF3-6D7F-4485-9F23-D499C4E31C46}"/>
                </a:ext>
              </a:extLst>
            </p:cNvPr>
            <p:cNvSpPr/>
            <p:nvPr/>
          </p:nvSpPr>
          <p:spPr>
            <a:xfrm>
              <a:off x="4252775" y="2586800"/>
              <a:ext cx="70650" cy="19900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84" name="Google Shape;3399;p72">
              <a:extLst>
                <a:ext uri="{FF2B5EF4-FFF2-40B4-BE49-F238E27FC236}">
                  <a16:creationId xmlns:a16="http://schemas.microsoft.com/office/drawing/2014/main" id="{44E867EF-1EEE-4830-94F8-293534D7761E}"/>
                </a:ext>
              </a:extLst>
            </p:cNvPr>
            <p:cNvSpPr/>
            <p:nvPr/>
          </p:nvSpPr>
          <p:spPr>
            <a:xfrm>
              <a:off x="4298825" y="2603000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rgbClr val="BAC8D3"/>
            </a:solidFill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85" name="Google Shape;3400;p72">
              <a:extLst>
                <a:ext uri="{FF2B5EF4-FFF2-40B4-BE49-F238E27FC236}">
                  <a16:creationId xmlns:a16="http://schemas.microsoft.com/office/drawing/2014/main" id="{C39CDF22-BF3F-4129-B860-5CBFF959FC9C}"/>
                </a:ext>
              </a:extLst>
            </p:cNvPr>
            <p:cNvSpPr/>
            <p:nvPr/>
          </p:nvSpPr>
          <p:spPr>
            <a:xfrm>
              <a:off x="4949025" y="2811200"/>
              <a:ext cx="44475" cy="26175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86" name="Google Shape;3401;p72">
              <a:extLst>
                <a:ext uri="{FF2B5EF4-FFF2-40B4-BE49-F238E27FC236}">
                  <a16:creationId xmlns:a16="http://schemas.microsoft.com/office/drawing/2014/main" id="{A5DAF0D6-7B8A-44B1-B756-E8B96CAE85EC}"/>
                </a:ext>
              </a:extLst>
            </p:cNvPr>
            <p:cNvSpPr/>
            <p:nvPr/>
          </p:nvSpPr>
          <p:spPr>
            <a:xfrm>
              <a:off x="3967175" y="2589925"/>
              <a:ext cx="35075" cy="29850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87" name="Google Shape;3402;p72">
              <a:extLst>
                <a:ext uri="{FF2B5EF4-FFF2-40B4-BE49-F238E27FC236}">
                  <a16:creationId xmlns:a16="http://schemas.microsoft.com/office/drawing/2014/main" id="{E5B10B83-4C4C-4218-9322-F8DCC5E98886}"/>
                </a:ext>
              </a:extLst>
            </p:cNvPr>
            <p:cNvSpPr/>
            <p:nvPr/>
          </p:nvSpPr>
          <p:spPr>
            <a:xfrm>
              <a:off x="3938400" y="2522975"/>
              <a:ext cx="58625" cy="76925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912532-3E32-4685-AEDB-1F0712272BDC}"/>
              </a:ext>
            </a:extLst>
          </p:cNvPr>
          <p:cNvSpPr txBox="1"/>
          <p:nvPr/>
        </p:nvSpPr>
        <p:spPr>
          <a:xfrm>
            <a:off x="1660487" y="81539"/>
            <a:ext cx="899962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Black"/>
                <a:ea typeface="Roboto Black"/>
                <a:cs typeface="+mn-cs"/>
                <a:sym typeface="Roboto Black"/>
              </a:rPr>
              <a:t>Дипломный проект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600" dirty="0">
              <a:solidFill>
                <a:srgbClr val="FFFFFF"/>
              </a:solidFill>
              <a:latin typeface="Roboto Black"/>
              <a:ea typeface="Roboto Black"/>
              <a:sym typeface="Roboto Black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Black"/>
                <a:ea typeface="Roboto Black"/>
                <a:cs typeface="+mn-cs"/>
                <a:sym typeface="Roboto Black"/>
              </a:rPr>
              <a:t>Online-shop</a:t>
            </a:r>
            <a:endParaRPr kumimoji="0" lang="ru-BY" sz="6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Black"/>
              <a:ea typeface="Roboto Black"/>
              <a:cs typeface="+mn-cs"/>
              <a:sym typeface="Roboto Black"/>
            </a:endParaRPr>
          </a:p>
        </p:txBody>
      </p:sp>
      <p:sp>
        <p:nvSpPr>
          <p:cNvPr id="19" name="Google Shape;96;p2">
            <a:extLst>
              <a:ext uri="{FF2B5EF4-FFF2-40B4-BE49-F238E27FC236}">
                <a16:creationId xmlns:a16="http://schemas.microsoft.com/office/drawing/2014/main" id="{C301332A-3849-4360-BD99-AF66C01B9761}"/>
              </a:ext>
            </a:extLst>
          </p:cNvPr>
          <p:cNvSpPr txBox="1">
            <a:spLocks/>
          </p:cNvSpPr>
          <p:nvPr/>
        </p:nvSpPr>
        <p:spPr>
          <a:xfrm>
            <a:off x="7900733" y="4830788"/>
            <a:ext cx="4291267" cy="18774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  <a:cs typeface="+mn-cs"/>
              </a:rPr>
              <a:t>Курс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  <a:cs typeface="+mn-cs"/>
              </a:rPr>
              <a:t>«Business Intelligence (</a:t>
            </a:r>
            <a:r>
              <a:rPr lang="en-US" sz="1800" b="1" dirty="0">
                <a:solidFill>
                  <a:prstClr val="black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B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  <a:cs typeface="+mn-cs"/>
              </a:rPr>
              <a:t>I)</a:t>
            </a:r>
            <a:r>
              <a:rPr kumimoji="0" lang="be-BY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  <a:cs typeface="+mn-cs"/>
              </a:rPr>
              <a:t>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  <a:cs typeface="+mn-cs"/>
              </a:rPr>
              <a:t>разработчик»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Thin" panose="02000000000000000000" pitchFamily="2" charset="0"/>
              <a:ea typeface="Roboto Thin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None/>
              <a:tabLst/>
              <a:defRPr/>
            </a:pP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Thin" panose="02000000000000000000" pitchFamily="2" charset="0"/>
              <a:ea typeface="Roboto Thin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None/>
              <a:tabLst/>
              <a:defRPr/>
            </a:pPr>
            <a:r>
              <a:rPr kumimoji="0" lang="be-BY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  <a:cs typeface="+mn-cs"/>
              </a:rPr>
              <a:t>Группа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  <a:cs typeface="+mn-cs"/>
              </a:rPr>
              <a:t>BI21-onl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None/>
              <a:tabLst/>
              <a:defRPr/>
            </a:pPr>
            <a:endParaRPr lang="en-US" sz="1800" b="1" dirty="0">
              <a:solidFill>
                <a:prstClr val="black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None/>
              <a:tabLst/>
              <a:defRPr/>
            </a:pPr>
            <a:r>
              <a:rPr kumimoji="0" lang="be-BY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  <a:cs typeface="+mn-cs"/>
              </a:rPr>
              <a:t>Автор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  <a:cs typeface="+mn-cs"/>
              </a:rPr>
              <a:t>linkedin.com/in/barysau/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Thin" panose="02000000000000000000" pitchFamily="2" charset="0"/>
              <a:ea typeface="Roboto Thin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595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7000">
              <a:schemeClr val="accent1">
                <a:lumMod val="0"/>
                <a:lumOff val="100000"/>
              </a:schemeClr>
            </a:gs>
            <a:gs pos="96000">
              <a:srgbClr val="A63446"/>
            </a:gs>
          </a:gsLst>
          <a:lin ang="11400000" scaled="0"/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;p3">
            <a:extLst>
              <a:ext uri="{FF2B5EF4-FFF2-40B4-BE49-F238E27FC236}">
                <a16:creationId xmlns:a16="http://schemas.microsoft.com/office/drawing/2014/main" id="{F0785ED1-A7D3-47B2-9CE1-49D5F75D6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1123825"/>
            <a:ext cx="2933700" cy="4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Визуализация данных в 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Power BI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endParaRPr sz="1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2B3CC7E-EBC0-4809-A371-0797E232C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1" y="866775"/>
            <a:ext cx="9130536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1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7000">
              <a:schemeClr val="accent1">
                <a:lumMod val="0"/>
                <a:lumOff val="100000"/>
              </a:schemeClr>
            </a:gs>
            <a:gs pos="96000">
              <a:srgbClr val="A63446"/>
            </a:gs>
          </a:gsLst>
          <a:lin ang="11400000" scaled="0"/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;p3">
            <a:extLst>
              <a:ext uri="{FF2B5EF4-FFF2-40B4-BE49-F238E27FC236}">
                <a16:creationId xmlns:a16="http://schemas.microsoft.com/office/drawing/2014/main" id="{F0785ED1-A7D3-47B2-9CE1-49D5F75D6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1123825"/>
            <a:ext cx="2933700" cy="4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Визуализация данных в 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Power BI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фильтр по бренду «</a:t>
            </a:r>
            <a:r>
              <a:rPr lang="en-US" sz="1600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Centek</a:t>
            </a: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» и группе «</a:t>
            </a:r>
            <a:r>
              <a:rPr lang="en-US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Iron</a:t>
            </a: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»</a:t>
            </a:r>
            <a:endParaRPr sz="1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34BFEF-3A86-4B73-9DB3-C1DBB2D15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1" y="865800"/>
            <a:ext cx="9121650" cy="51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88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7000">
              <a:schemeClr val="accent1">
                <a:lumMod val="0"/>
                <a:lumOff val="100000"/>
              </a:schemeClr>
            </a:gs>
            <a:gs pos="96000">
              <a:srgbClr val="A63446"/>
            </a:gs>
          </a:gsLst>
          <a:lin ang="11400000" scaled="0"/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;p3">
            <a:extLst>
              <a:ext uri="{FF2B5EF4-FFF2-40B4-BE49-F238E27FC236}">
                <a16:creationId xmlns:a16="http://schemas.microsoft.com/office/drawing/2014/main" id="{F0785ED1-A7D3-47B2-9CE1-49D5F75D6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1123825"/>
            <a:ext cx="2933700" cy="4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Визуализация данных в 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Power BI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br>
              <a:rPr lang="en-US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be-BY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переход на ночной </a:t>
            </a: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вариант </a:t>
            </a:r>
            <a:r>
              <a:rPr lang="en-US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Dashboard </a:t>
            </a:r>
            <a:r>
              <a:rPr lang="be-BY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по кнопке (правый верхний</a:t>
            </a: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угол)</a:t>
            </a:r>
            <a:endParaRPr sz="1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7977D0-D189-430A-B951-696ABFB03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1" y="914575"/>
            <a:ext cx="9132796" cy="51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9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7000">
              <a:schemeClr val="accent1">
                <a:lumMod val="0"/>
                <a:lumOff val="100000"/>
              </a:schemeClr>
            </a:gs>
            <a:gs pos="96000">
              <a:srgbClr val="A63446"/>
            </a:gs>
          </a:gsLst>
          <a:lin ang="11400000" scaled="0"/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;p3">
            <a:extLst>
              <a:ext uri="{FF2B5EF4-FFF2-40B4-BE49-F238E27FC236}">
                <a16:creationId xmlns:a16="http://schemas.microsoft.com/office/drawing/2014/main" id="{F0785ED1-A7D3-47B2-9CE1-49D5F75D6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1123825"/>
            <a:ext cx="2933700" cy="4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Визуализация данных в 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Power BI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be-BY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ночной </a:t>
            </a: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вариант, фильтр по категории клиентов в возрасте от 31 до 40 лет</a:t>
            </a:r>
            <a:endParaRPr sz="1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D43994-7E97-4AF6-8676-362E85BC8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1" y="914575"/>
            <a:ext cx="9137152" cy="51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59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7000">
              <a:schemeClr val="accent1">
                <a:lumMod val="0"/>
                <a:lumOff val="100000"/>
              </a:schemeClr>
            </a:gs>
            <a:gs pos="96000">
              <a:srgbClr val="A63446"/>
            </a:gs>
          </a:gsLst>
          <a:lin ang="11400000" scaled="0"/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;p3">
            <a:extLst>
              <a:ext uri="{FF2B5EF4-FFF2-40B4-BE49-F238E27FC236}">
                <a16:creationId xmlns:a16="http://schemas.microsoft.com/office/drawing/2014/main" id="{F0785ED1-A7D3-47B2-9CE1-49D5F75D6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1123825"/>
            <a:ext cx="2933700" cy="4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Визуализация данных в 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Power BI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переход на вторую страницу </a:t>
            </a:r>
            <a:r>
              <a:rPr lang="en-US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Dashboard</a:t>
            </a: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по нажатию кнопки (верхний левый угол)</a:t>
            </a:r>
            <a:endParaRPr sz="1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DA63C6-508E-44B4-8E54-299573E06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1" y="914575"/>
            <a:ext cx="9132795" cy="51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87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7000">
              <a:schemeClr val="accent1">
                <a:lumMod val="0"/>
                <a:lumOff val="100000"/>
              </a:schemeClr>
            </a:gs>
            <a:gs pos="96000">
              <a:srgbClr val="A63446"/>
            </a:gs>
          </a:gsLst>
          <a:lin ang="11400000" scaled="0"/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;p3">
            <a:extLst>
              <a:ext uri="{FF2B5EF4-FFF2-40B4-BE49-F238E27FC236}">
                <a16:creationId xmlns:a16="http://schemas.microsoft.com/office/drawing/2014/main" id="{F0785ED1-A7D3-47B2-9CE1-49D5F75D6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1123825"/>
            <a:ext cx="2933700" cy="4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Визуализация данных в 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Power BI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фильтр по 2024 году и заказам со статусом «</a:t>
            </a:r>
            <a:r>
              <a:rPr lang="en-US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Completed</a:t>
            </a: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»</a:t>
            </a:r>
            <a:endParaRPr sz="1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47CE52-F936-4B2C-BAB3-746DF4497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1" y="865800"/>
            <a:ext cx="9125996" cy="51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26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7000">
              <a:schemeClr val="accent1">
                <a:lumMod val="0"/>
                <a:lumOff val="100000"/>
              </a:schemeClr>
            </a:gs>
            <a:gs pos="96000">
              <a:srgbClr val="A63446"/>
            </a:gs>
          </a:gsLst>
          <a:lin ang="11400000" scaled="0"/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;p3">
            <a:extLst>
              <a:ext uri="{FF2B5EF4-FFF2-40B4-BE49-F238E27FC236}">
                <a16:creationId xmlns:a16="http://schemas.microsoft.com/office/drawing/2014/main" id="{F0785ED1-A7D3-47B2-9CE1-49D5F75D6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1123825"/>
            <a:ext cx="2933700" cy="4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Визуализация данных в 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Power BI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be-BY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переход на ночной </a:t>
            </a: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вариант </a:t>
            </a:r>
            <a:r>
              <a:rPr lang="en-US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Dashboard </a:t>
            </a:r>
            <a:r>
              <a:rPr lang="be-BY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по кнопке (правый верхний</a:t>
            </a: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угол)</a:t>
            </a:r>
            <a:endParaRPr sz="1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07FC45F-A149-4029-B1AC-11889E098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1" y="914575"/>
            <a:ext cx="9141522" cy="51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06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7000">
              <a:schemeClr val="accent1">
                <a:lumMod val="0"/>
                <a:lumOff val="100000"/>
              </a:schemeClr>
            </a:gs>
            <a:gs pos="96000">
              <a:srgbClr val="A63446"/>
            </a:gs>
          </a:gsLst>
          <a:lin ang="11400000" scaled="0"/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;p3">
            <a:extLst>
              <a:ext uri="{FF2B5EF4-FFF2-40B4-BE49-F238E27FC236}">
                <a16:creationId xmlns:a16="http://schemas.microsoft.com/office/drawing/2014/main" id="{F0785ED1-A7D3-47B2-9CE1-49D5F75D6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1123825"/>
            <a:ext cx="2933700" cy="4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Визуализация данных в 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Power BI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фильтр по 202</a:t>
            </a:r>
            <a:r>
              <a:rPr lang="en-US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3</a:t>
            </a: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году</a:t>
            </a:r>
            <a:r>
              <a:rPr lang="be-BY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сред</a:t>
            </a: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и клиентов-женщин и заказам со статусом «</a:t>
            </a:r>
            <a:r>
              <a:rPr lang="en-US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Completed</a:t>
            </a: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», с типом доставки «</a:t>
            </a:r>
            <a:r>
              <a:rPr lang="en-US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Pickup</a:t>
            </a: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»</a:t>
            </a:r>
            <a:endParaRPr sz="1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BECEB1-1F76-4B9E-ADE4-D8B1E83A8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1" y="865800"/>
            <a:ext cx="9152690" cy="51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76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7000">
              <a:schemeClr val="accent1">
                <a:lumMod val="0"/>
                <a:lumOff val="100000"/>
              </a:schemeClr>
            </a:gs>
            <a:gs pos="96000">
              <a:srgbClr val="A63446"/>
            </a:gs>
          </a:gsLst>
          <a:lin ang="11400000" scaled="0"/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;p3">
            <a:extLst>
              <a:ext uri="{FF2B5EF4-FFF2-40B4-BE49-F238E27FC236}">
                <a16:creationId xmlns:a16="http://schemas.microsoft.com/office/drawing/2014/main" id="{F0785ED1-A7D3-47B2-9CE1-49D5F75D6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1123825"/>
            <a:ext cx="2933700" cy="4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Визуализация данных в 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en-US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Tableau</a:t>
            </a:r>
            <a:endParaRPr sz="1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8E4184-563B-4B50-84FB-A16403006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265" y="356135"/>
            <a:ext cx="8245860" cy="614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70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7000">
              <a:schemeClr val="accent1">
                <a:lumMod val="0"/>
                <a:lumOff val="100000"/>
              </a:schemeClr>
            </a:gs>
            <a:gs pos="96000">
              <a:srgbClr val="A63446"/>
            </a:gs>
          </a:gsLst>
          <a:lin ang="11400000" scaled="0"/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;p3">
            <a:extLst>
              <a:ext uri="{FF2B5EF4-FFF2-40B4-BE49-F238E27FC236}">
                <a16:creationId xmlns:a16="http://schemas.microsoft.com/office/drawing/2014/main" id="{F0785ED1-A7D3-47B2-9CE1-49D5F75D6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1123825"/>
            <a:ext cx="2933700" cy="4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Визуализация данных в 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en-US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Tableau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фильтр по 202</a:t>
            </a:r>
            <a:r>
              <a:rPr lang="en-US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2</a:t>
            </a: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году</a:t>
            </a:r>
            <a:r>
              <a:rPr lang="be-BY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c</a:t>
            </a: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визуализацией лучшего бренда «по выручке» и конкурса среди клиентов</a:t>
            </a:r>
            <a:endParaRPr sz="1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87769E-7B56-4906-8C0B-4D90B113D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985" y="279133"/>
            <a:ext cx="8540014" cy="629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6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accent1">
                <a:lumMod val="10000"/>
                <a:lumOff val="90000"/>
              </a:schemeClr>
            </a:gs>
            <a:gs pos="60000">
              <a:schemeClr val="accent1">
                <a:lumMod val="0"/>
                <a:lumOff val="100000"/>
              </a:schemeClr>
            </a:gs>
            <a:gs pos="100000">
              <a:srgbClr val="A63446"/>
            </a:gs>
          </a:gsLst>
          <a:lin ang="11400000" scaled="0"/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4912532-3E32-4685-AEDB-1F0712272BDC}"/>
              </a:ext>
            </a:extLst>
          </p:cNvPr>
          <p:cNvSpPr txBox="1"/>
          <p:nvPr/>
        </p:nvSpPr>
        <p:spPr>
          <a:xfrm>
            <a:off x="0" y="2915045"/>
            <a:ext cx="31574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Black"/>
                <a:ea typeface="Roboto Black"/>
                <a:cs typeface="+mn-cs"/>
                <a:sym typeface="Roboto Black"/>
              </a:rPr>
              <a:t>Содержание проекта</a:t>
            </a:r>
            <a:endParaRPr kumimoji="0" lang="ru-BY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Black"/>
              <a:ea typeface="Roboto Black"/>
              <a:cs typeface="+mn-cs"/>
              <a:sym typeface="Roboto Black"/>
            </a:endParaRPr>
          </a:p>
        </p:txBody>
      </p:sp>
      <p:sp>
        <p:nvSpPr>
          <p:cNvPr id="19" name="Google Shape;96;p2">
            <a:extLst>
              <a:ext uri="{FF2B5EF4-FFF2-40B4-BE49-F238E27FC236}">
                <a16:creationId xmlns:a16="http://schemas.microsoft.com/office/drawing/2014/main" id="{C301332A-3849-4360-BD99-AF66C01B9761}"/>
              </a:ext>
            </a:extLst>
          </p:cNvPr>
          <p:cNvSpPr txBox="1">
            <a:spLocks/>
          </p:cNvSpPr>
          <p:nvPr/>
        </p:nvSpPr>
        <p:spPr>
          <a:xfrm>
            <a:off x="4469443" y="860650"/>
            <a:ext cx="7315200" cy="53136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ru-RU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</a:rPr>
              <a:t> Концептуальное проектирование базы данных (БД)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ts val="24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ru-RU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</a:rPr>
              <a:t> Логическое проектирование БД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ts val="24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ru-RU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</a:rPr>
              <a:t> Физическое проектирование БД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ts val="24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ru-RU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</a:rPr>
              <a:t> Заполнение таблиц тестовыми данными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ts val="24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ru-RU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</a:rPr>
              <a:t> Тестирование БД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ts val="24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ru-RU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</a:rPr>
              <a:t> Создание объектов БД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ts val="24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ru-RU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</a:rPr>
              <a:t> Создание пакетов ETL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ts val="24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ru-RU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</a:rPr>
              <a:t> Визуализация данных в Power BI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ts val="24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ru-RU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</a:rPr>
              <a:t> Визуализация данных в </a:t>
            </a:r>
            <a:r>
              <a:rPr kumimoji="0" lang="ru-RU" sz="22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</a:rPr>
              <a:t>Tableau</a:t>
            </a:r>
            <a:endParaRPr kumimoji="0" lang="ru-RU" sz="2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672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7000">
              <a:schemeClr val="accent1">
                <a:lumMod val="0"/>
                <a:lumOff val="100000"/>
              </a:schemeClr>
            </a:gs>
            <a:gs pos="96000">
              <a:srgbClr val="A63446"/>
            </a:gs>
          </a:gsLst>
          <a:lin ang="11400000" scaled="0"/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;p3">
            <a:extLst>
              <a:ext uri="{FF2B5EF4-FFF2-40B4-BE49-F238E27FC236}">
                <a16:creationId xmlns:a16="http://schemas.microsoft.com/office/drawing/2014/main" id="{F0785ED1-A7D3-47B2-9CE1-49D5F75D6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1123825"/>
            <a:ext cx="2933700" cy="4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Визуализация данных в 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en-US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Tableau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фильтр по 2023 году</a:t>
            </a:r>
            <a:r>
              <a:rPr lang="be-BY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c</a:t>
            </a: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визуализацией лучшего бренда «по прибыли» и конкурса среди вендоров</a:t>
            </a:r>
            <a:endParaRPr sz="1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456135-0539-4F8D-BA46-A9D49D04C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280" y="336884"/>
            <a:ext cx="8430782" cy="618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6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accent1">
                <a:lumMod val="10000"/>
                <a:lumOff val="90000"/>
              </a:schemeClr>
            </a:gs>
            <a:gs pos="50000">
              <a:schemeClr val="accent1">
                <a:lumMod val="0"/>
                <a:lumOff val="100000"/>
              </a:schemeClr>
            </a:gs>
            <a:gs pos="100000">
              <a:srgbClr val="A63446"/>
            </a:gs>
          </a:gsLst>
          <a:lin ang="15600000" scaled="0"/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5F96C7-D28E-4374-9C74-8BBEBC47D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46" b="97977" l="10000" r="98889">
                        <a14:foregroundMark x1="48889" y1="92775" x2="48889" y2="92775"/>
                        <a14:foregroundMark x1="50556" y1="98121" x2="50556" y2="98121"/>
                        <a14:foregroundMark x1="93889" y1="96098" x2="93889" y2="96098"/>
                        <a14:foregroundMark x1="96389" y1="44364" x2="96389" y2="44364"/>
                        <a14:foregroundMark x1="93611" y1="54046" x2="93611" y2="54046"/>
                        <a14:foregroundMark x1="74167" y1="10549" x2="74167" y2="10549"/>
                        <a14:foregroundMark x1="73611" y1="5058" x2="73611" y2="5058"/>
                        <a14:foregroundMark x1="74444" y1="2746" x2="74444" y2="2746"/>
                        <a14:foregroundMark x1="70278" y1="15896" x2="70278" y2="15896"/>
                        <a14:foregroundMark x1="69722" y1="13873" x2="69722" y2="13873"/>
                        <a14:foregroundMark x1="71667" y1="20231" x2="71667" y2="20231"/>
                        <a14:foregroundMark x1="71944" y1="21532" x2="71944" y2="25000"/>
                        <a14:foregroundMark x1="78889" y1="20665" x2="79167" y2="18931"/>
                        <a14:foregroundMark x1="98889" y1="96965" x2="98889" y2="969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62" y="85708"/>
            <a:ext cx="3429000" cy="6591300"/>
          </a:xfrm>
          <a:prstGeom prst="rect">
            <a:avLst/>
          </a:prstGeom>
        </p:spPr>
      </p:pic>
      <p:sp>
        <p:nvSpPr>
          <p:cNvPr id="19" name="Google Shape;96;p2">
            <a:extLst>
              <a:ext uri="{FF2B5EF4-FFF2-40B4-BE49-F238E27FC236}">
                <a16:creationId xmlns:a16="http://schemas.microsoft.com/office/drawing/2014/main" id="{C301332A-3849-4360-BD99-AF66C01B9761}"/>
              </a:ext>
            </a:extLst>
          </p:cNvPr>
          <p:cNvSpPr txBox="1">
            <a:spLocks/>
          </p:cNvSpPr>
          <p:nvPr/>
        </p:nvSpPr>
        <p:spPr>
          <a:xfrm>
            <a:off x="4079956" y="2941621"/>
            <a:ext cx="7016150" cy="18454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</a:rPr>
              <a:t>Если где-то тебе не рады с неработающим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</a:rPr>
              <a:t>SQL</a:t>
            </a:r>
            <a:r>
              <a:rPr lang="en-US" sz="3200" b="1" dirty="0">
                <a:solidFill>
                  <a:prstClr val="black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-</a:t>
            </a: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</a:rPr>
              <a:t>запросом, то и с работающим туда идти не надо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None/>
              <a:tabLst/>
              <a:defRPr/>
            </a:pPr>
            <a:endParaRPr lang="en-US" sz="4800" b="1" dirty="0">
              <a:solidFill>
                <a:prstClr val="black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</a:rPr>
              <a:t>© JS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grpSp>
        <p:nvGrpSpPr>
          <p:cNvPr id="505" name="Google Shape;1124;p38">
            <a:extLst>
              <a:ext uri="{FF2B5EF4-FFF2-40B4-BE49-F238E27FC236}">
                <a16:creationId xmlns:a16="http://schemas.microsoft.com/office/drawing/2014/main" id="{63461E4C-6ACB-43AE-AA51-6F65B17E5804}"/>
              </a:ext>
            </a:extLst>
          </p:cNvPr>
          <p:cNvGrpSpPr/>
          <p:nvPr/>
        </p:nvGrpSpPr>
        <p:grpSpPr>
          <a:xfrm flipH="1">
            <a:off x="-6041901" y="-156396"/>
            <a:ext cx="9765401" cy="7170784"/>
            <a:chOff x="238125" y="262775"/>
            <a:chExt cx="7092825" cy="5151425"/>
          </a:xfrm>
          <a:solidFill>
            <a:srgbClr val="0C6291"/>
          </a:solidFill>
        </p:grpSpPr>
        <p:sp>
          <p:nvSpPr>
            <p:cNvPr id="506" name="Google Shape;1125;p38">
              <a:extLst>
                <a:ext uri="{FF2B5EF4-FFF2-40B4-BE49-F238E27FC236}">
                  <a16:creationId xmlns:a16="http://schemas.microsoft.com/office/drawing/2014/main" id="{2CB27B02-10AC-407B-8680-E70E9A6113DF}"/>
                </a:ext>
              </a:extLst>
            </p:cNvPr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07" name="Google Shape;1126;p38">
              <a:extLst>
                <a:ext uri="{FF2B5EF4-FFF2-40B4-BE49-F238E27FC236}">
                  <a16:creationId xmlns:a16="http://schemas.microsoft.com/office/drawing/2014/main" id="{F6301145-D7A4-4AA5-94C7-B56EC9BE56A1}"/>
                </a:ext>
              </a:extLst>
            </p:cNvPr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08" name="Google Shape;1127;p38">
              <a:extLst>
                <a:ext uri="{FF2B5EF4-FFF2-40B4-BE49-F238E27FC236}">
                  <a16:creationId xmlns:a16="http://schemas.microsoft.com/office/drawing/2014/main" id="{17FBB9BC-25A8-4D1C-AE41-E959AE2C383E}"/>
                </a:ext>
              </a:extLst>
            </p:cNvPr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09" name="Google Shape;1128;p38">
              <a:extLst>
                <a:ext uri="{FF2B5EF4-FFF2-40B4-BE49-F238E27FC236}">
                  <a16:creationId xmlns:a16="http://schemas.microsoft.com/office/drawing/2014/main" id="{2A34568D-6C4C-46AD-915E-0F6AFD028EE2}"/>
                </a:ext>
              </a:extLst>
            </p:cNvPr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10" name="Google Shape;1129;p38">
              <a:extLst>
                <a:ext uri="{FF2B5EF4-FFF2-40B4-BE49-F238E27FC236}">
                  <a16:creationId xmlns:a16="http://schemas.microsoft.com/office/drawing/2014/main" id="{F29CFB39-DD8D-4E3B-BA0A-08612DB3A524}"/>
                </a:ext>
              </a:extLst>
            </p:cNvPr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11" name="Google Shape;1130;p38">
              <a:extLst>
                <a:ext uri="{FF2B5EF4-FFF2-40B4-BE49-F238E27FC236}">
                  <a16:creationId xmlns:a16="http://schemas.microsoft.com/office/drawing/2014/main" id="{E5300BF4-7D6E-4E4C-B2BA-2C6EE84B2C4E}"/>
                </a:ext>
              </a:extLst>
            </p:cNvPr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12" name="Google Shape;1131;p38">
              <a:extLst>
                <a:ext uri="{FF2B5EF4-FFF2-40B4-BE49-F238E27FC236}">
                  <a16:creationId xmlns:a16="http://schemas.microsoft.com/office/drawing/2014/main" id="{1921E241-6CD9-4682-929A-C6473531391C}"/>
                </a:ext>
              </a:extLst>
            </p:cNvPr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13" name="Google Shape;1132;p38">
              <a:extLst>
                <a:ext uri="{FF2B5EF4-FFF2-40B4-BE49-F238E27FC236}">
                  <a16:creationId xmlns:a16="http://schemas.microsoft.com/office/drawing/2014/main" id="{3219D7D5-0B3C-44D2-B8E0-9464CA1EB2A8}"/>
                </a:ext>
              </a:extLst>
            </p:cNvPr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14" name="Google Shape;1133;p38">
              <a:extLst>
                <a:ext uri="{FF2B5EF4-FFF2-40B4-BE49-F238E27FC236}">
                  <a16:creationId xmlns:a16="http://schemas.microsoft.com/office/drawing/2014/main" id="{F0B5344D-B272-4768-87D7-15A8A3696697}"/>
                </a:ext>
              </a:extLst>
            </p:cNvPr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15" name="Google Shape;1134;p38">
              <a:extLst>
                <a:ext uri="{FF2B5EF4-FFF2-40B4-BE49-F238E27FC236}">
                  <a16:creationId xmlns:a16="http://schemas.microsoft.com/office/drawing/2014/main" id="{63F873C3-4777-4097-8A1D-6A5CF496B4C9}"/>
                </a:ext>
              </a:extLst>
            </p:cNvPr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16" name="Google Shape;1135;p38">
              <a:extLst>
                <a:ext uri="{FF2B5EF4-FFF2-40B4-BE49-F238E27FC236}">
                  <a16:creationId xmlns:a16="http://schemas.microsoft.com/office/drawing/2014/main" id="{DF1F3929-B531-46E3-B7D5-B3BCCFBA461D}"/>
                </a:ext>
              </a:extLst>
            </p:cNvPr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17" name="Google Shape;1136;p38">
              <a:extLst>
                <a:ext uri="{FF2B5EF4-FFF2-40B4-BE49-F238E27FC236}">
                  <a16:creationId xmlns:a16="http://schemas.microsoft.com/office/drawing/2014/main" id="{7E4BAD9F-374A-4E1E-9513-F762C84CACC9}"/>
                </a:ext>
              </a:extLst>
            </p:cNvPr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18" name="Google Shape;1137;p38">
              <a:extLst>
                <a:ext uri="{FF2B5EF4-FFF2-40B4-BE49-F238E27FC236}">
                  <a16:creationId xmlns:a16="http://schemas.microsoft.com/office/drawing/2014/main" id="{53395898-A508-48DC-A777-3DF580AE5297}"/>
                </a:ext>
              </a:extLst>
            </p:cNvPr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19" name="Google Shape;1138;p38">
              <a:extLst>
                <a:ext uri="{FF2B5EF4-FFF2-40B4-BE49-F238E27FC236}">
                  <a16:creationId xmlns:a16="http://schemas.microsoft.com/office/drawing/2014/main" id="{75FF782A-9501-4998-A519-71383F57EAA7}"/>
                </a:ext>
              </a:extLst>
            </p:cNvPr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20" name="Google Shape;1139;p38">
              <a:extLst>
                <a:ext uri="{FF2B5EF4-FFF2-40B4-BE49-F238E27FC236}">
                  <a16:creationId xmlns:a16="http://schemas.microsoft.com/office/drawing/2014/main" id="{AD246530-A24F-4EA0-B153-6804B1FC0BC2}"/>
                </a:ext>
              </a:extLst>
            </p:cNvPr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21" name="Google Shape;1140;p38">
              <a:extLst>
                <a:ext uri="{FF2B5EF4-FFF2-40B4-BE49-F238E27FC236}">
                  <a16:creationId xmlns:a16="http://schemas.microsoft.com/office/drawing/2014/main" id="{E31402EE-FD2D-4FB7-BFCB-CAF1F58813F6}"/>
                </a:ext>
              </a:extLst>
            </p:cNvPr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22" name="Google Shape;1141;p38">
              <a:extLst>
                <a:ext uri="{FF2B5EF4-FFF2-40B4-BE49-F238E27FC236}">
                  <a16:creationId xmlns:a16="http://schemas.microsoft.com/office/drawing/2014/main" id="{697B10F8-2E08-4A6B-83C1-CB435568B5FF}"/>
                </a:ext>
              </a:extLst>
            </p:cNvPr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23" name="Google Shape;1142;p38">
              <a:extLst>
                <a:ext uri="{FF2B5EF4-FFF2-40B4-BE49-F238E27FC236}">
                  <a16:creationId xmlns:a16="http://schemas.microsoft.com/office/drawing/2014/main" id="{A6F8AB84-E184-406A-B2E1-82E73FA7ABF8}"/>
                </a:ext>
              </a:extLst>
            </p:cNvPr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24" name="Google Shape;1143;p38">
              <a:extLst>
                <a:ext uri="{FF2B5EF4-FFF2-40B4-BE49-F238E27FC236}">
                  <a16:creationId xmlns:a16="http://schemas.microsoft.com/office/drawing/2014/main" id="{3C29A6CD-BE91-46D3-B080-D39ED55B3E87}"/>
                </a:ext>
              </a:extLst>
            </p:cNvPr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25" name="Google Shape;1144;p38">
              <a:extLst>
                <a:ext uri="{FF2B5EF4-FFF2-40B4-BE49-F238E27FC236}">
                  <a16:creationId xmlns:a16="http://schemas.microsoft.com/office/drawing/2014/main" id="{E43CDEAE-1FEB-473A-BF4F-2F11D27DFE05}"/>
                </a:ext>
              </a:extLst>
            </p:cNvPr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26" name="Google Shape;1145;p38">
              <a:extLst>
                <a:ext uri="{FF2B5EF4-FFF2-40B4-BE49-F238E27FC236}">
                  <a16:creationId xmlns:a16="http://schemas.microsoft.com/office/drawing/2014/main" id="{6F0D6AAF-6551-4508-92EB-40C1B6D36776}"/>
                </a:ext>
              </a:extLst>
            </p:cNvPr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27" name="Google Shape;1146;p38">
              <a:extLst>
                <a:ext uri="{FF2B5EF4-FFF2-40B4-BE49-F238E27FC236}">
                  <a16:creationId xmlns:a16="http://schemas.microsoft.com/office/drawing/2014/main" id="{10E1D79A-D1E9-4954-87DA-5FF0AA17BAF1}"/>
                </a:ext>
              </a:extLst>
            </p:cNvPr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28" name="Google Shape;1147;p38">
              <a:extLst>
                <a:ext uri="{FF2B5EF4-FFF2-40B4-BE49-F238E27FC236}">
                  <a16:creationId xmlns:a16="http://schemas.microsoft.com/office/drawing/2014/main" id="{BFB705E0-8511-46F7-919B-4B4C11ECDC5C}"/>
                </a:ext>
              </a:extLst>
            </p:cNvPr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29" name="Google Shape;1148;p38">
              <a:extLst>
                <a:ext uri="{FF2B5EF4-FFF2-40B4-BE49-F238E27FC236}">
                  <a16:creationId xmlns:a16="http://schemas.microsoft.com/office/drawing/2014/main" id="{548E7012-AAED-4555-B02E-CFEC27CEF880}"/>
                </a:ext>
              </a:extLst>
            </p:cNvPr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30" name="Google Shape;1149;p38">
              <a:extLst>
                <a:ext uri="{FF2B5EF4-FFF2-40B4-BE49-F238E27FC236}">
                  <a16:creationId xmlns:a16="http://schemas.microsoft.com/office/drawing/2014/main" id="{BC5CBF20-B458-48DF-994B-011AA59F2AAE}"/>
                </a:ext>
              </a:extLst>
            </p:cNvPr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31" name="Google Shape;1150;p38">
              <a:extLst>
                <a:ext uri="{FF2B5EF4-FFF2-40B4-BE49-F238E27FC236}">
                  <a16:creationId xmlns:a16="http://schemas.microsoft.com/office/drawing/2014/main" id="{5CBD5B22-43FA-4C6A-BBAF-47FE809E0F04}"/>
                </a:ext>
              </a:extLst>
            </p:cNvPr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32" name="Google Shape;1151;p38">
              <a:extLst>
                <a:ext uri="{FF2B5EF4-FFF2-40B4-BE49-F238E27FC236}">
                  <a16:creationId xmlns:a16="http://schemas.microsoft.com/office/drawing/2014/main" id="{2EB57948-6C9F-40E5-84DD-662EEBCE6357}"/>
                </a:ext>
              </a:extLst>
            </p:cNvPr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33" name="Google Shape;1152;p38">
              <a:extLst>
                <a:ext uri="{FF2B5EF4-FFF2-40B4-BE49-F238E27FC236}">
                  <a16:creationId xmlns:a16="http://schemas.microsoft.com/office/drawing/2014/main" id="{E15F8F09-D653-4FCC-9BFB-63547C729BAC}"/>
                </a:ext>
              </a:extLst>
            </p:cNvPr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34" name="Google Shape;1153;p38">
              <a:extLst>
                <a:ext uri="{FF2B5EF4-FFF2-40B4-BE49-F238E27FC236}">
                  <a16:creationId xmlns:a16="http://schemas.microsoft.com/office/drawing/2014/main" id="{680E71AA-676A-49D3-86CF-BA11A043BCA1}"/>
                </a:ext>
              </a:extLst>
            </p:cNvPr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35" name="Google Shape;1154;p38">
              <a:extLst>
                <a:ext uri="{FF2B5EF4-FFF2-40B4-BE49-F238E27FC236}">
                  <a16:creationId xmlns:a16="http://schemas.microsoft.com/office/drawing/2014/main" id="{8211FBEA-2B98-4C8C-BA46-9CF7DAFF40C0}"/>
                </a:ext>
              </a:extLst>
            </p:cNvPr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36" name="Google Shape;1155;p38">
              <a:extLst>
                <a:ext uri="{FF2B5EF4-FFF2-40B4-BE49-F238E27FC236}">
                  <a16:creationId xmlns:a16="http://schemas.microsoft.com/office/drawing/2014/main" id="{2441C0D5-065D-4829-A0F6-5BEEB59FE2B2}"/>
                </a:ext>
              </a:extLst>
            </p:cNvPr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37" name="Google Shape;1156;p38">
              <a:extLst>
                <a:ext uri="{FF2B5EF4-FFF2-40B4-BE49-F238E27FC236}">
                  <a16:creationId xmlns:a16="http://schemas.microsoft.com/office/drawing/2014/main" id="{8AC1581E-0A45-4AB1-8CDE-F26BC28078C5}"/>
                </a:ext>
              </a:extLst>
            </p:cNvPr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38" name="Google Shape;1157;p38">
              <a:extLst>
                <a:ext uri="{FF2B5EF4-FFF2-40B4-BE49-F238E27FC236}">
                  <a16:creationId xmlns:a16="http://schemas.microsoft.com/office/drawing/2014/main" id="{8DD575C0-EB74-4978-8BA6-972428622806}"/>
                </a:ext>
              </a:extLst>
            </p:cNvPr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39" name="Google Shape;1158;p38">
              <a:extLst>
                <a:ext uri="{FF2B5EF4-FFF2-40B4-BE49-F238E27FC236}">
                  <a16:creationId xmlns:a16="http://schemas.microsoft.com/office/drawing/2014/main" id="{2CDA1409-F261-4AE6-B6C4-9CE10B5EE0B1}"/>
                </a:ext>
              </a:extLst>
            </p:cNvPr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40" name="Google Shape;1159;p38">
              <a:extLst>
                <a:ext uri="{FF2B5EF4-FFF2-40B4-BE49-F238E27FC236}">
                  <a16:creationId xmlns:a16="http://schemas.microsoft.com/office/drawing/2014/main" id="{6D60B6A9-ADDB-40A4-ADAA-A615AADE4ED8}"/>
                </a:ext>
              </a:extLst>
            </p:cNvPr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41" name="Google Shape;1160;p38">
              <a:extLst>
                <a:ext uri="{FF2B5EF4-FFF2-40B4-BE49-F238E27FC236}">
                  <a16:creationId xmlns:a16="http://schemas.microsoft.com/office/drawing/2014/main" id="{B6B658E4-25FA-446C-A650-4570971E9D77}"/>
                </a:ext>
              </a:extLst>
            </p:cNvPr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42" name="Google Shape;1161;p38">
              <a:extLst>
                <a:ext uri="{FF2B5EF4-FFF2-40B4-BE49-F238E27FC236}">
                  <a16:creationId xmlns:a16="http://schemas.microsoft.com/office/drawing/2014/main" id="{1B05B2BE-CCA8-4389-9B43-264F635BAB6E}"/>
                </a:ext>
              </a:extLst>
            </p:cNvPr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43" name="Google Shape;1162;p38">
              <a:extLst>
                <a:ext uri="{FF2B5EF4-FFF2-40B4-BE49-F238E27FC236}">
                  <a16:creationId xmlns:a16="http://schemas.microsoft.com/office/drawing/2014/main" id="{7D040E0F-A662-4510-9A46-7D76A42EF112}"/>
                </a:ext>
              </a:extLst>
            </p:cNvPr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44" name="Google Shape;1163;p38">
              <a:extLst>
                <a:ext uri="{FF2B5EF4-FFF2-40B4-BE49-F238E27FC236}">
                  <a16:creationId xmlns:a16="http://schemas.microsoft.com/office/drawing/2014/main" id="{3D0B4481-BF62-4787-8C74-20370BC9CCEE}"/>
                </a:ext>
              </a:extLst>
            </p:cNvPr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45" name="Google Shape;1164;p38">
              <a:extLst>
                <a:ext uri="{FF2B5EF4-FFF2-40B4-BE49-F238E27FC236}">
                  <a16:creationId xmlns:a16="http://schemas.microsoft.com/office/drawing/2014/main" id="{04686F83-AB6B-411A-8A6D-8E2ED601AD88}"/>
                </a:ext>
              </a:extLst>
            </p:cNvPr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46" name="Google Shape;1165;p38">
              <a:extLst>
                <a:ext uri="{FF2B5EF4-FFF2-40B4-BE49-F238E27FC236}">
                  <a16:creationId xmlns:a16="http://schemas.microsoft.com/office/drawing/2014/main" id="{28A7EC1B-0F1E-43CE-9EF1-626731042C7F}"/>
                </a:ext>
              </a:extLst>
            </p:cNvPr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47" name="Google Shape;1166;p38">
              <a:extLst>
                <a:ext uri="{FF2B5EF4-FFF2-40B4-BE49-F238E27FC236}">
                  <a16:creationId xmlns:a16="http://schemas.microsoft.com/office/drawing/2014/main" id="{89AFFF10-3DB7-45D1-ACBC-0CF7213604A6}"/>
                </a:ext>
              </a:extLst>
            </p:cNvPr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48" name="Google Shape;1167;p38">
              <a:extLst>
                <a:ext uri="{FF2B5EF4-FFF2-40B4-BE49-F238E27FC236}">
                  <a16:creationId xmlns:a16="http://schemas.microsoft.com/office/drawing/2014/main" id="{74307816-EA05-4EA1-86F4-BE520F6B0062}"/>
                </a:ext>
              </a:extLst>
            </p:cNvPr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49" name="Google Shape;1168;p38">
              <a:extLst>
                <a:ext uri="{FF2B5EF4-FFF2-40B4-BE49-F238E27FC236}">
                  <a16:creationId xmlns:a16="http://schemas.microsoft.com/office/drawing/2014/main" id="{54AE8A2D-CF21-4AD5-B7D1-750B26FE6971}"/>
                </a:ext>
              </a:extLst>
            </p:cNvPr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50" name="Google Shape;1169;p38">
              <a:extLst>
                <a:ext uri="{FF2B5EF4-FFF2-40B4-BE49-F238E27FC236}">
                  <a16:creationId xmlns:a16="http://schemas.microsoft.com/office/drawing/2014/main" id="{191F0C8B-B49B-4BB7-94D5-318921DA0C07}"/>
                </a:ext>
              </a:extLst>
            </p:cNvPr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51" name="Google Shape;1170;p38">
              <a:extLst>
                <a:ext uri="{FF2B5EF4-FFF2-40B4-BE49-F238E27FC236}">
                  <a16:creationId xmlns:a16="http://schemas.microsoft.com/office/drawing/2014/main" id="{FE9F09E9-3F69-4686-A697-58E0007075EF}"/>
                </a:ext>
              </a:extLst>
            </p:cNvPr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52" name="Google Shape;1171;p38">
              <a:extLst>
                <a:ext uri="{FF2B5EF4-FFF2-40B4-BE49-F238E27FC236}">
                  <a16:creationId xmlns:a16="http://schemas.microsoft.com/office/drawing/2014/main" id="{40FE7F93-B0D7-42B2-954F-64A48F683C60}"/>
                </a:ext>
              </a:extLst>
            </p:cNvPr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53" name="Google Shape;1172;p38">
              <a:extLst>
                <a:ext uri="{FF2B5EF4-FFF2-40B4-BE49-F238E27FC236}">
                  <a16:creationId xmlns:a16="http://schemas.microsoft.com/office/drawing/2014/main" id="{54A5806C-672F-4842-9F8D-4A554FBD129A}"/>
                </a:ext>
              </a:extLst>
            </p:cNvPr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54" name="Google Shape;1173;p38">
              <a:extLst>
                <a:ext uri="{FF2B5EF4-FFF2-40B4-BE49-F238E27FC236}">
                  <a16:creationId xmlns:a16="http://schemas.microsoft.com/office/drawing/2014/main" id="{488D2461-F3D2-4046-8CE3-E3FE6FD4A585}"/>
                </a:ext>
              </a:extLst>
            </p:cNvPr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55" name="Google Shape;1174;p38">
              <a:extLst>
                <a:ext uri="{FF2B5EF4-FFF2-40B4-BE49-F238E27FC236}">
                  <a16:creationId xmlns:a16="http://schemas.microsoft.com/office/drawing/2014/main" id="{D3F474C5-7EEC-4593-8CD9-2469E9FD510D}"/>
                </a:ext>
              </a:extLst>
            </p:cNvPr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56" name="Google Shape;1175;p38">
              <a:extLst>
                <a:ext uri="{FF2B5EF4-FFF2-40B4-BE49-F238E27FC236}">
                  <a16:creationId xmlns:a16="http://schemas.microsoft.com/office/drawing/2014/main" id="{C236808C-3D89-4359-8B3A-C5FCD75FD35B}"/>
                </a:ext>
              </a:extLst>
            </p:cNvPr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57" name="Google Shape;1176;p38">
              <a:extLst>
                <a:ext uri="{FF2B5EF4-FFF2-40B4-BE49-F238E27FC236}">
                  <a16:creationId xmlns:a16="http://schemas.microsoft.com/office/drawing/2014/main" id="{F109E7A3-DCD7-448D-ABFC-0151E1C87DD1}"/>
                </a:ext>
              </a:extLst>
            </p:cNvPr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58" name="Google Shape;1177;p38">
              <a:extLst>
                <a:ext uri="{FF2B5EF4-FFF2-40B4-BE49-F238E27FC236}">
                  <a16:creationId xmlns:a16="http://schemas.microsoft.com/office/drawing/2014/main" id="{EC016FC7-38C7-4958-9E91-EDF80C806807}"/>
                </a:ext>
              </a:extLst>
            </p:cNvPr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59" name="Google Shape;1178;p38">
              <a:extLst>
                <a:ext uri="{FF2B5EF4-FFF2-40B4-BE49-F238E27FC236}">
                  <a16:creationId xmlns:a16="http://schemas.microsoft.com/office/drawing/2014/main" id="{6D9D51C5-8624-4C55-8A65-53931825B733}"/>
                </a:ext>
              </a:extLst>
            </p:cNvPr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60" name="Google Shape;1179;p38">
              <a:extLst>
                <a:ext uri="{FF2B5EF4-FFF2-40B4-BE49-F238E27FC236}">
                  <a16:creationId xmlns:a16="http://schemas.microsoft.com/office/drawing/2014/main" id="{638EB65B-6722-40F3-960A-A7613CE9C9ED}"/>
                </a:ext>
              </a:extLst>
            </p:cNvPr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61" name="Google Shape;1180;p38">
              <a:extLst>
                <a:ext uri="{FF2B5EF4-FFF2-40B4-BE49-F238E27FC236}">
                  <a16:creationId xmlns:a16="http://schemas.microsoft.com/office/drawing/2014/main" id="{E5C69F06-500F-4794-A76E-EED6D21B7B88}"/>
                </a:ext>
              </a:extLst>
            </p:cNvPr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62" name="Google Shape;1181;p38">
              <a:extLst>
                <a:ext uri="{FF2B5EF4-FFF2-40B4-BE49-F238E27FC236}">
                  <a16:creationId xmlns:a16="http://schemas.microsoft.com/office/drawing/2014/main" id="{8EF6C55F-549C-429E-B9CE-116F702E4707}"/>
                </a:ext>
              </a:extLst>
            </p:cNvPr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63" name="Google Shape;1182;p38">
              <a:extLst>
                <a:ext uri="{FF2B5EF4-FFF2-40B4-BE49-F238E27FC236}">
                  <a16:creationId xmlns:a16="http://schemas.microsoft.com/office/drawing/2014/main" id="{A7391C06-F2FA-46C5-9138-4EEEA07B31B4}"/>
                </a:ext>
              </a:extLst>
            </p:cNvPr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64" name="Google Shape;1183;p38">
              <a:extLst>
                <a:ext uri="{FF2B5EF4-FFF2-40B4-BE49-F238E27FC236}">
                  <a16:creationId xmlns:a16="http://schemas.microsoft.com/office/drawing/2014/main" id="{A229D4B3-4CBA-40FB-A019-A9EEAC8731CA}"/>
                </a:ext>
              </a:extLst>
            </p:cNvPr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65" name="Google Shape;1184;p38">
              <a:extLst>
                <a:ext uri="{FF2B5EF4-FFF2-40B4-BE49-F238E27FC236}">
                  <a16:creationId xmlns:a16="http://schemas.microsoft.com/office/drawing/2014/main" id="{42A80E58-C1CF-4747-BC2E-AB82745DDD2A}"/>
                </a:ext>
              </a:extLst>
            </p:cNvPr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66" name="Google Shape;1185;p38">
              <a:extLst>
                <a:ext uri="{FF2B5EF4-FFF2-40B4-BE49-F238E27FC236}">
                  <a16:creationId xmlns:a16="http://schemas.microsoft.com/office/drawing/2014/main" id="{29F056C1-633D-4375-A20A-67BA6E23F62F}"/>
                </a:ext>
              </a:extLst>
            </p:cNvPr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67" name="Google Shape;1186;p38">
              <a:extLst>
                <a:ext uri="{FF2B5EF4-FFF2-40B4-BE49-F238E27FC236}">
                  <a16:creationId xmlns:a16="http://schemas.microsoft.com/office/drawing/2014/main" id="{77C60DA2-5E10-4693-B65E-13DEB013901D}"/>
                </a:ext>
              </a:extLst>
            </p:cNvPr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68" name="Google Shape;1187;p38">
              <a:extLst>
                <a:ext uri="{FF2B5EF4-FFF2-40B4-BE49-F238E27FC236}">
                  <a16:creationId xmlns:a16="http://schemas.microsoft.com/office/drawing/2014/main" id="{47EF66C7-BBE5-42E7-A6CA-8F1A65A0D41A}"/>
                </a:ext>
              </a:extLst>
            </p:cNvPr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69" name="Google Shape;1188;p38">
              <a:extLst>
                <a:ext uri="{FF2B5EF4-FFF2-40B4-BE49-F238E27FC236}">
                  <a16:creationId xmlns:a16="http://schemas.microsoft.com/office/drawing/2014/main" id="{E58BF76C-06DE-439C-BBA1-0C84C6AFFB82}"/>
                </a:ext>
              </a:extLst>
            </p:cNvPr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70" name="Google Shape;1189;p38">
              <a:extLst>
                <a:ext uri="{FF2B5EF4-FFF2-40B4-BE49-F238E27FC236}">
                  <a16:creationId xmlns:a16="http://schemas.microsoft.com/office/drawing/2014/main" id="{9C1F2177-8B97-484F-9BD3-B29669C731F8}"/>
                </a:ext>
              </a:extLst>
            </p:cNvPr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71" name="Google Shape;1190;p38">
              <a:extLst>
                <a:ext uri="{FF2B5EF4-FFF2-40B4-BE49-F238E27FC236}">
                  <a16:creationId xmlns:a16="http://schemas.microsoft.com/office/drawing/2014/main" id="{3B9CBD0A-A0C6-46D1-B1F0-4AC88210FE76}"/>
                </a:ext>
              </a:extLst>
            </p:cNvPr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72" name="Google Shape;1191;p38">
              <a:extLst>
                <a:ext uri="{FF2B5EF4-FFF2-40B4-BE49-F238E27FC236}">
                  <a16:creationId xmlns:a16="http://schemas.microsoft.com/office/drawing/2014/main" id="{F25954F9-C7EE-4BA8-9D5F-68B96BF64F35}"/>
                </a:ext>
              </a:extLst>
            </p:cNvPr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73" name="Google Shape;1192;p38">
              <a:extLst>
                <a:ext uri="{FF2B5EF4-FFF2-40B4-BE49-F238E27FC236}">
                  <a16:creationId xmlns:a16="http://schemas.microsoft.com/office/drawing/2014/main" id="{8A363A97-7440-48F2-BF73-4F1ABDFB3576}"/>
                </a:ext>
              </a:extLst>
            </p:cNvPr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74" name="Google Shape;1193;p38">
              <a:extLst>
                <a:ext uri="{FF2B5EF4-FFF2-40B4-BE49-F238E27FC236}">
                  <a16:creationId xmlns:a16="http://schemas.microsoft.com/office/drawing/2014/main" id="{6CEEBD3D-8F16-4C80-B21E-692A4395358B}"/>
                </a:ext>
              </a:extLst>
            </p:cNvPr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75" name="Google Shape;1194;p38">
              <a:extLst>
                <a:ext uri="{FF2B5EF4-FFF2-40B4-BE49-F238E27FC236}">
                  <a16:creationId xmlns:a16="http://schemas.microsoft.com/office/drawing/2014/main" id="{3E9D594F-B326-4909-A940-4E6819F64747}"/>
                </a:ext>
              </a:extLst>
            </p:cNvPr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76" name="Google Shape;1195;p38">
              <a:extLst>
                <a:ext uri="{FF2B5EF4-FFF2-40B4-BE49-F238E27FC236}">
                  <a16:creationId xmlns:a16="http://schemas.microsoft.com/office/drawing/2014/main" id="{37357ACB-F1F2-4A2E-8329-6D5811B5B719}"/>
                </a:ext>
              </a:extLst>
            </p:cNvPr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77" name="Google Shape;1196;p38">
              <a:extLst>
                <a:ext uri="{FF2B5EF4-FFF2-40B4-BE49-F238E27FC236}">
                  <a16:creationId xmlns:a16="http://schemas.microsoft.com/office/drawing/2014/main" id="{6FD56EA3-B7AE-479C-92A3-C29EA7E51F30}"/>
                </a:ext>
              </a:extLst>
            </p:cNvPr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78" name="Google Shape;1197;p38">
              <a:extLst>
                <a:ext uri="{FF2B5EF4-FFF2-40B4-BE49-F238E27FC236}">
                  <a16:creationId xmlns:a16="http://schemas.microsoft.com/office/drawing/2014/main" id="{E7ECAB5D-F0D6-45B5-8B7D-3481F8D0001B}"/>
                </a:ext>
              </a:extLst>
            </p:cNvPr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79" name="Google Shape;1198;p38">
              <a:extLst>
                <a:ext uri="{FF2B5EF4-FFF2-40B4-BE49-F238E27FC236}">
                  <a16:creationId xmlns:a16="http://schemas.microsoft.com/office/drawing/2014/main" id="{88D59162-E63C-4C2D-980D-0B521E685505}"/>
                </a:ext>
              </a:extLst>
            </p:cNvPr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80" name="Google Shape;1199;p38">
              <a:extLst>
                <a:ext uri="{FF2B5EF4-FFF2-40B4-BE49-F238E27FC236}">
                  <a16:creationId xmlns:a16="http://schemas.microsoft.com/office/drawing/2014/main" id="{90FE80E4-20BE-4927-9767-AA43E4CBD2E2}"/>
                </a:ext>
              </a:extLst>
            </p:cNvPr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81" name="Google Shape;1200;p38">
              <a:extLst>
                <a:ext uri="{FF2B5EF4-FFF2-40B4-BE49-F238E27FC236}">
                  <a16:creationId xmlns:a16="http://schemas.microsoft.com/office/drawing/2014/main" id="{A9D652E3-700A-4673-8E77-D54867611559}"/>
                </a:ext>
              </a:extLst>
            </p:cNvPr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82" name="Google Shape;1201;p38">
              <a:extLst>
                <a:ext uri="{FF2B5EF4-FFF2-40B4-BE49-F238E27FC236}">
                  <a16:creationId xmlns:a16="http://schemas.microsoft.com/office/drawing/2014/main" id="{B5CC560C-5C4F-4BC9-A21B-21A94B264A83}"/>
                </a:ext>
              </a:extLst>
            </p:cNvPr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83" name="Google Shape;1202;p38">
              <a:extLst>
                <a:ext uri="{FF2B5EF4-FFF2-40B4-BE49-F238E27FC236}">
                  <a16:creationId xmlns:a16="http://schemas.microsoft.com/office/drawing/2014/main" id="{98AB7BD3-73F8-47D8-9A98-6C8821F7D43E}"/>
                </a:ext>
              </a:extLst>
            </p:cNvPr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84" name="Google Shape;1203;p38">
              <a:extLst>
                <a:ext uri="{FF2B5EF4-FFF2-40B4-BE49-F238E27FC236}">
                  <a16:creationId xmlns:a16="http://schemas.microsoft.com/office/drawing/2014/main" id="{3E600866-1159-4DCF-9BDE-77DFC299EA2C}"/>
                </a:ext>
              </a:extLst>
            </p:cNvPr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85" name="Google Shape;1204;p38">
              <a:extLst>
                <a:ext uri="{FF2B5EF4-FFF2-40B4-BE49-F238E27FC236}">
                  <a16:creationId xmlns:a16="http://schemas.microsoft.com/office/drawing/2014/main" id="{8A128FE2-FAAD-4CBB-98A7-F7DE493D9F37}"/>
                </a:ext>
              </a:extLst>
            </p:cNvPr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86" name="Google Shape;1205;p38">
              <a:extLst>
                <a:ext uri="{FF2B5EF4-FFF2-40B4-BE49-F238E27FC236}">
                  <a16:creationId xmlns:a16="http://schemas.microsoft.com/office/drawing/2014/main" id="{BFAA9FB9-158E-48C4-BC7E-BF8635AA6037}"/>
                </a:ext>
              </a:extLst>
            </p:cNvPr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87" name="Google Shape;1206;p38">
              <a:extLst>
                <a:ext uri="{FF2B5EF4-FFF2-40B4-BE49-F238E27FC236}">
                  <a16:creationId xmlns:a16="http://schemas.microsoft.com/office/drawing/2014/main" id="{1EF4F86A-E03E-4DEC-8B3A-FC1F31E130B0}"/>
                </a:ext>
              </a:extLst>
            </p:cNvPr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88" name="Google Shape;1207;p38">
              <a:extLst>
                <a:ext uri="{FF2B5EF4-FFF2-40B4-BE49-F238E27FC236}">
                  <a16:creationId xmlns:a16="http://schemas.microsoft.com/office/drawing/2014/main" id="{30688226-4F48-4ED6-9918-DB4CA4C59CFE}"/>
                </a:ext>
              </a:extLst>
            </p:cNvPr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89" name="Google Shape;1208;p38">
              <a:extLst>
                <a:ext uri="{FF2B5EF4-FFF2-40B4-BE49-F238E27FC236}">
                  <a16:creationId xmlns:a16="http://schemas.microsoft.com/office/drawing/2014/main" id="{C8248E93-656D-4A1A-9DFD-AC3FBDA15162}"/>
                </a:ext>
              </a:extLst>
            </p:cNvPr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90" name="Google Shape;1209;p38">
              <a:extLst>
                <a:ext uri="{FF2B5EF4-FFF2-40B4-BE49-F238E27FC236}">
                  <a16:creationId xmlns:a16="http://schemas.microsoft.com/office/drawing/2014/main" id="{18517E38-3440-4C1B-BDFB-1A3C9987B6E1}"/>
                </a:ext>
              </a:extLst>
            </p:cNvPr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91" name="Google Shape;1210;p38">
              <a:extLst>
                <a:ext uri="{FF2B5EF4-FFF2-40B4-BE49-F238E27FC236}">
                  <a16:creationId xmlns:a16="http://schemas.microsoft.com/office/drawing/2014/main" id="{414C8F99-1DC3-4893-BD4C-F95F4B5A0108}"/>
                </a:ext>
              </a:extLst>
            </p:cNvPr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92" name="Google Shape;1211;p38">
              <a:extLst>
                <a:ext uri="{FF2B5EF4-FFF2-40B4-BE49-F238E27FC236}">
                  <a16:creationId xmlns:a16="http://schemas.microsoft.com/office/drawing/2014/main" id="{BE8511A0-B367-477A-9820-144E0BF36693}"/>
                </a:ext>
              </a:extLst>
            </p:cNvPr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93" name="Google Shape;1212;p38">
              <a:extLst>
                <a:ext uri="{FF2B5EF4-FFF2-40B4-BE49-F238E27FC236}">
                  <a16:creationId xmlns:a16="http://schemas.microsoft.com/office/drawing/2014/main" id="{1971BF73-B285-4982-B6B1-0DC63ADB0F2C}"/>
                </a:ext>
              </a:extLst>
            </p:cNvPr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94" name="Google Shape;1213;p38">
              <a:extLst>
                <a:ext uri="{FF2B5EF4-FFF2-40B4-BE49-F238E27FC236}">
                  <a16:creationId xmlns:a16="http://schemas.microsoft.com/office/drawing/2014/main" id="{A5CCFC26-E664-4D06-B3E5-B31FB9F4F4D3}"/>
                </a:ext>
              </a:extLst>
            </p:cNvPr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95" name="Google Shape;1214;p38">
              <a:extLst>
                <a:ext uri="{FF2B5EF4-FFF2-40B4-BE49-F238E27FC236}">
                  <a16:creationId xmlns:a16="http://schemas.microsoft.com/office/drawing/2014/main" id="{0EA22E77-1E24-4E75-B68B-603A7069865B}"/>
                </a:ext>
              </a:extLst>
            </p:cNvPr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96" name="Google Shape;1215;p38">
              <a:extLst>
                <a:ext uri="{FF2B5EF4-FFF2-40B4-BE49-F238E27FC236}">
                  <a16:creationId xmlns:a16="http://schemas.microsoft.com/office/drawing/2014/main" id="{948A90CF-FDCA-46FF-A595-A0DFC8CF03AE}"/>
                </a:ext>
              </a:extLst>
            </p:cNvPr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97" name="Google Shape;1216;p38">
              <a:extLst>
                <a:ext uri="{FF2B5EF4-FFF2-40B4-BE49-F238E27FC236}">
                  <a16:creationId xmlns:a16="http://schemas.microsoft.com/office/drawing/2014/main" id="{C71E5E0E-4E28-466F-B680-78C1C827AAA3}"/>
                </a:ext>
              </a:extLst>
            </p:cNvPr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98" name="Google Shape;1217;p38">
              <a:extLst>
                <a:ext uri="{FF2B5EF4-FFF2-40B4-BE49-F238E27FC236}">
                  <a16:creationId xmlns:a16="http://schemas.microsoft.com/office/drawing/2014/main" id="{8137D2D4-D1F2-400F-9964-6D11A3FB3FE7}"/>
                </a:ext>
              </a:extLst>
            </p:cNvPr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99" name="Google Shape;1218;p38">
              <a:extLst>
                <a:ext uri="{FF2B5EF4-FFF2-40B4-BE49-F238E27FC236}">
                  <a16:creationId xmlns:a16="http://schemas.microsoft.com/office/drawing/2014/main" id="{15726B90-E52F-4295-84A8-7F452A4BDB7C}"/>
                </a:ext>
              </a:extLst>
            </p:cNvPr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00" name="Google Shape;1219;p38">
              <a:extLst>
                <a:ext uri="{FF2B5EF4-FFF2-40B4-BE49-F238E27FC236}">
                  <a16:creationId xmlns:a16="http://schemas.microsoft.com/office/drawing/2014/main" id="{5CF77754-349A-467C-8AB7-B8733D8F999A}"/>
                </a:ext>
              </a:extLst>
            </p:cNvPr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01" name="Google Shape;1220;p38">
              <a:extLst>
                <a:ext uri="{FF2B5EF4-FFF2-40B4-BE49-F238E27FC236}">
                  <a16:creationId xmlns:a16="http://schemas.microsoft.com/office/drawing/2014/main" id="{37F893E7-7B5B-4023-81DE-908369A60BC9}"/>
                </a:ext>
              </a:extLst>
            </p:cNvPr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02" name="Google Shape;1221;p38">
              <a:extLst>
                <a:ext uri="{FF2B5EF4-FFF2-40B4-BE49-F238E27FC236}">
                  <a16:creationId xmlns:a16="http://schemas.microsoft.com/office/drawing/2014/main" id="{34EFE608-E07F-414E-816D-318D1FB9104A}"/>
                </a:ext>
              </a:extLst>
            </p:cNvPr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03" name="Google Shape;1222;p38">
              <a:extLst>
                <a:ext uri="{FF2B5EF4-FFF2-40B4-BE49-F238E27FC236}">
                  <a16:creationId xmlns:a16="http://schemas.microsoft.com/office/drawing/2014/main" id="{4AF2E7B7-78A9-470B-9540-69A3CFC4E559}"/>
                </a:ext>
              </a:extLst>
            </p:cNvPr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04" name="Google Shape;1223;p38">
              <a:extLst>
                <a:ext uri="{FF2B5EF4-FFF2-40B4-BE49-F238E27FC236}">
                  <a16:creationId xmlns:a16="http://schemas.microsoft.com/office/drawing/2014/main" id="{B2C3087F-8028-4D37-982E-2437BC2B9A12}"/>
                </a:ext>
              </a:extLst>
            </p:cNvPr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05" name="Google Shape;1224;p38">
              <a:extLst>
                <a:ext uri="{FF2B5EF4-FFF2-40B4-BE49-F238E27FC236}">
                  <a16:creationId xmlns:a16="http://schemas.microsoft.com/office/drawing/2014/main" id="{5510958A-401D-4F31-B17D-F8E0EE073CEA}"/>
                </a:ext>
              </a:extLst>
            </p:cNvPr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06" name="Google Shape;1225;p38">
              <a:extLst>
                <a:ext uri="{FF2B5EF4-FFF2-40B4-BE49-F238E27FC236}">
                  <a16:creationId xmlns:a16="http://schemas.microsoft.com/office/drawing/2014/main" id="{78F1DCF2-DACA-45CD-8E7A-4F0B7D3423C7}"/>
                </a:ext>
              </a:extLst>
            </p:cNvPr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07" name="Google Shape;1226;p38">
              <a:extLst>
                <a:ext uri="{FF2B5EF4-FFF2-40B4-BE49-F238E27FC236}">
                  <a16:creationId xmlns:a16="http://schemas.microsoft.com/office/drawing/2014/main" id="{6457CB90-FA1F-4D23-8B35-399D0A651A30}"/>
                </a:ext>
              </a:extLst>
            </p:cNvPr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08" name="Google Shape;1227;p38">
              <a:extLst>
                <a:ext uri="{FF2B5EF4-FFF2-40B4-BE49-F238E27FC236}">
                  <a16:creationId xmlns:a16="http://schemas.microsoft.com/office/drawing/2014/main" id="{7589918F-FDE3-4D8A-9562-1D6B762E1DAF}"/>
                </a:ext>
              </a:extLst>
            </p:cNvPr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09" name="Google Shape;1228;p38">
              <a:extLst>
                <a:ext uri="{FF2B5EF4-FFF2-40B4-BE49-F238E27FC236}">
                  <a16:creationId xmlns:a16="http://schemas.microsoft.com/office/drawing/2014/main" id="{0D9D0E14-5CF1-4ED2-B18F-2EC4E792546C}"/>
                </a:ext>
              </a:extLst>
            </p:cNvPr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10" name="Google Shape;1229;p38">
              <a:extLst>
                <a:ext uri="{FF2B5EF4-FFF2-40B4-BE49-F238E27FC236}">
                  <a16:creationId xmlns:a16="http://schemas.microsoft.com/office/drawing/2014/main" id="{B564053B-857E-4189-B420-474B43F65B8F}"/>
                </a:ext>
              </a:extLst>
            </p:cNvPr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11" name="Google Shape;1230;p38">
              <a:extLst>
                <a:ext uri="{FF2B5EF4-FFF2-40B4-BE49-F238E27FC236}">
                  <a16:creationId xmlns:a16="http://schemas.microsoft.com/office/drawing/2014/main" id="{C966CA24-C095-498E-94F2-91ED85DF28AA}"/>
                </a:ext>
              </a:extLst>
            </p:cNvPr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12" name="Google Shape;1231;p38">
              <a:extLst>
                <a:ext uri="{FF2B5EF4-FFF2-40B4-BE49-F238E27FC236}">
                  <a16:creationId xmlns:a16="http://schemas.microsoft.com/office/drawing/2014/main" id="{2AE69CDD-AA52-4D46-BF9C-F469DF697FA1}"/>
                </a:ext>
              </a:extLst>
            </p:cNvPr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13" name="Google Shape;1232;p38">
              <a:extLst>
                <a:ext uri="{FF2B5EF4-FFF2-40B4-BE49-F238E27FC236}">
                  <a16:creationId xmlns:a16="http://schemas.microsoft.com/office/drawing/2014/main" id="{B751AE04-6CEA-4F04-99F9-D1C88C426945}"/>
                </a:ext>
              </a:extLst>
            </p:cNvPr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14" name="Google Shape;1233;p38">
              <a:extLst>
                <a:ext uri="{FF2B5EF4-FFF2-40B4-BE49-F238E27FC236}">
                  <a16:creationId xmlns:a16="http://schemas.microsoft.com/office/drawing/2014/main" id="{789B1199-24D0-4AF8-8AF5-D2339F7E589C}"/>
                </a:ext>
              </a:extLst>
            </p:cNvPr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15" name="Google Shape;1234;p38">
              <a:extLst>
                <a:ext uri="{FF2B5EF4-FFF2-40B4-BE49-F238E27FC236}">
                  <a16:creationId xmlns:a16="http://schemas.microsoft.com/office/drawing/2014/main" id="{1DA11D64-C8B4-47CB-A5FA-74D2B791D34D}"/>
                </a:ext>
              </a:extLst>
            </p:cNvPr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16" name="Google Shape;1235;p38">
              <a:extLst>
                <a:ext uri="{FF2B5EF4-FFF2-40B4-BE49-F238E27FC236}">
                  <a16:creationId xmlns:a16="http://schemas.microsoft.com/office/drawing/2014/main" id="{BD970354-32A5-4269-9F6B-2FC867E2D7C7}"/>
                </a:ext>
              </a:extLst>
            </p:cNvPr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17" name="Google Shape;1236;p38">
              <a:extLst>
                <a:ext uri="{FF2B5EF4-FFF2-40B4-BE49-F238E27FC236}">
                  <a16:creationId xmlns:a16="http://schemas.microsoft.com/office/drawing/2014/main" id="{D990B4D6-4BA5-48F8-AC43-A54C490E3D19}"/>
                </a:ext>
              </a:extLst>
            </p:cNvPr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18" name="Google Shape;1237;p38">
              <a:extLst>
                <a:ext uri="{FF2B5EF4-FFF2-40B4-BE49-F238E27FC236}">
                  <a16:creationId xmlns:a16="http://schemas.microsoft.com/office/drawing/2014/main" id="{1E1DB150-744C-41F5-8D12-01CBA441F90D}"/>
                </a:ext>
              </a:extLst>
            </p:cNvPr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19" name="Google Shape;1238;p38">
              <a:extLst>
                <a:ext uri="{FF2B5EF4-FFF2-40B4-BE49-F238E27FC236}">
                  <a16:creationId xmlns:a16="http://schemas.microsoft.com/office/drawing/2014/main" id="{5E06EB52-82AC-4FE0-ABDC-EDBEB8FE0E48}"/>
                </a:ext>
              </a:extLst>
            </p:cNvPr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20" name="Google Shape;1239;p38">
              <a:extLst>
                <a:ext uri="{FF2B5EF4-FFF2-40B4-BE49-F238E27FC236}">
                  <a16:creationId xmlns:a16="http://schemas.microsoft.com/office/drawing/2014/main" id="{E9ABA407-77FB-454F-9DDD-C0E31B166CC1}"/>
                </a:ext>
              </a:extLst>
            </p:cNvPr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21" name="Google Shape;1240;p38">
              <a:extLst>
                <a:ext uri="{FF2B5EF4-FFF2-40B4-BE49-F238E27FC236}">
                  <a16:creationId xmlns:a16="http://schemas.microsoft.com/office/drawing/2014/main" id="{2020A5EE-5299-4EE1-9D40-AEC02CEAECD9}"/>
                </a:ext>
              </a:extLst>
            </p:cNvPr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22" name="Google Shape;1241;p38">
              <a:extLst>
                <a:ext uri="{FF2B5EF4-FFF2-40B4-BE49-F238E27FC236}">
                  <a16:creationId xmlns:a16="http://schemas.microsoft.com/office/drawing/2014/main" id="{C5EA0B28-BDC4-4FA0-8DD2-538026CC4358}"/>
                </a:ext>
              </a:extLst>
            </p:cNvPr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23" name="Google Shape;1242;p38">
              <a:extLst>
                <a:ext uri="{FF2B5EF4-FFF2-40B4-BE49-F238E27FC236}">
                  <a16:creationId xmlns:a16="http://schemas.microsoft.com/office/drawing/2014/main" id="{BF5479A0-6958-4943-8055-9BE197C51019}"/>
                </a:ext>
              </a:extLst>
            </p:cNvPr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24" name="Google Shape;1243;p38">
              <a:extLst>
                <a:ext uri="{FF2B5EF4-FFF2-40B4-BE49-F238E27FC236}">
                  <a16:creationId xmlns:a16="http://schemas.microsoft.com/office/drawing/2014/main" id="{5B902807-83DB-44AB-8739-FE90972686BE}"/>
                </a:ext>
              </a:extLst>
            </p:cNvPr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25" name="Google Shape;1244;p38">
              <a:extLst>
                <a:ext uri="{FF2B5EF4-FFF2-40B4-BE49-F238E27FC236}">
                  <a16:creationId xmlns:a16="http://schemas.microsoft.com/office/drawing/2014/main" id="{14AD4F85-64D8-46B0-9771-CE73F17799D6}"/>
                </a:ext>
              </a:extLst>
            </p:cNvPr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26" name="Google Shape;1245;p38">
              <a:extLst>
                <a:ext uri="{FF2B5EF4-FFF2-40B4-BE49-F238E27FC236}">
                  <a16:creationId xmlns:a16="http://schemas.microsoft.com/office/drawing/2014/main" id="{B7B060BD-06F5-4DBD-A08B-E23405F79461}"/>
                </a:ext>
              </a:extLst>
            </p:cNvPr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27" name="Google Shape;1246;p38">
              <a:extLst>
                <a:ext uri="{FF2B5EF4-FFF2-40B4-BE49-F238E27FC236}">
                  <a16:creationId xmlns:a16="http://schemas.microsoft.com/office/drawing/2014/main" id="{AB6A8C59-8C97-4DE5-816F-6F17EC4E2164}"/>
                </a:ext>
              </a:extLst>
            </p:cNvPr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28" name="Google Shape;1247;p38">
              <a:extLst>
                <a:ext uri="{FF2B5EF4-FFF2-40B4-BE49-F238E27FC236}">
                  <a16:creationId xmlns:a16="http://schemas.microsoft.com/office/drawing/2014/main" id="{32652AF2-11B5-4B81-B0A4-FF9C67E7935A}"/>
                </a:ext>
              </a:extLst>
            </p:cNvPr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29" name="Google Shape;1248;p38">
              <a:extLst>
                <a:ext uri="{FF2B5EF4-FFF2-40B4-BE49-F238E27FC236}">
                  <a16:creationId xmlns:a16="http://schemas.microsoft.com/office/drawing/2014/main" id="{D8D31CC2-1128-449C-BE20-F07C82834ED3}"/>
                </a:ext>
              </a:extLst>
            </p:cNvPr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30" name="Google Shape;1249;p38">
              <a:extLst>
                <a:ext uri="{FF2B5EF4-FFF2-40B4-BE49-F238E27FC236}">
                  <a16:creationId xmlns:a16="http://schemas.microsoft.com/office/drawing/2014/main" id="{380B7779-0C4A-4F55-92B2-6F87AB43E5C0}"/>
                </a:ext>
              </a:extLst>
            </p:cNvPr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31" name="Google Shape;1250;p38">
              <a:extLst>
                <a:ext uri="{FF2B5EF4-FFF2-40B4-BE49-F238E27FC236}">
                  <a16:creationId xmlns:a16="http://schemas.microsoft.com/office/drawing/2014/main" id="{84CAB110-6F1D-4063-B8F7-426DB0C95456}"/>
                </a:ext>
              </a:extLst>
            </p:cNvPr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32" name="Google Shape;1251;p38">
              <a:extLst>
                <a:ext uri="{FF2B5EF4-FFF2-40B4-BE49-F238E27FC236}">
                  <a16:creationId xmlns:a16="http://schemas.microsoft.com/office/drawing/2014/main" id="{08ACE450-1061-4D94-A526-22599FE1F73F}"/>
                </a:ext>
              </a:extLst>
            </p:cNvPr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33" name="Google Shape;1252;p38">
              <a:extLst>
                <a:ext uri="{FF2B5EF4-FFF2-40B4-BE49-F238E27FC236}">
                  <a16:creationId xmlns:a16="http://schemas.microsoft.com/office/drawing/2014/main" id="{DDE08DCC-F7C3-4E18-9335-FC25750F72AA}"/>
                </a:ext>
              </a:extLst>
            </p:cNvPr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34" name="Google Shape;1253;p38">
              <a:extLst>
                <a:ext uri="{FF2B5EF4-FFF2-40B4-BE49-F238E27FC236}">
                  <a16:creationId xmlns:a16="http://schemas.microsoft.com/office/drawing/2014/main" id="{899E46C2-F5DD-4B50-8268-4F5561122A37}"/>
                </a:ext>
              </a:extLst>
            </p:cNvPr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35" name="Google Shape;1254;p38">
              <a:extLst>
                <a:ext uri="{FF2B5EF4-FFF2-40B4-BE49-F238E27FC236}">
                  <a16:creationId xmlns:a16="http://schemas.microsoft.com/office/drawing/2014/main" id="{083C6DFB-C752-4A28-8B19-4B139D58667B}"/>
                </a:ext>
              </a:extLst>
            </p:cNvPr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36" name="Google Shape;1255;p38">
              <a:extLst>
                <a:ext uri="{FF2B5EF4-FFF2-40B4-BE49-F238E27FC236}">
                  <a16:creationId xmlns:a16="http://schemas.microsoft.com/office/drawing/2014/main" id="{383FEFFD-B42A-411E-91D9-A410715602FE}"/>
                </a:ext>
              </a:extLst>
            </p:cNvPr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37" name="Google Shape;1256;p38">
              <a:extLst>
                <a:ext uri="{FF2B5EF4-FFF2-40B4-BE49-F238E27FC236}">
                  <a16:creationId xmlns:a16="http://schemas.microsoft.com/office/drawing/2014/main" id="{6A6FDE45-130E-46A3-B02F-D6B92D19D030}"/>
                </a:ext>
              </a:extLst>
            </p:cNvPr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38" name="Google Shape;1257;p38">
              <a:extLst>
                <a:ext uri="{FF2B5EF4-FFF2-40B4-BE49-F238E27FC236}">
                  <a16:creationId xmlns:a16="http://schemas.microsoft.com/office/drawing/2014/main" id="{95C512D3-8177-4800-B744-F45FA2F5A4A5}"/>
                </a:ext>
              </a:extLst>
            </p:cNvPr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39" name="Google Shape;1258;p38">
              <a:extLst>
                <a:ext uri="{FF2B5EF4-FFF2-40B4-BE49-F238E27FC236}">
                  <a16:creationId xmlns:a16="http://schemas.microsoft.com/office/drawing/2014/main" id="{0BA8D095-580A-4002-B1AA-671F629D6FB6}"/>
                </a:ext>
              </a:extLst>
            </p:cNvPr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40" name="Google Shape;1259;p38">
              <a:extLst>
                <a:ext uri="{FF2B5EF4-FFF2-40B4-BE49-F238E27FC236}">
                  <a16:creationId xmlns:a16="http://schemas.microsoft.com/office/drawing/2014/main" id="{C92C67AF-A4D0-4201-B4A2-426E9539E111}"/>
                </a:ext>
              </a:extLst>
            </p:cNvPr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41" name="Google Shape;1260;p38">
              <a:extLst>
                <a:ext uri="{FF2B5EF4-FFF2-40B4-BE49-F238E27FC236}">
                  <a16:creationId xmlns:a16="http://schemas.microsoft.com/office/drawing/2014/main" id="{2E890758-A72A-4EBB-A9EC-E80B582778D9}"/>
                </a:ext>
              </a:extLst>
            </p:cNvPr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42" name="Google Shape;1261;p38">
              <a:extLst>
                <a:ext uri="{FF2B5EF4-FFF2-40B4-BE49-F238E27FC236}">
                  <a16:creationId xmlns:a16="http://schemas.microsoft.com/office/drawing/2014/main" id="{69195C8D-8548-4600-B697-44EBD03FF986}"/>
                </a:ext>
              </a:extLst>
            </p:cNvPr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43" name="Google Shape;1262;p38">
              <a:extLst>
                <a:ext uri="{FF2B5EF4-FFF2-40B4-BE49-F238E27FC236}">
                  <a16:creationId xmlns:a16="http://schemas.microsoft.com/office/drawing/2014/main" id="{C3855FC0-5C37-4E48-A989-2B8FE3E8B81C}"/>
                </a:ext>
              </a:extLst>
            </p:cNvPr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44" name="Google Shape;1263;p38">
              <a:extLst>
                <a:ext uri="{FF2B5EF4-FFF2-40B4-BE49-F238E27FC236}">
                  <a16:creationId xmlns:a16="http://schemas.microsoft.com/office/drawing/2014/main" id="{A86BCABB-2B9D-4798-995B-F92AE0BBACCF}"/>
                </a:ext>
              </a:extLst>
            </p:cNvPr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45" name="Google Shape;1264;p38">
              <a:extLst>
                <a:ext uri="{FF2B5EF4-FFF2-40B4-BE49-F238E27FC236}">
                  <a16:creationId xmlns:a16="http://schemas.microsoft.com/office/drawing/2014/main" id="{DAE357A9-3354-4F64-807D-3B83834F922C}"/>
                </a:ext>
              </a:extLst>
            </p:cNvPr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694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000">
              <a:schemeClr val="accent1">
                <a:lumMod val="0"/>
                <a:lumOff val="100000"/>
              </a:schemeClr>
            </a:gs>
            <a:gs pos="96000">
              <a:srgbClr val="A63446"/>
            </a:gs>
          </a:gsLst>
          <a:lin ang="11400000" scaled="0"/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;p3">
            <a:extLst>
              <a:ext uri="{FF2B5EF4-FFF2-40B4-BE49-F238E27FC236}">
                <a16:creationId xmlns:a16="http://schemas.microsoft.com/office/drawing/2014/main" id="{F0785ED1-A7D3-47B2-9CE1-49D5F75D6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123825"/>
            <a:ext cx="3455875" cy="4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Концептуальное проектирование 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24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ER-диаграмма</a:t>
            </a:r>
            <a:br>
              <a:rPr lang="ru-RU" sz="24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</a:br>
            <a:r>
              <a:rPr lang="ru-RU" sz="24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«Сущность-связь»</a:t>
            </a:r>
            <a:br>
              <a:rPr lang="ru-RU" sz="3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</a:b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с использованием веб-приложения diagrams.net</a:t>
            </a:r>
            <a:endParaRPr sz="1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D8DB9A4-B7BA-4D36-A144-717CA119B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516" y="265573"/>
            <a:ext cx="6642367" cy="632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0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000">
              <a:schemeClr val="accent1">
                <a:lumMod val="0"/>
                <a:lumOff val="100000"/>
              </a:schemeClr>
            </a:gs>
            <a:gs pos="96000">
              <a:srgbClr val="A63446"/>
            </a:gs>
          </a:gsLst>
          <a:lin ang="11400000" scaled="0"/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;p3">
            <a:extLst>
              <a:ext uri="{FF2B5EF4-FFF2-40B4-BE49-F238E27FC236}">
                <a16:creationId xmlns:a16="http://schemas.microsoft.com/office/drawing/2014/main" id="{F0785ED1-A7D3-47B2-9CE1-49D5F75D6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123825"/>
            <a:ext cx="3455875" cy="4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Логическое проектирование 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с использованием веб-приложения diagrams.net</a:t>
            </a:r>
            <a:endParaRPr sz="1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28337A-0DD1-4EF4-A6EC-51212AE91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401" y="383404"/>
            <a:ext cx="5935578" cy="609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3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000">
              <a:schemeClr val="accent1">
                <a:lumMod val="0"/>
                <a:lumOff val="100000"/>
              </a:schemeClr>
            </a:gs>
            <a:gs pos="96000">
              <a:srgbClr val="A63446"/>
            </a:gs>
          </a:gsLst>
          <a:lin ang="11400000" scaled="0"/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;p3">
            <a:extLst>
              <a:ext uri="{FF2B5EF4-FFF2-40B4-BE49-F238E27FC236}">
                <a16:creationId xmlns:a16="http://schemas.microsoft.com/office/drawing/2014/main" id="{F0785ED1-A7D3-47B2-9CE1-49D5F75D6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123825"/>
            <a:ext cx="3455875" cy="4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Физическое проектирование 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с использованием веб-приложения diagrams.net</a:t>
            </a:r>
            <a:endParaRPr sz="1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F59508-7F0A-4E5F-96F8-0A1E01214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181" y="414535"/>
            <a:ext cx="6460272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50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000">
              <a:schemeClr val="accent1">
                <a:lumMod val="0"/>
                <a:lumOff val="100000"/>
              </a:schemeClr>
            </a:gs>
            <a:gs pos="96000">
              <a:srgbClr val="A63446"/>
            </a:gs>
          </a:gsLst>
          <a:lin ang="11400000" scaled="0"/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;p3">
            <a:extLst>
              <a:ext uri="{FF2B5EF4-FFF2-40B4-BE49-F238E27FC236}">
                <a16:creationId xmlns:a16="http://schemas.microsoft.com/office/drawing/2014/main" id="{F0785ED1-A7D3-47B2-9CE1-49D5F75D6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123825"/>
            <a:ext cx="3455875" cy="4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Физическое проектирование 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27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Создание таблиц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с использованием</a:t>
            </a:r>
            <a:b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</a:br>
            <a:r>
              <a:rPr lang="en-US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MS SQL Server Management Studio (SSMS)</a:t>
            </a:r>
            <a:b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</a:br>
            <a:endParaRPr sz="1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D099A9-242B-4EEE-972C-2178B67C2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860" y="308657"/>
            <a:ext cx="5952112" cy="6338236"/>
          </a:xfrm>
          <a:prstGeom prst="rect">
            <a:avLst/>
          </a:prstGeom>
        </p:spPr>
      </p:pic>
      <p:sp>
        <p:nvSpPr>
          <p:cNvPr id="5" name="Google Shape;146;p11">
            <a:extLst>
              <a:ext uri="{FF2B5EF4-FFF2-40B4-BE49-F238E27FC236}">
                <a16:creationId xmlns:a16="http://schemas.microsoft.com/office/drawing/2014/main" id="{0C84DD55-AAEE-48A2-B6E1-7387440EBCD0}"/>
              </a:ext>
            </a:extLst>
          </p:cNvPr>
          <p:cNvSpPr/>
          <p:nvPr/>
        </p:nvSpPr>
        <p:spPr>
          <a:xfrm>
            <a:off x="9501809" y="6086011"/>
            <a:ext cx="2542863" cy="560882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rgbClr val="A63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8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orbel"/>
                <a:sym typeface="Corbel"/>
              </a:rPr>
              <a:t>Делай как надо, как не надо не делай </a:t>
            </a:r>
            <a:r>
              <a:rPr lang="en-US" sz="8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orbel"/>
                <a:sym typeface="Corbel"/>
              </a:rPr>
              <a:t> </a:t>
            </a:r>
          </a:p>
          <a:p>
            <a:pPr marL="0" marR="0" lvl="0" indent="0" algn="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8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orbel"/>
                <a:sym typeface="Corbel"/>
              </a:rPr>
              <a:t>© </a:t>
            </a:r>
            <a:r>
              <a:rPr lang="en-US" sz="8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orbel"/>
                <a:sym typeface="Corbel"/>
              </a:rPr>
              <a:t>JS</a:t>
            </a:r>
            <a:endParaRPr sz="800" dirty="0">
              <a:latin typeface="Roboto Condensed Light" panose="02000000000000000000" pitchFamily="2" charset="0"/>
              <a:ea typeface="Roboto Condensed Light" panose="02000000000000000000" pitchFamily="2" charset="0"/>
              <a:cs typeface="Corbel"/>
              <a:sym typeface="Corbe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66F1A3-7C70-4A94-839F-DEBD6E370E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67" b="99722" l="10000" r="90000">
                        <a14:foregroundMark x1="53611" y1="8333" x2="53611" y2="8333"/>
                        <a14:foregroundMark x1="54444" y1="4167" x2="54444" y2="4167"/>
                        <a14:foregroundMark x1="31944" y1="76667" x2="31944" y2="76667"/>
                        <a14:foregroundMark x1="17222" y1="64444" x2="19722" y2="77500"/>
                        <a14:foregroundMark x1="30278" y1="68889" x2="61667" y2="84722"/>
                        <a14:foregroundMark x1="61667" y1="84722" x2="71389" y2="95278"/>
                        <a14:foregroundMark x1="71389" y1="95278" x2="17778" y2="99722"/>
                        <a14:foregroundMark x1="17778" y1="99722" x2="13056" y2="9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47" t="2869" r="19855"/>
          <a:stretch/>
        </p:blipFill>
        <p:spPr>
          <a:xfrm>
            <a:off x="9501809" y="6086011"/>
            <a:ext cx="406940" cy="56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9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000">
              <a:schemeClr val="accent1">
                <a:lumMod val="0"/>
                <a:lumOff val="100000"/>
              </a:schemeClr>
            </a:gs>
            <a:gs pos="96000">
              <a:srgbClr val="A63446"/>
            </a:gs>
          </a:gsLst>
          <a:lin ang="11400000" scaled="0"/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;p3">
            <a:extLst>
              <a:ext uri="{FF2B5EF4-FFF2-40B4-BE49-F238E27FC236}">
                <a16:creationId xmlns:a16="http://schemas.microsoft.com/office/drawing/2014/main" id="{F0785ED1-A7D3-47B2-9CE1-49D5F75D6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123825"/>
            <a:ext cx="3455875" cy="4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Заполнение таблиц тестовыми данными 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с использованием</a:t>
            </a:r>
            <a:b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</a:br>
            <a:r>
              <a:rPr lang="en-US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MS SQL Server Management Studio (SSMS)</a:t>
            </a:r>
            <a:endParaRPr sz="1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29A352D-A57E-4FCD-969D-DC208196D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551" y="566338"/>
            <a:ext cx="6420746" cy="5725324"/>
          </a:xfrm>
          <a:prstGeom prst="rect">
            <a:avLst/>
          </a:prstGeom>
        </p:spPr>
      </p:pic>
      <p:sp>
        <p:nvSpPr>
          <p:cNvPr id="5" name="Google Shape;146;p11">
            <a:extLst>
              <a:ext uri="{FF2B5EF4-FFF2-40B4-BE49-F238E27FC236}">
                <a16:creationId xmlns:a16="http://schemas.microsoft.com/office/drawing/2014/main" id="{FE864D34-E96C-47C7-8B16-BAA01AACA4B4}"/>
              </a:ext>
            </a:extLst>
          </p:cNvPr>
          <p:cNvSpPr/>
          <p:nvPr/>
        </p:nvSpPr>
        <p:spPr>
          <a:xfrm>
            <a:off x="9470003" y="194094"/>
            <a:ext cx="2542863" cy="560882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rgbClr val="A63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8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orbel"/>
                <a:sym typeface="Corbel"/>
              </a:rPr>
              <a:t>Запомни: всего одна ошибка – и ты ошибся.</a:t>
            </a:r>
            <a:endParaRPr lang="en-US" sz="800" dirty="0">
              <a:latin typeface="Roboto Condensed Light" panose="02000000000000000000" pitchFamily="2" charset="0"/>
              <a:ea typeface="Roboto Condensed Light" panose="02000000000000000000" pitchFamily="2" charset="0"/>
              <a:cs typeface="Corbel"/>
              <a:sym typeface="Corbel"/>
            </a:endParaRPr>
          </a:p>
          <a:p>
            <a:pPr marL="0" marR="0" lvl="0" indent="0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8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orbel"/>
                <a:sym typeface="Corbel"/>
              </a:rPr>
              <a:t>                                                                                 © </a:t>
            </a:r>
            <a:r>
              <a:rPr lang="en-US" sz="8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orbel"/>
                <a:sym typeface="Corbel"/>
              </a:rPr>
              <a:t>JS</a:t>
            </a:r>
            <a:endParaRPr sz="800" dirty="0">
              <a:latin typeface="Roboto Condensed Light" panose="02000000000000000000" pitchFamily="2" charset="0"/>
              <a:ea typeface="Roboto Condensed Light" panose="02000000000000000000" pitchFamily="2" charset="0"/>
              <a:cs typeface="Corbel"/>
              <a:sym typeface="Corbe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AA3B9E-0C65-4FA1-AC61-CF1DBE9CB1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750" t="21083" r="35948" b="19053"/>
          <a:stretch/>
        </p:blipFill>
        <p:spPr>
          <a:xfrm>
            <a:off x="11622139" y="229333"/>
            <a:ext cx="331453" cy="49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7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000">
              <a:schemeClr val="accent1">
                <a:lumMod val="0"/>
                <a:lumOff val="100000"/>
              </a:schemeClr>
            </a:gs>
            <a:gs pos="96000">
              <a:srgbClr val="A63446"/>
            </a:gs>
          </a:gsLst>
          <a:lin ang="11400000" scaled="0"/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;p3">
            <a:extLst>
              <a:ext uri="{FF2B5EF4-FFF2-40B4-BE49-F238E27FC236}">
                <a16:creationId xmlns:a16="http://schemas.microsoft.com/office/drawing/2014/main" id="{F0785ED1-A7D3-47B2-9CE1-49D5F75D6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123825"/>
            <a:ext cx="3455875" cy="4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be-BY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Соз</a:t>
            </a: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дание объектов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Представление (</a:t>
            </a:r>
            <a:r>
              <a:rPr lang="en-US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VIEW) </a:t>
            </a:r>
            <a:endParaRPr sz="1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20177C-640B-464B-BD01-E0B47BF2C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601" y="2265779"/>
            <a:ext cx="5472474" cy="4061523"/>
          </a:xfrm>
          <a:prstGeom prst="rect">
            <a:avLst/>
          </a:prstGeom>
        </p:spPr>
      </p:pic>
      <p:sp>
        <p:nvSpPr>
          <p:cNvPr id="6" name="Google Shape;146;p11">
            <a:extLst>
              <a:ext uri="{FF2B5EF4-FFF2-40B4-BE49-F238E27FC236}">
                <a16:creationId xmlns:a16="http://schemas.microsoft.com/office/drawing/2014/main" id="{90352371-FCC1-42DC-9B83-B20B4F76C8D4}"/>
              </a:ext>
            </a:extLst>
          </p:cNvPr>
          <p:cNvSpPr/>
          <p:nvPr/>
        </p:nvSpPr>
        <p:spPr>
          <a:xfrm>
            <a:off x="5033601" y="753110"/>
            <a:ext cx="6303406" cy="1116932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rgbClr val="0C62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Roboto Black" panose="02000000000000000000" pitchFamily="2" charset="0"/>
                <a:ea typeface="Roboto Black" panose="02000000000000000000" pitchFamily="2" charset="0"/>
                <a:cs typeface="Corbel"/>
                <a:sym typeface="Corbel"/>
              </a:rPr>
              <a:t>Задание:</a:t>
            </a:r>
            <a:endParaRPr dirty="0"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orbel"/>
                <a:sym typeface="Corbel"/>
              </a:rPr>
              <a:t>Создайте объект для нахождения общего рейтинга топ 50 клиентов за всё время, где рейтинг определяется суммой баллов за количеством покупок в день (3 и более покупок – 3 балла, 2 покупки – 2 балла, 1 покупка – 1 балл)</a:t>
            </a:r>
            <a:endParaRPr sz="1400" dirty="0">
              <a:latin typeface="Roboto Condensed Light" panose="02000000000000000000" pitchFamily="2" charset="0"/>
              <a:ea typeface="Roboto Condensed Light" panose="02000000000000000000" pitchFamily="2" charset="0"/>
              <a:cs typeface="Corbel"/>
              <a:sym typeface="Corbel"/>
            </a:endParaRPr>
          </a:p>
        </p:txBody>
      </p:sp>
      <p:sp>
        <p:nvSpPr>
          <p:cNvPr id="7" name="Google Shape;146;p11">
            <a:extLst>
              <a:ext uri="{FF2B5EF4-FFF2-40B4-BE49-F238E27FC236}">
                <a16:creationId xmlns:a16="http://schemas.microsoft.com/office/drawing/2014/main" id="{929E14CD-AC53-4BF9-B97F-8557EE11FF13}"/>
              </a:ext>
            </a:extLst>
          </p:cNvPr>
          <p:cNvSpPr/>
          <p:nvPr/>
        </p:nvSpPr>
        <p:spPr>
          <a:xfrm>
            <a:off x="9540938" y="6104890"/>
            <a:ext cx="2542863" cy="692585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rgbClr val="A63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be-BY" sz="8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orbel"/>
                <a:sym typeface="Corbel"/>
              </a:rPr>
              <a:t>Я ж</a:t>
            </a:r>
            <a:r>
              <a:rPr lang="ru-RU" sz="8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orbel"/>
                <a:sym typeface="Corbel"/>
              </a:rPr>
              <a:t>иву как карта ляжет, ты живёшь как </a:t>
            </a:r>
            <a:r>
              <a:rPr lang="en-US" sz="8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orbel"/>
                <a:sym typeface="Corbel"/>
              </a:rPr>
              <a:t>SQL-</a:t>
            </a:r>
            <a:r>
              <a:rPr lang="be-BY" sz="8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orbel"/>
                <a:sym typeface="Corbel"/>
              </a:rPr>
              <a:t>запрос скажет.</a:t>
            </a:r>
            <a:endParaRPr lang="en-US" sz="800" dirty="0">
              <a:latin typeface="Roboto Condensed Light" panose="02000000000000000000" pitchFamily="2" charset="0"/>
              <a:ea typeface="Roboto Condensed Light" panose="02000000000000000000" pitchFamily="2" charset="0"/>
              <a:cs typeface="Corbel"/>
              <a:sym typeface="Corbel"/>
            </a:endParaRPr>
          </a:p>
          <a:p>
            <a:pPr marL="0" marR="0" lvl="0" indent="0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8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orbel"/>
                <a:sym typeface="Corbel"/>
              </a:rPr>
              <a:t>                                                                                 © </a:t>
            </a:r>
            <a:r>
              <a:rPr lang="en-US" sz="8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orbel"/>
                <a:sym typeface="Corbel"/>
              </a:rPr>
              <a:t>JS</a:t>
            </a:r>
            <a:endParaRPr sz="800" dirty="0">
              <a:latin typeface="Roboto Condensed Light" panose="02000000000000000000" pitchFamily="2" charset="0"/>
              <a:ea typeface="Roboto Condensed Light" panose="02000000000000000000" pitchFamily="2" charset="0"/>
              <a:cs typeface="Corbel"/>
              <a:sym typeface="Corbe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2063CE-74CE-4293-89D4-772860A75D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36" b="90000" l="10000" r="90000">
                        <a14:foregroundMark x1="53605" y1="9636" x2="53605" y2="9636"/>
                        <a14:foregroundMark x1="60814" y1="12545" x2="60814" y2="12545"/>
                        <a14:foregroundMark x1="56977" y1="12364" x2="56977" y2="123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193" t="7161" r="32690" b="10133"/>
          <a:stretch/>
        </p:blipFill>
        <p:spPr>
          <a:xfrm>
            <a:off x="8941417" y="6046006"/>
            <a:ext cx="522689" cy="81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000">
              <a:schemeClr val="accent1">
                <a:lumMod val="0"/>
                <a:lumOff val="100000"/>
              </a:schemeClr>
            </a:gs>
            <a:gs pos="96000">
              <a:srgbClr val="A63446"/>
            </a:gs>
          </a:gsLst>
          <a:lin ang="11400000" scaled="0"/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;p3">
            <a:extLst>
              <a:ext uri="{FF2B5EF4-FFF2-40B4-BE49-F238E27FC236}">
                <a16:creationId xmlns:a16="http://schemas.microsoft.com/office/drawing/2014/main" id="{F0785ED1-A7D3-47B2-9CE1-49D5F75D6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123825"/>
            <a:ext cx="3455875" cy="4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be-BY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Соз</a:t>
            </a: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дание пакетов </a:t>
            </a:r>
            <a:r>
              <a:rPr lang="en-US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ETL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с использованием</a:t>
            </a:r>
            <a:b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</a:br>
            <a:r>
              <a:rPr lang="en-US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MS SQL Server Integration Services (SSIS)</a:t>
            </a:r>
            <a:endParaRPr sz="1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6" name="Google Shape;146;p11">
            <a:extLst>
              <a:ext uri="{FF2B5EF4-FFF2-40B4-BE49-F238E27FC236}">
                <a16:creationId xmlns:a16="http://schemas.microsoft.com/office/drawing/2014/main" id="{90352371-FCC1-42DC-9B83-B20B4F76C8D4}"/>
              </a:ext>
            </a:extLst>
          </p:cNvPr>
          <p:cNvSpPr/>
          <p:nvPr/>
        </p:nvSpPr>
        <p:spPr>
          <a:xfrm>
            <a:off x="4662252" y="199669"/>
            <a:ext cx="5353797" cy="886421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rgbClr val="0C62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Corbel"/>
                <a:sym typeface="Corbel"/>
              </a:rPr>
              <a:t>Задание:</a:t>
            </a:r>
            <a:endParaRPr kumimoji="0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Corbel"/>
                <a:sym typeface="Corbel"/>
              </a:rPr>
              <a:t>Создайте SSIS пакет с добавлением 10 новых результатов на основе 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Corbel"/>
                <a:sym typeface="Corbel"/>
              </a:rPr>
              <a:t>эксель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Corbel"/>
                <a:sym typeface="Corbel"/>
              </a:rPr>
              <a:t> файла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Condensed Light" panose="02000000000000000000" pitchFamily="2" charset="0"/>
              <a:ea typeface="Roboto Condensed Light" panose="02000000000000000000" pitchFamily="2" charset="0"/>
              <a:cs typeface="Corbel"/>
              <a:sym typeface="Corbe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C05015-F5D1-488B-9B69-CFF86D6DF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252" y="1179482"/>
            <a:ext cx="5353797" cy="5630061"/>
          </a:xfrm>
          <a:prstGeom prst="rect">
            <a:avLst/>
          </a:prstGeom>
        </p:spPr>
      </p:pic>
      <p:sp>
        <p:nvSpPr>
          <p:cNvPr id="5" name="Google Shape;146;p11">
            <a:extLst>
              <a:ext uri="{FF2B5EF4-FFF2-40B4-BE49-F238E27FC236}">
                <a16:creationId xmlns:a16="http://schemas.microsoft.com/office/drawing/2014/main" id="{65F3EE31-880F-4829-99EB-E2331FD49C15}"/>
              </a:ext>
            </a:extLst>
          </p:cNvPr>
          <p:cNvSpPr/>
          <p:nvPr/>
        </p:nvSpPr>
        <p:spPr>
          <a:xfrm>
            <a:off x="10214412" y="5071729"/>
            <a:ext cx="1946515" cy="1219396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rgbClr val="A63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8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orbel"/>
                <a:sym typeface="Corbel"/>
              </a:rPr>
              <a:t>Теория – это когда вы знаете всё, но ничего не работает. Практика – это когда всё работает, но никто не знает почему. Мы совмещаем теорию и практику – ничего не работает и никто не знает почему.</a:t>
            </a:r>
            <a:endParaRPr lang="en-US" sz="800" dirty="0">
              <a:latin typeface="Roboto Condensed Light" panose="02000000000000000000" pitchFamily="2" charset="0"/>
              <a:ea typeface="Roboto Condensed Light" panose="02000000000000000000" pitchFamily="2" charset="0"/>
              <a:cs typeface="Corbel"/>
              <a:sym typeface="Corbel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8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orbel"/>
                <a:sym typeface="Corbel"/>
              </a:rPr>
              <a:t>© </a:t>
            </a:r>
            <a:r>
              <a:rPr lang="en-US" sz="8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orbel"/>
                <a:sym typeface="Corbel"/>
              </a:rPr>
              <a:t>JS</a:t>
            </a:r>
            <a:endParaRPr sz="800" dirty="0">
              <a:latin typeface="Roboto Condensed Light" panose="02000000000000000000" pitchFamily="2" charset="0"/>
              <a:ea typeface="Roboto Condensed Light" panose="02000000000000000000" pitchFamily="2" charset="0"/>
              <a:cs typeface="Corbel"/>
              <a:sym typeface="Corbel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74E5FEA-9C4A-4FCB-90FE-D545F2CB2E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00" b="97115" l="10000" r="90000">
                        <a14:foregroundMark x1="47444" y1="8269" x2="47444" y2="8269"/>
                        <a14:foregroundMark x1="49000" y1="2500" x2="49000" y2="2500"/>
                        <a14:foregroundMark x1="27667" y1="91346" x2="27667" y2="91346"/>
                        <a14:foregroundMark x1="46444" y1="97115" x2="46444" y2="971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301" r="25420" b="1100"/>
          <a:stretch/>
        </p:blipFill>
        <p:spPr>
          <a:xfrm>
            <a:off x="11472322" y="5958725"/>
            <a:ext cx="759781" cy="89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784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546</Words>
  <Application>Microsoft Office PowerPoint</Application>
  <PresentationFormat>Широкоэкранный</PresentationFormat>
  <Paragraphs>54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Corbel</vt:lpstr>
      <vt:lpstr>Courier New</vt:lpstr>
      <vt:lpstr>Roboto Black</vt:lpstr>
      <vt:lpstr>Roboto Condensed Light</vt:lpstr>
      <vt:lpstr>Roboto Thin</vt:lpstr>
      <vt:lpstr>Тема Office</vt:lpstr>
      <vt:lpstr>Презентация PowerPoint</vt:lpstr>
      <vt:lpstr>Презентация PowerPoint</vt:lpstr>
      <vt:lpstr>Концептуальное проектирование   ER-диаграмма «Сущность-связь»  с использованием веб-приложения diagrams.net</vt:lpstr>
      <vt:lpstr>Логическое проектирование    с использованием веб-приложения diagrams.net</vt:lpstr>
      <vt:lpstr>Физическое проектирование    с использованием веб-приложения diagrams.net</vt:lpstr>
      <vt:lpstr>Физическое проектирование   Создание таблиц  с использованием MS SQL Server Management Studio (SSMS) </vt:lpstr>
      <vt:lpstr>Заполнение таблиц тестовыми данными    с использованием MS SQL Server Management Studio (SSMS)</vt:lpstr>
      <vt:lpstr>Создание объектов   Представление (VIEW) </vt:lpstr>
      <vt:lpstr>Создание пакетов ETL   с использованием MS SQL Server Integration Services (SSIS)</vt:lpstr>
      <vt:lpstr>Визуализация данных в  Power BI </vt:lpstr>
      <vt:lpstr>Визуализация данных в  Power BI  фильтр по бренду «Centek» и группе «Iron»</vt:lpstr>
      <vt:lpstr>Визуализация данных в  Power BI  переход на ночной вариант Dashboard по кнопке (правый верхний угол)</vt:lpstr>
      <vt:lpstr>Визуализация данных в  Power BI  ночной вариант, фильтр по категории клиентов в возрасте от 31 до 40 лет</vt:lpstr>
      <vt:lpstr>Визуализация данных в  Power BI  переход на вторую страницу Dashboard по нажатию кнопки (верхний левый угол)</vt:lpstr>
      <vt:lpstr>Визуализация данных в  Power BI  фильтр по 2024 году и заказам со статусом «Completed»</vt:lpstr>
      <vt:lpstr>Визуализация данных в  Power BI  переход на ночной вариант Dashboard по кнопке (правый верхний угол)</vt:lpstr>
      <vt:lpstr>Визуализация данных в  Power BI  фильтр по 2023 году среди клиентов-женщин и заказам со статусом «Completed», с типом доставки «Pickup»</vt:lpstr>
      <vt:lpstr>Визуализация данных в  Tableau</vt:lpstr>
      <vt:lpstr>Визуализация данных в  Tableau  фильтр по 2022 году c визуализацией лучшего бренда «по выручке» и конкурса среди клиентов</vt:lpstr>
      <vt:lpstr>Визуализация данных в  Tableau  фильтр по 2023 году c визуализацией лучшего бренда «по прибыли» и конкурса среди вендоров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Вова</dc:creator>
  <cp:lastModifiedBy>Вова</cp:lastModifiedBy>
  <cp:revision>28</cp:revision>
  <dcterms:created xsi:type="dcterms:W3CDTF">2024-03-19T15:15:29Z</dcterms:created>
  <dcterms:modified xsi:type="dcterms:W3CDTF">2024-03-20T16:24:59Z</dcterms:modified>
</cp:coreProperties>
</file>