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8288000" cy="10287000"/>
  <p:notesSz cx="6858000" cy="9144000"/>
  <p:embeddedFontLst>
    <p:embeddedFont>
      <p:font typeface="Angelica" panose="020B0604020202020204" charset="-5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3572517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52563" y="3681744"/>
            <a:ext cx="14982874" cy="321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ДИПЛОМНЫЙ ПРОЕКТ КУРСА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«Business INTELLIGENCE (BI)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РАЗРАБОТЧИК»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83850" y="7697047"/>
            <a:ext cx="6320299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АВТОР: ЛИТОШЕНКО ОЛЬГА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0828" y="0"/>
            <a:ext cx="18761709" cy="10390517"/>
            <a:chOff x="0" y="0"/>
            <a:chExt cx="4225000" cy="2339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25000" cy="2339869"/>
            </a:xfrm>
            <a:custGeom>
              <a:avLst/>
              <a:gdLst/>
              <a:ahLst/>
              <a:cxnLst/>
              <a:rect l="l" t="t" r="r" b="b"/>
              <a:pathLst>
                <a:path w="4225000" h="2339869">
                  <a:moveTo>
                    <a:pt x="0" y="0"/>
                  </a:moveTo>
                  <a:lnTo>
                    <a:pt x="4225000" y="0"/>
                  </a:lnTo>
                  <a:lnTo>
                    <a:pt x="4225000" y="2339869"/>
                  </a:lnTo>
                  <a:lnTo>
                    <a:pt x="0" y="2339869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25000" cy="2377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01349" y="4051935"/>
            <a:ext cx="8285302" cy="22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ВИЗУАЛИЗАЦИЯ ДАННЫХ В 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TABLEAU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288" y="514350"/>
            <a:ext cx="92583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31417" y="0"/>
            <a:ext cx="13625166" cy="10287000"/>
          </a:xfrm>
          <a:custGeom>
            <a:avLst/>
            <a:gdLst/>
            <a:ahLst/>
            <a:cxnLst/>
            <a:rect l="l" t="t" r="r" b="b"/>
            <a:pathLst>
              <a:path w="13625166" h="10287000">
                <a:moveTo>
                  <a:pt x="0" y="0"/>
                </a:moveTo>
                <a:lnTo>
                  <a:pt x="13625166" y="0"/>
                </a:lnTo>
                <a:lnTo>
                  <a:pt x="136251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1328" y="0"/>
            <a:ext cx="15705344" cy="10287000"/>
          </a:xfrm>
          <a:custGeom>
            <a:avLst/>
            <a:gdLst/>
            <a:ahLst/>
            <a:cxnLst/>
            <a:rect l="l" t="t" r="r" b="b"/>
            <a:pathLst>
              <a:path w="15705344" h="10287000">
                <a:moveTo>
                  <a:pt x="0" y="0"/>
                </a:moveTo>
                <a:lnTo>
                  <a:pt x="15705344" y="0"/>
                </a:lnTo>
                <a:lnTo>
                  <a:pt x="157053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0828" y="0"/>
            <a:ext cx="18761709" cy="10390517"/>
            <a:chOff x="0" y="0"/>
            <a:chExt cx="4225000" cy="2339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25000" cy="2339869"/>
            </a:xfrm>
            <a:custGeom>
              <a:avLst/>
              <a:gdLst/>
              <a:ahLst/>
              <a:cxnLst/>
              <a:rect l="l" t="t" r="r" b="b"/>
              <a:pathLst>
                <a:path w="4225000" h="2339869">
                  <a:moveTo>
                    <a:pt x="0" y="0"/>
                  </a:moveTo>
                  <a:lnTo>
                    <a:pt x="4225000" y="0"/>
                  </a:lnTo>
                  <a:lnTo>
                    <a:pt x="4225000" y="2339869"/>
                  </a:lnTo>
                  <a:lnTo>
                    <a:pt x="0" y="2339869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25000" cy="2377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01349" y="4051935"/>
            <a:ext cx="8285302" cy="22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ВИЗУАЛИЗАЦИЯ ДАННЫХ В 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DOMO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288" y="514350"/>
            <a:ext cx="92583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6695" y="2164774"/>
            <a:ext cx="11594609" cy="5957451"/>
          </a:xfrm>
          <a:custGeom>
            <a:avLst/>
            <a:gdLst/>
            <a:ahLst/>
            <a:cxnLst/>
            <a:rect l="l" t="t" r="r" b="b"/>
            <a:pathLst>
              <a:path w="11594609" h="5957451">
                <a:moveTo>
                  <a:pt x="0" y="0"/>
                </a:moveTo>
                <a:lnTo>
                  <a:pt x="11594610" y="0"/>
                </a:lnTo>
                <a:lnTo>
                  <a:pt x="11594610" y="5957452"/>
                </a:lnTo>
                <a:lnTo>
                  <a:pt x="0" y="595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9231" y="371507"/>
            <a:ext cx="13209116" cy="5481783"/>
          </a:xfrm>
          <a:custGeom>
            <a:avLst/>
            <a:gdLst/>
            <a:ahLst/>
            <a:cxnLst/>
            <a:rect l="l" t="t" r="r" b="b"/>
            <a:pathLst>
              <a:path w="13209116" h="5481783">
                <a:moveTo>
                  <a:pt x="0" y="0"/>
                </a:moveTo>
                <a:lnTo>
                  <a:pt x="13209115" y="0"/>
                </a:lnTo>
                <a:lnTo>
                  <a:pt x="13209115" y="5481783"/>
                </a:lnTo>
                <a:lnTo>
                  <a:pt x="0" y="5481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59231" y="6111699"/>
            <a:ext cx="13209116" cy="3764598"/>
          </a:xfrm>
          <a:custGeom>
            <a:avLst/>
            <a:gdLst/>
            <a:ahLst/>
            <a:cxnLst/>
            <a:rect l="l" t="t" r="r" b="b"/>
            <a:pathLst>
              <a:path w="13209116" h="3764598">
                <a:moveTo>
                  <a:pt x="0" y="0"/>
                </a:moveTo>
                <a:lnTo>
                  <a:pt x="13209115" y="0"/>
                </a:lnTo>
                <a:lnTo>
                  <a:pt x="13209115" y="3764598"/>
                </a:lnTo>
                <a:lnTo>
                  <a:pt x="0" y="376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65431" y="179584"/>
            <a:ext cx="14988982" cy="4740266"/>
          </a:xfrm>
          <a:custGeom>
            <a:avLst/>
            <a:gdLst/>
            <a:ahLst/>
            <a:cxnLst/>
            <a:rect l="l" t="t" r="r" b="b"/>
            <a:pathLst>
              <a:path w="14988982" h="4740266">
                <a:moveTo>
                  <a:pt x="0" y="0"/>
                </a:moveTo>
                <a:lnTo>
                  <a:pt x="14988982" y="0"/>
                </a:lnTo>
                <a:lnTo>
                  <a:pt x="14988982" y="4740266"/>
                </a:lnTo>
                <a:lnTo>
                  <a:pt x="0" y="474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965431" y="5270748"/>
            <a:ext cx="14988982" cy="4477958"/>
          </a:xfrm>
          <a:custGeom>
            <a:avLst/>
            <a:gdLst/>
            <a:ahLst/>
            <a:cxnLst/>
            <a:rect l="l" t="t" r="r" b="b"/>
            <a:pathLst>
              <a:path w="14988982" h="4477958">
                <a:moveTo>
                  <a:pt x="0" y="0"/>
                </a:moveTo>
                <a:lnTo>
                  <a:pt x="14988982" y="0"/>
                </a:lnTo>
                <a:lnTo>
                  <a:pt x="14988982" y="4477959"/>
                </a:lnTo>
                <a:lnTo>
                  <a:pt x="0" y="4477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0828" y="0"/>
            <a:ext cx="18761709" cy="10390517"/>
            <a:chOff x="0" y="0"/>
            <a:chExt cx="4225000" cy="2339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25000" cy="2339869"/>
            </a:xfrm>
            <a:custGeom>
              <a:avLst/>
              <a:gdLst/>
              <a:ahLst/>
              <a:cxnLst/>
              <a:rect l="l" t="t" r="r" b="b"/>
              <a:pathLst>
                <a:path w="4225000" h="2339869">
                  <a:moveTo>
                    <a:pt x="0" y="0"/>
                  </a:moveTo>
                  <a:lnTo>
                    <a:pt x="4225000" y="0"/>
                  </a:lnTo>
                  <a:lnTo>
                    <a:pt x="4225000" y="2339869"/>
                  </a:lnTo>
                  <a:lnTo>
                    <a:pt x="0" y="2339869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25000" cy="2377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288" y="514350"/>
            <a:ext cx="92583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7425" y="0"/>
            <a:ext cx="7287461" cy="10287000"/>
            <a:chOff x="0" y="0"/>
            <a:chExt cx="1641083" cy="23165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1083" cy="2316557"/>
            </a:xfrm>
            <a:custGeom>
              <a:avLst/>
              <a:gdLst/>
              <a:ahLst/>
              <a:cxnLst/>
              <a:rect l="l" t="t" r="r" b="b"/>
              <a:pathLst>
                <a:path w="1641083" h="2316557">
                  <a:moveTo>
                    <a:pt x="0" y="0"/>
                  </a:moveTo>
                  <a:lnTo>
                    <a:pt x="1641083" y="0"/>
                  </a:lnTo>
                  <a:lnTo>
                    <a:pt x="1641083" y="2316557"/>
                  </a:lnTo>
                  <a:lnTo>
                    <a:pt x="0" y="231655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41083" cy="2354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6415" y="2907810"/>
            <a:ext cx="5791693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5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СОДЕРЖАНИЕ ПРОЕКТА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71642" y="2281238"/>
            <a:ext cx="11165077" cy="575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●Концептуальное проектирование базы данных (БД)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●Логическое проектирование БД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●Физическое проектирование БД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●Заполнение таблиц тестовыми данными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●Тестирование БД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●Создание объектов БД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●Создание пакетов ETL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●Визуализация данных в Power BI</a:t>
            </a:r>
          </a:p>
          <a:p>
            <a:pPr algn="l">
              <a:lnSpc>
                <a:spcPts val="2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l">
              <a:lnSpc>
                <a:spcPts val="2499"/>
              </a:lnSpc>
            </a:pPr>
            <a:r>
              <a:rPr lang="en-US" sz="2499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●Визуализация данных в Tableau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31356E"/>
              </a:solidFill>
              <a:latin typeface="Angelica"/>
              <a:ea typeface="Angelica"/>
              <a:cs typeface="Angelica"/>
              <a:sym typeface="Angelica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5" y="4891262"/>
            <a:ext cx="5855794" cy="58587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287274"/>
            <a:ext cx="6871582" cy="2479692"/>
            <a:chOff x="0" y="0"/>
            <a:chExt cx="1547430" cy="558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558409"/>
            </a:xfrm>
            <a:custGeom>
              <a:avLst/>
              <a:gdLst/>
              <a:ahLst/>
              <a:cxnLst/>
              <a:rect l="l" t="t" r="r" b="b"/>
              <a:pathLst>
                <a:path w="1547430" h="558409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59820" y="139939"/>
            <a:ext cx="7300384" cy="10007122"/>
          </a:xfrm>
          <a:custGeom>
            <a:avLst/>
            <a:gdLst/>
            <a:ahLst/>
            <a:cxnLst/>
            <a:rect l="l" t="t" r="r" b="b"/>
            <a:pathLst>
              <a:path w="7300384" h="10007122">
                <a:moveTo>
                  <a:pt x="0" y="0"/>
                </a:moveTo>
                <a:lnTo>
                  <a:pt x="7300385" y="0"/>
                </a:lnTo>
                <a:lnTo>
                  <a:pt x="7300385" y="10007122"/>
                </a:lnTo>
                <a:lnTo>
                  <a:pt x="0" y="10007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3141" y="1575503"/>
            <a:ext cx="8285302" cy="154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КОНЦЕПТУАЛЬНОЕ ПРОЕКТИРОВАНИЕ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5552" y="3768430"/>
            <a:ext cx="629787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ER-диаграмма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 «Сущность-связь»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0702" y="6936569"/>
            <a:ext cx="680757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с использованием веб-приложения diagrams.net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287274"/>
            <a:ext cx="6871582" cy="2479692"/>
            <a:chOff x="0" y="0"/>
            <a:chExt cx="1547430" cy="558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558409"/>
            </a:xfrm>
            <a:custGeom>
              <a:avLst/>
              <a:gdLst/>
              <a:ahLst/>
              <a:cxnLst/>
              <a:rect l="l" t="t" r="r" b="b"/>
              <a:pathLst>
                <a:path w="1547430" h="558409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144000" y="1407878"/>
            <a:ext cx="8819439" cy="7471244"/>
          </a:xfrm>
          <a:custGeom>
            <a:avLst/>
            <a:gdLst/>
            <a:ahLst/>
            <a:cxnLst/>
            <a:rect l="l" t="t" r="r" b="b"/>
            <a:pathLst>
              <a:path w="8819439" h="7471244">
                <a:moveTo>
                  <a:pt x="0" y="0"/>
                </a:moveTo>
                <a:lnTo>
                  <a:pt x="8819439" y="0"/>
                </a:lnTo>
                <a:lnTo>
                  <a:pt x="8819439" y="7471244"/>
                </a:lnTo>
                <a:lnTo>
                  <a:pt x="0" y="747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3141" y="1575503"/>
            <a:ext cx="8285302" cy="154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ЛОГИЧЕСКОЕ ПРОЕКТИРОВАНИЕ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0702" y="6936569"/>
            <a:ext cx="6807579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с использованием веб-приложения diagrams.net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287274"/>
            <a:ext cx="6871582" cy="2479692"/>
            <a:chOff x="0" y="0"/>
            <a:chExt cx="1547430" cy="558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558409"/>
            </a:xfrm>
            <a:custGeom>
              <a:avLst/>
              <a:gdLst/>
              <a:ahLst/>
              <a:cxnLst/>
              <a:rect l="l" t="t" r="r" b="b"/>
              <a:pathLst>
                <a:path w="1547430" h="558409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849116" y="163455"/>
            <a:ext cx="7252232" cy="9990627"/>
          </a:xfrm>
          <a:custGeom>
            <a:avLst/>
            <a:gdLst/>
            <a:ahLst/>
            <a:cxnLst/>
            <a:rect l="l" t="t" r="r" b="b"/>
            <a:pathLst>
              <a:path w="7252232" h="9990627">
                <a:moveTo>
                  <a:pt x="0" y="0"/>
                </a:moveTo>
                <a:lnTo>
                  <a:pt x="7252232" y="0"/>
                </a:lnTo>
                <a:lnTo>
                  <a:pt x="7252232" y="9990627"/>
                </a:lnTo>
                <a:lnTo>
                  <a:pt x="0" y="9990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3141" y="1575503"/>
            <a:ext cx="8285302" cy="154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ФИЗИЧЕСКОЕ ПРОЕКТИРОВАНИЕ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0702" y="6669869"/>
            <a:ext cx="6807579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с использованием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 MS SQL Server Management Studio (SSMS)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5552" y="3768430"/>
            <a:ext cx="6297879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Создание таблиц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287274"/>
            <a:ext cx="6871582" cy="2479692"/>
            <a:chOff x="0" y="0"/>
            <a:chExt cx="1547430" cy="558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558409"/>
            </a:xfrm>
            <a:custGeom>
              <a:avLst/>
              <a:gdLst/>
              <a:ahLst/>
              <a:cxnLst/>
              <a:rect l="l" t="t" r="r" b="b"/>
              <a:pathLst>
                <a:path w="1547430" h="558409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303779" y="3740491"/>
            <a:ext cx="8853979" cy="3596929"/>
          </a:xfrm>
          <a:custGeom>
            <a:avLst/>
            <a:gdLst/>
            <a:ahLst/>
            <a:cxnLst/>
            <a:rect l="l" t="t" r="r" b="b"/>
            <a:pathLst>
              <a:path w="8853979" h="3596929">
                <a:moveTo>
                  <a:pt x="0" y="0"/>
                </a:moveTo>
                <a:lnTo>
                  <a:pt x="8853979" y="0"/>
                </a:lnTo>
                <a:lnTo>
                  <a:pt x="8853979" y="3596928"/>
                </a:lnTo>
                <a:lnTo>
                  <a:pt x="0" y="3596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3141" y="1575503"/>
            <a:ext cx="8285302" cy="2992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СОЗДАНИЕ ОБЪЕКТОВ</a:t>
            </a:r>
          </a:p>
          <a:p>
            <a:pPr algn="ctr">
              <a:lnSpc>
                <a:spcPts val="5759"/>
              </a:lnSpc>
            </a:pPr>
            <a:endParaRPr lang="en-US" sz="6000">
              <a:solidFill>
                <a:srgbClr val="FFFFFF"/>
              </a:solidFill>
              <a:latin typeface="Angelica"/>
              <a:ea typeface="Angelica"/>
              <a:cs typeface="Angelica"/>
              <a:sym typeface="Angelica"/>
            </a:endParaRPr>
          </a:p>
          <a:p>
            <a:pPr algn="ctr">
              <a:lnSpc>
                <a:spcPts val="5759"/>
              </a:lnSpc>
            </a:pPr>
            <a:endParaRPr lang="en-US" sz="6000">
              <a:solidFill>
                <a:srgbClr val="FFFFFF"/>
              </a:solidFill>
              <a:latin typeface="Angelica"/>
              <a:ea typeface="Angelica"/>
              <a:cs typeface="Angelica"/>
              <a:sym typeface="Angelic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0702" y="7203269"/>
            <a:ext cx="6807579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Представление (VIEW)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03779" y="798132"/>
            <a:ext cx="8363980" cy="167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ngelica"/>
                <a:ea typeface="Angelica"/>
                <a:cs typeface="Angelica"/>
                <a:sym typeface="Angelica"/>
              </a:rPr>
              <a:t>Задание: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ngelica"/>
                <a:ea typeface="Angelica"/>
                <a:cs typeface="Angelica"/>
                <a:sym typeface="Angelica"/>
              </a:rPr>
              <a:t>Создайте объект для нахождения общего рейтинга топ 50 тренеров за всю историю соревнований, где рейтинг определяется общим количеством баллов за победы пловцов (1 место – 3 балла, 2 место – 2 балла, 3 место – 1 балл).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287274"/>
            <a:ext cx="6871582" cy="2479692"/>
            <a:chOff x="0" y="0"/>
            <a:chExt cx="1547430" cy="558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558409"/>
            </a:xfrm>
            <a:custGeom>
              <a:avLst/>
              <a:gdLst/>
              <a:ahLst/>
              <a:cxnLst/>
              <a:rect l="l" t="t" r="r" b="b"/>
              <a:pathLst>
                <a:path w="1547430" h="558409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309250" y="1821386"/>
            <a:ext cx="8682657" cy="7436914"/>
          </a:xfrm>
          <a:custGeom>
            <a:avLst/>
            <a:gdLst/>
            <a:ahLst/>
            <a:cxnLst/>
            <a:rect l="l" t="t" r="r" b="b"/>
            <a:pathLst>
              <a:path w="8682657" h="7436914">
                <a:moveTo>
                  <a:pt x="0" y="0"/>
                </a:moveTo>
                <a:lnTo>
                  <a:pt x="8682657" y="0"/>
                </a:lnTo>
                <a:lnTo>
                  <a:pt x="8682657" y="7436914"/>
                </a:lnTo>
                <a:lnTo>
                  <a:pt x="0" y="7436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14" r="-591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33141" y="1575503"/>
            <a:ext cx="8285302" cy="22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СОЗДАНИЕ ПАКЕТОВ 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ETL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0702" y="6669869"/>
            <a:ext cx="6807579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с использованием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31356E"/>
                </a:solidFill>
                <a:latin typeface="Angelica"/>
                <a:ea typeface="Angelica"/>
                <a:cs typeface="Angelica"/>
                <a:sym typeface="Angelica"/>
              </a:rPr>
              <a:t> MS SQL Server Integration Services (SSIS)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65963" y="329439"/>
            <a:ext cx="7293337" cy="100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ngelica"/>
                <a:ea typeface="Angelica"/>
                <a:cs typeface="Angelica"/>
                <a:sym typeface="Angelica"/>
              </a:rPr>
              <a:t>Задание: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ngelica"/>
                <a:ea typeface="Angelica"/>
                <a:cs typeface="Angelica"/>
                <a:sym typeface="Angelica"/>
              </a:rPr>
              <a:t>Создайте SSIS пакет с добавлением 10 новых результатов на основе эксель файла.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0828" y="0"/>
            <a:ext cx="18761709" cy="10390517"/>
            <a:chOff x="0" y="0"/>
            <a:chExt cx="4225000" cy="2339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25000" cy="2339869"/>
            </a:xfrm>
            <a:custGeom>
              <a:avLst/>
              <a:gdLst/>
              <a:ahLst/>
              <a:cxnLst/>
              <a:rect l="l" t="t" r="r" b="b"/>
              <a:pathLst>
                <a:path w="4225000" h="2339869">
                  <a:moveTo>
                    <a:pt x="0" y="0"/>
                  </a:moveTo>
                  <a:lnTo>
                    <a:pt x="4225000" y="0"/>
                  </a:lnTo>
                  <a:lnTo>
                    <a:pt x="4225000" y="2339869"/>
                  </a:lnTo>
                  <a:lnTo>
                    <a:pt x="0" y="2339869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25000" cy="2377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01349" y="4051935"/>
            <a:ext cx="8285302" cy="226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ВИЗУАЛИЗАЦИЯ ДАННЫХ В 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Angelica"/>
                <a:ea typeface="Angelica"/>
                <a:cs typeface="Angelica"/>
                <a:sym typeface="Angelica"/>
              </a:rPr>
              <a:t>POWER BI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288" y="514350"/>
            <a:ext cx="9258300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365" y="11430"/>
            <a:ext cx="18308365" cy="10275570"/>
          </a:xfrm>
          <a:custGeom>
            <a:avLst/>
            <a:gdLst/>
            <a:ahLst/>
            <a:cxnLst/>
            <a:rect l="l" t="t" r="r" b="b"/>
            <a:pathLst>
              <a:path w="18308365" h="10275570">
                <a:moveTo>
                  <a:pt x="0" y="0"/>
                </a:moveTo>
                <a:lnTo>
                  <a:pt x="18308365" y="0"/>
                </a:lnTo>
                <a:lnTo>
                  <a:pt x="18308365" y="10275570"/>
                </a:lnTo>
                <a:lnTo>
                  <a:pt x="0" y="102755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Произвольный</PresentationFormat>
  <Paragraphs>48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Angelica</vt:lpstr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 Presentation in Blue Green Flat Graphic Style</dc:title>
  <cp:lastModifiedBy>Ткачева Ольга</cp:lastModifiedBy>
  <cp:revision>2</cp:revision>
  <dcterms:created xsi:type="dcterms:W3CDTF">2006-08-16T00:00:00Z</dcterms:created>
  <dcterms:modified xsi:type="dcterms:W3CDTF">2025-04-16T11:42:27Z</dcterms:modified>
  <dc:identifier>DAGkuhEIMuk</dc:identifier>
</cp:coreProperties>
</file>