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msdn.microsoft.com/ru-ru/library/ms173763.aspx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884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3. SQL &amp; .NET (EF Core)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06.10.2020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Замена PowerShell команд для управления EF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Устаналивается пакетно (удобно на CI)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dotnet tool install --global dotnet-ef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dotnet add package Microsoft.EntityFrameworkCore.Design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dotnet restore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dotnet ef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Плюс необходимо установить пакеты для соответствующей БД (в нашем случае — Postgres/NpSql)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EF Core Tools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EF Migrations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Миграции базы данных от состояния «не существует» до актуальной версии и </a:t>
            </a: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обратно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Автоматическая генерация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Контекст поддерживает проверку наличия данных в БД и добавление/удаление — Context.OnModelCreating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dotnet ef dbcontext scaffold "Host=localhost;Port=5432;Database=postgres;User ID=postgres;Password=root;" Npgsql.EntityFrameworkCore.PostgreSQL --project SQL/Database.EFCore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dotnet ef migrations add Initial --project SQL/Database.EFCore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dotnet ef database update --project SQL/Database.EFCore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Demo output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784240" y="1656000"/>
            <a:ext cx="5783760" cy="532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SQL Server Profiler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Способ удаленно перехватить все обращения к SQL серверу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RPC:Completed, включить TextData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618200" y="3666960"/>
            <a:ext cx="9181440" cy="316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2000"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Актуальный план выполнения запроса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Информация о том, что реально происходит при вашем запросе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975400" y="3205800"/>
            <a:ext cx="6143040" cy="10281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6597360" y="4820760"/>
            <a:ext cx="5009400" cy="16088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678600" y="4726800"/>
            <a:ext cx="593964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SELECT [CustomerID], [CompanyName], [City], [Region]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FROM [Northwind].[dbo].[Customers]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WHERE [Country] = 'Germany'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ORDER BY [CompanyName]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956160" y="6845040"/>
            <a:ext cx="103989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https://www.mssqltips.com/sqlservertip/1873/how-to-read-sql-server-graphical-query-execution-plans/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Домашнее задание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888920"/>
            <a:ext cx="11087280" cy="50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Собрать и настроить проект аналогичный EFCore.Example используя SQL Server/Postgres/etc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БД можно установить локально или в Docker (кто уже умеет)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Все операции с БД производить средствами EF Core Migrations (Code First)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99040" y="84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Термины доступа к данным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Репозиторий – хранилище коллекции объектов независимо от фактического метода хранения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Access Object – интерфейс доступа к конкретной сущности независимо от фактического метода хранения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Object-Relational Mapping – библиотека для доступа к хранилищу данных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Коллизии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Есть более одного потока – один пишет, другой читаем, либа оба пишут в один и тот же объект. Кто приоритетнее?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Транзакции – все изменения будут применены одним пакетом (BEGIN TRAN ... COMMIT/ROLLBACK TRAN)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Уровень изоляции – как команды могут работать со строками, изменяемыми другими транзакциями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https://msdn.microsoft.com/ru-ru/library/ms173763.aspx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Блокировки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Пессимистическая – перед началом работы блокируем доступ к данным, которые будем использовать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Оптимистическая – добавляем параметр, указывающий, актуальную ли версию использует логика (версию)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ADO.NET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 EF до сих пор нет Bulk Insert (есть в виде расширения), а тут есть из коробки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Для выполнения простого кода напрямую в SQL, но лучше - Dapper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4" name="Picture 814" descr=""/>
          <p:cNvPicPr/>
          <p:nvPr/>
        </p:nvPicPr>
        <p:blipFill>
          <a:blip r:embed="rId1"/>
          <a:stretch/>
        </p:blipFill>
        <p:spPr>
          <a:xfrm>
            <a:off x="2106000" y="4093920"/>
            <a:ext cx="7569000" cy="296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Dapper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Extension методы для SqlConnection, позволяющие получать типизированный результат из ADO.NET запросов.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Все переменные передаются через параметры!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827000" y="4175640"/>
            <a:ext cx="7848000" cy="237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LinqToSQL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Объектная модель для доступа к БД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Linq To SQL Classes (.dbml)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Фактически, просто классы, скрывающие за собой прямую работу с SQL, не дают особой гибкости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Deprecated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NHibernate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https://github.com/nhibernate 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ORM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Разные варианты маппинга – XML, аттрибуты, классы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Не является штатным средством для .NET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Entity Framework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https://github.com/dotnet/efcore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ORM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Возможность генерации кода по БД и БД по коду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Инкрементальные обновления (миграции)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Инициализация данных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Управление свойствами и маппингом сущностей аннотациями в коде или вызовом специальных методов (Fluent API)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2020-10-07T00:49:48Z</dcterms:modified>
  <cp:revision>49</cp:revision>
  <dc:subject/>
  <dc:title>Vivid</dc:title>
</cp:coreProperties>
</file>