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670550" cx="10080625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qQ0oVytcECFSY2OndhA6eOOB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86" orient="horz"/>
        <p:guide pos="317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29875b016_3_0:notes"/>
          <p:cNvSpPr txBox="1"/>
          <p:nvPr>
            <p:ph idx="1" type="body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229875b016_3_0:notes"/>
          <p:cNvSpPr/>
          <p:nvPr>
            <p:ph idx="2" type="sldImg"/>
          </p:nvPr>
        </p:nvSpPr>
        <p:spPr>
          <a:xfrm>
            <a:off x="1184225" y="767575"/>
            <a:ext cx="4736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69b177041_0_16:notes"/>
          <p:cNvSpPr txBox="1"/>
          <p:nvPr>
            <p:ph idx="1" type="body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269b177041_0_16:notes"/>
          <p:cNvSpPr/>
          <p:nvPr>
            <p:ph idx="2" type="sldImg"/>
          </p:nvPr>
        </p:nvSpPr>
        <p:spPr>
          <a:xfrm>
            <a:off x="1184225" y="767575"/>
            <a:ext cx="4736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30c834820_5_51:notes"/>
          <p:cNvSpPr txBox="1"/>
          <p:nvPr>
            <p:ph idx="1" type="body"/>
          </p:nvPr>
        </p:nvSpPr>
        <p:spPr>
          <a:xfrm>
            <a:off x="710389" y="4861430"/>
            <a:ext cx="5683226" cy="4605560"/>
          </a:xfrm>
          <a:prstGeom prst="rect">
            <a:avLst/>
          </a:prstGeom>
        </p:spPr>
        <p:txBody>
          <a:bodyPr anchorCtr="0" anchor="t" bIns="86450" lIns="86450" spcFirstLastPara="1" rIns="86450" wrap="square" tIns="8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230c834820_5_51:notes"/>
          <p:cNvSpPr/>
          <p:nvPr>
            <p:ph idx="2" type="sldImg"/>
          </p:nvPr>
        </p:nvSpPr>
        <p:spPr>
          <a:xfrm>
            <a:off x="1184224" y="767585"/>
            <a:ext cx="473626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30c834820_5_142:notes"/>
          <p:cNvSpPr txBox="1"/>
          <p:nvPr>
            <p:ph idx="1" type="body"/>
          </p:nvPr>
        </p:nvSpPr>
        <p:spPr>
          <a:xfrm>
            <a:off x="710389" y="4861430"/>
            <a:ext cx="5683226" cy="4605560"/>
          </a:xfrm>
          <a:prstGeom prst="rect">
            <a:avLst/>
          </a:prstGeom>
        </p:spPr>
        <p:txBody>
          <a:bodyPr anchorCtr="0" anchor="t" bIns="86450" lIns="86450" spcFirstLastPara="1" rIns="86450" wrap="square" tIns="86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230c834820_5_142:notes"/>
          <p:cNvSpPr/>
          <p:nvPr>
            <p:ph idx="2" type="sldImg"/>
          </p:nvPr>
        </p:nvSpPr>
        <p:spPr>
          <a:xfrm>
            <a:off x="1184224" y="767585"/>
            <a:ext cx="473626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29875b016_3_7:notes"/>
          <p:cNvSpPr txBox="1"/>
          <p:nvPr>
            <p:ph idx="1" type="body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229875b016_3_7:notes"/>
          <p:cNvSpPr/>
          <p:nvPr>
            <p:ph idx="2" type="sldImg"/>
          </p:nvPr>
        </p:nvSpPr>
        <p:spPr>
          <a:xfrm>
            <a:off x="1184225" y="767575"/>
            <a:ext cx="4736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30c834820_5_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230c834820_5_4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30c834820_5_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230c834820_5_7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30c834820_5_1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3230c834820_5_10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3230c834820_5_10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30c834820_5_1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30c834820_5_16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30c834820_5_1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3230c834820_5_1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3230c834820_5_1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3230c834820_5_1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30c834820_5_2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3230c834820_5_23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3230c834820_5_23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3230c834820_5_23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30c834820_5_2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230c834820_5_2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3230c834820_5_2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3230c834820_5_28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0c834820_5_3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230c834820_5_33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230c834820_5_33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30c834820_5_3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3230c834820_5_3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3230c834820_5_3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230c834820_5_3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3230c834820_5_37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30c834820_5_4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3230c834820_5_43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3230c834820_5_43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3230c834820_5_43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230c834820_5_43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230c834820_5_43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3230c834820_5_43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30c834820_5_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g3230c834820_5_0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hyperlink" Target="https://docs.google.com/document/d/1vh9ozpYi55-aiHsRsvMdjIyfta2f4Ee1W5ebpnBwlZI/edit?tab=t.0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github.com/TMSMultiLab/TMSMultiLab/blob/main/Docs/TMSMultiLab_Network.m" TargetMode="External"/><Relationship Id="rId7" Type="http://schemas.openxmlformats.org/officeDocument/2006/relationships/hyperlink" Target="https://github.com/TMSMultiLab/TMSMultiLab/blob/main/Docs/TMSMultiLab_Ecosystem_I.png" TargetMode="External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hyperlink" Target="https://github.com/TMSMultiLab/TMSMultiLab/blob/main/Docs/TMSMultiLab_Ecosystem_II.png" TargetMode="Externa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9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jpg"/><Relationship Id="rId9" Type="http://schemas.openxmlformats.org/officeDocument/2006/relationships/image" Target="../media/image12.jpg"/><Relationship Id="rId5" Type="http://schemas.openxmlformats.org/officeDocument/2006/relationships/image" Target="../media/image29.jpg"/><Relationship Id="rId6" Type="http://schemas.openxmlformats.org/officeDocument/2006/relationships/image" Target="../media/image13.jpg"/><Relationship Id="rId7" Type="http://schemas.openxmlformats.org/officeDocument/2006/relationships/image" Target="../media/image3.jpg"/><Relationship Id="rId8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40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29.jpg"/><Relationship Id="rId9" Type="http://schemas.openxmlformats.org/officeDocument/2006/relationships/image" Target="../media/image38.jpg"/><Relationship Id="rId5" Type="http://schemas.openxmlformats.org/officeDocument/2006/relationships/image" Target="../media/image13.jpg"/><Relationship Id="rId6" Type="http://schemas.openxmlformats.org/officeDocument/2006/relationships/image" Target="../media/image3.jpg"/><Relationship Id="rId7" Type="http://schemas.openxmlformats.org/officeDocument/2006/relationships/image" Target="../media/image14.jpg"/><Relationship Id="rId8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b="1" lang="en-GB" sz="4400">
                <a:solidFill>
                  <a:srgbClr val="008FFF"/>
                </a:solidFill>
              </a:rPr>
              <a:t> &amp;</a:t>
            </a:r>
            <a:r>
              <a:rPr b="1" i="0" lang="en-GB" sz="4400" u="none" cap="none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 TMS@40</a:t>
            </a:r>
            <a:endParaRPr/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440" y="1523520"/>
            <a:ext cx="270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504360" y="4294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8FFF"/>
                </a:solidFill>
              </a:rPr>
              <a:t>Lots of people, </a:t>
            </a:r>
            <a:r>
              <a:rPr b="0" i="1" lang="en-GB" sz="2200" u="none" cap="none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et al...</a:t>
            </a:r>
            <a:endParaRPr b="0" i="0" sz="2200" u="none" cap="none" strike="noStrike">
              <a:solidFill>
                <a:srgbClr val="008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185672" y="5131080"/>
            <a:ext cx="5726160" cy="36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https://github.com/TMSMultiLab/TMSMultiLab/wiki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3. Means</a:t>
            </a:r>
            <a:endParaRPr/>
          </a:p>
        </p:txBody>
      </p:sp>
      <p:sp>
        <p:nvSpPr>
          <p:cNvPr id="383" name="Google Shape;383;p7"/>
          <p:cNvSpPr txBox="1"/>
          <p:nvPr/>
        </p:nvSpPr>
        <p:spPr>
          <a:xfrm>
            <a:off x="505440" y="19915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b) Monthly meetings from January 2025 (last Friday)</a:t>
            </a:r>
            <a:endParaRPr/>
          </a:p>
        </p:txBody>
      </p:sp>
      <p:sp>
        <p:nvSpPr>
          <p:cNvPr id="384" name="Google Shape;384;p7"/>
          <p:cNvSpPr txBox="1"/>
          <p:nvPr/>
        </p:nvSpPr>
        <p:spPr>
          <a:xfrm>
            <a:off x="505800" y="1199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a) GitHub site is open, ready for </a:t>
            </a:r>
            <a:r>
              <a:rPr b="1" i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 contributions</a:t>
            </a:r>
            <a:endParaRPr/>
          </a:p>
        </p:txBody>
      </p:sp>
      <p:sp>
        <p:nvSpPr>
          <p:cNvPr id="385" name="Google Shape;385;p7"/>
          <p:cNvSpPr txBox="1"/>
          <p:nvPr/>
        </p:nvSpPr>
        <p:spPr>
          <a:xfrm>
            <a:off x="506160" y="2784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c) TMS@40 Workshop in April 202</a:t>
            </a:r>
            <a:r>
              <a:rPr b="1" lang="en-GB" sz="2400">
                <a:solidFill>
                  <a:srgbClr val="008FFF"/>
                </a:solidFill>
              </a:rPr>
              <a:t>5 =&gt; paper</a:t>
            </a:r>
            <a:endParaRPr/>
          </a:p>
        </p:txBody>
      </p:sp>
      <p:sp>
        <p:nvSpPr>
          <p:cNvPr id="386" name="Google Shape;386;p7"/>
          <p:cNvSpPr txBox="1"/>
          <p:nvPr/>
        </p:nvSpPr>
        <p:spPr>
          <a:xfrm>
            <a:off x="507600" y="3651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d) Three-site N=120 study of short-latency afferent inhibition</a:t>
            </a:r>
            <a:endParaRPr/>
          </a:p>
        </p:txBody>
      </p:sp>
      <p:sp>
        <p:nvSpPr>
          <p:cNvPr id="387" name="Google Shape;387;p7"/>
          <p:cNvSpPr txBox="1"/>
          <p:nvPr/>
        </p:nvSpPr>
        <p:spPr>
          <a:xfrm>
            <a:off x="507600" y="4443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e) and..?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29875b016_3_0"/>
          <p:cNvSpPr txBox="1"/>
          <p:nvPr/>
        </p:nvSpPr>
        <p:spPr>
          <a:xfrm>
            <a:off x="915350" y="1323525"/>
            <a:ext cx="82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8FFF"/>
                </a:solidFill>
              </a:rPr>
              <a:t>TMS reporting &amp; study quality</a:t>
            </a:r>
            <a:r>
              <a:rPr lang="en-GB" sz="1600">
                <a:solidFill>
                  <a:srgbClr val="008FFF"/>
                </a:solidFill>
              </a:rPr>
              <a:t>  (updating Chipchase et al. 2012)</a:t>
            </a:r>
            <a:endParaRPr sz="1600">
              <a:solidFill>
                <a:srgbClr val="008FFF"/>
              </a:solidFill>
            </a:endParaRPr>
          </a:p>
        </p:txBody>
      </p:sp>
      <p:sp>
        <p:nvSpPr>
          <p:cNvPr id="393" name="Google Shape;393;g3229875b016_3_0"/>
          <p:cNvSpPr txBox="1"/>
          <p:nvPr/>
        </p:nvSpPr>
        <p:spPr>
          <a:xfrm>
            <a:off x="234300" y="226075"/>
            <a:ext cx="9634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b="1" lang="en-GB" sz="4400">
                <a:solidFill>
                  <a:srgbClr val="008FFF"/>
                </a:solidFill>
              </a:rPr>
              <a:t> Project: help needed</a:t>
            </a:r>
            <a:endParaRPr/>
          </a:p>
        </p:txBody>
      </p:sp>
      <p:sp>
        <p:nvSpPr>
          <p:cNvPr id="394" name="Google Shape;394;g3229875b016_3_0"/>
          <p:cNvSpPr txBox="1"/>
          <p:nvPr/>
        </p:nvSpPr>
        <p:spPr>
          <a:xfrm>
            <a:off x="1505175" y="2053275"/>
            <a:ext cx="7374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Large meta-analysis of ~330 SAI TMS papers (near complete)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Each paper needs 2 people to rate study &amp; reporting quality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15-30 mins per paper, so ~200 hours work needed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Will be used to develop &amp; validate new reporting rating method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We need ~25 raters to rate </a:t>
            </a:r>
            <a:r>
              <a:rPr b="1" lang="en-GB" sz="1600">
                <a:solidFill>
                  <a:schemeClr val="dk1"/>
                </a:solidFill>
              </a:rPr>
              <a:t>~25</a:t>
            </a:r>
            <a:r>
              <a:rPr b="1" lang="en-GB" sz="1600">
                <a:solidFill>
                  <a:schemeClr val="dk1"/>
                </a:solidFill>
              </a:rPr>
              <a:t> papers each (</a:t>
            </a:r>
            <a:r>
              <a:rPr b="1" lang="en-GB" sz="1600">
                <a:solidFill>
                  <a:schemeClr val="dk1"/>
                </a:solidFill>
              </a:rPr>
              <a:t>~1 week’s work)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GB" sz="1600" u="sng">
                <a:solidFill>
                  <a:schemeClr val="dk1"/>
                </a:solidFill>
              </a:rPr>
              <a:t>*** Co-authorship of ratings methods paper ***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95" name="Google Shape;395;g3229875b016_3_0"/>
          <p:cNvSpPr txBox="1"/>
          <p:nvPr/>
        </p:nvSpPr>
        <p:spPr>
          <a:xfrm>
            <a:off x="281900" y="5105200"/>
            <a:ext cx="9587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8FFF"/>
                </a:solidFill>
              </a:rPr>
              <a:t>Join the Quality_Rating team: </a:t>
            </a:r>
            <a:r>
              <a:rPr b="1" lang="en-GB" sz="1700" u="sng">
                <a:solidFill>
                  <a:srgbClr val="008FFF"/>
                </a:solidFill>
              </a:rPr>
              <a:t>https://github.com/orgs/TMSMultiLab/teams/quality_rating</a:t>
            </a:r>
            <a:endParaRPr b="1" sz="1700" u="sng">
              <a:solidFill>
                <a:srgbClr val="008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9b177041_0_16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008FFF"/>
                </a:solidFill>
              </a:rPr>
              <a:t>Agenda</a:t>
            </a:r>
            <a:endParaRPr/>
          </a:p>
        </p:txBody>
      </p:sp>
      <p:sp>
        <p:nvSpPr>
          <p:cNvPr id="123" name="Google Shape;123;g3269b177041_0_16"/>
          <p:cNvSpPr txBox="1"/>
          <p:nvPr/>
        </p:nvSpPr>
        <p:spPr>
          <a:xfrm>
            <a:off x="504350" y="1398875"/>
            <a:ext cx="90717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r>
              <a:rPr b="1" lang="en-GB" sz="2200">
                <a:solidFill>
                  <a:srgbClr val="008FFF"/>
                </a:solidFill>
              </a:rPr>
              <a:t>Introduction (~15 mins)</a:t>
            </a:r>
            <a:endParaRPr b="1" sz="2200">
              <a:solidFill>
                <a:srgbClr val="008FFF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8FFF"/>
              </a:solidFill>
            </a:endParaRPr>
          </a:p>
          <a:p>
            <a:pPr indent="-3683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r>
              <a:rPr b="1" lang="en-GB" sz="2200">
                <a:solidFill>
                  <a:srgbClr val="008FFF"/>
                </a:solidFill>
              </a:rPr>
              <a:t>GitHub tour &amp; discussion (~15 mins)</a:t>
            </a:r>
            <a:endParaRPr b="1" sz="2200">
              <a:solidFill>
                <a:srgbClr val="008FFF"/>
              </a:solidFill>
            </a:endParaRPr>
          </a:p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008FFF"/>
              </a:solidFill>
            </a:endParaRPr>
          </a:p>
          <a:p>
            <a:pPr indent="-368300" lvl="0" marL="457200" marR="0" rtl="0" algn="ctr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r>
              <a:rPr b="1" lang="en-GB" sz="2200">
                <a:solidFill>
                  <a:srgbClr val="008FFF"/>
                </a:solidFill>
              </a:rPr>
              <a:t>Project proposal &amp; feedback (~15 mins)</a:t>
            </a:r>
            <a:endParaRPr b="1" sz="2200">
              <a:solidFill>
                <a:srgbClr val="008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1. Motivation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505440" y="11995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Replication failures are (more) widely-acknowledged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505800" y="1991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But, (how) do we </a:t>
            </a:r>
            <a:r>
              <a:rPr b="1" i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respond</a:t>
            </a: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506160" y="2784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Example: Continuous theta-burst TMS</a:t>
            </a:r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>
            <a:off x="324000" y="3780000"/>
            <a:ext cx="2160000" cy="1773000"/>
            <a:chOff x="324000" y="3780000"/>
            <a:chExt cx="2160000" cy="1773000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4000" y="3780000"/>
              <a:ext cx="2160000" cy="146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3"/>
            <p:cNvSpPr txBox="1"/>
            <p:nvPr/>
          </p:nvSpPr>
          <p:spPr>
            <a:xfrm>
              <a:off x="576000" y="5292000"/>
              <a:ext cx="185724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 strike="noStrike">
                  <a:solidFill>
                    <a:srgbClr val="008FFF"/>
                  </a:solidFill>
                  <a:latin typeface="Arial"/>
                  <a:ea typeface="Arial"/>
                  <a:cs typeface="Arial"/>
                  <a:sym typeface="Arial"/>
                </a:rPr>
                <a:t>Huang et al. 2005 (N=9)</a:t>
              </a: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2844000" y="3780000"/>
            <a:ext cx="2207160" cy="1773360"/>
            <a:chOff x="2844000" y="3780000"/>
            <a:chExt cx="2207160" cy="1773360"/>
          </a:xfrm>
        </p:grpSpPr>
        <p:pic>
          <p:nvPicPr>
            <p:cNvPr id="136" name="Google Shape;13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44000" y="3780000"/>
              <a:ext cx="2160000" cy="146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3"/>
            <p:cNvSpPr txBox="1"/>
            <p:nvPr/>
          </p:nvSpPr>
          <p:spPr>
            <a:xfrm>
              <a:off x="2988360" y="5292360"/>
              <a:ext cx="2062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 strike="noStrike">
                  <a:solidFill>
                    <a:srgbClr val="008FFF"/>
                  </a:solidFill>
                  <a:latin typeface="Arial"/>
                  <a:ea typeface="Arial"/>
                  <a:cs typeface="Arial"/>
                  <a:sym typeface="Arial"/>
                </a:rPr>
                <a:t>Hamada et al. 2013 (N=56)</a:t>
              </a: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5364000" y="3895200"/>
            <a:ext cx="2160000" cy="1658880"/>
            <a:chOff x="5364000" y="3895200"/>
            <a:chExt cx="2160000" cy="1658880"/>
          </a:xfrm>
        </p:grpSpPr>
        <p:pic>
          <p:nvPicPr>
            <p:cNvPr id="139" name="Google Shape;139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64000" y="3895200"/>
              <a:ext cx="2160000" cy="146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3"/>
            <p:cNvSpPr txBox="1"/>
            <p:nvPr/>
          </p:nvSpPr>
          <p:spPr>
            <a:xfrm>
              <a:off x="5796360" y="5293080"/>
              <a:ext cx="1438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 strike="noStrike">
                  <a:solidFill>
                    <a:srgbClr val="008FFF"/>
                  </a:solidFill>
                  <a:latin typeface="Arial"/>
                  <a:ea typeface="Arial"/>
                  <a:cs typeface="Arial"/>
                  <a:sym typeface="Arial"/>
                </a:rPr>
                <a:t>Chung et al. 2016</a:t>
              </a: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7524000" y="3916800"/>
            <a:ext cx="2240640" cy="1638720"/>
            <a:chOff x="7524000" y="3916800"/>
            <a:chExt cx="2240640" cy="1638720"/>
          </a:xfrm>
        </p:grpSpPr>
        <p:pic>
          <p:nvPicPr>
            <p:cNvPr id="142" name="Google Shape;142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24000" y="3916800"/>
              <a:ext cx="2160000" cy="146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3"/>
            <p:cNvSpPr txBox="1"/>
            <p:nvPr/>
          </p:nvSpPr>
          <p:spPr>
            <a:xfrm>
              <a:off x="7596720" y="5294520"/>
              <a:ext cx="2167920" cy="26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 strike="noStrike">
                  <a:solidFill>
                    <a:srgbClr val="008FFF"/>
                  </a:solidFill>
                  <a:latin typeface="Arial"/>
                  <a:ea typeface="Arial"/>
                  <a:cs typeface="Arial"/>
                  <a:sym typeface="Arial"/>
                </a:rPr>
                <a:t>PubMed search (late </a:t>
              </a:r>
              <a:r>
                <a:rPr b="1" lang="en-GB" sz="1200">
                  <a:solidFill>
                    <a:srgbClr val="008FFF"/>
                  </a:solidFill>
                </a:rPr>
                <a:t>2024</a:t>
              </a:r>
              <a:r>
                <a:rPr b="1" lang="en-GB" sz="1200" strike="noStrike">
                  <a:solidFill>
                    <a:srgbClr val="008FFF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2. Opportunity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505440" y="19915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The internet, data sharing &amp; data publication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505800" y="1199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 is 40 years old in 2025 (May 11th!)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506160" y="2784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Electronic tools for collaboration &amp; sharing: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506520" y="33606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6000" lvl="0" marL="216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506880" y="39729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6000" lvl="0" marL="216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Open Science Framework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507240" y="45853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6000" lvl="0" marL="21600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lang="en-GB" sz="2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Big TMS Data Collaboration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100" y="4010600"/>
            <a:ext cx="1800002" cy="13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308175"/>
            <a:ext cx="3821798" cy="28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3. Means</a:t>
            </a:r>
            <a:endParaRPr/>
          </a:p>
        </p:txBody>
      </p:sp>
      <p:pic>
        <p:nvPicPr>
          <p:cNvPr id="162" name="Google Shape;16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4043" y="1080000"/>
            <a:ext cx="5192542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/>
        </p:nvSpPr>
        <p:spPr>
          <a:xfrm>
            <a:off x="397925" y="818875"/>
            <a:ext cx="36660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8FFF"/>
                </a:solidFill>
              </a:rPr>
              <a:t>A collaborative TMS network</a:t>
            </a:r>
            <a:endParaRPr sz="700"/>
          </a:p>
        </p:txBody>
      </p:sp>
      <p:sp>
        <p:nvSpPr>
          <p:cNvPr id="164" name="Google Shape;164;p5"/>
          <p:cNvSpPr txBox="1"/>
          <p:nvPr/>
        </p:nvSpPr>
        <p:spPr>
          <a:xfrm>
            <a:off x="72325" y="5316950"/>
            <a:ext cx="519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6"/>
              </a:rPr>
              <a:t>https://github.com/TMSMultiLab/TMSMultiLab/blob/main/Docs/TMSMultiLab_Network.m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7052875" y="5088350"/>
            <a:ext cx="288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7"/>
              </a:rPr>
              <a:t>https://github.com/TMSMultiLab/TMSMultiLab/blob/main/Docs/TMSMultiLab_Ecosystem_I.png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60890" y="4086800"/>
            <a:ext cx="1800002" cy="13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6875" y="65575"/>
            <a:ext cx="84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How it started: </a:t>
            </a:r>
            <a:r>
              <a:rPr lang="en-GB" sz="1000" u="sng">
                <a:solidFill>
                  <a:schemeClr val="hlink"/>
                </a:solidFill>
                <a:hlinkClick r:id="rId9"/>
              </a:rPr>
              <a:t>https://docs.google.com/document/d/1vh9ozpYi55-aiHsRsvMdjIyfta2f4Ee1W5ebpnBwlZI/edit?tab=t.0</a:t>
            </a: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3. Means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596" y="1003800"/>
            <a:ext cx="7853990" cy="43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 txBox="1"/>
          <p:nvPr/>
        </p:nvSpPr>
        <p:spPr>
          <a:xfrm>
            <a:off x="61650" y="5215675"/>
            <a:ext cx="56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4"/>
              </a:rPr>
              <a:t>https://github.com/TMSMultiLab/TMSMultiLab/blob/main/Docs/TMSMultiLab_Ecosystem_II.png</a:t>
            </a:r>
            <a:r>
              <a:rPr lang="en-GB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3230c834820_5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6000" y="4439040"/>
            <a:ext cx="532800" cy="5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3230c834820_5_51"/>
          <p:cNvSpPr/>
          <p:nvPr/>
        </p:nvSpPr>
        <p:spPr>
          <a:xfrm>
            <a:off x="504000" y="82080"/>
            <a:ext cx="9070560" cy="9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Science: The Old Way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230c834820_5_51"/>
          <p:cNvSpPr/>
          <p:nvPr/>
        </p:nvSpPr>
        <p:spPr>
          <a:xfrm>
            <a:off x="396000" y="1309680"/>
            <a:ext cx="538920" cy="53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230c834820_5_51"/>
          <p:cNvSpPr/>
          <p:nvPr/>
        </p:nvSpPr>
        <p:spPr>
          <a:xfrm>
            <a:off x="2260800" y="1224000"/>
            <a:ext cx="714600" cy="4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230c834820_5_51"/>
          <p:cNvSpPr/>
          <p:nvPr/>
        </p:nvSpPr>
        <p:spPr>
          <a:xfrm>
            <a:off x="3197160" y="1224360"/>
            <a:ext cx="889920" cy="4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230c834820_5_51"/>
          <p:cNvSpPr/>
          <p:nvPr/>
        </p:nvSpPr>
        <p:spPr>
          <a:xfrm>
            <a:off x="4443120" y="1224720"/>
            <a:ext cx="565200" cy="4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230c834820_5_51"/>
          <p:cNvSpPr/>
          <p:nvPr/>
        </p:nvSpPr>
        <p:spPr>
          <a:xfrm>
            <a:off x="5307120" y="1225080"/>
            <a:ext cx="1022400" cy="4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Analyse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230c834820_5_51"/>
          <p:cNvSpPr/>
          <p:nvPr/>
        </p:nvSpPr>
        <p:spPr>
          <a:xfrm>
            <a:off x="6408720" y="1225080"/>
            <a:ext cx="1007280" cy="4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230c834820_5_51"/>
          <p:cNvSpPr/>
          <p:nvPr/>
        </p:nvSpPr>
        <p:spPr>
          <a:xfrm>
            <a:off x="8575926" y="1225075"/>
            <a:ext cx="1022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Publish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230c834820_5_51"/>
          <p:cNvSpPr/>
          <p:nvPr/>
        </p:nvSpPr>
        <p:spPr>
          <a:xfrm>
            <a:off x="7625160" y="1224360"/>
            <a:ext cx="714600" cy="4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Read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230c834820_5_51"/>
          <p:cNvSpPr/>
          <p:nvPr/>
        </p:nvSpPr>
        <p:spPr>
          <a:xfrm>
            <a:off x="972720" y="1224360"/>
            <a:ext cx="997920" cy="4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Funding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230c834820_5_51"/>
          <p:cNvSpPr/>
          <p:nvPr/>
        </p:nvSpPr>
        <p:spPr>
          <a:xfrm>
            <a:off x="2052000" y="133200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230c834820_5_51"/>
          <p:cNvSpPr/>
          <p:nvPr/>
        </p:nvSpPr>
        <p:spPr>
          <a:xfrm>
            <a:off x="3024360" y="133236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230c834820_5_51"/>
          <p:cNvSpPr/>
          <p:nvPr/>
        </p:nvSpPr>
        <p:spPr>
          <a:xfrm>
            <a:off x="4176720" y="133272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230c834820_5_51"/>
          <p:cNvSpPr/>
          <p:nvPr/>
        </p:nvSpPr>
        <p:spPr>
          <a:xfrm>
            <a:off x="5185080" y="133308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230c834820_5_51"/>
          <p:cNvSpPr/>
          <p:nvPr/>
        </p:nvSpPr>
        <p:spPr>
          <a:xfrm>
            <a:off x="6301440" y="133344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230c834820_5_51"/>
          <p:cNvSpPr/>
          <p:nvPr/>
        </p:nvSpPr>
        <p:spPr>
          <a:xfrm>
            <a:off x="7453800" y="133380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230c834820_5_51"/>
          <p:cNvSpPr/>
          <p:nvPr/>
        </p:nvSpPr>
        <p:spPr>
          <a:xfrm>
            <a:off x="8390160" y="133416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230c834820_5_51"/>
          <p:cNvSpPr/>
          <p:nvPr/>
        </p:nvSpPr>
        <p:spPr>
          <a:xfrm>
            <a:off x="1080360" y="280836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230c834820_5_51"/>
          <p:cNvSpPr/>
          <p:nvPr/>
        </p:nvSpPr>
        <p:spPr>
          <a:xfrm>
            <a:off x="1080720" y="306072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230c834820_5_51"/>
          <p:cNvSpPr/>
          <p:nvPr/>
        </p:nvSpPr>
        <p:spPr>
          <a:xfrm>
            <a:off x="1081080" y="356508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230c834820_5_51"/>
          <p:cNvSpPr/>
          <p:nvPr/>
        </p:nvSpPr>
        <p:spPr>
          <a:xfrm>
            <a:off x="1081440" y="381744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230c834820_5_51"/>
          <p:cNvSpPr/>
          <p:nvPr/>
        </p:nvSpPr>
        <p:spPr>
          <a:xfrm>
            <a:off x="1081800" y="406980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230c834820_5_51"/>
          <p:cNvSpPr/>
          <p:nvPr/>
        </p:nvSpPr>
        <p:spPr>
          <a:xfrm>
            <a:off x="1082160" y="255816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230c834820_5_51"/>
          <p:cNvSpPr/>
          <p:nvPr/>
        </p:nvSpPr>
        <p:spPr>
          <a:xfrm>
            <a:off x="1082160" y="457416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230c834820_5_51"/>
          <p:cNvSpPr/>
          <p:nvPr/>
        </p:nvSpPr>
        <p:spPr>
          <a:xfrm>
            <a:off x="1081440" y="331344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230c834820_5_51"/>
          <p:cNvSpPr/>
          <p:nvPr/>
        </p:nvSpPr>
        <p:spPr>
          <a:xfrm>
            <a:off x="1082160" y="432216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230c834820_5_51"/>
          <p:cNvSpPr/>
          <p:nvPr/>
        </p:nvSpPr>
        <p:spPr>
          <a:xfrm>
            <a:off x="1082520" y="482652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230c834820_5_51"/>
          <p:cNvSpPr/>
          <p:nvPr/>
        </p:nvSpPr>
        <p:spPr>
          <a:xfrm>
            <a:off x="338400" y="1800000"/>
            <a:ext cx="676440" cy="4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230c834820_5_51"/>
          <p:cNvSpPr/>
          <p:nvPr/>
        </p:nvSpPr>
        <p:spPr>
          <a:xfrm>
            <a:off x="684000" y="2556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230c834820_5_51"/>
          <p:cNvSpPr/>
          <p:nvPr/>
        </p:nvSpPr>
        <p:spPr>
          <a:xfrm>
            <a:off x="-57600" y="5184000"/>
            <a:ext cx="1656360" cy="51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EVERYONE ELSE IN THE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EXPONENTIALLY-GROWING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SCIENTIFIC WORLD...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230c834820_5_51"/>
          <p:cNvSpPr/>
          <p:nvPr/>
        </p:nvSpPr>
        <p:spPr>
          <a:xfrm>
            <a:off x="684360" y="2808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230c834820_5_51"/>
          <p:cNvSpPr/>
          <p:nvPr/>
        </p:nvSpPr>
        <p:spPr>
          <a:xfrm>
            <a:off x="684360" y="3060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230c834820_5_51"/>
          <p:cNvSpPr/>
          <p:nvPr/>
        </p:nvSpPr>
        <p:spPr>
          <a:xfrm>
            <a:off x="684360" y="3312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230c834820_5_51"/>
          <p:cNvSpPr/>
          <p:nvPr/>
        </p:nvSpPr>
        <p:spPr>
          <a:xfrm>
            <a:off x="684360" y="3564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230c834820_5_51"/>
          <p:cNvSpPr/>
          <p:nvPr/>
        </p:nvSpPr>
        <p:spPr>
          <a:xfrm>
            <a:off x="684360" y="3816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230c834820_5_51"/>
          <p:cNvSpPr/>
          <p:nvPr/>
        </p:nvSpPr>
        <p:spPr>
          <a:xfrm>
            <a:off x="684360" y="4104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230c834820_5_51"/>
          <p:cNvSpPr/>
          <p:nvPr/>
        </p:nvSpPr>
        <p:spPr>
          <a:xfrm>
            <a:off x="684360" y="4356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230c834820_5_51"/>
          <p:cNvSpPr/>
          <p:nvPr/>
        </p:nvSpPr>
        <p:spPr>
          <a:xfrm>
            <a:off x="684360" y="4608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230c834820_5_51"/>
          <p:cNvSpPr/>
          <p:nvPr/>
        </p:nvSpPr>
        <p:spPr>
          <a:xfrm>
            <a:off x="684360" y="4860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g3230c834820_5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7160" y="1659600"/>
            <a:ext cx="538920" cy="42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230c834820_5_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0000" y="1584000"/>
            <a:ext cx="538920" cy="53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230c834820_5_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8000" y="1620000"/>
            <a:ext cx="538920" cy="53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230c834820_5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160" y="1659600"/>
            <a:ext cx="538920" cy="42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230c834820_5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9160" y="1659600"/>
            <a:ext cx="538920" cy="42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230c834820_5_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56000" y="1620000"/>
            <a:ext cx="538920" cy="53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230c834820_5_5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16000" y="1620000"/>
            <a:ext cx="538920" cy="53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3230c834820_5_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24000" y="1548000"/>
            <a:ext cx="538920" cy="53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3230c834820_5_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9160" y="2530440"/>
            <a:ext cx="358920" cy="28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3230c834820_5_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9160" y="2782440"/>
            <a:ext cx="358920" cy="28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3230c834820_5_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9160" y="3034440"/>
            <a:ext cx="358920" cy="28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3230c834820_5_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9160" y="3286440"/>
            <a:ext cx="358920" cy="28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230c834820_5_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9160" y="3538440"/>
            <a:ext cx="358920" cy="28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3230c834820_5_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9160" y="3790440"/>
            <a:ext cx="358920" cy="28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230c834820_5_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9160" y="4042440"/>
            <a:ext cx="358920" cy="28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230c834820_5_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9160" y="4294440"/>
            <a:ext cx="358920" cy="28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230c834820_5_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9160" y="4546440"/>
            <a:ext cx="358920" cy="28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3230c834820_5_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9520" y="4780080"/>
            <a:ext cx="358920" cy="28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230c834820_5_51"/>
          <p:cNvSpPr/>
          <p:nvPr/>
        </p:nvSpPr>
        <p:spPr>
          <a:xfrm>
            <a:off x="1692720" y="2808720"/>
            <a:ext cx="682200" cy="214920"/>
          </a:xfrm>
          <a:custGeom>
            <a:rect b="b" l="l" r="r" t="t"/>
            <a:pathLst>
              <a:path extrusionOk="0" h="602" w="1900">
                <a:moveTo>
                  <a:pt x="0" y="150"/>
                </a:moveTo>
                <a:lnTo>
                  <a:pt x="1424" y="150"/>
                </a:lnTo>
                <a:lnTo>
                  <a:pt x="1424" y="0"/>
                </a:lnTo>
                <a:lnTo>
                  <a:pt x="1899" y="300"/>
                </a:lnTo>
                <a:lnTo>
                  <a:pt x="1424" y="601"/>
                </a:lnTo>
                <a:lnTo>
                  <a:pt x="1424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230c834820_5_51"/>
          <p:cNvSpPr/>
          <p:nvPr/>
        </p:nvSpPr>
        <p:spPr>
          <a:xfrm>
            <a:off x="1693080" y="306108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D1C24"/>
          </a:solidFill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230c834820_5_51"/>
          <p:cNvSpPr/>
          <p:nvPr/>
        </p:nvSpPr>
        <p:spPr>
          <a:xfrm>
            <a:off x="1693440" y="356544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D1C24"/>
          </a:solidFill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230c834820_5_51"/>
          <p:cNvSpPr/>
          <p:nvPr/>
        </p:nvSpPr>
        <p:spPr>
          <a:xfrm>
            <a:off x="1693800" y="381780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D1C24"/>
          </a:solidFill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230c834820_5_51"/>
          <p:cNvSpPr/>
          <p:nvPr/>
        </p:nvSpPr>
        <p:spPr>
          <a:xfrm>
            <a:off x="1693800" y="4070160"/>
            <a:ext cx="681120" cy="214920"/>
          </a:xfrm>
          <a:custGeom>
            <a:rect b="b" l="l" r="r" t="t"/>
            <a:pathLst>
              <a:path extrusionOk="0" h="602" w="1897">
                <a:moveTo>
                  <a:pt x="0" y="150"/>
                </a:moveTo>
                <a:lnTo>
                  <a:pt x="1422" y="150"/>
                </a:lnTo>
                <a:lnTo>
                  <a:pt x="1422" y="0"/>
                </a:lnTo>
                <a:lnTo>
                  <a:pt x="1896" y="300"/>
                </a:lnTo>
                <a:lnTo>
                  <a:pt x="1422" y="601"/>
                </a:lnTo>
                <a:lnTo>
                  <a:pt x="1422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230c834820_5_51"/>
          <p:cNvSpPr/>
          <p:nvPr/>
        </p:nvSpPr>
        <p:spPr>
          <a:xfrm>
            <a:off x="1694520" y="255852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D1C24"/>
          </a:solidFill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230c834820_5_51"/>
          <p:cNvSpPr/>
          <p:nvPr/>
        </p:nvSpPr>
        <p:spPr>
          <a:xfrm>
            <a:off x="1694520" y="457452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D1C24"/>
          </a:solidFill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230c834820_5_51"/>
          <p:cNvSpPr/>
          <p:nvPr/>
        </p:nvSpPr>
        <p:spPr>
          <a:xfrm>
            <a:off x="1693440" y="3313800"/>
            <a:ext cx="681480" cy="214920"/>
          </a:xfrm>
          <a:custGeom>
            <a:rect b="b" l="l" r="r" t="t"/>
            <a:pathLst>
              <a:path extrusionOk="0" h="602" w="1897">
                <a:moveTo>
                  <a:pt x="0" y="150"/>
                </a:moveTo>
                <a:lnTo>
                  <a:pt x="1422" y="150"/>
                </a:lnTo>
                <a:lnTo>
                  <a:pt x="1422" y="0"/>
                </a:lnTo>
                <a:lnTo>
                  <a:pt x="1896" y="300"/>
                </a:lnTo>
                <a:lnTo>
                  <a:pt x="1422" y="601"/>
                </a:lnTo>
                <a:lnTo>
                  <a:pt x="1422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230c834820_5_51"/>
          <p:cNvSpPr/>
          <p:nvPr/>
        </p:nvSpPr>
        <p:spPr>
          <a:xfrm>
            <a:off x="1694520" y="432252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D1C24"/>
          </a:solidFill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230c834820_5_51"/>
          <p:cNvSpPr/>
          <p:nvPr/>
        </p:nvSpPr>
        <p:spPr>
          <a:xfrm>
            <a:off x="1694880" y="482688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D1C24"/>
          </a:solidFill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47" name="Google Shape;247;g3230c834820_5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9880" y="3208320"/>
            <a:ext cx="538920" cy="42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3230c834820_5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0240" y="3964680"/>
            <a:ext cx="538920" cy="42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230c834820_5_51"/>
          <p:cNvSpPr/>
          <p:nvPr/>
        </p:nvSpPr>
        <p:spPr>
          <a:xfrm>
            <a:off x="3390840" y="3088440"/>
            <a:ext cx="928080" cy="72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biased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3230c834820_5_51"/>
          <p:cNvSpPr/>
          <p:nvPr/>
        </p:nvSpPr>
        <p:spPr>
          <a:xfrm>
            <a:off x="2881080" y="3313080"/>
            <a:ext cx="508680" cy="214920"/>
          </a:xfrm>
          <a:custGeom>
            <a:rect b="b" l="l" r="r" t="t"/>
            <a:pathLst>
              <a:path extrusionOk="0" h="602" w="1418">
                <a:moveTo>
                  <a:pt x="0" y="150"/>
                </a:moveTo>
                <a:lnTo>
                  <a:pt x="1062" y="150"/>
                </a:lnTo>
                <a:lnTo>
                  <a:pt x="1062" y="0"/>
                </a:lnTo>
                <a:lnTo>
                  <a:pt x="1417" y="300"/>
                </a:lnTo>
                <a:lnTo>
                  <a:pt x="1062" y="601"/>
                </a:lnTo>
                <a:lnTo>
                  <a:pt x="1062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230c834820_5_51"/>
          <p:cNvSpPr/>
          <p:nvPr/>
        </p:nvSpPr>
        <p:spPr>
          <a:xfrm rot="1800000">
            <a:off x="2889720" y="2913120"/>
            <a:ext cx="522360" cy="214920"/>
          </a:xfrm>
          <a:custGeom>
            <a:rect b="b" l="l" r="r" t="t"/>
            <a:pathLst>
              <a:path extrusionOk="0" h="602" w="1456">
                <a:moveTo>
                  <a:pt x="0" y="150"/>
                </a:moveTo>
                <a:lnTo>
                  <a:pt x="1091" y="150"/>
                </a:lnTo>
                <a:lnTo>
                  <a:pt x="1091" y="0"/>
                </a:lnTo>
                <a:lnTo>
                  <a:pt x="1455" y="300"/>
                </a:lnTo>
                <a:lnTo>
                  <a:pt x="1091" y="601"/>
                </a:lnTo>
                <a:lnTo>
                  <a:pt x="1091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/>
          </a:solidFill>
          <a:ln cap="flat" cmpd="sng" w="9525">
            <a:solidFill>
              <a:srgbClr val="FDB94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3230c834820_5_51"/>
          <p:cNvSpPr/>
          <p:nvPr/>
        </p:nvSpPr>
        <p:spPr>
          <a:xfrm rot="-1800000">
            <a:off x="2873880" y="3855960"/>
            <a:ext cx="531720" cy="214920"/>
          </a:xfrm>
          <a:custGeom>
            <a:rect b="b" l="l" r="r" t="t"/>
            <a:pathLst>
              <a:path extrusionOk="0" h="603" w="1482">
                <a:moveTo>
                  <a:pt x="0" y="151"/>
                </a:moveTo>
                <a:lnTo>
                  <a:pt x="1110" y="150"/>
                </a:lnTo>
                <a:lnTo>
                  <a:pt x="1110" y="0"/>
                </a:lnTo>
                <a:lnTo>
                  <a:pt x="1481" y="301"/>
                </a:lnTo>
                <a:lnTo>
                  <a:pt x="1110" y="602"/>
                </a:lnTo>
                <a:lnTo>
                  <a:pt x="1110" y="451"/>
                </a:lnTo>
                <a:lnTo>
                  <a:pt x="0" y="451"/>
                </a:lnTo>
                <a:lnTo>
                  <a:pt x="0" y="151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230c834820_5_51"/>
          <p:cNvSpPr/>
          <p:nvPr/>
        </p:nvSpPr>
        <p:spPr>
          <a:xfrm>
            <a:off x="4321800" y="3314160"/>
            <a:ext cx="3309120" cy="214920"/>
          </a:xfrm>
          <a:custGeom>
            <a:rect b="b" l="l" r="r" t="t"/>
            <a:pathLst>
              <a:path extrusionOk="0" h="602" w="9197">
                <a:moveTo>
                  <a:pt x="0" y="150"/>
                </a:moveTo>
                <a:lnTo>
                  <a:pt x="6897" y="150"/>
                </a:lnTo>
                <a:lnTo>
                  <a:pt x="6897" y="0"/>
                </a:lnTo>
                <a:lnTo>
                  <a:pt x="9196" y="300"/>
                </a:lnTo>
                <a:lnTo>
                  <a:pt x="6897" y="601"/>
                </a:lnTo>
                <a:lnTo>
                  <a:pt x="6897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230c834820_5_51"/>
          <p:cNvSpPr/>
          <p:nvPr/>
        </p:nvSpPr>
        <p:spPr>
          <a:xfrm>
            <a:off x="1695240" y="4827240"/>
            <a:ext cx="5935680" cy="214920"/>
          </a:xfrm>
          <a:custGeom>
            <a:rect b="b" l="l" r="r" t="t"/>
            <a:pathLst>
              <a:path extrusionOk="0" h="602" w="16493">
                <a:moveTo>
                  <a:pt x="0" y="150"/>
                </a:moveTo>
                <a:lnTo>
                  <a:pt x="12369" y="150"/>
                </a:lnTo>
                <a:lnTo>
                  <a:pt x="12369" y="0"/>
                </a:lnTo>
                <a:lnTo>
                  <a:pt x="16492" y="300"/>
                </a:lnTo>
                <a:lnTo>
                  <a:pt x="12369" y="601"/>
                </a:lnTo>
                <a:lnTo>
                  <a:pt x="12369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D1C24">
              <a:alpha val="49803"/>
            </a:srgbClr>
          </a:solidFill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230c834820_5_51"/>
          <p:cNvSpPr/>
          <p:nvPr/>
        </p:nvSpPr>
        <p:spPr>
          <a:xfrm>
            <a:off x="1695240" y="4323600"/>
            <a:ext cx="5935680" cy="214920"/>
          </a:xfrm>
          <a:custGeom>
            <a:rect b="b" l="l" r="r" t="t"/>
            <a:pathLst>
              <a:path extrusionOk="0" h="602" w="16493">
                <a:moveTo>
                  <a:pt x="0" y="150"/>
                </a:moveTo>
                <a:lnTo>
                  <a:pt x="12369" y="150"/>
                </a:lnTo>
                <a:lnTo>
                  <a:pt x="12369" y="0"/>
                </a:lnTo>
                <a:lnTo>
                  <a:pt x="16492" y="300"/>
                </a:lnTo>
                <a:lnTo>
                  <a:pt x="12369" y="601"/>
                </a:lnTo>
                <a:lnTo>
                  <a:pt x="12369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ED1C24">
              <a:alpha val="49803"/>
            </a:srgbClr>
          </a:solidFill>
          <a:ln cap="flat" cmpd="sng" w="9525">
            <a:solidFill>
              <a:srgbClr val="ED1C24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56" name="Google Shape;256;g3230c834820_5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520" y="3207960"/>
            <a:ext cx="538920" cy="42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3230c834820_5_51"/>
          <p:cNvSpPr/>
          <p:nvPr/>
        </p:nvSpPr>
        <p:spPr>
          <a:xfrm>
            <a:off x="7668000" y="4716000"/>
            <a:ext cx="840960" cy="4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ignore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230c834820_5_51"/>
          <p:cNvSpPr/>
          <p:nvPr/>
        </p:nvSpPr>
        <p:spPr>
          <a:xfrm>
            <a:off x="7668000" y="4190400"/>
            <a:ext cx="840960" cy="4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ignore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3230c834820_5_51"/>
          <p:cNvSpPr/>
          <p:nvPr/>
        </p:nvSpPr>
        <p:spPr>
          <a:xfrm>
            <a:off x="6818400" y="4518600"/>
            <a:ext cx="771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Oops!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3230c834820_5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7880" y="3208320"/>
            <a:ext cx="538920" cy="42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230c834820_5_51"/>
          <p:cNvSpPr/>
          <p:nvPr/>
        </p:nvSpPr>
        <p:spPr>
          <a:xfrm>
            <a:off x="8352000" y="3314520"/>
            <a:ext cx="28728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230c834820_5_51"/>
          <p:cNvSpPr/>
          <p:nvPr/>
        </p:nvSpPr>
        <p:spPr>
          <a:xfrm>
            <a:off x="8604000" y="3574200"/>
            <a:ext cx="1062000" cy="1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hope for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reviewers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 don’t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know these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studies...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3230c834820_5_5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75280" y="2700000"/>
            <a:ext cx="532800" cy="42804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3230c834820_5_51"/>
          <p:cNvSpPr/>
          <p:nvPr/>
        </p:nvSpPr>
        <p:spPr>
          <a:xfrm>
            <a:off x="2232000" y="2268000"/>
            <a:ext cx="10074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rgbClr val="FDB94D"/>
                </a:solidFill>
                <a:latin typeface="Comic Sans MS"/>
                <a:ea typeface="Comic Sans MS"/>
                <a:cs typeface="Comic Sans MS"/>
                <a:sym typeface="Comic Sans MS"/>
              </a:rPr>
              <a:t>guidance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230c834820_5_51"/>
          <p:cNvSpPr/>
          <p:nvPr/>
        </p:nvSpPr>
        <p:spPr>
          <a:xfrm rot="5400000">
            <a:off x="2559600" y="2524680"/>
            <a:ext cx="160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/>
          </a:solidFill>
          <a:ln cap="flat" cmpd="sng" w="9525">
            <a:solidFill>
              <a:srgbClr val="FDB94D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30c834820_5_142"/>
          <p:cNvSpPr/>
          <p:nvPr/>
        </p:nvSpPr>
        <p:spPr>
          <a:xfrm>
            <a:off x="504000" y="82080"/>
            <a:ext cx="9070560" cy="94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Science: </a:t>
            </a:r>
            <a:r>
              <a:rPr b="1" i="0" lang="en-GB" sz="4400" u="none" cap="none" strike="noStrike">
                <a:solidFill>
                  <a:srgbClr val="00A65D"/>
                </a:solidFill>
                <a:latin typeface="Comic Sans MS"/>
                <a:ea typeface="Comic Sans MS"/>
                <a:cs typeface="Comic Sans MS"/>
                <a:sym typeface="Comic Sans MS"/>
              </a:rPr>
              <a:t>A New Way?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230c834820_5_142"/>
          <p:cNvSpPr/>
          <p:nvPr/>
        </p:nvSpPr>
        <p:spPr>
          <a:xfrm>
            <a:off x="396000" y="1309680"/>
            <a:ext cx="538920" cy="538920"/>
          </a:xfrm>
          <a:prstGeom prst="smileyFace">
            <a:avLst>
              <a:gd fmla="val 9282" name="adj"/>
            </a:avLst>
          </a:prstGeom>
          <a:solidFill>
            <a:srgbClr val="FFF200"/>
          </a:solidFill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230c834820_5_142"/>
          <p:cNvSpPr/>
          <p:nvPr/>
        </p:nvSpPr>
        <p:spPr>
          <a:xfrm>
            <a:off x="2052000" y="1332000"/>
            <a:ext cx="255528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3230c834820_5_142"/>
          <p:cNvSpPr/>
          <p:nvPr/>
        </p:nvSpPr>
        <p:spPr>
          <a:xfrm rot="900000">
            <a:off x="5375160" y="1893600"/>
            <a:ext cx="752400" cy="19296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230c834820_5_142"/>
          <p:cNvSpPr/>
          <p:nvPr/>
        </p:nvSpPr>
        <p:spPr>
          <a:xfrm flipH="1" rot="-900000">
            <a:off x="5686200" y="4734000"/>
            <a:ext cx="378000" cy="21456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230c834820_5_142"/>
          <p:cNvSpPr/>
          <p:nvPr/>
        </p:nvSpPr>
        <p:spPr>
          <a:xfrm rot="-4500000">
            <a:off x="2973600" y="2831040"/>
            <a:ext cx="42408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/>
          </a:solidFill>
          <a:ln cap="flat" cmpd="sng" w="9525">
            <a:solidFill>
              <a:srgbClr val="00A65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230c834820_5_142"/>
          <p:cNvSpPr/>
          <p:nvPr/>
        </p:nvSpPr>
        <p:spPr>
          <a:xfrm flipH="1" rot="900000">
            <a:off x="4066200" y="4716000"/>
            <a:ext cx="395280" cy="21456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230c834820_5_142"/>
          <p:cNvSpPr/>
          <p:nvPr/>
        </p:nvSpPr>
        <p:spPr>
          <a:xfrm>
            <a:off x="338400" y="1800000"/>
            <a:ext cx="676440" cy="40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g3230c834820_5_142"/>
          <p:cNvGrpSpPr/>
          <p:nvPr/>
        </p:nvGrpSpPr>
        <p:grpSpPr>
          <a:xfrm>
            <a:off x="2700000" y="3191400"/>
            <a:ext cx="926280" cy="763920"/>
            <a:chOff x="2700000" y="3191400"/>
            <a:chExt cx="926280" cy="763920"/>
          </a:xfrm>
        </p:grpSpPr>
        <p:sp>
          <p:nvSpPr>
            <p:cNvPr id="279" name="Google Shape;279;g3230c834820_5_142"/>
            <p:cNvSpPr/>
            <p:nvPr/>
          </p:nvSpPr>
          <p:spPr>
            <a:xfrm>
              <a:off x="2700000" y="3191400"/>
              <a:ext cx="926280" cy="40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7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Publish</a:t>
              </a:r>
              <a:endParaRPr b="0" i="0" sz="1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0" name="Google Shape;280;g3230c834820_5_1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0360" y="3528000"/>
              <a:ext cx="538920" cy="427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" name="Google Shape;281;g3230c834820_5_142"/>
          <p:cNvGrpSpPr/>
          <p:nvPr/>
        </p:nvGrpSpPr>
        <p:grpSpPr>
          <a:xfrm>
            <a:off x="4536000" y="4752000"/>
            <a:ext cx="1007280" cy="899280"/>
            <a:chOff x="4536000" y="4752000"/>
            <a:chExt cx="1007280" cy="899280"/>
          </a:xfrm>
        </p:grpSpPr>
        <p:sp>
          <p:nvSpPr>
            <p:cNvPr id="282" name="Google Shape;282;g3230c834820_5_142"/>
            <p:cNvSpPr/>
            <p:nvPr/>
          </p:nvSpPr>
          <p:spPr>
            <a:xfrm>
              <a:off x="4536000" y="4752000"/>
              <a:ext cx="1007280" cy="40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Present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3" name="Google Shape;283;g3230c834820_5_14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88000" y="511236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Google Shape;284;g3230c834820_5_142"/>
          <p:cNvGrpSpPr/>
          <p:nvPr/>
        </p:nvGrpSpPr>
        <p:grpSpPr>
          <a:xfrm>
            <a:off x="6588000" y="3204720"/>
            <a:ext cx="580320" cy="862200"/>
            <a:chOff x="6588000" y="3204720"/>
            <a:chExt cx="580320" cy="862200"/>
          </a:xfrm>
        </p:grpSpPr>
        <p:sp>
          <p:nvSpPr>
            <p:cNvPr id="285" name="Google Shape;285;g3230c834820_5_142"/>
            <p:cNvSpPr/>
            <p:nvPr/>
          </p:nvSpPr>
          <p:spPr>
            <a:xfrm>
              <a:off x="6603120" y="3204720"/>
              <a:ext cx="565200" cy="40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Run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6" name="Google Shape;286;g3230c834820_5_14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88000" y="3528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" name="Google Shape;287;g3230c834820_5_142"/>
          <p:cNvGrpSpPr/>
          <p:nvPr/>
        </p:nvGrpSpPr>
        <p:grpSpPr>
          <a:xfrm>
            <a:off x="3276000" y="4415400"/>
            <a:ext cx="714600" cy="767880"/>
            <a:chOff x="3276000" y="4415400"/>
            <a:chExt cx="714600" cy="767880"/>
          </a:xfrm>
        </p:grpSpPr>
        <p:sp>
          <p:nvSpPr>
            <p:cNvPr id="288" name="Google Shape;288;g3230c834820_5_142"/>
            <p:cNvSpPr/>
            <p:nvPr/>
          </p:nvSpPr>
          <p:spPr>
            <a:xfrm>
              <a:off x="3276000" y="4415400"/>
              <a:ext cx="714600" cy="40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7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Read</a:t>
              </a:r>
              <a:endParaRPr b="0" i="0" sz="1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9" name="Google Shape;289;g3230c834820_5_1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84360" y="4755960"/>
              <a:ext cx="538920" cy="427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g3230c834820_5_142"/>
          <p:cNvGrpSpPr/>
          <p:nvPr/>
        </p:nvGrpSpPr>
        <p:grpSpPr>
          <a:xfrm>
            <a:off x="4672800" y="1224000"/>
            <a:ext cx="714600" cy="826920"/>
            <a:chOff x="4672800" y="1224000"/>
            <a:chExt cx="714600" cy="826920"/>
          </a:xfrm>
        </p:grpSpPr>
        <p:sp>
          <p:nvSpPr>
            <p:cNvPr id="291" name="Google Shape;291;g3230c834820_5_142"/>
            <p:cNvSpPr/>
            <p:nvPr/>
          </p:nvSpPr>
          <p:spPr>
            <a:xfrm>
              <a:off x="4672800" y="1224000"/>
              <a:ext cx="714600" cy="40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7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Read</a:t>
              </a:r>
              <a:endParaRPr b="0" i="0" sz="17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2" name="Google Shape;292;g3230c834820_5_1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45160" y="1623600"/>
              <a:ext cx="538920" cy="427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" name="Google Shape;293;g3230c834820_5_142"/>
          <p:cNvGrpSpPr/>
          <p:nvPr/>
        </p:nvGrpSpPr>
        <p:grpSpPr>
          <a:xfrm>
            <a:off x="6077160" y="1908360"/>
            <a:ext cx="889920" cy="862560"/>
            <a:chOff x="6077160" y="1908360"/>
            <a:chExt cx="889920" cy="862560"/>
          </a:xfrm>
        </p:grpSpPr>
        <p:sp>
          <p:nvSpPr>
            <p:cNvPr id="294" name="Google Shape;294;g3230c834820_5_142"/>
            <p:cNvSpPr/>
            <p:nvPr/>
          </p:nvSpPr>
          <p:spPr>
            <a:xfrm>
              <a:off x="6077160" y="1908360"/>
              <a:ext cx="889920" cy="40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Design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" name="Google Shape;295;g3230c834820_5_14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28360" y="2232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" name="Google Shape;296;g3230c834820_5_142"/>
          <p:cNvGrpSpPr/>
          <p:nvPr/>
        </p:nvGrpSpPr>
        <p:grpSpPr>
          <a:xfrm>
            <a:off x="6084000" y="4428000"/>
            <a:ext cx="1022400" cy="875520"/>
            <a:chOff x="6084000" y="4428000"/>
            <a:chExt cx="1022400" cy="875520"/>
          </a:xfrm>
        </p:grpSpPr>
        <p:sp>
          <p:nvSpPr>
            <p:cNvPr id="297" name="Google Shape;297;g3230c834820_5_142"/>
            <p:cNvSpPr/>
            <p:nvPr/>
          </p:nvSpPr>
          <p:spPr>
            <a:xfrm>
              <a:off x="6084000" y="4428000"/>
              <a:ext cx="1022400" cy="40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Analyse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8" name="Google Shape;298;g3230c834820_5_14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36360" y="47646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g3230c834820_5_142"/>
          <p:cNvGrpSpPr/>
          <p:nvPr/>
        </p:nvGrpSpPr>
        <p:grpSpPr>
          <a:xfrm>
            <a:off x="972720" y="1224360"/>
            <a:ext cx="997920" cy="862560"/>
            <a:chOff x="972720" y="1224360"/>
            <a:chExt cx="997920" cy="862560"/>
          </a:xfrm>
        </p:grpSpPr>
        <p:sp>
          <p:nvSpPr>
            <p:cNvPr id="300" name="Google Shape;300;g3230c834820_5_142"/>
            <p:cNvSpPr/>
            <p:nvPr/>
          </p:nvSpPr>
          <p:spPr>
            <a:xfrm>
              <a:off x="972720" y="1224360"/>
              <a:ext cx="997920" cy="40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Funding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1" name="Google Shape;301;g3230c834820_5_14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24000" y="1548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g3230c834820_5_142"/>
          <p:cNvSpPr/>
          <p:nvPr/>
        </p:nvSpPr>
        <p:spPr>
          <a:xfrm rot="7200000">
            <a:off x="6606000" y="4181760"/>
            <a:ext cx="30384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3230c834820_5_142"/>
          <p:cNvSpPr/>
          <p:nvPr/>
        </p:nvSpPr>
        <p:spPr>
          <a:xfrm rot="3600000">
            <a:off x="6539760" y="2860560"/>
            <a:ext cx="435960" cy="2005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04" name="Google Shape;304;g3230c834820_5_142"/>
          <p:cNvGrpSpPr/>
          <p:nvPr/>
        </p:nvGrpSpPr>
        <p:grpSpPr>
          <a:xfrm>
            <a:off x="2801160" y="1620360"/>
            <a:ext cx="1266120" cy="1042920"/>
            <a:chOff x="2801160" y="1620360"/>
            <a:chExt cx="1266120" cy="1042920"/>
          </a:xfrm>
        </p:grpSpPr>
        <p:pic>
          <p:nvPicPr>
            <p:cNvPr id="305" name="Google Shape;305;g3230c834820_5_14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132000" y="2268000"/>
              <a:ext cx="539280" cy="395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g3230c834820_5_142"/>
            <p:cNvSpPr/>
            <p:nvPr/>
          </p:nvSpPr>
          <p:spPr>
            <a:xfrm>
              <a:off x="2801160" y="1620360"/>
              <a:ext cx="1266120" cy="40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00A65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Studies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00A65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database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g3230c834820_5_142"/>
          <p:cNvSpPr/>
          <p:nvPr/>
        </p:nvSpPr>
        <p:spPr>
          <a:xfrm rot="-900000">
            <a:off x="3955320" y="1855800"/>
            <a:ext cx="7477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/>
          </a:solidFill>
          <a:ln cap="flat" cmpd="sng" w="9525">
            <a:solidFill>
              <a:srgbClr val="00A65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3230c834820_5_142"/>
          <p:cNvSpPr/>
          <p:nvPr/>
        </p:nvSpPr>
        <p:spPr>
          <a:xfrm rot="-6300000">
            <a:off x="3148200" y="4097880"/>
            <a:ext cx="30384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230c834820_5_142"/>
          <p:cNvSpPr/>
          <p:nvPr/>
        </p:nvSpPr>
        <p:spPr>
          <a:xfrm>
            <a:off x="3704040" y="2251080"/>
            <a:ext cx="252288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cap="flat" cmpd="sng" w="9525">
            <a:solidFill>
              <a:srgbClr val="00A65D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10" name="Google Shape;310;g3230c834820_5_142"/>
          <p:cNvGrpSpPr/>
          <p:nvPr/>
        </p:nvGrpSpPr>
        <p:grpSpPr>
          <a:xfrm>
            <a:off x="4529160" y="2512080"/>
            <a:ext cx="1002960" cy="1135440"/>
            <a:chOff x="4529160" y="2512080"/>
            <a:chExt cx="1002960" cy="1135440"/>
          </a:xfrm>
        </p:grpSpPr>
        <p:pic>
          <p:nvPicPr>
            <p:cNvPr id="311" name="Google Shape;311;g3230c834820_5_14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772160" y="3108240"/>
              <a:ext cx="539280" cy="539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g3230c834820_5_142"/>
            <p:cNvSpPr/>
            <p:nvPr/>
          </p:nvSpPr>
          <p:spPr>
            <a:xfrm>
              <a:off x="4529160" y="2512080"/>
              <a:ext cx="1002960" cy="726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00A65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Code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00A65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library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g3230c834820_5_142"/>
          <p:cNvSpPr/>
          <p:nvPr/>
        </p:nvSpPr>
        <p:spPr>
          <a:xfrm rot="900000">
            <a:off x="5673240" y="3108240"/>
            <a:ext cx="103500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cap="flat" cmpd="sng" w="9525">
            <a:solidFill>
              <a:srgbClr val="00A65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230c834820_5_142"/>
          <p:cNvSpPr/>
          <p:nvPr/>
        </p:nvSpPr>
        <p:spPr>
          <a:xfrm rot="2700000">
            <a:off x="5364000" y="3780360"/>
            <a:ext cx="113040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cap="flat" cmpd="sng" w="9525">
            <a:solidFill>
              <a:srgbClr val="00A65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3230c834820_5_142"/>
          <p:cNvSpPr/>
          <p:nvPr/>
        </p:nvSpPr>
        <p:spPr>
          <a:xfrm rot="-9900000">
            <a:off x="3548880" y="2629800"/>
            <a:ext cx="93600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cap="flat" cmpd="sng" w="9525">
            <a:solidFill>
              <a:srgbClr val="00A65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3230c834820_5_142"/>
          <p:cNvSpPr/>
          <p:nvPr/>
        </p:nvSpPr>
        <p:spPr>
          <a:xfrm rot="-900000">
            <a:off x="3548160" y="3384360"/>
            <a:ext cx="113040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/>
          </a:solidFill>
          <a:ln cap="flat" cmpd="sng" w="9525">
            <a:solidFill>
              <a:srgbClr val="00A65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230c834820_5_142"/>
          <p:cNvSpPr/>
          <p:nvPr/>
        </p:nvSpPr>
        <p:spPr>
          <a:xfrm>
            <a:off x="-57600" y="5184000"/>
            <a:ext cx="1656360" cy="51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EVERYONE ELSE IN THE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EXPONENTIALLY-GROWING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SCIENTIFIC WORLD...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3230c834820_5_142"/>
          <p:cNvSpPr/>
          <p:nvPr/>
        </p:nvSpPr>
        <p:spPr>
          <a:xfrm>
            <a:off x="4529160" y="2592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CCBE00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230c834820_5_142"/>
          <p:cNvSpPr/>
          <p:nvPr/>
        </p:nvSpPr>
        <p:spPr>
          <a:xfrm>
            <a:off x="2945160" y="223236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820F71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230c834820_5_142"/>
          <p:cNvSpPr/>
          <p:nvPr/>
        </p:nvSpPr>
        <p:spPr>
          <a:xfrm>
            <a:off x="5328000" y="324036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EDCC6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3230c834820_5_142"/>
          <p:cNvSpPr/>
          <p:nvPr/>
        </p:nvSpPr>
        <p:spPr>
          <a:xfrm>
            <a:off x="5472000" y="284472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8F93C7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230c834820_5_142"/>
          <p:cNvSpPr/>
          <p:nvPr/>
        </p:nvSpPr>
        <p:spPr>
          <a:xfrm>
            <a:off x="5292360" y="1512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AA61A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230c834820_5_142"/>
          <p:cNvSpPr/>
          <p:nvPr/>
        </p:nvSpPr>
        <p:spPr>
          <a:xfrm>
            <a:off x="3924000" y="4968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00AAAD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230c834820_5_142"/>
          <p:cNvSpPr/>
          <p:nvPr/>
        </p:nvSpPr>
        <p:spPr>
          <a:xfrm>
            <a:off x="2664000" y="3600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7A19A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230c834820_5_142"/>
          <p:cNvSpPr/>
          <p:nvPr/>
        </p:nvSpPr>
        <p:spPr>
          <a:xfrm>
            <a:off x="5256000" y="507636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C2E0AE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230c834820_5_142"/>
          <p:cNvSpPr/>
          <p:nvPr/>
        </p:nvSpPr>
        <p:spPr>
          <a:xfrm>
            <a:off x="6804360" y="478836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684703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230c834820_5_142"/>
          <p:cNvSpPr/>
          <p:nvPr/>
        </p:nvSpPr>
        <p:spPr>
          <a:xfrm>
            <a:off x="7020360" y="385236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9D85BE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230c834820_5_142"/>
          <p:cNvSpPr/>
          <p:nvPr/>
        </p:nvSpPr>
        <p:spPr>
          <a:xfrm>
            <a:off x="6804360" y="2268000"/>
            <a:ext cx="178920" cy="178920"/>
          </a:xfrm>
          <a:prstGeom prst="smileyFace">
            <a:avLst>
              <a:gd fmla="val 9282" name="adj"/>
            </a:avLst>
          </a:prstGeom>
          <a:solidFill>
            <a:srgbClr val="F68E76"/>
          </a:solidFill>
          <a:ln cap="flat" cmpd="sng" w="18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g3230c834820_5_142"/>
          <p:cNvGrpSpPr/>
          <p:nvPr/>
        </p:nvGrpSpPr>
        <p:grpSpPr>
          <a:xfrm>
            <a:off x="4464000" y="3639600"/>
            <a:ext cx="1151640" cy="752040"/>
            <a:chOff x="4464000" y="3639600"/>
            <a:chExt cx="1151640" cy="752040"/>
          </a:xfrm>
        </p:grpSpPr>
        <p:pic>
          <p:nvPicPr>
            <p:cNvPr id="330" name="Google Shape;330;g3230c834820_5_14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778640" y="3639600"/>
              <a:ext cx="532800" cy="428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g3230c834820_5_142"/>
            <p:cNvSpPr/>
            <p:nvPr/>
          </p:nvSpPr>
          <p:spPr>
            <a:xfrm>
              <a:off x="4464000" y="3982680"/>
              <a:ext cx="1151640" cy="408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1800" u="none" cap="none" strike="noStrike">
                  <a:solidFill>
                    <a:srgbClr val="FDB94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Guidance</a:t>
              </a:r>
              <a:endParaRPr b="0" i="0" sz="18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g3230c834820_5_142"/>
          <p:cNvSpPr/>
          <p:nvPr/>
        </p:nvSpPr>
        <p:spPr>
          <a:xfrm rot="900000">
            <a:off x="3548880" y="3646800"/>
            <a:ext cx="113040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cap="flat" cmpd="sng" w="9525">
            <a:solidFill>
              <a:srgbClr val="FDB94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230c834820_5_142"/>
          <p:cNvSpPr/>
          <p:nvPr/>
        </p:nvSpPr>
        <p:spPr>
          <a:xfrm rot="1800000">
            <a:off x="5506200" y="4294800"/>
            <a:ext cx="745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cap="flat" cmpd="sng" w="9525">
            <a:solidFill>
              <a:srgbClr val="FDB94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230c834820_5_142"/>
          <p:cNvSpPr/>
          <p:nvPr/>
        </p:nvSpPr>
        <p:spPr>
          <a:xfrm>
            <a:off x="5430960" y="3674520"/>
            <a:ext cx="119268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cap="flat" cmpd="sng" w="9525">
            <a:solidFill>
              <a:srgbClr val="FDB94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3230c834820_5_142"/>
          <p:cNvSpPr/>
          <p:nvPr/>
        </p:nvSpPr>
        <p:spPr>
          <a:xfrm rot="-2700000">
            <a:off x="5205240" y="3024360"/>
            <a:ext cx="132336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cap="flat" cmpd="sng" w="9525">
            <a:solidFill>
              <a:srgbClr val="FDB94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3230c834820_5_142"/>
          <p:cNvSpPr/>
          <p:nvPr/>
        </p:nvSpPr>
        <p:spPr>
          <a:xfrm rot="899998">
            <a:off x="1956960" y="1980720"/>
            <a:ext cx="87336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>
              <a:alpha val="49800"/>
            </a:srgbClr>
          </a:solidFill>
          <a:ln cap="flat" cmpd="sng" w="9525">
            <a:solidFill>
              <a:srgbClr val="0066B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3230c834820_5_142"/>
          <p:cNvSpPr/>
          <p:nvPr/>
        </p:nvSpPr>
        <p:spPr>
          <a:xfrm rot="8820000">
            <a:off x="3748680" y="4181760"/>
            <a:ext cx="745920" cy="214920"/>
          </a:xfrm>
          <a:custGeom>
            <a:rect b="b" l="l" r="r" t="t"/>
            <a:pathLst>
              <a:path extrusionOk="0" h="602" w="452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cap="flat" cmpd="sng" w="9525">
            <a:solidFill>
              <a:srgbClr val="FDB94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3230c834820_5_142"/>
          <p:cNvSpPr/>
          <p:nvPr/>
        </p:nvSpPr>
        <p:spPr>
          <a:xfrm>
            <a:off x="2232000" y="1728000"/>
            <a:ext cx="3204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66B3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29875b016_3_7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b="1" lang="en-GB" sz="4400">
                <a:solidFill>
                  <a:srgbClr val="008FFF"/>
                </a:solidFill>
              </a:rPr>
              <a:t> Pipeline*</a:t>
            </a:r>
            <a:endParaRPr/>
          </a:p>
        </p:txBody>
      </p:sp>
      <p:sp>
        <p:nvSpPr>
          <p:cNvPr id="344" name="Google Shape;344;g3229875b016_3_7"/>
          <p:cNvSpPr txBox="1"/>
          <p:nvPr/>
        </p:nvSpPr>
        <p:spPr>
          <a:xfrm>
            <a:off x="2734650" y="4674975"/>
            <a:ext cx="201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RUN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EXPERIMENT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45" name="Google Shape;345;g3229875b016_3_7"/>
          <p:cNvSpPr txBox="1"/>
          <p:nvPr/>
        </p:nvSpPr>
        <p:spPr>
          <a:xfrm>
            <a:off x="2022325" y="3203050"/>
            <a:ext cx="75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741B47"/>
                </a:solidFill>
              </a:rPr>
              <a:t>RAW</a:t>
            </a:r>
            <a:endParaRPr b="1" sz="1600">
              <a:solidFill>
                <a:srgbClr val="741B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741B47"/>
                </a:solidFill>
              </a:rPr>
              <a:t>DATA</a:t>
            </a:r>
            <a:endParaRPr b="1" sz="1600">
              <a:solidFill>
                <a:srgbClr val="741B47"/>
              </a:solidFill>
            </a:endParaRPr>
          </a:p>
        </p:txBody>
      </p:sp>
      <p:sp>
        <p:nvSpPr>
          <p:cNvPr id="346" name="Google Shape;346;g3229875b016_3_7"/>
          <p:cNvSpPr txBox="1"/>
          <p:nvPr/>
        </p:nvSpPr>
        <p:spPr>
          <a:xfrm>
            <a:off x="4765525" y="3203050"/>
            <a:ext cx="140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741B47"/>
                </a:solidFill>
              </a:rPr>
              <a:t>META</a:t>
            </a:r>
            <a:endParaRPr b="1" sz="1600">
              <a:solidFill>
                <a:srgbClr val="741B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741B47"/>
                </a:solidFill>
              </a:rPr>
              <a:t>DATA</a:t>
            </a:r>
            <a:endParaRPr b="1" sz="1600">
              <a:solidFill>
                <a:srgbClr val="741B47"/>
              </a:solidFill>
            </a:endParaRPr>
          </a:p>
        </p:txBody>
      </p:sp>
      <p:sp>
        <p:nvSpPr>
          <p:cNvPr id="347" name="Google Shape;347;g3229875b016_3_7"/>
          <p:cNvSpPr txBox="1"/>
          <p:nvPr/>
        </p:nvSpPr>
        <p:spPr>
          <a:xfrm>
            <a:off x="-47100" y="44697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physical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laboratory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48" name="Google Shape;348;g3229875b016_3_7"/>
          <p:cNvSpPr txBox="1"/>
          <p:nvPr/>
        </p:nvSpPr>
        <p:spPr>
          <a:xfrm>
            <a:off x="-47100" y="30219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741B47"/>
                </a:solidFill>
              </a:rPr>
              <a:t>local</a:t>
            </a:r>
            <a:endParaRPr sz="2200">
              <a:solidFill>
                <a:srgbClr val="741B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741B47"/>
                </a:solidFill>
              </a:rPr>
              <a:t>computers</a:t>
            </a:r>
            <a:endParaRPr sz="2200">
              <a:solidFill>
                <a:srgbClr val="741B47"/>
              </a:solidFill>
            </a:endParaRPr>
          </a:p>
        </p:txBody>
      </p:sp>
      <p:sp>
        <p:nvSpPr>
          <p:cNvPr id="349" name="Google Shape;349;g3229875b016_3_7"/>
          <p:cNvSpPr txBox="1"/>
          <p:nvPr/>
        </p:nvSpPr>
        <p:spPr>
          <a:xfrm>
            <a:off x="-47100" y="17265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8FFF"/>
                </a:solidFill>
              </a:rPr>
              <a:t>cloud</a:t>
            </a:r>
            <a:endParaRPr sz="2200">
              <a:solidFill>
                <a:srgbClr val="008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8FFF"/>
                </a:solidFill>
              </a:rPr>
              <a:t>computers</a:t>
            </a:r>
            <a:endParaRPr sz="2200">
              <a:solidFill>
                <a:srgbClr val="008FFF"/>
              </a:solidFill>
            </a:endParaRPr>
          </a:p>
        </p:txBody>
      </p:sp>
      <p:sp>
        <p:nvSpPr>
          <p:cNvPr id="350" name="Google Shape;350;g3229875b016_3_7"/>
          <p:cNvSpPr txBox="1"/>
          <p:nvPr/>
        </p:nvSpPr>
        <p:spPr>
          <a:xfrm>
            <a:off x="3959775" y="1921800"/>
            <a:ext cx="98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8FFF"/>
                </a:solidFill>
              </a:rPr>
              <a:t>GitHub</a:t>
            </a:r>
            <a:endParaRPr>
              <a:solidFill>
                <a:srgbClr val="008FFF"/>
              </a:solidFill>
            </a:endParaRPr>
          </a:p>
        </p:txBody>
      </p:sp>
      <p:sp>
        <p:nvSpPr>
          <p:cNvPr id="351" name="Google Shape;351;g3229875b016_3_7"/>
          <p:cNvSpPr txBox="1"/>
          <p:nvPr/>
        </p:nvSpPr>
        <p:spPr>
          <a:xfrm>
            <a:off x="4950375" y="1921800"/>
            <a:ext cx="98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8FFF"/>
                </a:solidFill>
              </a:rPr>
              <a:t>TMetaS</a:t>
            </a:r>
            <a:endParaRPr>
              <a:solidFill>
                <a:srgbClr val="008FFF"/>
              </a:solidFill>
            </a:endParaRPr>
          </a:p>
        </p:txBody>
      </p:sp>
      <p:sp>
        <p:nvSpPr>
          <p:cNvPr id="352" name="Google Shape;352;g3229875b016_3_7"/>
          <p:cNvSpPr txBox="1"/>
          <p:nvPr/>
        </p:nvSpPr>
        <p:spPr>
          <a:xfrm>
            <a:off x="2054775" y="1921800"/>
            <a:ext cx="6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8FFF"/>
                </a:solidFill>
              </a:rPr>
              <a:t>OSF</a:t>
            </a:r>
            <a:endParaRPr>
              <a:solidFill>
                <a:srgbClr val="008FFF"/>
              </a:solidFill>
            </a:endParaRPr>
          </a:p>
        </p:txBody>
      </p:sp>
      <p:sp>
        <p:nvSpPr>
          <p:cNvPr id="353" name="Google Shape;353;g3229875b016_3_7"/>
          <p:cNvSpPr txBox="1"/>
          <p:nvPr/>
        </p:nvSpPr>
        <p:spPr>
          <a:xfrm>
            <a:off x="2658450" y="1921800"/>
            <a:ext cx="104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8FFF"/>
                </a:solidFill>
              </a:rPr>
              <a:t>Big TMS</a:t>
            </a:r>
            <a:endParaRPr>
              <a:solidFill>
                <a:srgbClr val="008FFF"/>
              </a:solidFill>
            </a:endParaRPr>
          </a:p>
        </p:txBody>
      </p:sp>
      <p:cxnSp>
        <p:nvCxnSpPr>
          <p:cNvPr id="354" name="Google Shape;354;g3229875b016_3_7"/>
          <p:cNvCxnSpPr>
            <a:stCxn id="344" idx="0"/>
            <a:endCxn id="345" idx="2"/>
          </p:cNvCxnSpPr>
          <p:nvPr/>
        </p:nvCxnSpPr>
        <p:spPr>
          <a:xfrm rot="10800000">
            <a:off x="2398350" y="3880275"/>
            <a:ext cx="1346100" cy="79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g3229875b016_3_7"/>
          <p:cNvCxnSpPr>
            <a:stCxn id="344" idx="0"/>
            <a:endCxn id="346" idx="2"/>
          </p:cNvCxnSpPr>
          <p:nvPr/>
        </p:nvCxnSpPr>
        <p:spPr>
          <a:xfrm flipH="1" rot="10800000">
            <a:off x="3744450" y="3880275"/>
            <a:ext cx="1724400" cy="79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g3229875b016_3_7"/>
          <p:cNvCxnSpPr>
            <a:stCxn id="345" idx="0"/>
            <a:endCxn id="352" idx="2"/>
          </p:cNvCxnSpPr>
          <p:nvPr/>
        </p:nvCxnSpPr>
        <p:spPr>
          <a:xfrm rot="10800000">
            <a:off x="2367025" y="2352850"/>
            <a:ext cx="31200" cy="85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g3229875b016_3_7"/>
          <p:cNvCxnSpPr>
            <a:stCxn id="345" idx="0"/>
            <a:endCxn id="353" idx="2"/>
          </p:cNvCxnSpPr>
          <p:nvPr/>
        </p:nvCxnSpPr>
        <p:spPr>
          <a:xfrm flipH="1" rot="10800000">
            <a:off x="2398225" y="2352850"/>
            <a:ext cx="784200" cy="85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g3229875b016_3_7"/>
          <p:cNvCxnSpPr>
            <a:stCxn id="359" idx="0"/>
            <a:endCxn id="350" idx="2"/>
          </p:cNvCxnSpPr>
          <p:nvPr/>
        </p:nvCxnSpPr>
        <p:spPr>
          <a:xfrm rot="10800000">
            <a:off x="4452025" y="2352850"/>
            <a:ext cx="26100" cy="85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g3229875b016_3_7"/>
          <p:cNvSpPr txBox="1"/>
          <p:nvPr/>
        </p:nvSpPr>
        <p:spPr>
          <a:xfrm>
            <a:off x="3774925" y="3203050"/>
            <a:ext cx="140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741B47"/>
                </a:solidFill>
              </a:rPr>
              <a:t>SUMMARY</a:t>
            </a:r>
            <a:endParaRPr b="1" sz="1600">
              <a:solidFill>
                <a:srgbClr val="741B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741B47"/>
                </a:solidFill>
              </a:rPr>
              <a:t>DATA</a:t>
            </a:r>
            <a:endParaRPr b="1" sz="1600">
              <a:solidFill>
                <a:srgbClr val="741B47"/>
              </a:solidFill>
            </a:endParaRPr>
          </a:p>
        </p:txBody>
      </p:sp>
      <p:cxnSp>
        <p:nvCxnSpPr>
          <p:cNvPr id="360" name="Google Shape;360;g3229875b016_3_7"/>
          <p:cNvCxnSpPr>
            <a:stCxn id="346" idx="0"/>
            <a:endCxn id="351" idx="2"/>
          </p:cNvCxnSpPr>
          <p:nvPr/>
        </p:nvCxnSpPr>
        <p:spPr>
          <a:xfrm rot="10800000">
            <a:off x="5442625" y="2352850"/>
            <a:ext cx="26100" cy="85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g3229875b016_3_7"/>
          <p:cNvSpPr/>
          <p:nvPr/>
        </p:nvSpPr>
        <p:spPr>
          <a:xfrm rot="-5400000">
            <a:off x="4791900" y="955725"/>
            <a:ext cx="205500" cy="1766400"/>
          </a:xfrm>
          <a:prstGeom prst="rightBrace">
            <a:avLst>
              <a:gd fmla="val 50000" name="adj1"/>
              <a:gd fmla="val 5047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229875b016_3_7"/>
          <p:cNvSpPr txBox="1"/>
          <p:nvPr/>
        </p:nvSpPr>
        <p:spPr>
          <a:xfrm>
            <a:off x="7869850" y="5287000"/>
            <a:ext cx="21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* </a:t>
            </a:r>
            <a:r>
              <a:rPr b="1" lang="en-GB" sz="1200">
                <a:solidFill>
                  <a:schemeClr val="dk1"/>
                </a:solidFill>
              </a:rPr>
              <a:t>one possible vision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63" name="Google Shape;363;g3229875b016_3_7"/>
          <p:cNvSpPr txBox="1"/>
          <p:nvPr/>
        </p:nvSpPr>
        <p:spPr>
          <a:xfrm>
            <a:off x="4273150" y="1276400"/>
            <a:ext cx="51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discussion, coding, consensus, writing</a:t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364" name="Google Shape;364;g3229875b016_3_7"/>
          <p:cNvCxnSpPr>
            <a:stCxn id="363" idx="2"/>
            <a:endCxn id="365" idx="0"/>
          </p:cNvCxnSpPr>
          <p:nvPr/>
        </p:nvCxnSpPr>
        <p:spPr>
          <a:xfrm>
            <a:off x="6833200" y="1707500"/>
            <a:ext cx="45600" cy="2967600"/>
          </a:xfrm>
          <a:prstGeom prst="straightConnector1">
            <a:avLst/>
          </a:prstGeom>
          <a:noFill/>
          <a:ln cap="flat" cmpd="sng" w="28575">
            <a:solidFill>
              <a:srgbClr val="008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g3229875b016_3_7"/>
          <p:cNvSpPr txBox="1"/>
          <p:nvPr/>
        </p:nvSpPr>
        <p:spPr>
          <a:xfrm>
            <a:off x="5868925" y="4674975"/>
            <a:ext cx="2019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DESIGN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EXPERIMENT</a:t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366" name="Google Shape;366;g3229875b016_3_7"/>
          <p:cNvCxnSpPr>
            <a:stCxn id="365" idx="1"/>
            <a:endCxn id="344" idx="3"/>
          </p:cNvCxnSpPr>
          <p:nvPr/>
        </p:nvCxnSpPr>
        <p:spPr>
          <a:xfrm rot="10800000">
            <a:off x="4754125" y="5013525"/>
            <a:ext cx="1114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g3229875b016_3_7"/>
          <p:cNvSpPr txBox="1"/>
          <p:nvPr/>
        </p:nvSpPr>
        <p:spPr>
          <a:xfrm>
            <a:off x="3029725" y="3952375"/>
            <a:ext cx="68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manual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~GB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8" name="Google Shape;368;g3229875b016_3_7"/>
          <p:cNvSpPr txBox="1"/>
          <p:nvPr/>
        </p:nvSpPr>
        <p:spPr>
          <a:xfrm>
            <a:off x="3774925" y="3995200"/>
            <a:ext cx="89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MySQL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~Kb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9" name="Google Shape;369;g3229875b016_3_7"/>
          <p:cNvSpPr txBox="1"/>
          <p:nvPr/>
        </p:nvSpPr>
        <p:spPr>
          <a:xfrm>
            <a:off x="2708125" y="3080800"/>
            <a:ext cx="89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MatLab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~GB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70" name="Google Shape;370;g3229875b016_3_7"/>
          <p:cNvCxnSpPr>
            <a:stCxn id="345" idx="3"/>
            <a:endCxn id="359" idx="1"/>
          </p:cNvCxnSpPr>
          <p:nvPr/>
        </p:nvCxnSpPr>
        <p:spPr>
          <a:xfrm>
            <a:off x="2774125" y="3541600"/>
            <a:ext cx="1000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g3229875b016_3_7"/>
          <p:cNvSpPr txBox="1"/>
          <p:nvPr/>
        </p:nvSpPr>
        <p:spPr>
          <a:xfrm>
            <a:off x="4000850" y="2631425"/>
            <a:ext cx="51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~Mb</a:t>
            </a:r>
            <a:endParaRPr/>
          </a:p>
        </p:txBody>
      </p:sp>
      <p:sp>
        <p:nvSpPr>
          <p:cNvPr id="372" name="Google Shape;372;g3229875b016_3_7"/>
          <p:cNvSpPr txBox="1"/>
          <p:nvPr/>
        </p:nvSpPr>
        <p:spPr>
          <a:xfrm>
            <a:off x="4991450" y="2631425"/>
            <a:ext cx="51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~Mb</a:t>
            </a:r>
            <a:endParaRPr/>
          </a:p>
        </p:txBody>
      </p:sp>
      <p:sp>
        <p:nvSpPr>
          <p:cNvPr id="373" name="Google Shape;373;g3229875b016_3_7"/>
          <p:cNvSpPr txBox="1"/>
          <p:nvPr/>
        </p:nvSpPr>
        <p:spPr>
          <a:xfrm>
            <a:off x="6650200" y="2695750"/>
            <a:ext cx="165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A65D"/>
                </a:solidFill>
              </a:rPr>
              <a:t>TMSMultiLab</a:t>
            </a:r>
            <a:endParaRPr b="1">
              <a:solidFill>
                <a:srgbClr val="00A65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A65D"/>
                </a:solidFill>
              </a:rPr>
              <a:t>repository</a:t>
            </a:r>
            <a:endParaRPr b="1">
              <a:solidFill>
                <a:srgbClr val="00A65D"/>
              </a:solidFill>
            </a:endParaRPr>
          </a:p>
        </p:txBody>
      </p:sp>
      <p:sp>
        <p:nvSpPr>
          <p:cNvPr id="374" name="Google Shape;374;g3229875b016_3_7"/>
          <p:cNvSpPr txBox="1"/>
          <p:nvPr/>
        </p:nvSpPr>
        <p:spPr>
          <a:xfrm>
            <a:off x="4559875" y="4241375"/>
            <a:ext cx="165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A65D"/>
                </a:solidFill>
              </a:rPr>
              <a:t>TMSMultiLab</a:t>
            </a:r>
            <a:endParaRPr b="1">
              <a:solidFill>
                <a:srgbClr val="00A65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A65D"/>
                </a:solidFill>
              </a:rPr>
              <a:t>repository</a:t>
            </a:r>
            <a:endParaRPr b="1">
              <a:solidFill>
                <a:srgbClr val="00A65D"/>
              </a:solidFill>
            </a:endParaRPr>
          </a:p>
        </p:txBody>
      </p:sp>
      <p:cxnSp>
        <p:nvCxnSpPr>
          <p:cNvPr id="375" name="Google Shape;375;g3229875b016_3_7"/>
          <p:cNvCxnSpPr>
            <a:stCxn id="374" idx="0"/>
            <a:endCxn id="359" idx="2"/>
          </p:cNvCxnSpPr>
          <p:nvPr/>
        </p:nvCxnSpPr>
        <p:spPr>
          <a:xfrm rot="10800000">
            <a:off x="4478125" y="3880175"/>
            <a:ext cx="909600" cy="361200"/>
          </a:xfrm>
          <a:prstGeom prst="straightConnector1">
            <a:avLst/>
          </a:prstGeom>
          <a:noFill/>
          <a:ln cap="flat" cmpd="sng" w="28575">
            <a:solidFill>
              <a:srgbClr val="00A65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g3229875b016_3_7"/>
          <p:cNvCxnSpPr>
            <a:stCxn id="374" idx="0"/>
            <a:endCxn id="346" idx="2"/>
          </p:cNvCxnSpPr>
          <p:nvPr/>
        </p:nvCxnSpPr>
        <p:spPr>
          <a:xfrm flipH="1" rot="10800000">
            <a:off x="5387725" y="3880175"/>
            <a:ext cx="81000" cy="361200"/>
          </a:xfrm>
          <a:prstGeom prst="straightConnector1">
            <a:avLst/>
          </a:prstGeom>
          <a:noFill/>
          <a:ln cap="flat" cmpd="sng" w="28575">
            <a:solidFill>
              <a:srgbClr val="00A65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g3229875b016_3_7"/>
          <p:cNvCxnSpPr/>
          <p:nvPr/>
        </p:nvCxnSpPr>
        <p:spPr>
          <a:xfrm rot="10800000">
            <a:off x="4754175" y="4860975"/>
            <a:ext cx="1112700" cy="18300"/>
          </a:xfrm>
          <a:prstGeom prst="straightConnector1">
            <a:avLst/>
          </a:prstGeom>
          <a:noFill/>
          <a:ln cap="flat" cmpd="sng" w="28575">
            <a:solidFill>
              <a:srgbClr val="00A65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2024-11-28T12:07:20Z</dcterms:created>
</cp:coreProperties>
</file>