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6" r:id="rId15"/>
  </p:sldIdLst>
  <p:sldSz cx="10080625" cy="5670550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86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hqQ0oVytcECFSY2OndhA6eOOBt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FF"/>
    <a:srgbClr val="00A65D"/>
    <a:srgbClr val="288EED"/>
    <a:srgbClr val="87CEEB"/>
    <a:srgbClr val="1DA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28" y="40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4225" y="767575"/>
            <a:ext cx="473625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7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>
          <a:extLst>
            <a:ext uri="{FF2B5EF4-FFF2-40B4-BE49-F238E27FC236}">
              <a16:creationId xmlns:a16="http://schemas.microsoft.com/office/drawing/2014/main" id="{996B362E-1168-7D14-F72A-AE493EB3B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7:notes">
            <a:extLst>
              <a:ext uri="{FF2B5EF4-FFF2-40B4-BE49-F238E27FC236}">
                <a16:creationId xmlns:a16="http://schemas.microsoft.com/office/drawing/2014/main" id="{4C24A469-8F50-1BAD-D113-AAE32106AA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7:notes">
            <a:extLst>
              <a:ext uri="{FF2B5EF4-FFF2-40B4-BE49-F238E27FC236}">
                <a16:creationId xmlns:a16="http://schemas.microsoft.com/office/drawing/2014/main" id="{00C38AC6-CAF2-3BB7-581E-6D6D42F48C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8526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229875b016_3_0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g3229875b01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69b177041_0_16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3269b17704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4225" y="767575"/>
            <a:ext cx="473625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30c834820_5_51:notes"/>
          <p:cNvSpPr txBox="1">
            <a:spLocks noGrp="1"/>
          </p:cNvSpPr>
          <p:nvPr>
            <p:ph type="body" idx="1"/>
          </p:nvPr>
        </p:nvSpPr>
        <p:spPr>
          <a:xfrm>
            <a:off x="710389" y="4861430"/>
            <a:ext cx="5683226" cy="4605560"/>
          </a:xfrm>
          <a:prstGeom prst="rect">
            <a:avLst/>
          </a:prstGeom>
        </p:spPr>
        <p:txBody>
          <a:bodyPr spcFirstLastPara="1" wrap="square" lIns="86450" tIns="86450" rIns="86450" bIns="8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3230c834820_5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230c834820_5_142:notes"/>
          <p:cNvSpPr txBox="1">
            <a:spLocks noGrp="1"/>
          </p:cNvSpPr>
          <p:nvPr>
            <p:ph type="body" idx="1"/>
          </p:nvPr>
        </p:nvSpPr>
        <p:spPr>
          <a:xfrm>
            <a:off x="710389" y="4861430"/>
            <a:ext cx="5683226" cy="4605560"/>
          </a:xfrm>
          <a:prstGeom prst="rect">
            <a:avLst/>
          </a:prstGeom>
        </p:spPr>
        <p:txBody>
          <a:bodyPr spcFirstLastPara="1" wrap="square" lIns="86450" tIns="86450" rIns="86450" bIns="86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3230c834820_5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229875b016_3_7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3229875b016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2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3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4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2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3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4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5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body" idx="6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30c834820_5_4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g3230c834820_5_4"/>
          <p:cNvSpPr txBox="1">
            <a:spLocks noGrp="1"/>
          </p:cNvSpPr>
          <p:nvPr>
            <p:ph type="subTitle" idx="1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230c834820_5_7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g3230c834820_5_7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30c834820_5_10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g3230c834820_5_10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g3230c834820_5_10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30c834820_5_14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30c834820_5_16"/>
          <p:cNvSpPr txBox="1">
            <a:spLocks noGrp="1"/>
          </p:cNvSpPr>
          <p:nvPr>
            <p:ph type="subTitle" idx="1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30c834820_5_18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3230c834820_5_18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3230c834820_5_18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g3230c834820_5_18"/>
          <p:cNvSpPr txBox="1">
            <a:spLocks noGrp="1"/>
          </p:cNvSpPr>
          <p:nvPr>
            <p:ph type="body" idx="3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30c834820_5_23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3230c834820_5_23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g3230c834820_5_23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g3230c834820_5_23"/>
          <p:cNvSpPr txBox="1">
            <a:spLocks noGrp="1"/>
          </p:cNvSpPr>
          <p:nvPr>
            <p:ph type="body" idx="3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30c834820_5_28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3230c834820_5_28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3230c834820_5_28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g3230c834820_5_28"/>
          <p:cNvSpPr txBox="1">
            <a:spLocks noGrp="1"/>
          </p:cNvSpPr>
          <p:nvPr>
            <p:ph type="body" idx="3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30c834820_5_33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3230c834820_5_33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3230c834820_5_33"/>
          <p:cNvSpPr txBox="1">
            <a:spLocks noGrp="1"/>
          </p:cNvSpPr>
          <p:nvPr>
            <p:ph type="body" idx="2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30c834820_5_37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3230c834820_5_37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g3230c834820_5_37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3230c834820_5_37"/>
          <p:cNvSpPr txBox="1">
            <a:spLocks noGrp="1"/>
          </p:cNvSpPr>
          <p:nvPr>
            <p:ph type="body" idx="3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3230c834820_5_37"/>
          <p:cNvSpPr txBox="1">
            <a:spLocks noGrp="1"/>
          </p:cNvSpPr>
          <p:nvPr>
            <p:ph type="body" idx="4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30c834820_5_43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3230c834820_5_43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g3230c834820_5_43"/>
          <p:cNvSpPr txBox="1">
            <a:spLocks noGrp="1"/>
          </p:cNvSpPr>
          <p:nvPr>
            <p:ph type="body" idx="2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3230c834820_5_43"/>
          <p:cNvSpPr txBox="1">
            <a:spLocks noGrp="1"/>
          </p:cNvSpPr>
          <p:nvPr>
            <p:ph type="body" idx="3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3230c834820_5_43"/>
          <p:cNvSpPr txBox="1">
            <a:spLocks noGrp="1"/>
          </p:cNvSpPr>
          <p:nvPr>
            <p:ph type="body" idx="4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g3230c834820_5_43"/>
          <p:cNvSpPr txBox="1">
            <a:spLocks noGrp="1"/>
          </p:cNvSpPr>
          <p:nvPr>
            <p:ph type="body" idx="5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3230c834820_5_43"/>
          <p:cNvSpPr txBox="1">
            <a:spLocks noGrp="1"/>
          </p:cNvSpPr>
          <p:nvPr>
            <p:ph type="body" idx="6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>
            <a:spLocks noGrp="1"/>
          </p:cNvSpPr>
          <p:nvPr>
            <p:ph type="subTitle" idx="1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3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3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30c834820_5_0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g3230c834820_5_0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MSMultiLab/TMSMultiLab/wiki/Reporting-quality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orgs/TMSMultiLab/teams/quality_rating" TargetMode="External"/><Relationship Id="rId5" Type="http://schemas.openxmlformats.org/officeDocument/2006/relationships/hyperlink" Target="https://github.com/orgs/TMSMultiLab/people/OrsolyaSzekely" TargetMode="External"/><Relationship Id="rId4" Type="http://schemas.openxmlformats.org/officeDocument/2006/relationships/hyperlink" Target="https://github.com/TMSMultiLab/TMSMultiLab/wiki/Reporting-checklis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google.com/document/d/1vh9ozpYi55-aiHsRsvMdjIyfta2f4Ee1W5ebpnBwlZI/edit?usp=shar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MSMultiLab/TMSMultiLab/blob/main/Docs/TMSMultiLab_Ecosystem_I.png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github.com/TMSMultiLab/TMSMultiLab/blob/main/Docs/TMSMultiLab_Network.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MSMultiLab/TMSMultiLab/blob/main/Docs/TMSMultiLab_Ecosystem_II.png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jpg"/><Relationship Id="rId11" Type="http://schemas.openxmlformats.org/officeDocument/2006/relationships/image" Target="../media/image19.png"/><Relationship Id="rId5" Type="http://schemas.openxmlformats.org/officeDocument/2006/relationships/image" Target="../media/image13.jpg"/><Relationship Id="rId10" Type="http://schemas.openxmlformats.org/officeDocument/2006/relationships/image" Target="../media/image18.png"/><Relationship Id="rId4" Type="http://schemas.openxmlformats.org/officeDocument/2006/relationships/image" Target="../media/image12.jpg"/><Relationship Id="rId9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12.jp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jpg"/><Relationship Id="rId11" Type="http://schemas.openxmlformats.org/officeDocument/2006/relationships/image" Target="../media/image19.png"/><Relationship Id="rId5" Type="http://schemas.openxmlformats.org/officeDocument/2006/relationships/image" Target="../media/image14.jpg"/><Relationship Id="rId10" Type="http://schemas.openxmlformats.org/officeDocument/2006/relationships/image" Target="../media/image21.jpg"/><Relationship Id="rId4" Type="http://schemas.openxmlformats.org/officeDocument/2006/relationships/image" Target="../media/image11.jpg"/><Relationship Id="rId9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 txBox="1"/>
          <p:nvPr/>
        </p:nvSpPr>
        <p:spPr>
          <a:xfrm>
            <a:off x="504000" y="447748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i="0" u="none" strike="noStrike" cap="none" dirty="0" err="1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TMSMultiLab</a:t>
            </a:r>
            <a:r>
              <a:rPr lang="en-GB" sz="4400" b="1" dirty="0">
                <a:solidFill>
                  <a:srgbClr val="008FFF"/>
                </a:solidFill>
              </a:rPr>
              <a:t> &amp;</a:t>
            </a:r>
            <a:r>
              <a:rPr lang="en-GB" sz="4400" b="1" i="0" u="none" strike="noStrike" cap="none" dirty="0">
                <a:solidFill>
                  <a:srgbClr val="008FFF"/>
                </a:solidFill>
                <a:sym typeface="Arial"/>
              </a:rPr>
              <a:t> TMS@40</a:t>
            </a:r>
            <a:endParaRPr dirty="0">
              <a:solidFill>
                <a:srgbClr val="008FFF"/>
              </a:solidFill>
            </a:endParaRPr>
          </a:p>
        </p:txBody>
      </p:sp>
      <p:pic>
        <p:nvPicPr>
          <p:cNvPr id="115" name="Google Shape;11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0440" y="1597408"/>
            <a:ext cx="2700000" cy="27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 txBox="1"/>
          <p:nvPr/>
        </p:nvSpPr>
        <p:spPr>
          <a:xfrm>
            <a:off x="504360" y="42944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 dirty="0">
                <a:solidFill>
                  <a:srgbClr val="008FFF"/>
                </a:solidFill>
              </a:rPr>
              <a:t>Lots of people, </a:t>
            </a:r>
            <a:r>
              <a:rPr lang="en-GB" sz="2200" b="1" i="1" u="none" strike="noStrike" cap="none" dirty="0">
                <a:solidFill>
                  <a:srgbClr val="008FFF"/>
                </a:solidFill>
                <a:sym typeface="Arial"/>
              </a:rPr>
              <a:t>et al...</a:t>
            </a:r>
            <a:endParaRPr sz="2200" b="1" i="0" u="none" strike="noStrike" cap="none" dirty="0">
              <a:solidFill>
                <a:srgbClr val="008FFF"/>
              </a:solidFill>
              <a:sym typeface="Arial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2185672" y="5131080"/>
            <a:ext cx="5726160" cy="36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 dirty="0">
                <a:solidFill>
                  <a:srgbClr val="008FFF"/>
                </a:solidFill>
                <a:sym typeface="Arial"/>
              </a:rPr>
              <a:t>https://github.com/TMSMultiLab/TMSMultiLab/wiki</a:t>
            </a:r>
            <a:endParaRPr dirty="0">
              <a:solidFill>
                <a:srgbClr val="008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55B341-14DA-C8FC-68BB-C809AAD7C039}"/>
              </a:ext>
            </a:extLst>
          </p:cNvPr>
          <p:cNvSpPr txBox="1"/>
          <p:nvPr/>
        </p:nvSpPr>
        <p:spPr>
          <a:xfrm>
            <a:off x="83130" y="78691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8FFF"/>
                </a:solidFill>
              </a:rPr>
              <a:t>#1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672196-AC5F-B57F-E0CE-C56AEF03052E}"/>
              </a:ext>
            </a:extLst>
          </p:cNvPr>
          <p:cNvSpPr txBox="1"/>
          <p:nvPr/>
        </p:nvSpPr>
        <p:spPr>
          <a:xfrm>
            <a:off x="8677569" y="78721"/>
            <a:ext cx="1301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8FFF"/>
                </a:solidFill>
              </a:rPr>
              <a:t>Jan. ‘25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D67F7B-9442-44D6-6D55-1EE149EE392C}"/>
              </a:ext>
            </a:extLst>
          </p:cNvPr>
          <p:cNvGrpSpPr/>
          <p:nvPr/>
        </p:nvGrpSpPr>
        <p:grpSpPr>
          <a:xfrm>
            <a:off x="6400441" y="2022947"/>
            <a:ext cx="3579087" cy="2135883"/>
            <a:chOff x="6400441" y="2022947"/>
            <a:chExt cx="3579087" cy="28931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EDBB2E1-D5AE-7DBA-E223-57489F39F2AC}"/>
                </a:ext>
              </a:extLst>
            </p:cNvPr>
            <p:cNvSpPr txBox="1"/>
            <p:nvPr/>
          </p:nvSpPr>
          <p:spPr>
            <a:xfrm>
              <a:off x="7112077" y="2022947"/>
              <a:ext cx="2867451" cy="289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GB" dirty="0"/>
            </a:p>
            <a:p>
              <a:endParaRPr lang="en-GB" dirty="0"/>
            </a:p>
            <a:p>
              <a:endParaRPr lang="en-GB" dirty="0"/>
            </a:p>
            <a:p>
              <a:endParaRPr lang="en-GB" dirty="0"/>
            </a:p>
            <a:p>
              <a:endParaRPr lang="en-GB" dirty="0"/>
            </a:p>
            <a:p>
              <a:endParaRPr lang="en-GB" dirty="0"/>
            </a:p>
            <a:p>
              <a:endParaRPr lang="en-GB" dirty="0"/>
            </a:p>
            <a:p>
              <a:endParaRPr lang="en-GB" dirty="0"/>
            </a:p>
            <a:p>
              <a:endParaRPr lang="en-GB" dirty="0"/>
            </a:p>
            <a:p>
              <a:endParaRPr lang="en-GB" dirty="0"/>
            </a:p>
            <a:p>
              <a:endParaRPr lang="en-GB" dirty="0"/>
            </a:p>
            <a:p>
              <a:endParaRPr lang="en-GB" dirty="0"/>
            </a:p>
            <a:p>
              <a:endParaRPr lang="en-GB" dirty="0"/>
            </a:p>
          </p:txBody>
        </p:sp>
        <p:cxnSp>
          <p:nvCxnSpPr>
            <p:cNvPr id="6" name="Connector: Curved 5">
              <a:extLst>
                <a:ext uri="{FF2B5EF4-FFF2-40B4-BE49-F238E27FC236}">
                  <a16:creationId xmlns:a16="http://schemas.microsoft.com/office/drawing/2014/main" id="{E70648E2-4FB6-CCFE-F065-743DFB012D1A}"/>
                </a:ext>
              </a:extLst>
            </p:cNvPr>
            <p:cNvCxnSpPr>
              <a:cxnSpLocks/>
              <a:stCxn id="2" idx="1"/>
              <a:endCxn id="115" idx="3"/>
            </p:cNvCxnSpPr>
            <p:nvPr/>
          </p:nvCxnSpPr>
          <p:spPr>
            <a:xfrm rot="10800000">
              <a:off x="6400441" y="2947409"/>
              <a:ext cx="711637" cy="522089"/>
            </a:xfrm>
            <a:prstGeom prst="curvedConnector3">
              <a:avLst/>
            </a:prstGeom>
            <a:ln w="38100">
              <a:solidFill>
                <a:srgbClr val="008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65C269D-C0DE-AE89-1232-7209C908F716}"/>
              </a:ext>
            </a:extLst>
          </p:cNvPr>
          <p:cNvSpPr txBox="1"/>
          <p:nvPr/>
        </p:nvSpPr>
        <p:spPr>
          <a:xfrm>
            <a:off x="7294138" y="2159001"/>
            <a:ext cx="25221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logo evokes: </a:t>
            </a:r>
            <a:r>
              <a:rPr lang="en-GB" i="1" dirty="0"/>
              <a:t>magnetic fields</a:t>
            </a:r>
            <a:r>
              <a:rPr lang="en-GB" dirty="0"/>
              <a:t>, </a:t>
            </a:r>
            <a:r>
              <a:rPr lang="en-GB" i="1" dirty="0"/>
              <a:t>geographical locations</a:t>
            </a:r>
            <a:r>
              <a:rPr lang="en-GB" dirty="0"/>
              <a:t>, </a:t>
            </a:r>
            <a:r>
              <a:rPr lang="en-GB" i="1" dirty="0"/>
              <a:t>communication</a:t>
            </a:r>
            <a:r>
              <a:rPr lang="en-GB" dirty="0"/>
              <a:t>, </a:t>
            </a:r>
            <a:r>
              <a:rPr lang="en-GB" i="1" dirty="0"/>
              <a:t>resonance</a:t>
            </a:r>
            <a:r>
              <a:rPr lang="en-GB" dirty="0"/>
              <a:t>??</a:t>
            </a:r>
          </a:p>
          <a:p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0505C9-463F-AF1F-6223-B22D9FA2F308}"/>
              </a:ext>
            </a:extLst>
          </p:cNvPr>
          <p:cNvSpPr txBox="1"/>
          <p:nvPr/>
        </p:nvSpPr>
        <p:spPr>
          <a:xfrm>
            <a:off x="7212569" y="2912279"/>
            <a:ext cx="2700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008FFF"/>
                </a:solidFill>
              </a:rPr>
              <a:t>Colour: #008fff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(nothing like </a:t>
            </a:r>
            <a:r>
              <a:rPr lang="en-GB" b="1" dirty="0">
                <a:solidFill>
                  <a:srgbClr val="1DA1F2"/>
                </a:solidFill>
              </a:rPr>
              <a:t>Twitter: #1da1f2</a:t>
            </a:r>
            <a:r>
              <a:rPr lang="en-GB" dirty="0"/>
              <a:t>)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(or </a:t>
            </a:r>
            <a:r>
              <a:rPr lang="en-GB" b="1" dirty="0" err="1">
                <a:solidFill>
                  <a:srgbClr val="288EED"/>
                </a:solidFill>
              </a:rPr>
              <a:t>MagStim</a:t>
            </a:r>
            <a:r>
              <a:rPr lang="en-GB" b="1" dirty="0">
                <a:solidFill>
                  <a:srgbClr val="288EED"/>
                </a:solidFill>
              </a:rPr>
              <a:t>: #288eed</a:t>
            </a:r>
            <a:r>
              <a:rPr lang="en-GB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229875b016_3_7"/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i="0" u="none" strike="noStrike" cap="non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TMSMultiLab</a:t>
            </a:r>
            <a:r>
              <a:rPr lang="en-GB" sz="4400" b="1">
                <a:solidFill>
                  <a:srgbClr val="008FFF"/>
                </a:solidFill>
              </a:rPr>
              <a:t> Pipeline*</a:t>
            </a:r>
            <a:endParaRPr/>
          </a:p>
        </p:txBody>
      </p:sp>
      <p:sp>
        <p:nvSpPr>
          <p:cNvPr id="347" name="Google Shape;347;g3229875b016_3_7"/>
          <p:cNvSpPr txBox="1"/>
          <p:nvPr/>
        </p:nvSpPr>
        <p:spPr>
          <a:xfrm>
            <a:off x="-47100" y="4469725"/>
            <a:ext cx="1886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dk1"/>
                </a:solidFill>
              </a:rPr>
              <a:t>physical</a:t>
            </a:r>
            <a:endParaRPr sz="2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dk1"/>
                </a:solidFill>
              </a:rPr>
              <a:t>laboratory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348" name="Google Shape;348;g3229875b016_3_7"/>
          <p:cNvSpPr txBox="1"/>
          <p:nvPr/>
        </p:nvSpPr>
        <p:spPr>
          <a:xfrm>
            <a:off x="-47100" y="3021925"/>
            <a:ext cx="1886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rgbClr val="741B47"/>
                </a:solidFill>
              </a:rPr>
              <a:t>local</a:t>
            </a:r>
            <a:endParaRPr sz="2200" dirty="0">
              <a:solidFill>
                <a:srgbClr val="741B4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rgbClr val="741B47"/>
                </a:solidFill>
              </a:rPr>
              <a:t>computers</a:t>
            </a:r>
            <a:endParaRPr sz="2200" dirty="0">
              <a:solidFill>
                <a:srgbClr val="741B47"/>
              </a:solidFill>
            </a:endParaRPr>
          </a:p>
        </p:txBody>
      </p:sp>
      <p:sp>
        <p:nvSpPr>
          <p:cNvPr id="349" name="Google Shape;349;g3229875b016_3_7"/>
          <p:cNvSpPr txBox="1"/>
          <p:nvPr/>
        </p:nvSpPr>
        <p:spPr>
          <a:xfrm>
            <a:off x="-47100" y="1726525"/>
            <a:ext cx="1886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rgbClr val="008FFF"/>
                </a:solidFill>
              </a:rPr>
              <a:t>cloud</a:t>
            </a:r>
            <a:endParaRPr sz="2200" dirty="0">
              <a:solidFill>
                <a:srgbClr val="008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rgbClr val="008FFF"/>
                </a:solidFill>
              </a:rPr>
              <a:t>computers</a:t>
            </a:r>
            <a:endParaRPr sz="2200" dirty="0">
              <a:solidFill>
                <a:srgbClr val="008FFF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6E294A-4C53-CD6A-9730-734B7B22FD45}"/>
              </a:ext>
            </a:extLst>
          </p:cNvPr>
          <p:cNvGrpSpPr/>
          <p:nvPr/>
        </p:nvGrpSpPr>
        <p:grpSpPr>
          <a:xfrm>
            <a:off x="2398225" y="1931425"/>
            <a:ext cx="810540" cy="1271625"/>
            <a:chOff x="2398225" y="1931425"/>
            <a:chExt cx="810540" cy="1271625"/>
          </a:xfrm>
        </p:grpSpPr>
        <p:sp>
          <p:nvSpPr>
            <p:cNvPr id="352" name="Google Shape;352;g3229875b016_3_7"/>
            <p:cNvSpPr txBox="1"/>
            <p:nvPr/>
          </p:nvSpPr>
          <p:spPr>
            <a:xfrm>
              <a:off x="2584165" y="1931425"/>
              <a:ext cx="6246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rgbClr val="008FFF"/>
                  </a:solidFill>
                </a:rPr>
                <a:t>OSF</a:t>
              </a:r>
              <a:endParaRPr dirty="0">
                <a:solidFill>
                  <a:srgbClr val="008FFF"/>
                </a:solidFill>
              </a:endParaRPr>
            </a:p>
          </p:txBody>
        </p:sp>
        <p:cxnSp>
          <p:nvCxnSpPr>
            <p:cNvPr id="356" name="Google Shape;356;g3229875b016_3_7"/>
            <p:cNvCxnSpPr>
              <a:cxnSpLocks/>
              <a:stCxn id="345" idx="0"/>
              <a:endCxn id="352" idx="2"/>
            </p:cNvCxnSpPr>
            <p:nvPr/>
          </p:nvCxnSpPr>
          <p:spPr>
            <a:xfrm flipV="1">
              <a:off x="2398225" y="2362525"/>
              <a:ext cx="498240" cy="840525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7B73EE-C95F-26A8-C313-6820712C3BB8}"/>
              </a:ext>
            </a:extLst>
          </p:cNvPr>
          <p:cNvGrpSpPr/>
          <p:nvPr/>
        </p:nvGrpSpPr>
        <p:grpSpPr>
          <a:xfrm>
            <a:off x="2398225" y="1921800"/>
            <a:ext cx="1789687" cy="1281250"/>
            <a:chOff x="2398225" y="1921800"/>
            <a:chExt cx="1789687" cy="1281250"/>
          </a:xfrm>
        </p:grpSpPr>
        <p:sp>
          <p:nvSpPr>
            <p:cNvPr id="353" name="Google Shape;353;g3229875b016_3_7"/>
            <p:cNvSpPr txBox="1"/>
            <p:nvPr/>
          </p:nvSpPr>
          <p:spPr>
            <a:xfrm>
              <a:off x="3139712" y="1921800"/>
              <a:ext cx="1048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rgbClr val="008FFF"/>
                  </a:solidFill>
                </a:rPr>
                <a:t>Big TMS</a:t>
              </a:r>
              <a:endParaRPr dirty="0">
                <a:solidFill>
                  <a:srgbClr val="008FFF"/>
                </a:solidFill>
              </a:endParaRPr>
            </a:p>
          </p:txBody>
        </p:sp>
        <p:cxnSp>
          <p:nvCxnSpPr>
            <p:cNvPr id="357" name="Google Shape;357;g3229875b016_3_7"/>
            <p:cNvCxnSpPr>
              <a:stCxn id="345" idx="0"/>
              <a:endCxn id="353" idx="2"/>
            </p:cNvCxnSpPr>
            <p:nvPr/>
          </p:nvCxnSpPr>
          <p:spPr>
            <a:xfrm flipV="1">
              <a:off x="2398225" y="2352900"/>
              <a:ext cx="1265587" cy="85015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036DBA-7A53-1D70-69C9-EF9E43D2F646}"/>
              </a:ext>
            </a:extLst>
          </p:cNvPr>
          <p:cNvGrpSpPr/>
          <p:nvPr/>
        </p:nvGrpSpPr>
        <p:grpSpPr>
          <a:xfrm>
            <a:off x="4046401" y="1921800"/>
            <a:ext cx="984300" cy="1281250"/>
            <a:chOff x="4046401" y="1921800"/>
            <a:chExt cx="984300" cy="1281250"/>
          </a:xfrm>
        </p:grpSpPr>
        <p:sp>
          <p:nvSpPr>
            <p:cNvPr id="350" name="Google Shape;350;g3229875b016_3_7"/>
            <p:cNvSpPr txBox="1"/>
            <p:nvPr/>
          </p:nvSpPr>
          <p:spPr>
            <a:xfrm>
              <a:off x="4046401" y="1921800"/>
              <a:ext cx="984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rgbClr val="00A65D"/>
                  </a:solidFill>
                </a:rPr>
                <a:t>GitHub</a:t>
              </a:r>
              <a:endParaRPr dirty="0">
                <a:solidFill>
                  <a:srgbClr val="00A65D"/>
                </a:solidFill>
              </a:endParaRPr>
            </a:p>
          </p:txBody>
        </p:sp>
        <p:cxnSp>
          <p:nvCxnSpPr>
            <p:cNvPr id="358" name="Google Shape;358;g3229875b016_3_7"/>
            <p:cNvCxnSpPr>
              <a:stCxn id="359" idx="0"/>
              <a:endCxn id="350" idx="2"/>
            </p:cNvCxnSpPr>
            <p:nvPr/>
          </p:nvCxnSpPr>
          <p:spPr>
            <a:xfrm flipH="1" flipV="1">
              <a:off x="4538551" y="2352900"/>
              <a:ext cx="6949" cy="850150"/>
            </a:xfrm>
            <a:prstGeom prst="straightConnector1">
              <a:avLst/>
            </a:prstGeom>
            <a:noFill/>
            <a:ln w="28575" cap="flat" cmpd="sng">
              <a:solidFill>
                <a:srgbClr val="00A65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F01E1B2-A32C-9220-4455-A1779FCACA0E}"/>
              </a:ext>
            </a:extLst>
          </p:cNvPr>
          <p:cNvGrpSpPr/>
          <p:nvPr/>
        </p:nvGrpSpPr>
        <p:grpSpPr>
          <a:xfrm>
            <a:off x="5075504" y="1921800"/>
            <a:ext cx="984300" cy="1281250"/>
            <a:chOff x="5075504" y="1921800"/>
            <a:chExt cx="984300" cy="1281250"/>
          </a:xfrm>
        </p:grpSpPr>
        <p:sp>
          <p:nvSpPr>
            <p:cNvPr id="351" name="Google Shape;351;g3229875b016_3_7"/>
            <p:cNvSpPr txBox="1"/>
            <p:nvPr/>
          </p:nvSpPr>
          <p:spPr>
            <a:xfrm>
              <a:off x="5075504" y="1921800"/>
              <a:ext cx="984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 err="1">
                  <a:solidFill>
                    <a:srgbClr val="00A65D"/>
                  </a:solidFill>
                </a:rPr>
                <a:t>TMetaS</a:t>
              </a:r>
              <a:endParaRPr dirty="0">
                <a:solidFill>
                  <a:srgbClr val="00A65D"/>
                </a:solidFill>
              </a:endParaRPr>
            </a:p>
          </p:txBody>
        </p:sp>
        <p:cxnSp>
          <p:nvCxnSpPr>
            <p:cNvPr id="360" name="Google Shape;360;g3229875b016_3_7"/>
            <p:cNvCxnSpPr>
              <a:stCxn id="346" idx="0"/>
              <a:endCxn id="351" idx="2"/>
            </p:cNvCxnSpPr>
            <p:nvPr/>
          </p:nvCxnSpPr>
          <p:spPr>
            <a:xfrm flipH="1" flipV="1">
              <a:off x="5567654" y="2352900"/>
              <a:ext cx="6949" cy="850150"/>
            </a:xfrm>
            <a:prstGeom prst="straightConnector1">
              <a:avLst/>
            </a:prstGeom>
            <a:noFill/>
            <a:ln w="28575" cap="flat" cmpd="sng">
              <a:solidFill>
                <a:srgbClr val="00A65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62" name="Google Shape;362;g3229875b016_3_7"/>
          <p:cNvSpPr txBox="1"/>
          <p:nvPr/>
        </p:nvSpPr>
        <p:spPr>
          <a:xfrm>
            <a:off x="7569724" y="5287000"/>
            <a:ext cx="2458326" cy="38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008FFF"/>
                </a:solidFill>
              </a:rPr>
              <a:t>* one possible vision</a:t>
            </a:r>
            <a:endParaRPr sz="1200" b="1" dirty="0">
              <a:solidFill>
                <a:srgbClr val="008FF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BFE9FE-2E9C-8A7B-94E2-EDAAA9A70570}"/>
              </a:ext>
            </a:extLst>
          </p:cNvPr>
          <p:cNvGrpSpPr/>
          <p:nvPr/>
        </p:nvGrpSpPr>
        <p:grpSpPr>
          <a:xfrm>
            <a:off x="4153599" y="1276400"/>
            <a:ext cx="5239651" cy="709625"/>
            <a:chOff x="4153599" y="1276400"/>
            <a:chExt cx="5239651" cy="709625"/>
          </a:xfrm>
        </p:grpSpPr>
        <p:sp>
          <p:nvSpPr>
            <p:cNvPr id="361" name="Google Shape;361;g3229875b016_3_7"/>
            <p:cNvSpPr/>
            <p:nvPr/>
          </p:nvSpPr>
          <p:spPr>
            <a:xfrm rot="-5400000">
              <a:off x="4898232" y="991542"/>
              <a:ext cx="249850" cy="1739115"/>
            </a:xfrm>
            <a:prstGeom prst="rightBrace">
              <a:avLst>
                <a:gd name="adj1" fmla="val 50000"/>
                <a:gd name="adj2" fmla="val 50476"/>
              </a:avLst>
            </a:prstGeom>
            <a:noFill/>
            <a:ln w="28575" cap="flat" cmpd="sng">
              <a:solidFill>
                <a:srgbClr val="00A6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g3229875b016_3_7"/>
            <p:cNvSpPr txBox="1"/>
            <p:nvPr/>
          </p:nvSpPr>
          <p:spPr>
            <a:xfrm>
              <a:off x="4273150" y="1276400"/>
              <a:ext cx="5120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rgbClr val="00A65D"/>
                  </a:solidFill>
                </a:rPr>
                <a:t>discussion, coding, consensus, writing</a:t>
              </a:r>
              <a:endParaRPr sz="1600" b="1" dirty="0">
                <a:solidFill>
                  <a:srgbClr val="00A65D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56E66E0-F364-01C2-F205-9163F5E6AE6E}"/>
              </a:ext>
            </a:extLst>
          </p:cNvPr>
          <p:cNvGrpSpPr/>
          <p:nvPr/>
        </p:nvGrpSpPr>
        <p:grpSpPr>
          <a:xfrm>
            <a:off x="2734650" y="4674975"/>
            <a:ext cx="5105750" cy="677100"/>
            <a:chOff x="2734650" y="4674975"/>
            <a:chExt cx="5105750" cy="677100"/>
          </a:xfrm>
        </p:grpSpPr>
        <p:sp>
          <p:nvSpPr>
            <p:cNvPr id="344" name="Google Shape;344;g3229875b016_3_7"/>
            <p:cNvSpPr txBox="1"/>
            <p:nvPr/>
          </p:nvSpPr>
          <p:spPr>
            <a:xfrm>
              <a:off x="2734650" y="4674975"/>
              <a:ext cx="20196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chemeClr val="dk1"/>
                  </a:solidFill>
                </a:rPr>
                <a:t>RUN</a:t>
              </a:r>
              <a:endParaRPr sz="1600" b="1" dirty="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chemeClr val="dk1"/>
                  </a:solidFill>
                </a:rPr>
                <a:t>EXPERIMENT</a:t>
              </a:r>
              <a:endParaRPr sz="1600" b="1" dirty="0">
                <a:solidFill>
                  <a:schemeClr val="dk1"/>
                </a:solidFill>
              </a:endParaRPr>
            </a:p>
          </p:txBody>
        </p:sp>
        <p:sp>
          <p:nvSpPr>
            <p:cNvPr id="365" name="Google Shape;365;g3229875b016_3_7"/>
            <p:cNvSpPr txBox="1"/>
            <p:nvPr/>
          </p:nvSpPr>
          <p:spPr>
            <a:xfrm>
              <a:off x="5820800" y="4674975"/>
              <a:ext cx="20196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chemeClr val="dk1"/>
                  </a:solidFill>
                </a:rPr>
                <a:t>DESIGN</a:t>
              </a:r>
              <a:endParaRPr sz="1600" b="1" dirty="0">
                <a:solidFill>
                  <a:schemeClr val="dk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chemeClr val="dk1"/>
                  </a:solidFill>
                </a:rPr>
                <a:t>EXPERIMENT</a:t>
              </a:r>
              <a:endParaRPr sz="1600" b="1" dirty="0">
                <a:solidFill>
                  <a:schemeClr val="dk1"/>
                </a:solidFill>
              </a:endParaRPr>
            </a:p>
          </p:txBody>
        </p:sp>
        <p:cxnSp>
          <p:nvCxnSpPr>
            <p:cNvPr id="366" name="Google Shape;366;g3229875b016_3_7"/>
            <p:cNvCxnSpPr>
              <a:stCxn id="365" idx="1"/>
              <a:endCxn id="344" idx="3"/>
            </p:cNvCxnSpPr>
            <p:nvPr/>
          </p:nvCxnSpPr>
          <p:spPr>
            <a:xfrm flipH="1">
              <a:off x="4754250" y="5013525"/>
              <a:ext cx="106655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F2B128-37A6-2273-8E1E-7384DA219166}"/>
              </a:ext>
            </a:extLst>
          </p:cNvPr>
          <p:cNvGrpSpPr/>
          <p:nvPr/>
        </p:nvGrpSpPr>
        <p:grpSpPr>
          <a:xfrm>
            <a:off x="2022325" y="3203050"/>
            <a:ext cx="4255478" cy="1471925"/>
            <a:chOff x="2022325" y="3203050"/>
            <a:chExt cx="4255478" cy="147192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1F9C9CE-7534-D412-6480-BC317BF2978E}"/>
                </a:ext>
              </a:extLst>
            </p:cNvPr>
            <p:cNvGrpSpPr/>
            <p:nvPr/>
          </p:nvGrpSpPr>
          <p:grpSpPr>
            <a:xfrm>
              <a:off x="2022325" y="3203050"/>
              <a:ext cx="4255478" cy="1471925"/>
              <a:chOff x="2022325" y="3203050"/>
              <a:chExt cx="4255478" cy="1471925"/>
            </a:xfrm>
          </p:grpSpPr>
          <p:sp>
            <p:nvSpPr>
              <p:cNvPr id="345" name="Google Shape;345;g3229875b016_3_7"/>
              <p:cNvSpPr txBox="1"/>
              <p:nvPr/>
            </p:nvSpPr>
            <p:spPr>
              <a:xfrm>
                <a:off x="2022325" y="3203050"/>
                <a:ext cx="751800" cy="67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b="1" dirty="0">
                    <a:solidFill>
                      <a:srgbClr val="741B47"/>
                    </a:solidFill>
                  </a:rPr>
                  <a:t>RAW</a:t>
                </a:r>
                <a:endParaRPr sz="1600" b="1" dirty="0">
                  <a:solidFill>
                    <a:srgbClr val="741B47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b="1" dirty="0">
                    <a:solidFill>
                      <a:srgbClr val="741B47"/>
                    </a:solidFill>
                  </a:rPr>
                  <a:t>DATA</a:t>
                </a:r>
                <a:endParaRPr sz="1600" b="1" dirty="0">
                  <a:solidFill>
                    <a:srgbClr val="741B47"/>
                  </a:solidFill>
                </a:endParaRPr>
              </a:p>
            </p:txBody>
          </p:sp>
          <p:sp>
            <p:nvSpPr>
              <p:cNvPr id="346" name="Google Shape;346;g3229875b016_3_7"/>
              <p:cNvSpPr txBox="1"/>
              <p:nvPr/>
            </p:nvSpPr>
            <p:spPr>
              <a:xfrm>
                <a:off x="4871403" y="3203050"/>
                <a:ext cx="1406400" cy="67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b="1" dirty="0">
                    <a:solidFill>
                      <a:srgbClr val="741B47"/>
                    </a:solidFill>
                  </a:rPr>
                  <a:t>META</a:t>
                </a:r>
                <a:endParaRPr sz="1600" b="1" dirty="0">
                  <a:solidFill>
                    <a:srgbClr val="741B47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b="1" dirty="0">
                    <a:solidFill>
                      <a:srgbClr val="741B47"/>
                    </a:solidFill>
                  </a:rPr>
                  <a:t>DATA</a:t>
                </a:r>
                <a:endParaRPr sz="1600" b="1" dirty="0">
                  <a:solidFill>
                    <a:srgbClr val="741B47"/>
                  </a:solidFill>
                </a:endParaRPr>
              </a:p>
            </p:txBody>
          </p:sp>
          <p:cxnSp>
            <p:nvCxnSpPr>
              <p:cNvPr id="354" name="Google Shape;354;g3229875b016_3_7"/>
              <p:cNvCxnSpPr>
                <a:stCxn id="344" idx="0"/>
                <a:endCxn id="345" idx="2"/>
              </p:cNvCxnSpPr>
              <p:nvPr/>
            </p:nvCxnSpPr>
            <p:spPr>
              <a:xfrm rot="10800000">
                <a:off x="2398350" y="3880275"/>
                <a:ext cx="1346100" cy="7947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55" name="Google Shape;355;g3229875b016_3_7"/>
              <p:cNvCxnSpPr>
                <a:stCxn id="344" idx="0"/>
                <a:endCxn id="346" idx="2"/>
              </p:cNvCxnSpPr>
              <p:nvPr/>
            </p:nvCxnSpPr>
            <p:spPr>
              <a:xfrm flipV="1">
                <a:off x="3744450" y="3880150"/>
                <a:ext cx="1830153" cy="794825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59" name="Google Shape;359;g3229875b016_3_7"/>
              <p:cNvSpPr txBox="1"/>
              <p:nvPr/>
            </p:nvSpPr>
            <p:spPr>
              <a:xfrm>
                <a:off x="3842300" y="3203050"/>
                <a:ext cx="1406400" cy="67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b="1" dirty="0">
                    <a:solidFill>
                      <a:srgbClr val="741B47"/>
                    </a:solidFill>
                  </a:rPr>
                  <a:t>SUMMARY</a:t>
                </a:r>
                <a:endParaRPr sz="1600" b="1" dirty="0">
                  <a:solidFill>
                    <a:srgbClr val="741B47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 b="1" dirty="0">
                    <a:solidFill>
                      <a:srgbClr val="741B47"/>
                    </a:solidFill>
                  </a:rPr>
                  <a:t>DATA</a:t>
                </a:r>
                <a:endParaRPr sz="1600" b="1" dirty="0">
                  <a:solidFill>
                    <a:srgbClr val="741B47"/>
                  </a:solidFill>
                </a:endParaRPr>
              </a:p>
            </p:txBody>
          </p:sp>
        </p:grpSp>
        <p:cxnSp>
          <p:nvCxnSpPr>
            <p:cNvPr id="370" name="Google Shape;370;g3229875b016_3_7"/>
            <p:cNvCxnSpPr>
              <a:stCxn id="345" idx="3"/>
              <a:endCxn id="359" idx="1"/>
            </p:cNvCxnSpPr>
            <p:nvPr/>
          </p:nvCxnSpPr>
          <p:spPr>
            <a:xfrm>
              <a:off x="2774125" y="3541600"/>
              <a:ext cx="1068175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65F7C4F-8FF8-9C3B-E51B-88B496F0B7C9}"/>
              </a:ext>
            </a:extLst>
          </p:cNvPr>
          <p:cNvGrpSpPr/>
          <p:nvPr/>
        </p:nvGrpSpPr>
        <p:grpSpPr>
          <a:xfrm>
            <a:off x="6650200" y="1707500"/>
            <a:ext cx="1655700" cy="2967475"/>
            <a:chOff x="6650200" y="1707500"/>
            <a:chExt cx="1655700" cy="2967475"/>
          </a:xfrm>
        </p:grpSpPr>
        <p:cxnSp>
          <p:nvCxnSpPr>
            <p:cNvPr id="364" name="Google Shape;364;g3229875b016_3_7"/>
            <p:cNvCxnSpPr>
              <a:stCxn id="363" idx="2"/>
              <a:endCxn id="365" idx="0"/>
            </p:cNvCxnSpPr>
            <p:nvPr/>
          </p:nvCxnSpPr>
          <p:spPr>
            <a:xfrm flipH="1">
              <a:off x="6830600" y="1707500"/>
              <a:ext cx="2600" cy="2967475"/>
            </a:xfrm>
            <a:prstGeom prst="straightConnector1">
              <a:avLst/>
            </a:prstGeom>
            <a:noFill/>
            <a:ln w="28575" cap="flat" cmpd="sng">
              <a:solidFill>
                <a:srgbClr val="00A65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3" name="Google Shape;373;g3229875b016_3_7"/>
            <p:cNvSpPr txBox="1"/>
            <p:nvPr/>
          </p:nvSpPr>
          <p:spPr>
            <a:xfrm>
              <a:off x="6650200" y="2695750"/>
              <a:ext cx="16557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 err="1">
                  <a:solidFill>
                    <a:srgbClr val="00A65D"/>
                  </a:solidFill>
                </a:rPr>
                <a:t>TMSMultiLab</a:t>
              </a:r>
              <a:endParaRPr b="1" dirty="0">
                <a:solidFill>
                  <a:srgbClr val="00A65D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 dirty="0">
                  <a:solidFill>
                    <a:srgbClr val="00A65D"/>
                  </a:solidFill>
                </a:rPr>
                <a:t>repository</a:t>
              </a:r>
              <a:endParaRPr b="1" dirty="0">
                <a:solidFill>
                  <a:srgbClr val="00A65D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1E85A13-05A3-E4AE-77C8-BC8833245005}"/>
              </a:ext>
            </a:extLst>
          </p:cNvPr>
          <p:cNvGrpSpPr/>
          <p:nvPr/>
        </p:nvGrpSpPr>
        <p:grpSpPr>
          <a:xfrm>
            <a:off x="4545500" y="3880150"/>
            <a:ext cx="1670075" cy="999125"/>
            <a:chOff x="4545500" y="3880150"/>
            <a:chExt cx="1670075" cy="999125"/>
          </a:xfrm>
        </p:grpSpPr>
        <p:cxnSp>
          <p:nvCxnSpPr>
            <p:cNvPr id="375" name="Google Shape;375;g3229875b016_3_7"/>
            <p:cNvCxnSpPr>
              <a:stCxn id="374" idx="0"/>
              <a:endCxn id="359" idx="2"/>
            </p:cNvCxnSpPr>
            <p:nvPr/>
          </p:nvCxnSpPr>
          <p:spPr>
            <a:xfrm flipH="1" flipV="1">
              <a:off x="4545500" y="3880150"/>
              <a:ext cx="842225" cy="361225"/>
            </a:xfrm>
            <a:prstGeom prst="straightConnector1">
              <a:avLst/>
            </a:prstGeom>
            <a:noFill/>
            <a:ln w="28575" cap="flat" cmpd="sng">
              <a:solidFill>
                <a:srgbClr val="00A65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6" name="Google Shape;376;g3229875b016_3_7"/>
            <p:cNvCxnSpPr>
              <a:stCxn id="374" idx="0"/>
              <a:endCxn id="346" idx="2"/>
            </p:cNvCxnSpPr>
            <p:nvPr/>
          </p:nvCxnSpPr>
          <p:spPr>
            <a:xfrm flipV="1">
              <a:off x="5387725" y="3880150"/>
              <a:ext cx="186878" cy="361225"/>
            </a:xfrm>
            <a:prstGeom prst="straightConnector1">
              <a:avLst/>
            </a:prstGeom>
            <a:noFill/>
            <a:ln w="28575" cap="flat" cmpd="sng">
              <a:solidFill>
                <a:srgbClr val="00A65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70A574E-ED03-877D-F6E4-D358FF389957}"/>
                </a:ext>
              </a:extLst>
            </p:cNvPr>
            <p:cNvGrpSpPr/>
            <p:nvPr/>
          </p:nvGrpSpPr>
          <p:grpSpPr>
            <a:xfrm>
              <a:off x="4559875" y="4241375"/>
              <a:ext cx="1655700" cy="637900"/>
              <a:chOff x="4559875" y="4241375"/>
              <a:chExt cx="1655700" cy="637900"/>
            </a:xfrm>
          </p:grpSpPr>
          <p:sp>
            <p:nvSpPr>
              <p:cNvPr id="374" name="Google Shape;374;g3229875b016_3_7"/>
              <p:cNvSpPr txBox="1"/>
              <p:nvPr/>
            </p:nvSpPr>
            <p:spPr>
              <a:xfrm>
                <a:off x="4559875" y="4241375"/>
                <a:ext cx="16557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b="1" dirty="0" err="1">
                    <a:solidFill>
                      <a:srgbClr val="00A65D"/>
                    </a:solidFill>
                  </a:rPr>
                  <a:t>TMSMultiLab</a:t>
                </a:r>
                <a:endParaRPr b="1" dirty="0">
                  <a:solidFill>
                    <a:srgbClr val="00A65D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b="1" dirty="0">
                    <a:solidFill>
                      <a:srgbClr val="00A65D"/>
                    </a:solidFill>
                  </a:rPr>
                  <a:t>repository</a:t>
                </a:r>
                <a:endParaRPr b="1" dirty="0">
                  <a:solidFill>
                    <a:srgbClr val="00A65D"/>
                  </a:solidFill>
                </a:endParaRPr>
              </a:p>
            </p:txBody>
          </p:sp>
          <p:cxnSp>
            <p:nvCxnSpPr>
              <p:cNvPr id="377" name="Google Shape;377;g3229875b016_3_7"/>
              <p:cNvCxnSpPr>
                <a:cxnSpLocks/>
              </p:cNvCxnSpPr>
              <p:nvPr/>
            </p:nvCxnSpPr>
            <p:spPr>
              <a:xfrm flipH="1">
                <a:off x="4768625" y="4879275"/>
                <a:ext cx="1052175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00A65D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BB77A6A-4CB5-D65D-A992-F8D56975D0DD}"/>
              </a:ext>
            </a:extLst>
          </p:cNvPr>
          <p:cNvGrpSpPr/>
          <p:nvPr/>
        </p:nvGrpSpPr>
        <p:grpSpPr>
          <a:xfrm>
            <a:off x="1735533" y="1920194"/>
            <a:ext cx="972591" cy="1282856"/>
            <a:chOff x="1735533" y="1920194"/>
            <a:chExt cx="972591" cy="1282856"/>
          </a:xfrm>
        </p:grpSpPr>
        <p:sp>
          <p:nvSpPr>
            <p:cNvPr id="4" name="Google Shape;352;g3229875b016_3_7">
              <a:extLst>
                <a:ext uri="{FF2B5EF4-FFF2-40B4-BE49-F238E27FC236}">
                  <a16:creationId xmlns:a16="http://schemas.microsoft.com/office/drawing/2014/main" id="{6A298E15-2F10-DF3B-F04D-3A148771E0BF}"/>
                </a:ext>
              </a:extLst>
            </p:cNvPr>
            <p:cNvSpPr txBox="1"/>
            <p:nvPr/>
          </p:nvSpPr>
          <p:spPr>
            <a:xfrm>
              <a:off x="1735533" y="1920194"/>
              <a:ext cx="972591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 dirty="0">
                  <a:solidFill>
                    <a:srgbClr val="008FFF"/>
                  </a:solidFill>
                </a:rPr>
                <a:t>Journal</a:t>
              </a:r>
              <a:endParaRPr dirty="0">
                <a:solidFill>
                  <a:srgbClr val="008FFF"/>
                </a:solidFill>
              </a:endParaRPr>
            </a:p>
          </p:txBody>
        </p:sp>
        <p:cxnSp>
          <p:nvCxnSpPr>
            <p:cNvPr id="5" name="Google Shape;356;g3229875b016_3_7">
              <a:extLst>
                <a:ext uri="{FF2B5EF4-FFF2-40B4-BE49-F238E27FC236}">
                  <a16:creationId xmlns:a16="http://schemas.microsoft.com/office/drawing/2014/main" id="{119C73D3-76F8-5413-108E-54B14DE05DF7}"/>
                </a:ext>
              </a:extLst>
            </p:cNvPr>
            <p:cNvCxnSpPr>
              <a:cxnSpLocks/>
              <a:stCxn id="345" idx="0"/>
              <a:endCxn id="4" idx="2"/>
            </p:cNvCxnSpPr>
            <p:nvPr/>
          </p:nvCxnSpPr>
          <p:spPr>
            <a:xfrm flipH="1" flipV="1">
              <a:off x="2221829" y="2351051"/>
              <a:ext cx="176396" cy="851999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"/>
          <p:cNvSpPr txBox="1"/>
          <p:nvPr/>
        </p:nvSpPr>
        <p:spPr>
          <a:xfrm>
            <a:off x="504360" y="2264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3. Means</a:t>
            </a:r>
            <a:endParaRPr/>
          </a:p>
        </p:txBody>
      </p:sp>
      <p:sp>
        <p:nvSpPr>
          <p:cNvPr id="383" name="Google Shape;383;p7"/>
          <p:cNvSpPr txBox="1"/>
          <p:nvPr/>
        </p:nvSpPr>
        <p:spPr>
          <a:xfrm>
            <a:off x="505440" y="199152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b) Monthly meetings from January 2025 (last Friday)</a:t>
            </a:r>
            <a:endParaRPr dirty="0"/>
          </a:p>
        </p:txBody>
      </p:sp>
      <p:sp>
        <p:nvSpPr>
          <p:cNvPr id="384" name="Google Shape;384;p7"/>
          <p:cNvSpPr txBox="1"/>
          <p:nvPr/>
        </p:nvSpPr>
        <p:spPr>
          <a:xfrm>
            <a:off x="505800" y="11998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a) GitHub site is open, ready for </a:t>
            </a:r>
            <a:r>
              <a:rPr lang="en-GB" sz="2400" b="1" i="1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your</a:t>
            </a:r>
            <a:r>
              <a:rPr lang="en-GB" sz="2400" b="1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 contributions</a:t>
            </a:r>
            <a:endParaRPr/>
          </a:p>
        </p:txBody>
      </p:sp>
      <p:sp>
        <p:nvSpPr>
          <p:cNvPr id="385" name="Google Shape;385;p7"/>
          <p:cNvSpPr txBox="1"/>
          <p:nvPr/>
        </p:nvSpPr>
        <p:spPr>
          <a:xfrm>
            <a:off x="506160" y="27842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c) TMS@40 Workshop in April 202</a:t>
            </a:r>
            <a:r>
              <a:rPr lang="en-GB" sz="2400" b="1" dirty="0">
                <a:solidFill>
                  <a:srgbClr val="008FFF"/>
                </a:solidFill>
              </a:rPr>
              <a:t>5 =&gt; paper</a:t>
            </a:r>
            <a:endParaRPr dirty="0"/>
          </a:p>
        </p:txBody>
      </p:sp>
      <p:sp>
        <p:nvSpPr>
          <p:cNvPr id="386" name="Google Shape;386;p7"/>
          <p:cNvSpPr txBox="1"/>
          <p:nvPr/>
        </p:nvSpPr>
        <p:spPr>
          <a:xfrm>
            <a:off x="507600" y="365100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d) Multi-site study of short-latency afferent inhibition (N=120)</a:t>
            </a:r>
            <a:endParaRPr dirty="0"/>
          </a:p>
        </p:txBody>
      </p:sp>
      <p:sp>
        <p:nvSpPr>
          <p:cNvPr id="387" name="Google Shape;387;p7"/>
          <p:cNvSpPr txBox="1"/>
          <p:nvPr/>
        </p:nvSpPr>
        <p:spPr>
          <a:xfrm>
            <a:off x="507600" y="444300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e) and..?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>
          <a:extLst>
            <a:ext uri="{FF2B5EF4-FFF2-40B4-BE49-F238E27FC236}">
              <a16:creationId xmlns:a16="http://schemas.microsoft.com/office/drawing/2014/main" id="{3B491CE1-B940-7D5F-2DFE-0F0069766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">
            <a:extLst>
              <a:ext uri="{FF2B5EF4-FFF2-40B4-BE49-F238E27FC236}">
                <a16:creationId xmlns:a16="http://schemas.microsoft.com/office/drawing/2014/main" id="{1B5C74D0-E6F6-9107-2FC9-D5A0F68B9785}"/>
              </a:ext>
            </a:extLst>
          </p:cNvPr>
          <p:cNvSpPr txBox="1"/>
          <p:nvPr/>
        </p:nvSpPr>
        <p:spPr>
          <a:xfrm>
            <a:off x="504360" y="2264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Discussion!</a:t>
            </a:r>
            <a:endParaRPr dirty="0"/>
          </a:p>
        </p:txBody>
      </p:sp>
      <p:sp>
        <p:nvSpPr>
          <p:cNvPr id="387" name="Google Shape;387;p7">
            <a:extLst>
              <a:ext uri="{FF2B5EF4-FFF2-40B4-BE49-F238E27FC236}">
                <a16:creationId xmlns:a16="http://schemas.microsoft.com/office/drawing/2014/main" id="{09A11CF6-2252-BB60-94E4-7DFC929FFDBC}"/>
              </a:ext>
            </a:extLst>
          </p:cNvPr>
          <p:cNvSpPr txBox="1"/>
          <p:nvPr/>
        </p:nvSpPr>
        <p:spPr>
          <a:xfrm>
            <a:off x="507600" y="444300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e) and..?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515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229875b016_3_0"/>
          <p:cNvSpPr txBox="1"/>
          <p:nvPr/>
        </p:nvSpPr>
        <p:spPr>
          <a:xfrm>
            <a:off x="234300" y="832640"/>
            <a:ext cx="9587099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008FFF"/>
                </a:solidFill>
              </a:rPr>
              <a:t>TMS </a:t>
            </a:r>
            <a:r>
              <a:rPr lang="en-GB" sz="3200" b="1" dirty="0">
                <a:solidFill>
                  <a:srgbClr val="008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reporting &amp; study quality</a:t>
            </a:r>
            <a:r>
              <a:rPr lang="en-GB" sz="1800" b="1" dirty="0">
                <a:solidFill>
                  <a:srgbClr val="008FFF"/>
                </a:solidFill>
              </a:rPr>
              <a:t>  </a:t>
            </a:r>
            <a:r>
              <a:rPr lang="en-GB" sz="1800" dirty="0">
                <a:solidFill>
                  <a:srgbClr val="008FFF"/>
                </a:solidFill>
              </a:rPr>
              <a:t>(updating </a:t>
            </a:r>
            <a:r>
              <a:rPr lang="en-GB" sz="1800" dirty="0" err="1">
                <a:solidFill>
                  <a:srgbClr val="008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Chipchase</a:t>
            </a:r>
            <a:r>
              <a:rPr lang="en-GB" sz="1800" dirty="0">
                <a:solidFill>
                  <a:srgbClr val="008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et al. 2012</a:t>
            </a:r>
            <a:r>
              <a:rPr lang="en-GB" sz="1800" dirty="0">
                <a:solidFill>
                  <a:srgbClr val="008FFF"/>
                </a:solidFill>
              </a:rPr>
              <a:t>)</a:t>
            </a:r>
            <a:endParaRPr sz="1800" dirty="0">
              <a:solidFill>
                <a:srgbClr val="008FFF"/>
              </a:solidFill>
            </a:endParaRPr>
          </a:p>
        </p:txBody>
      </p:sp>
      <p:sp>
        <p:nvSpPr>
          <p:cNvPr id="393" name="Google Shape;393;g3229875b016_3_0"/>
          <p:cNvSpPr txBox="1"/>
          <p:nvPr/>
        </p:nvSpPr>
        <p:spPr>
          <a:xfrm>
            <a:off x="234300" y="197200"/>
            <a:ext cx="9634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 dirty="0" err="1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TMSMultiLab</a:t>
            </a:r>
            <a:r>
              <a:rPr lang="en-GB" sz="2400" b="1" dirty="0">
                <a:solidFill>
                  <a:srgbClr val="008FFF"/>
                </a:solidFill>
              </a:rPr>
              <a:t> Project: help needed!</a:t>
            </a:r>
            <a:endParaRPr sz="2400" dirty="0"/>
          </a:p>
        </p:txBody>
      </p:sp>
      <p:sp>
        <p:nvSpPr>
          <p:cNvPr id="394" name="Google Shape;394;g3229875b016_3_0"/>
          <p:cNvSpPr txBox="1"/>
          <p:nvPr/>
        </p:nvSpPr>
        <p:spPr>
          <a:xfrm>
            <a:off x="1110548" y="1668270"/>
            <a:ext cx="8582092" cy="338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 b="1" dirty="0">
                <a:solidFill>
                  <a:schemeClr val="dk1"/>
                </a:solidFill>
              </a:rPr>
              <a:t>Large meta-analysis of ~330 SAI TMS papers (near complete)</a:t>
            </a:r>
            <a:endParaRPr sz="1600" b="1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</a:endParaRPr>
          </a:p>
          <a:p>
            <a:pPr marL="457200" lvl="0" indent="-330200">
              <a:buClr>
                <a:schemeClr val="dk1"/>
              </a:buClr>
              <a:buSzPts val="1600"/>
              <a:buChar char="●"/>
            </a:pPr>
            <a:r>
              <a:rPr lang="en-GB" sz="1600" b="1" dirty="0" err="1">
                <a:solidFill>
                  <a:srgbClr val="008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Solya</a:t>
            </a:r>
            <a:r>
              <a:rPr lang="en-GB" sz="1600" b="1" dirty="0">
                <a:solidFill>
                  <a:srgbClr val="008F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Szekely</a:t>
            </a:r>
            <a:r>
              <a:rPr lang="en-GB" sz="1600" b="1" dirty="0">
                <a:solidFill>
                  <a:srgbClr val="008FFF"/>
                </a:solidFill>
              </a:rPr>
              <a:t> </a:t>
            </a:r>
            <a:r>
              <a:rPr lang="en-GB" sz="1600" b="1" dirty="0">
                <a:solidFill>
                  <a:schemeClr val="dk1"/>
                </a:solidFill>
              </a:rPr>
              <a:t>leading project; each paper needs 2 people to rate each study</a:t>
            </a:r>
            <a:endParaRPr sz="1600" b="1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 b="1" dirty="0">
                <a:solidFill>
                  <a:schemeClr val="dk1"/>
                </a:solidFill>
              </a:rPr>
              <a:t>~15-30 mins per paper, so ~200 hours work needed (eek!)</a:t>
            </a:r>
            <a:endParaRPr sz="1600" b="1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</a:endParaRPr>
          </a:p>
          <a:p>
            <a:pPr marL="457200" lvl="0" indent="-330200">
              <a:buClr>
                <a:schemeClr val="dk1"/>
              </a:buClr>
              <a:buSzPts val="1600"/>
              <a:buChar char="●"/>
            </a:pPr>
            <a:r>
              <a:rPr lang="en-GB" sz="1600" b="1" dirty="0">
                <a:solidFill>
                  <a:schemeClr val="dk1"/>
                </a:solidFill>
              </a:rPr>
              <a:t>Develop &amp; validate new </a:t>
            </a:r>
            <a:r>
              <a:rPr lang="en-GB" sz="1600" b="1" dirty="0">
                <a:solidFill>
                  <a:srgbClr val="008FFF"/>
                </a:solidFill>
              </a:rPr>
              <a:t>TMS Reporting Assessment Tool</a:t>
            </a:r>
            <a:r>
              <a:rPr lang="en-GB" sz="1600" b="1" dirty="0">
                <a:solidFill>
                  <a:schemeClr val="dk1"/>
                </a:solidFill>
              </a:rPr>
              <a:t> (TMS-RAT </a:t>
            </a:r>
            <a:r>
              <a:rPr lang="en-GB" sz="1600" b="1" dirty="0"/>
              <a:t>🐀)</a:t>
            </a:r>
            <a:endParaRPr sz="1600" b="1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 b="1" dirty="0">
                <a:solidFill>
                  <a:schemeClr val="dk1"/>
                </a:solidFill>
              </a:rPr>
              <a:t>Ideally: we will have ~20 raters rating ~30 papers each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endParaRPr lang="en-GB" sz="16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 b="1" dirty="0">
                <a:solidFill>
                  <a:schemeClr val="dk1"/>
                </a:solidFill>
              </a:rPr>
              <a:t>Develop the TMS-RAT in stages, reach consensus, input to analysis &amp; writing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endParaRPr sz="1600" b="1" dirty="0">
              <a:solidFill>
                <a:schemeClr val="dk1"/>
              </a:solidFill>
            </a:endParaRPr>
          </a:p>
          <a:p>
            <a:pPr marL="457200" lvl="0" indent="-330200">
              <a:buClr>
                <a:schemeClr val="dk1"/>
              </a:buClr>
              <a:buSzPts val="1600"/>
              <a:buChar char="●"/>
            </a:pPr>
            <a:r>
              <a:rPr lang="en-GB" sz="1600" b="1" dirty="0">
                <a:solidFill>
                  <a:schemeClr val="dk1"/>
                </a:solidFill>
              </a:rPr>
              <a:t>(and co-authorship of TMS-RAT </a:t>
            </a:r>
            <a:r>
              <a:rPr lang="en-GB" sz="1600" b="1" dirty="0"/>
              <a:t>🐀 </a:t>
            </a:r>
            <a:r>
              <a:rPr lang="en-GB" sz="1600" b="1" dirty="0">
                <a:solidFill>
                  <a:schemeClr val="dk1"/>
                </a:solidFill>
              </a:rPr>
              <a:t>paper!)</a:t>
            </a:r>
            <a:endParaRPr sz="1600" b="1" dirty="0">
              <a:solidFill>
                <a:schemeClr val="dk1"/>
              </a:solidFill>
            </a:endParaRPr>
          </a:p>
        </p:txBody>
      </p:sp>
      <p:sp>
        <p:nvSpPr>
          <p:cNvPr id="395" name="Google Shape;395;g3229875b016_3_0"/>
          <p:cNvSpPr txBox="1"/>
          <p:nvPr/>
        </p:nvSpPr>
        <p:spPr>
          <a:xfrm>
            <a:off x="281900" y="5105200"/>
            <a:ext cx="9587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008FFF"/>
                </a:solidFill>
              </a:rPr>
              <a:t>Join the </a:t>
            </a:r>
            <a:r>
              <a:rPr lang="en-GB" sz="1700" b="1" dirty="0" err="1">
                <a:solidFill>
                  <a:srgbClr val="008FFF"/>
                </a:solidFill>
              </a:rPr>
              <a:t>Quality_Rating</a:t>
            </a:r>
            <a:r>
              <a:rPr lang="en-GB" sz="1700" b="1" dirty="0">
                <a:solidFill>
                  <a:srgbClr val="008FFF"/>
                </a:solidFill>
              </a:rPr>
              <a:t> team: </a:t>
            </a:r>
            <a:r>
              <a:rPr lang="en-GB" sz="1700" b="1" u="sng" dirty="0">
                <a:solidFill>
                  <a:srgbClr val="008F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https://github.com/orgs/TMSMultiLab/teams/quality_rating</a:t>
            </a:r>
            <a:endParaRPr sz="1700" b="1" u="sng" dirty="0">
              <a:solidFill>
                <a:srgbClr val="008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" grpId="0"/>
      <p:bldP spid="394" grpId="0" build="p"/>
      <p:bldP spid="39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69b177041_0_16"/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008FFF"/>
                </a:solidFill>
              </a:rPr>
              <a:t>Agenda</a:t>
            </a:r>
            <a:endParaRPr dirty="0"/>
          </a:p>
        </p:txBody>
      </p:sp>
      <p:sp>
        <p:nvSpPr>
          <p:cNvPr id="123" name="Google Shape;123;g3269b177041_0_16"/>
          <p:cNvSpPr txBox="1"/>
          <p:nvPr/>
        </p:nvSpPr>
        <p:spPr>
          <a:xfrm>
            <a:off x="504350" y="1678008"/>
            <a:ext cx="9071700" cy="28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marR="0" lvl="0" indent="-368300" algn="ctr" rtl="0">
              <a:spcBef>
                <a:spcPts val="0"/>
              </a:spcBef>
              <a:spcAft>
                <a:spcPts val="0"/>
              </a:spcAft>
              <a:buClr>
                <a:srgbClr val="008FFF"/>
              </a:buClr>
              <a:buSzPts val="2200"/>
              <a:buAutoNum type="arabicPeriod"/>
            </a:pPr>
            <a:r>
              <a:rPr lang="en-GB" sz="2200" b="1" dirty="0">
                <a:solidFill>
                  <a:srgbClr val="008FFF"/>
                </a:solidFill>
              </a:rPr>
              <a:t>Introduction (~15 mins)</a:t>
            </a:r>
          </a:p>
          <a:p>
            <a:pPr marL="457200" marR="0" lvl="0" indent="-368300" algn="ctr" rtl="0">
              <a:spcBef>
                <a:spcPts val="0"/>
              </a:spcBef>
              <a:spcAft>
                <a:spcPts val="0"/>
              </a:spcAft>
              <a:buClr>
                <a:srgbClr val="008FFF"/>
              </a:buClr>
              <a:buSzPts val="2200"/>
              <a:buAutoNum type="arabicPeriod"/>
            </a:pPr>
            <a:endParaRPr lang="en-GB" sz="2200" b="1" dirty="0">
              <a:solidFill>
                <a:srgbClr val="008FFF"/>
              </a:solidFill>
            </a:endParaRPr>
          </a:p>
          <a:p>
            <a:pPr marL="457200" marR="0" lvl="0" indent="-368300" algn="ctr" rtl="0">
              <a:spcBef>
                <a:spcPts val="0"/>
              </a:spcBef>
              <a:spcAft>
                <a:spcPts val="0"/>
              </a:spcAft>
              <a:buClr>
                <a:srgbClr val="008FFF"/>
              </a:buClr>
              <a:buSzPts val="2200"/>
              <a:buAutoNum type="arabicPeriod"/>
            </a:pPr>
            <a:endParaRPr sz="2200" b="1" dirty="0">
              <a:solidFill>
                <a:srgbClr val="008FFF"/>
              </a:solidFill>
            </a:endParaRPr>
          </a:p>
          <a:p>
            <a:pPr marL="457200" marR="0" lvl="0" indent="-368300" algn="ctr" rtl="0">
              <a:spcBef>
                <a:spcPts val="0"/>
              </a:spcBef>
              <a:spcAft>
                <a:spcPts val="0"/>
              </a:spcAft>
              <a:buClr>
                <a:srgbClr val="008FFF"/>
              </a:buClr>
              <a:buSzPts val="2200"/>
              <a:buAutoNum type="arabicPeriod"/>
            </a:pPr>
            <a:r>
              <a:rPr lang="en-GB" sz="2200" b="1" dirty="0">
                <a:solidFill>
                  <a:srgbClr val="008FFF"/>
                </a:solidFill>
              </a:rPr>
              <a:t>GitHub tour &amp; discussion (~20 mins)</a:t>
            </a:r>
          </a:p>
          <a:p>
            <a:pPr marL="457200" marR="0" lvl="0" indent="-368300" algn="ctr" rtl="0">
              <a:spcBef>
                <a:spcPts val="0"/>
              </a:spcBef>
              <a:spcAft>
                <a:spcPts val="0"/>
              </a:spcAft>
              <a:buClr>
                <a:srgbClr val="008FFF"/>
              </a:buClr>
              <a:buSzPts val="2200"/>
              <a:buAutoNum type="arabicPeriod"/>
            </a:pPr>
            <a:endParaRPr lang="en-GB" sz="2200" b="1" dirty="0">
              <a:solidFill>
                <a:srgbClr val="008FFF"/>
              </a:solidFill>
            </a:endParaRPr>
          </a:p>
          <a:p>
            <a:pPr marL="457200" marR="0" lvl="0" indent="-368300" algn="ctr" rtl="0">
              <a:spcBef>
                <a:spcPts val="0"/>
              </a:spcBef>
              <a:spcAft>
                <a:spcPts val="0"/>
              </a:spcAft>
              <a:buClr>
                <a:srgbClr val="008FFF"/>
              </a:buClr>
              <a:buSzPts val="2200"/>
              <a:buAutoNum type="arabicPeriod"/>
            </a:pPr>
            <a:endParaRPr sz="2200" b="1" dirty="0">
              <a:solidFill>
                <a:srgbClr val="008FFF"/>
              </a:solidFill>
            </a:endParaRPr>
          </a:p>
          <a:p>
            <a:pPr marL="457200" marR="0" lvl="0" indent="-368300" algn="ctr" rtl="0">
              <a:spcBef>
                <a:spcPts val="0"/>
              </a:spcBef>
              <a:spcAft>
                <a:spcPts val="0"/>
              </a:spcAft>
              <a:buClr>
                <a:srgbClr val="008FFF"/>
              </a:buClr>
              <a:buSzPts val="2200"/>
              <a:buAutoNum type="arabicPeriod"/>
            </a:pPr>
            <a:r>
              <a:rPr lang="en-GB" sz="2200" b="1" dirty="0">
                <a:solidFill>
                  <a:srgbClr val="008FFF"/>
                </a:solidFill>
              </a:rPr>
              <a:t>Project proposal / advert (~5-10 mins)</a:t>
            </a:r>
            <a:endParaRPr sz="2200" b="1" dirty="0">
              <a:solidFill>
                <a:srgbClr val="008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2;g3269b177041_0_16">
            <a:extLst>
              <a:ext uri="{FF2B5EF4-FFF2-40B4-BE49-F238E27FC236}">
                <a16:creationId xmlns:a16="http://schemas.microsoft.com/office/drawing/2014/main" id="{8B380C92-C2C9-DA2E-C910-739A61ED5C38}"/>
              </a:ext>
            </a:extLst>
          </p:cNvPr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008FFF"/>
                </a:solidFill>
              </a:rPr>
              <a:t>How it started…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7424A-2997-FEA4-B845-2A40FCDBBDDA}"/>
              </a:ext>
            </a:extLst>
          </p:cNvPr>
          <p:cNvSpPr txBox="1"/>
          <p:nvPr/>
        </p:nvSpPr>
        <p:spPr>
          <a:xfrm>
            <a:off x="785091" y="1173020"/>
            <a:ext cx="859882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2019… “Why don’t we run a prospective TMS replication study..?”</a:t>
            </a:r>
          </a:p>
          <a:p>
            <a:pPr algn="ctr"/>
            <a:endParaRPr lang="en-GB" dirty="0"/>
          </a:p>
          <a:p>
            <a:pPr algn="ctr"/>
            <a:r>
              <a:rPr lang="en-GB" dirty="0" err="1"/>
              <a:t>GoogleDoc</a:t>
            </a:r>
            <a:r>
              <a:rPr lang="en-GB" dirty="0"/>
              <a:t> asked for contributions and ideas from TMS researchers:</a:t>
            </a:r>
          </a:p>
          <a:p>
            <a:pPr algn="ctr"/>
            <a:endParaRPr lang="en-GB" dirty="0"/>
          </a:p>
          <a:p>
            <a:pPr algn="ctr"/>
            <a:r>
              <a:rPr lang="en-GB" dirty="0">
                <a:hlinkClick r:id="rId2"/>
              </a:rPr>
              <a:t>https://docs.google.com/document/d/1vh9ozpYi55-aiHsRsvMdjIyfta2f4Ee1W5ebpnBwlZI/edit?usp=sharing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1AA4ED-F18D-F05B-3522-9D5437119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886" y="2453406"/>
            <a:ext cx="5467927" cy="27555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C1C86D-E719-31FE-BC33-925FC59A2484}"/>
              </a:ext>
            </a:extLst>
          </p:cNvPr>
          <p:cNvSpPr txBox="1"/>
          <p:nvPr/>
        </p:nvSpPr>
        <p:spPr>
          <a:xfrm>
            <a:off x="720443" y="5287457"/>
            <a:ext cx="8638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then… something happened… can’t remember what, but we didn’t do the multi-lab TMS replication study…</a:t>
            </a:r>
          </a:p>
        </p:txBody>
      </p:sp>
    </p:spTree>
    <p:extLst>
      <p:ext uri="{BB962C8B-B14F-4D97-AF65-F5344CB8AC3E}">
        <p14:creationId xmlns:p14="http://schemas.microsoft.com/office/powerpoint/2010/main" val="414182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/>
          <p:nvPr/>
        </p:nvSpPr>
        <p:spPr>
          <a:xfrm>
            <a:off x="504360" y="2264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1. Motivation</a:t>
            </a:r>
            <a:endParaRPr dirty="0"/>
          </a:p>
        </p:txBody>
      </p:sp>
      <p:sp>
        <p:nvSpPr>
          <p:cNvPr id="129" name="Google Shape;129;p3"/>
          <p:cNvSpPr txBox="1"/>
          <p:nvPr/>
        </p:nvSpPr>
        <p:spPr>
          <a:xfrm>
            <a:off x="505440" y="119952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Replication failures are (more) widely-acknowledged</a:t>
            </a:r>
            <a:endParaRPr/>
          </a:p>
        </p:txBody>
      </p:sp>
      <p:sp>
        <p:nvSpPr>
          <p:cNvPr id="130" name="Google Shape;130;p3"/>
          <p:cNvSpPr txBox="1"/>
          <p:nvPr/>
        </p:nvSpPr>
        <p:spPr>
          <a:xfrm>
            <a:off x="505800" y="19918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But, (how) do we </a:t>
            </a:r>
            <a:r>
              <a:rPr lang="en-GB" sz="2400" b="1" i="1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respond</a:t>
            </a:r>
            <a:r>
              <a:rPr lang="en-GB" sz="2400" b="1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131" name="Google Shape;131;p3"/>
          <p:cNvSpPr txBox="1"/>
          <p:nvPr/>
        </p:nvSpPr>
        <p:spPr>
          <a:xfrm>
            <a:off x="506160" y="27842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Example: Continuous theta-burst TMS</a:t>
            </a:r>
            <a:endParaRPr/>
          </a:p>
        </p:txBody>
      </p:sp>
      <p:grpSp>
        <p:nvGrpSpPr>
          <p:cNvPr id="132" name="Google Shape;132;p3"/>
          <p:cNvGrpSpPr/>
          <p:nvPr/>
        </p:nvGrpSpPr>
        <p:grpSpPr>
          <a:xfrm>
            <a:off x="1045896" y="3780000"/>
            <a:ext cx="2160000" cy="1773000"/>
            <a:chOff x="324000" y="3780000"/>
            <a:chExt cx="2160000" cy="1773000"/>
          </a:xfrm>
        </p:grpSpPr>
        <p:pic>
          <p:nvPicPr>
            <p:cNvPr id="133" name="Google Shape;133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24000" y="3780000"/>
              <a:ext cx="2160000" cy="1465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3"/>
            <p:cNvSpPr txBox="1"/>
            <p:nvPr/>
          </p:nvSpPr>
          <p:spPr>
            <a:xfrm>
              <a:off x="576000" y="5292000"/>
              <a:ext cx="1857240" cy="26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 strike="noStrike">
                  <a:solidFill>
                    <a:srgbClr val="008FFF"/>
                  </a:solidFill>
                  <a:latin typeface="Arial"/>
                  <a:ea typeface="Arial"/>
                  <a:cs typeface="Arial"/>
                  <a:sym typeface="Arial"/>
                </a:rPr>
                <a:t>Huang et al. 2005 (N=9)</a:t>
              </a:r>
              <a:endParaRPr/>
            </a:p>
          </p:txBody>
        </p:sp>
      </p:grpSp>
      <p:grpSp>
        <p:nvGrpSpPr>
          <p:cNvPr id="135" name="Google Shape;135;p3"/>
          <p:cNvGrpSpPr/>
          <p:nvPr/>
        </p:nvGrpSpPr>
        <p:grpSpPr>
          <a:xfrm>
            <a:off x="3931660" y="3780000"/>
            <a:ext cx="2207160" cy="1773360"/>
            <a:chOff x="2844000" y="3780000"/>
            <a:chExt cx="2207160" cy="1773360"/>
          </a:xfrm>
        </p:grpSpPr>
        <p:pic>
          <p:nvPicPr>
            <p:cNvPr id="136" name="Google Shape;136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844000" y="3780000"/>
              <a:ext cx="2160000" cy="1465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3"/>
            <p:cNvSpPr txBox="1"/>
            <p:nvPr/>
          </p:nvSpPr>
          <p:spPr>
            <a:xfrm>
              <a:off x="2988360" y="5292360"/>
              <a:ext cx="20628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 strike="noStrike">
                  <a:solidFill>
                    <a:srgbClr val="008FFF"/>
                  </a:solidFill>
                  <a:latin typeface="Arial"/>
                  <a:ea typeface="Arial"/>
                  <a:cs typeface="Arial"/>
                  <a:sym typeface="Arial"/>
                </a:rPr>
                <a:t>Hamada et al. 2013 (N=56)</a:t>
              </a:r>
              <a:endParaRPr/>
            </a:p>
          </p:txBody>
        </p:sp>
      </p:grpSp>
      <p:grpSp>
        <p:nvGrpSpPr>
          <p:cNvPr id="138" name="Google Shape;138;p3"/>
          <p:cNvGrpSpPr/>
          <p:nvPr/>
        </p:nvGrpSpPr>
        <p:grpSpPr>
          <a:xfrm>
            <a:off x="6778919" y="3895200"/>
            <a:ext cx="2160000" cy="1658880"/>
            <a:chOff x="5364000" y="3895200"/>
            <a:chExt cx="2160000" cy="1658880"/>
          </a:xfrm>
        </p:grpSpPr>
        <p:pic>
          <p:nvPicPr>
            <p:cNvPr id="139" name="Google Shape;139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364000" y="3895200"/>
              <a:ext cx="2160000" cy="1465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3"/>
            <p:cNvSpPr txBox="1"/>
            <p:nvPr/>
          </p:nvSpPr>
          <p:spPr>
            <a:xfrm>
              <a:off x="5796360" y="5293080"/>
              <a:ext cx="1438200" cy="26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 strike="noStrike">
                  <a:solidFill>
                    <a:srgbClr val="008FFF"/>
                  </a:solidFill>
                  <a:latin typeface="Arial"/>
                  <a:ea typeface="Arial"/>
                  <a:cs typeface="Arial"/>
                  <a:sym typeface="Arial"/>
                </a:rPr>
                <a:t>Chung et al. 2016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/>
          <p:nvPr/>
        </p:nvSpPr>
        <p:spPr>
          <a:xfrm>
            <a:off x="504360" y="2264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2. Opportunity</a:t>
            </a:r>
            <a:endParaRPr/>
          </a:p>
        </p:txBody>
      </p:sp>
      <p:sp>
        <p:nvSpPr>
          <p:cNvPr id="149" name="Google Shape;149;p4"/>
          <p:cNvSpPr txBox="1"/>
          <p:nvPr/>
        </p:nvSpPr>
        <p:spPr>
          <a:xfrm>
            <a:off x="505440" y="199152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The internet, data sharing &amp; data publication</a:t>
            </a:r>
            <a:endParaRPr/>
          </a:p>
        </p:txBody>
      </p:sp>
      <p:sp>
        <p:nvSpPr>
          <p:cNvPr id="150" name="Google Shape;150;p4"/>
          <p:cNvSpPr txBox="1"/>
          <p:nvPr/>
        </p:nvSpPr>
        <p:spPr>
          <a:xfrm>
            <a:off x="505800" y="11998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TMS is 40 years old in 2025 (May 11th!)</a:t>
            </a:r>
            <a:endParaRPr/>
          </a:p>
        </p:txBody>
      </p:sp>
      <p:sp>
        <p:nvSpPr>
          <p:cNvPr id="151" name="Google Shape;151;p4"/>
          <p:cNvSpPr txBox="1"/>
          <p:nvPr/>
        </p:nvSpPr>
        <p:spPr>
          <a:xfrm>
            <a:off x="506160" y="27842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Electronic tools for collaboration &amp; sharing:</a:t>
            </a:r>
            <a:endParaRPr/>
          </a:p>
        </p:txBody>
      </p:sp>
      <p:sp>
        <p:nvSpPr>
          <p:cNvPr id="152" name="Google Shape;152;p4"/>
          <p:cNvSpPr txBox="1"/>
          <p:nvPr/>
        </p:nvSpPr>
        <p:spPr>
          <a:xfrm>
            <a:off x="506520" y="336060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16000" marR="0" lvl="0" indent="-216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GB" sz="2400" b="1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/>
          </a:p>
        </p:txBody>
      </p:sp>
      <p:sp>
        <p:nvSpPr>
          <p:cNvPr id="153" name="Google Shape;153;p4"/>
          <p:cNvSpPr txBox="1"/>
          <p:nvPr/>
        </p:nvSpPr>
        <p:spPr>
          <a:xfrm>
            <a:off x="506880" y="397296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16000" marR="0" lvl="0" indent="-216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GB" sz="2400" b="1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Open Science Framework</a:t>
            </a:r>
            <a:endParaRPr/>
          </a:p>
        </p:txBody>
      </p:sp>
      <p:sp>
        <p:nvSpPr>
          <p:cNvPr id="154" name="Google Shape;154;p4"/>
          <p:cNvSpPr txBox="1"/>
          <p:nvPr/>
        </p:nvSpPr>
        <p:spPr>
          <a:xfrm>
            <a:off x="507240" y="458532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16000" marR="0" lvl="0" indent="-2160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lang="en-GB" sz="2400" b="1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Big TMS Data Collaboration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CEB98AE-5206-8B6E-17B7-0215F9633BB5}"/>
              </a:ext>
            </a:extLst>
          </p:cNvPr>
          <p:cNvGrpSpPr/>
          <p:nvPr/>
        </p:nvGrpSpPr>
        <p:grpSpPr>
          <a:xfrm>
            <a:off x="72325" y="1308175"/>
            <a:ext cx="5192400" cy="4347475"/>
            <a:chOff x="72325" y="1308175"/>
            <a:chExt cx="5192400" cy="434747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1A1B1BD-0D17-8489-E6B6-EADF5D2D8D63}"/>
                </a:ext>
              </a:extLst>
            </p:cNvPr>
            <p:cNvGrpSpPr/>
            <p:nvPr/>
          </p:nvGrpSpPr>
          <p:grpSpPr>
            <a:xfrm>
              <a:off x="304800" y="1308175"/>
              <a:ext cx="3821798" cy="2865775"/>
              <a:chOff x="304800" y="1308175"/>
              <a:chExt cx="3821798" cy="2865775"/>
            </a:xfrm>
          </p:grpSpPr>
          <p:pic>
            <p:nvPicPr>
              <p:cNvPr id="160" name="Google Shape;160;p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04800" y="1308175"/>
                <a:ext cx="3821798" cy="28657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108347-7A6F-12F7-67F1-CF71D594C38D}"/>
                  </a:ext>
                </a:extLst>
              </p:cNvPr>
              <p:cNvSpPr txBox="1"/>
              <p:nvPr/>
            </p:nvSpPr>
            <p:spPr>
              <a:xfrm>
                <a:off x="3260891" y="1562116"/>
                <a:ext cx="4796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b="1" dirty="0"/>
                  <a:t>UK</a:t>
                </a:r>
                <a:endParaRPr lang="en-GB" b="1" dirty="0"/>
              </a:p>
            </p:txBody>
          </p:sp>
        </p:grpSp>
        <p:sp>
          <p:nvSpPr>
            <p:cNvPr id="164" name="Google Shape;164;p5"/>
            <p:cNvSpPr txBox="1"/>
            <p:nvPr/>
          </p:nvSpPr>
          <p:spPr>
            <a:xfrm>
              <a:off x="72325" y="5316950"/>
              <a:ext cx="5192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u="sng">
                  <a:solidFill>
                    <a:schemeClr val="hlink"/>
                  </a:solidFill>
                  <a:hlinkClick r:id="rId4"/>
                </a:rPr>
                <a:t>https://github.com/TMSMultiLab/TMSMultiLab/blob/main/Docs/TMSMultiLab_Network.m</a:t>
              </a:r>
              <a:r>
                <a:rPr lang="en-GB" sz="1000">
                  <a:solidFill>
                    <a:schemeClr val="dk1"/>
                  </a:solidFill>
                </a:rPr>
                <a:t> </a:t>
              </a:r>
              <a:endParaRPr sz="1000">
                <a:solidFill>
                  <a:schemeClr val="dk1"/>
                </a:solidFill>
              </a:endParaRPr>
            </a:p>
          </p:txBody>
        </p:sp>
      </p:grpSp>
      <p:sp>
        <p:nvSpPr>
          <p:cNvPr id="161" name="Google Shape;161;p5"/>
          <p:cNvSpPr txBox="1"/>
          <p:nvPr/>
        </p:nvSpPr>
        <p:spPr>
          <a:xfrm>
            <a:off x="504360" y="2264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3. Means</a:t>
            </a:r>
            <a:endParaRPr/>
          </a:p>
        </p:txBody>
      </p:sp>
      <p:sp>
        <p:nvSpPr>
          <p:cNvPr id="163" name="Google Shape;163;p5"/>
          <p:cNvSpPr txBox="1"/>
          <p:nvPr/>
        </p:nvSpPr>
        <p:spPr>
          <a:xfrm>
            <a:off x="397925" y="818875"/>
            <a:ext cx="36660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008FFF"/>
                </a:solidFill>
              </a:rPr>
              <a:t>A collaborative TMS network</a:t>
            </a:r>
            <a:endParaRPr sz="7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8F56CC6-A7BC-6E6A-A8AA-38402347F7D9}"/>
              </a:ext>
            </a:extLst>
          </p:cNvPr>
          <p:cNvGrpSpPr/>
          <p:nvPr/>
        </p:nvGrpSpPr>
        <p:grpSpPr>
          <a:xfrm>
            <a:off x="4394043" y="1080000"/>
            <a:ext cx="5545432" cy="4500950"/>
            <a:chOff x="4394043" y="1080000"/>
            <a:chExt cx="5545432" cy="4500950"/>
          </a:xfrm>
        </p:grpSpPr>
        <p:pic>
          <p:nvPicPr>
            <p:cNvPr id="162" name="Google Shape;162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394043" y="1080000"/>
              <a:ext cx="5192542" cy="432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5"/>
            <p:cNvSpPr txBox="1"/>
            <p:nvPr/>
          </p:nvSpPr>
          <p:spPr>
            <a:xfrm>
              <a:off x="7052875" y="5088350"/>
              <a:ext cx="2886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u="sng" dirty="0">
                  <a:solidFill>
                    <a:schemeClr val="hlink"/>
                  </a:solidFill>
                  <a:hlinkClick r:id="rId6"/>
                </a:rPr>
                <a:t>https://github.com/TMSMultiLab/TMSMultiLab/blob/main/Docs/TMSMultiLab_Ecosystem_I.png</a:t>
              </a:r>
              <a:r>
                <a:rPr lang="en-GB" sz="1000" dirty="0">
                  <a:solidFill>
                    <a:schemeClr val="dk1"/>
                  </a:solidFill>
                </a:rPr>
                <a:t> </a:t>
              </a:r>
              <a:endParaRPr sz="10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8E36E18-A3F6-40CC-01A7-7FE26137D475}"/>
              </a:ext>
            </a:extLst>
          </p:cNvPr>
          <p:cNvGrpSpPr/>
          <p:nvPr/>
        </p:nvGrpSpPr>
        <p:grpSpPr>
          <a:xfrm>
            <a:off x="2250061" y="4022148"/>
            <a:ext cx="1800002" cy="1332000"/>
            <a:chOff x="2554850" y="4022148"/>
            <a:chExt cx="1800002" cy="1332000"/>
          </a:xfrm>
        </p:grpSpPr>
        <p:pic>
          <p:nvPicPr>
            <p:cNvPr id="166" name="Google Shape;166;p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554850" y="4022148"/>
              <a:ext cx="1800002" cy="13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D85448-08B6-12A9-C8C5-8B245FC5A3AD}"/>
                </a:ext>
              </a:extLst>
            </p:cNvPr>
            <p:cNvSpPr txBox="1"/>
            <p:nvPr/>
          </p:nvSpPr>
          <p:spPr>
            <a:xfrm>
              <a:off x="3823855" y="4064002"/>
              <a:ext cx="443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US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D5E5497-598B-9556-A7D8-FD162D2FA166}"/>
              </a:ext>
            </a:extLst>
          </p:cNvPr>
          <p:cNvGrpSpPr/>
          <p:nvPr/>
        </p:nvGrpSpPr>
        <p:grpSpPr>
          <a:xfrm>
            <a:off x="433907" y="4010600"/>
            <a:ext cx="2097485" cy="1332000"/>
            <a:chOff x="637100" y="4010600"/>
            <a:chExt cx="2097485" cy="1332000"/>
          </a:xfrm>
        </p:grpSpPr>
        <p:pic>
          <p:nvPicPr>
            <p:cNvPr id="159" name="Google Shape;159;p5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637100" y="4010600"/>
              <a:ext cx="1800002" cy="133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A56F3C-7EDC-2F77-E0A0-658FFDDD9CEA}"/>
                </a:ext>
              </a:extLst>
            </p:cNvPr>
            <p:cNvSpPr txBox="1"/>
            <p:nvPr/>
          </p:nvSpPr>
          <p:spPr>
            <a:xfrm>
              <a:off x="1911924" y="4066812"/>
              <a:ext cx="822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err="1"/>
                <a:t>EUrope</a:t>
              </a:r>
              <a:endParaRPr lang="en-GB" b="1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D957C6-D65B-38AE-A0D5-7D093E1CC2B3}"/>
              </a:ext>
            </a:extLst>
          </p:cNvPr>
          <p:cNvGrpSpPr/>
          <p:nvPr/>
        </p:nvGrpSpPr>
        <p:grpSpPr>
          <a:xfrm>
            <a:off x="3962412" y="4402667"/>
            <a:ext cx="1369285" cy="951481"/>
            <a:chOff x="3962412" y="4402667"/>
            <a:chExt cx="1369285" cy="95148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C81C2CF-9F92-C710-13BC-8F02BC7D38DD}"/>
                </a:ext>
              </a:extLst>
            </p:cNvPr>
            <p:cNvSpPr txBox="1"/>
            <p:nvPr/>
          </p:nvSpPr>
          <p:spPr>
            <a:xfrm>
              <a:off x="4249349" y="4402667"/>
              <a:ext cx="1082348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008FFF"/>
                  </a:solidFill>
                  <a:latin typeface="Comic Sans MS" panose="030F0702030302020204" pitchFamily="66" charset="0"/>
                </a:rPr>
                <a:t>not here?</a:t>
              </a:r>
            </a:p>
            <a:p>
              <a:pPr algn="ctr"/>
              <a:r>
                <a:rPr lang="en-GB" b="1" dirty="0">
                  <a:solidFill>
                    <a:srgbClr val="008FFF"/>
                  </a:solidFill>
                  <a:latin typeface="Comic Sans MS" panose="030F0702030302020204" pitchFamily="66" charset="0"/>
                </a:rPr>
                <a:t>UPDATE </a:t>
              </a:r>
            </a:p>
            <a:p>
              <a:pPr algn="ctr"/>
              <a:r>
                <a:rPr lang="en-GB" b="1" dirty="0">
                  <a:solidFill>
                    <a:srgbClr val="008FFF"/>
                  </a:solidFill>
                  <a:latin typeface="Comic Sans MS" panose="030F0702030302020204" pitchFamily="66" charset="0"/>
                </a:rPr>
                <a:t>MY CODE!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8E8BEA9-D017-94AC-FFF9-ECDEC3E20781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3962412" y="5141331"/>
              <a:ext cx="828111" cy="212817"/>
            </a:xfrm>
            <a:prstGeom prst="straightConnector1">
              <a:avLst/>
            </a:prstGeom>
            <a:ln w="25400">
              <a:solidFill>
                <a:srgbClr val="008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/>
        </p:nvSpPr>
        <p:spPr>
          <a:xfrm>
            <a:off x="504360" y="2264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strike="noStrike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3. Means</a:t>
            </a: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AD8674-CF2A-6120-7C97-E1690E2F5C04}"/>
              </a:ext>
            </a:extLst>
          </p:cNvPr>
          <p:cNvGrpSpPr/>
          <p:nvPr/>
        </p:nvGrpSpPr>
        <p:grpSpPr>
          <a:xfrm>
            <a:off x="61650" y="1003800"/>
            <a:ext cx="8909936" cy="4550575"/>
            <a:chOff x="61650" y="1003800"/>
            <a:chExt cx="8909936" cy="4550575"/>
          </a:xfrm>
        </p:grpSpPr>
        <p:pic>
          <p:nvPicPr>
            <p:cNvPr id="173" name="Google Shape;173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17596" y="1003800"/>
              <a:ext cx="7853990" cy="43200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6"/>
            <p:cNvSpPr txBox="1"/>
            <p:nvPr/>
          </p:nvSpPr>
          <p:spPr>
            <a:xfrm>
              <a:off x="61650" y="5215675"/>
              <a:ext cx="5631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 u="sng">
                  <a:solidFill>
                    <a:schemeClr val="hlink"/>
                  </a:solidFill>
                  <a:hlinkClick r:id="rId4"/>
                </a:rPr>
                <a:t>https://github.com/TMSMultiLab/TMSMultiLab/blob/main/Docs/TMSMultiLab_Ecosystem_II.png</a:t>
              </a:r>
              <a:r>
                <a:rPr lang="en-GB" sz="1000"/>
                <a:t> </a:t>
              </a:r>
              <a:endParaRPr sz="10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230c834820_5_51"/>
          <p:cNvSpPr/>
          <p:nvPr/>
        </p:nvSpPr>
        <p:spPr>
          <a:xfrm>
            <a:off x="504000" y="82080"/>
            <a:ext cx="9070560" cy="94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to Science: The Old Way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4CF3402-82CE-66A1-95CE-C519D096DE3F}"/>
              </a:ext>
            </a:extLst>
          </p:cNvPr>
          <p:cNvGrpSpPr/>
          <p:nvPr/>
        </p:nvGrpSpPr>
        <p:grpSpPr>
          <a:xfrm>
            <a:off x="338400" y="1309680"/>
            <a:ext cx="676440" cy="898200"/>
            <a:chOff x="338400" y="1309680"/>
            <a:chExt cx="676440" cy="898200"/>
          </a:xfrm>
        </p:grpSpPr>
        <p:sp>
          <p:nvSpPr>
            <p:cNvPr id="181" name="Google Shape;181;g3230c834820_5_51"/>
            <p:cNvSpPr/>
            <p:nvPr/>
          </p:nvSpPr>
          <p:spPr>
            <a:xfrm>
              <a:off x="396000" y="1309680"/>
              <a:ext cx="538920" cy="538920"/>
            </a:xfrm>
            <a:prstGeom prst="smileyFace">
              <a:avLst>
                <a:gd name="adj" fmla="val 9282"/>
              </a:avLst>
            </a:prstGeom>
            <a:solidFill>
              <a:srgbClr val="FFF200"/>
            </a:solidFill>
            <a:ln w="36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g3230c834820_5_51"/>
            <p:cNvSpPr/>
            <p:nvPr/>
          </p:nvSpPr>
          <p:spPr>
            <a:xfrm>
              <a:off x="338400" y="1800000"/>
              <a:ext cx="676440" cy="407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i="0" u="none" strike="noStrike" cap="none" dirty="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YOU</a:t>
              </a:r>
              <a:endParaRPr sz="18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66DEEF-CD02-EE7D-949F-4B67F8925DF4}"/>
              </a:ext>
            </a:extLst>
          </p:cNvPr>
          <p:cNvGrpSpPr/>
          <p:nvPr/>
        </p:nvGrpSpPr>
        <p:grpSpPr>
          <a:xfrm>
            <a:off x="8390160" y="1225075"/>
            <a:ext cx="1208166" cy="861845"/>
            <a:chOff x="8390160" y="1225075"/>
            <a:chExt cx="1208166" cy="861845"/>
          </a:xfrm>
        </p:grpSpPr>
        <p:sp>
          <p:nvSpPr>
            <p:cNvPr id="187" name="Google Shape;187;g3230c834820_5_51"/>
            <p:cNvSpPr/>
            <p:nvPr/>
          </p:nvSpPr>
          <p:spPr>
            <a:xfrm>
              <a:off x="8575926" y="1225075"/>
              <a:ext cx="1022400" cy="4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i="0" u="none" strike="noStrike" cap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Publish</a:t>
              </a: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g3230c834820_5_51"/>
            <p:cNvSpPr/>
            <p:nvPr/>
          </p:nvSpPr>
          <p:spPr>
            <a:xfrm>
              <a:off x="8390160" y="133416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pic>
          <p:nvPicPr>
            <p:cNvPr id="219" name="Google Shape;219;g3230c834820_5_5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777160" y="1659600"/>
              <a:ext cx="538920" cy="4273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45BCE5E-1F0B-3B24-9BA7-8C35F93BC2D2}"/>
              </a:ext>
            </a:extLst>
          </p:cNvPr>
          <p:cNvGrpSpPr/>
          <p:nvPr/>
        </p:nvGrpSpPr>
        <p:grpSpPr>
          <a:xfrm>
            <a:off x="6301440" y="1225080"/>
            <a:ext cx="1114560" cy="897840"/>
            <a:chOff x="6301440" y="1225080"/>
            <a:chExt cx="1114560" cy="897840"/>
          </a:xfrm>
        </p:grpSpPr>
        <p:sp>
          <p:nvSpPr>
            <p:cNvPr id="186" name="Google Shape;186;g3230c834820_5_51"/>
            <p:cNvSpPr/>
            <p:nvPr/>
          </p:nvSpPr>
          <p:spPr>
            <a:xfrm>
              <a:off x="6408720" y="1225080"/>
              <a:ext cx="1007280" cy="407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i="0" u="none" strike="noStrike" cap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Present</a:t>
              </a: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g3230c834820_5_51"/>
            <p:cNvSpPr/>
            <p:nvPr/>
          </p:nvSpPr>
          <p:spPr>
            <a:xfrm>
              <a:off x="6301440" y="133344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pic>
          <p:nvPicPr>
            <p:cNvPr id="220" name="Google Shape;220;g3230c834820_5_5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660000" y="1584000"/>
              <a:ext cx="538920" cy="538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D832D64-3877-3D00-B563-2769BC4B4C48}"/>
              </a:ext>
            </a:extLst>
          </p:cNvPr>
          <p:cNvGrpSpPr/>
          <p:nvPr/>
        </p:nvGrpSpPr>
        <p:grpSpPr>
          <a:xfrm>
            <a:off x="4176720" y="1224720"/>
            <a:ext cx="831600" cy="934200"/>
            <a:chOff x="4176720" y="1224720"/>
            <a:chExt cx="831600" cy="934200"/>
          </a:xfrm>
        </p:grpSpPr>
        <p:sp>
          <p:nvSpPr>
            <p:cNvPr id="184" name="Google Shape;184;g3230c834820_5_51"/>
            <p:cNvSpPr/>
            <p:nvPr/>
          </p:nvSpPr>
          <p:spPr>
            <a:xfrm>
              <a:off x="4443120" y="1224720"/>
              <a:ext cx="565200" cy="407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i="0" u="none" strike="noStrike" cap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Run</a:t>
              </a: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g3230c834820_5_51"/>
            <p:cNvSpPr/>
            <p:nvPr/>
          </p:nvSpPr>
          <p:spPr>
            <a:xfrm>
              <a:off x="4176720" y="133272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pic>
          <p:nvPicPr>
            <p:cNvPr id="221" name="Google Shape;221;g3230c834820_5_5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428000" y="1620000"/>
              <a:ext cx="538920" cy="538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47F617-0060-E2E5-EC4A-C88B58E47E80}"/>
              </a:ext>
            </a:extLst>
          </p:cNvPr>
          <p:cNvGrpSpPr/>
          <p:nvPr/>
        </p:nvGrpSpPr>
        <p:grpSpPr>
          <a:xfrm>
            <a:off x="7453800" y="1224360"/>
            <a:ext cx="885960" cy="862560"/>
            <a:chOff x="7453800" y="1224360"/>
            <a:chExt cx="885960" cy="862560"/>
          </a:xfrm>
        </p:grpSpPr>
        <p:sp>
          <p:nvSpPr>
            <p:cNvPr id="188" name="Google Shape;188;g3230c834820_5_51"/>
            <p:cNvSpPr/>
            <p:nvPr/>
          </p:nvSpPr>
          <p:spPr>
            <a:xfrm>
              <a:off x="7625160" y="1224360"/>
              <a:ext cx="714600" cy="407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700" b="1" i="0" u="none" strike="noStrike" cap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Read</a:t>
              </a:r>
              <a:endParaRPr sz="17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3230c834820_5_51"/>
            <p:cNvSpPr/>
            <p:nvPr/>
          </p:nvSpPr>
          <p:spPr>
            <a:xfrm>
              <a:off x="7453800" y="133380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pic>
          <p:nvPicPr>
            <p:cNvPr id="222" name="Google Shape;222;g3230c834820_5_5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33160" y="1659600"/>
              <a:ext cx="538920" cy="4273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5C8E02D-591C-9D59-BC07-875FAC565174}"/>
              </a:ext>
            </a:extLst>
          </p:cNvPr>
          <p:cNvGrpSpPr/>
          <p:nvPr/>
        </p:nvGrpSpPr>
        <p:grpSpPr>
          <a:xfrm>
            <a:off x="2052000" y="1224000"/>
            <a:ext cx="923400" cy="862920"/>
            <a:chOff x="2052000" y="1224000"/>
            <a:chExt cx="923400" cy="862920"/>
          </a:xfrm>
        </p:grpSpPr>
        <p:sp>
          <p:nvSpPr>
            <p:cNvPr id="190" name="Google Shape;190;g3230c834820_5_51"/>
            <p:cNvSpPr/>
            <p:nvPr/>
          </p:nvSpPr>
          <p:spPr>
            <a:xfrm>
              <a:off x="2052000" y="133200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946626-2C97-19F9-7BB8-11F8AC6EFA3A}"/>
                </a:ext>
              </a:extLst>
            </p:cNvPr>
            <p:cNvGrpSpPr/>
            <p:nvPr/>
          </p:nvGrpSpPr>
          <p:grpSpPr>
            <a:xfrm>
              <a:off x="2260800" y="1224000"/>
              <a:ext cx="714600" cy="862920"/>
              <a:chOff x="2260800" y="1224000"/>
              <a:chExt cx="714600" cy="862920"/>
            </a:xfrm>
          </p:grpSpPr>
          <p:sp>
            <p:nvSpPr>
              <p:cNvPr id="182" name="Google Shape;182;g3230c834820_5_51"/>
              <p:cNvSpPr/>
              <p:nvPr/>
            </p:nvSpPr>
            <p:spPr>
              <a:xfrm>
                <a:off x="2260800" y="1224000"/>
                <a:ext cx="714600" cy="407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5000" rIns="90000" bIns="450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700" b="1" i="0" u="none" strike="noStrike" cap="none" dirty="0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Read</a:t>
                </a:r>
                <a:endParaRPr sz="1700" b="0" i="0" u="none" strike="noStrike" cap="none" dirty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23" name="Google Shape;223;g3230c834820_5_51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369160" y="1659600"/>
                <a:ext cx="538920" cy="4273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AACDA3F-E034-95B1-DFDA-0A010F3625EE}"/>
              </a:ext>
            </a:extLst>
          </p:cNvPr>
          <p:cNvGrpSpPr/>
          <p:nvPr/>
        </p:nvGrpSpPr>
        <p:grpSpPr>
          <a:xfrm>
            <a:off x="3024360" y="1224360"/>
            <a:ext cx="1062720" cy="934560"/>
            <a:chOff x="3024360" y="1224360"/>
            <a:chExt cx="1062720" cy="934560"/>
          </a:xfrm>
        </p:grpSpPr>
        <p:sp>
          <p:nvSpPr>
            <p:cNvPr id="183" name="Google Shape;183;g3230c834820_5_51"/>
            <p:cNvSpPr/>
            <p:nvPr/>
          </p:nvSpPr>
          <p:spPr>
            <a:xfrm>
              <a:off x="3197160" y="1224360"/>
              <a:ext cx="889920" cy="407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i="0" u="none" strike="noStrike" cap="none" dirty="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Design</a:t>
              </a:r>
              <a:endParaRPr sz="18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3230c834820_5_51"/>
            <p:cNvSpPr/>
            <p:nvPr/>
          </p:nvSpPr>
          <p:spPr>
            <a:xfrm>
              <a:off x="3024360" y="133236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pic>
          <p:nvPicPr>
            <p:cNvPr id="224" name="Google Shape;224;g3230c834820_5_5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456000" y="1620000"/>
              <a:ext cx="538920" cy="538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BDFFFE-8D20-0C62-6CDE-A982422904AF}"/>
              </a:ext>
            </a:extLst>
          </p:cNvPr>
          <p:cNvGrpSpPr/>
          <p:nvPr/>
        </p:nvGrpSpPr>
        <p:grpSpPr>
          <a:xfrm>
            <a:off x="5185080" y="1225080"/>
            <a:ext cx="1144440" cy="933840"/>
            <a:chOff x="5185080" y="1225080"/>
            <a:chExt cx="1144440" cy="933840"/>
          </a:xfrm>
        </p:grpSpPr>
        <p:sp>
          <p:nvSpPr>
            <p:cNvPr id="185" name="Google Shape;185;g3230c834820_5_51"/>
            <p:cNvSpPr/>
            <p:nvPr/>
          </p:nvSpPr>
          <p:spPr>
            <a:xfrm>
              <a:off x="5307120" y="1225080"/>
              <a:ext cx="1022400" cy="407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i="0" u="none" strike="noStrike" cap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Analyse</a:t>
              </a: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g3230c834820_5_51"/>
            <p:cNvSpPr/>
            <p:nvPr/>
          </p:nvSpPr>
          <p:spPr>
            <a:xfrm>
              <a:off x="5185080" y="133308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pic>
          <p:nvPicPr>
            <p:cNvPr id="225" name="Google Shape;225;g3230c834820_5_5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616000" y="1620000"/>
              <a:ext cx="538920" cy="538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468B3BE-DD33-777B-0CD6-7EDC06547325}"/>
              </a:ext>
            </a:extLst>
          </p:cNvPr>
          <p:cNvGrpSpPr/>
          <p:nvPr/>
        </p:nvGrpSpPr>
        <p:grpSpPr>
          <a:xfrm>
            <a:off x="972720" y="1224360"/>
            <a:ext cx="997920" cy="862560"/>
            <a:chOff x="972720" y="1224360"/>
            <a:chExt cx="997920" cy="862560"/>
          </a:xfrm>
        </p:grpSpPr>
        <p:sp>
          <p:nvSpPr>
            <p:cNvPr id="189" name="Google Shape;189;g3230c834820_5_51"/>
            <p:cNvSpPr/>
            <p:nvPr/>
          </p:nvSpPr>
          <p:spPr>
            <a:xfrm>
              <a:off x="972720" y="1224360"/>
              <a:ext cx="997920" cy="407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i="0" u="none" strike="noStrike" cap="none" dirty="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Funding</a:t>
              </a:r>
              <a:endParaRPr sz="18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6" name="Google Shape;226;g3230c834820_5_5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224000" y="1548000"/>
              <a:ext cx="538920" cy="538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4B9101-7CC0-F28F-43B0-6FEC96E697F9}"/>
              </a:ext>
            </a:extLst>
          </p:cNvPr>
          <p:cNvGrpSpPr/>
          <p:nvPr/>
        </p:nvGrpSpPr>
        <p:grpSpPr>
          <a:xfrm>
            <a:off x="684000" y="2530440"/>
            <a:ext cx="964080" cy="283320"/>
            <a:chOff x="684000" y="2530440"/>
            <a:chExt cx="964080" cy="283320"/>
          </a:xfrm>
        </p:grpSpPr>
        <p:sp>
          <p:nvSpPr>
            <p:cNvPr id="202" name="Google Shape;202;g3230c834820_5_51"/>
            <p:cNvSpPr/>
            <p:nvPr/>
          </p:nvSpPr>
          <p:spPr>
            <a:xfrm>
              <a:off x="1082160" y="255816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8" name="Google Shape;208;g3230c834820_5_51"/>
            <p:cNvSpPr/>
            <p:nvPr/>
          </p:nvSpPr>
          <p:spPr>
            <a:xfrm>
              <a:off x="684000" y="2556000"/>
              <a:ext cx="178920" cy="178920"/>
            </a:xfrm>
            <a:prstGeom prst="smileyFace">
              <a:avLst>
                <a:gd name="adj" fmla="val 9282"/>
              </a:avLst>
            </a:prstGeom>
            <a:solidFill>
              <a:srgbClr val="FFF200"/>
            </a:solidFill>
            <a:ln w="18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27" name="Google Shape;227;g3230c834820_5_5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289160" y="2530440"/>
              <a:ext cx="358920" cy="2833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9182BE-641C-0D86-3828-65C46BC71CF8}"/>
              </a:ext>
            </a:extLst>
          </p:cNvPr>
          <p:cNvGrpSpPr/>
          <p:nvPr/>
        </p:nvGrpSpPr>
        <p:grpSpPr>
          <a:xfrm>
            <a:off x="-57600" y="2782440"/>
            <a:ext cx="1706040" cy="2920680"/>
            <a:chOff x="-57600" y="2782440"/>
            <a:chExt cx="1706040" cy="2920680"/>
          </a:xfrm>
        </p:grpSpPr>
        <p:sp>
          <p:nvSpPr>
            <p:cNvPr id="197" name="Google Shape;197;g3230c834820_5_51"/>
            <p:cNvSpPr/>
            <p:nvPr/>
          </p:nvSpPr>
          <p:spPr>
            <a:xfrm>
              <a:off x="1080360" y="280836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8" name="Google Shape;198;g3230c834820_5_51"/>
            <p:cNvSpPr/>
            <p:nvPr/>
          </p:nvSpPr>
          <p:spPr>
            <a:xfrm>
              <a:off x="1080720" y="306072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9" name="Google Shape;199;g3230c834820_5_51"/>
            <p:cNvSpPr/>
            <p:nvPr/>
          </p:nvSpPr>
          <p:spPr>
            <a:xfrm>
              <a:off x="1081080" y="356508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0" name="Google Shape;200;g3230c834820_5_51"/>
            <p:cNvSpPr/>
            <p:nvPr/>
          </p:nvSpPr>
          <p:spPr>
            <a:xfrm>
              <a:off x="1081440" y="381744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1" name="Google Shape;201;g3230c834820_5_51"/>
            <p:cNvSpPr/>
            <p:nvPr/>
          </p:nvSpPr>
          <p:spPr>
            <a:xfrm>
              <a:off x="1081800" y="406980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3" name="Google Shape;203;g3230c834820_5_51"/>
            <p:cNvSpPr/>
            <p:nvPr/>
          </p:nvSpPr>
          <p:spPr>
            <a:xfrm>
              <a:off x="1082160" y="457416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4" name="Google Shape;204;g3230c834820_5_51"/>
            <p:cNvSpPr/>
            <p:nvPr/>
          </p:nvSpPr>
          <p:spPr>
            <a:xfrm>
              <a:off x="1081440" y="331344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5" name="Google Shape;205;g3230c834820_5_51"/>
            <p:cNvSpPr/>
            <p:nvPr/>
          </p:nvSpPr>
          <p:spPr>
            <a:xfrm>
              <a:off x="1082160" y="432216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6" name="Google Shape;206;g3230c834820_5_51"/>
            <p:cNvSpPr/>
            <p:nvPr/>
          </p:nvSpPr>
          <p:spPr>
            <a:xfrm>
              <a:off x="1082520" y="482652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9" name="Google Shape;209;g3230c834820_5_51"/>
            <p:cNvSpPr/>
            <p:nvPr/>
          </p:nvSpPr>
          <p:spPr>
            <a:xfrm>
              <a:off x="-57600" y="5184000"/>
              <a:ext cx="1656360" cy="519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 b="1" i="0" u="none" strike="noStrike" cap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EVERYONE ELSE IN THE</a:t>
              </a:r>
              <a:endParaRPr sz="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 b="1" i="0" u="none" strike="noStrike" cap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EXPONENTIALLY-GROWING</a:t>
              </a:r>
              <a:endParaRPr sz="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 b="1" i="0" u="none" strike="noStrike" cap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SCIENTIFIC WORLD...</a:t>
              </a:r>
              <a:endParaRPr sz="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g3230c834820_5_51"/>
            <p:cNvSpPr/>
            <p:nvPr/>
          </p:nvSpPr>
          <p:spPr>
            <a:xfrm>
              <a:off x="684360" y="2808000"/>
              <a:ext cx="178920" cy="178920"/>
            </a:xfrm>
            <a:prstGeom prst="smileyFace">
              <a:avLst>
                <a:gd name="adj" fmla="val 9282"/>
              </a:avLst>
            </a:prstGeom>
            <a:solidFill>
              <a:srgbClr val="FFF200"/>
            </a:solidFill>
            <a:ln w="18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g3230c834820_5_51"/>
            <p:cNvSpPr/>
            <p:nvPr/>
          </p:nvSpPr>
          <p:spPr>
            <a:xfrm>
              <a:off x="684360" y="3060000"/>
              <a:ext cx="178920" cy="178920"/>
            </a:xfrm>
            <a:prstGeom prst="smileyFace">
              <a:avLst>
                <a:gd name="adj" fmla="val 9282"/>
              </a:avLst>
            </a:prstGeom>
            <a:solidFill>
              <a:srgbClr val="FFF200"/>
            </a:solidFill>
            <a:ln w="18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g3230c834820_5_51"/>
            <p:cNvSpPr/>
            <p:nvPr/>
          </p:nvSpPr>
          <p:spPr>
            <a:xfrm>
              <a:off x="684360" y="3312000"/>
              <a:ext cx="178920" cy="178920"/>
            </a:xfrm>
            <a:prstGeom prst="smileyFace">
              <a:avLst>
                <a:gd name="adj" fmla="val 9282"/>
              </a:avLst>
            </a:prstGeom>
            <a:solidFill>
              <a:srgbClr val="FFF200"/>
            </a:solidFill>
            <a:ln w="18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g3230c834820_5_51"/>
            <p:cNvSpPr/>
            <p:nvPr/>
          </p:nvSpPr>
          <p:spPr>
            <a:xfrm>
              <a:off x="684360" y="3564000"/>
              <a:ext cx="178920" cy="178920"/>
            </a:xfrm>
            <a:prstGeom prst="smileyFace">
              <a:avLst>
                <a:gd name="adj" fmla="val 9282"/>
              </a:avLst>
            </a:prstGeom>
            <a:solidFill>
              <a:srgbClr val="FFF200"/>
            </a:solidFill>
            <a:ln w="18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g3230c834820_5_51"/>
            <p:cNvSpPr/>
            <p:nvPr/>
          </p:nvSpPr>
          <p:spPr>
            <a:xfrm>
              <a:off x="684360" y="3816000"/>
              <a:ext cx="178920" cy="178920"/>
            </a:xfrm>
            <a:prstGeom prst="smileyFace">
              <a:avLst>
                <a:gd name="adj" fmla="val 9282"/>
              </a:avLst>
            </a:prstGeom>
            <a:solidFill>
              <a:srgbClr val="FFF200"/>
            </a:solidFill>
            <a:ln w="18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g3230c834820_5_51"/>
            <p:cNvSpPr/>
            <p:nvPr/>
          </p:nvSpPr>
          <p:spPr>
            <a:xfrm>
              <a:off x="684360" y="4104000"/>
              <a:ext cx="178920" cy="178920"/>
            </a:xfrm>
            <a:prstGeom prst="smileyFace">
              <a:avLst>
                <a:gd name="adj" fmla="val 9282"/>
              </a:avLst>
            </a:prstGeom>
            <a:solidFill>
              <a:srgbClr val="FFF200"/>
            </a:solidFill>
            <a:ln w="18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g3230c834820_5_51"/>
            <p:cNvSpPr/>
            <p:nvPr/>
          </p:nvSpPr>
          <p:spPr>
            <a:xfrm>
              <a:off x="684360" y="4356000"/>
              <a:ext cx="178920" cy="178920"/>
            </a:xfrm>
            <a:prstGeom prst="smileyFace">
              <a:avLst>
                <a:gd name="adj" fmla="val 9282"/>
              </a:avLst>
            </a:prstGeom>
            <a:solidFill>
              <a:srgbClr val="FFF200"/>
            </a:solidFill>
            <a:ln w="18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g3230c834820_5_51"/>
            <p:cNvSpPr/>
            <p:nvPr/>
          </p:nvSpPr>
          <p:spPr>
            <a:xfrm>
              <a:off x="684360" y="4608000"/>
              <a:ext cx="178920" cy="178920"/>
            </a:xfrm>
            <a:prstGeom prst="smileyFace">
              <a:avLst>
                <a:gd name="adj" fmla="val 9282"/>
              </a:avLst>
            </a:prstGeom>
            <a:solidFill>
              <a:srgbClr val="FFF200"/>
            </a:solidFill>
            <a:ln w="18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g3230c834820_5_51"/>
            <p:cNvSpPr/>
            <p:nvPr/>
          </p:nvSpPr>
          <p:spPr>
            <a:xfrm>
              <a:off x="684360" y="4860000"/>
              <a:ext cx="178920" cy="178920"/>
            </a:xfrm>
            <a:prstGeom prst="smileyFace">
              <a:avLst>
                <a:gd name="adj" fmla="val 9282"/>
              </a:avLst>
            </a:prstGeom>
            <a:solidFill>
              <a:srgbClr val="FFF200"/>
            </a:solidFill>
            <a:ln w="18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28" name="Google Shape;228;g3230c834820_5_5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289160" y="2782440"/>
              <a:ext cx="358920" cy="283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g3230c834820_5_5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289160" y="3034440"/>
              <a:ext cx="358920" cy="283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g3230c834820_5_5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289160" y="3286440"/>
              <a:ext cx="358920" cy="283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g3230c834820_5_5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289160" y="3538440"/>
              <a:ext cx="358920" cy="283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g3230c834820_5_5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289160" y="3790440"/>
              <a:ext cx="358920" cy="283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g3230c834820_5_5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289160" y="4042440"/>
              <a:ext cx="358920" cy="283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g3230c834820_5_5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289160" y="4294440"/>
              <a:ext cx="358920" cy="283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g3230c834820_5_5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289160" y="4546440"/>
              <a:ext cx="358920" cy="283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g3230c834820_5_5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289520" y="4780080"/>
              <a:ext cx="358920" cy="2833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5104F6-EA61-FFF2-1E68-9C07E66D5062}"/>
              </a:ext>
            </a:extLst>
          </p:cNvPr>
          <p:cNvGrpSpPr/>
          <p:nvPr/>
        </p:nvGrpSpPr>
        <p:grpSpPr>
          <a:xfrm>
            <a:off x="1692720" y="2808720"/>
            <a:ext cx="682200" cy="1476360"/>
            <a:chOff x="1692720" y="2808720"/>
            <a:chExt cx="682200" cy="1476360"/>
          </a:xfrm>
        </p:grpSpPr>
        <p:sp>
          <p:nvSpPr>
            <p:cNvPr id="237" name="Google Shape;237;g3230c834820_5_51"/>
            <p:cNvSpPr/>
            <p:nvPr/>
          </p:nvSpPr>
          <p:spPr>
            <a:xfrm>
              <a:off x="1692720" y="2808720"/>
              <a:ext cx="682200" cy="214920"/>
            </a:xfrm>
            <a:custGeom>
              <a:avLst/>
              <a:gdLst/>
              <a:ahLst/>
              <a:cxnLst/>
              <a:rect l="l" t="t" r="r" b="b"/>
              <a:pathLst>
                <a:path w="1900" h="602" extrusionOk="0">
                  <a:moveTo>
                    <a:pt x="0" y="150"/>
                  </a:moveTo>
                  <a:lnTo>
                    <a:pt x="1424" y="150"/>
                  </a:lnTo>
                  <a:lnTo>
                    <a:pt x="1424" y="0"/>
                  </a:lnTo>
                  <a:lnTo>
                    <a:pt x="1899" y="300"/>
                  </a:lnTo>
                  <a:lnTo>
                    <a:pt x="1424" y="601"/>
                  </a:lnTo>
                  <a:lnTo>
                    <a:pt x="1424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1" name="Google Shape;241;g3230c834820_5_51"/>
            <p:cNvSpPr/>
            <p:nvPr/>
          </p:nvSpPr>
          <p:spPr>
            <a:xfrm>
              <a:off x="1693800" y="4070160"/>
              <a:ext cx="681120" cy="214920"/>
            </a:xfrm>
            <a:custGeom>
              <a:avLst/>
              <a:gdLst/>
              <a:ahLst/>
              <a:cxnLst/>
              <a:rect l="l" t="t" r="r" b="b"/>
              <a:pathLst>
                <a:path w="1897" h="602" extrusionOk="0">
                  <a:moveTo>
                    <a:pt x="0" y="150"/>
                  </a:moveTo>
                  <a:lnTo>
                    <a:pt x="1422" y="150"/>
                  </a:lnTo>
                  <a:lnTo>
                    <a:pt x="1422" y="0"/>
                  </a:lnTo>
                  <a:lnTo>
                    <a:pt x="1896" y="300"/>
                  </a:lnTo>
                  <a:lnTo>
                    <a:pt x="1422" y="601"/>
                  </a:lnTo>
                  <a:lnTo>
                    <a:pt x="1422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4" name="Google Shape;244;g3230c834820_5_51"/>
            <p:cNvSpPr/>
            <p:nvPr/>
          </p:nvSpPr>
          <p:spPr>
            <a:xfrm>
              <a:off x="1693440" y="3313800"/>
              <a:ext cx="681480" cy="214920"/>
            </a:xfrm>
            <a:custGeom>
              <a:avLst/>
              <a:gdLst/>
              <a:ahLst/>
              <a:cxnLst/>
              <a:rect l="l" t="t" r="r" b="b"/>
              <a:pathLst>
                <a:path w="1897" h="602" extrusionOk="0">
                  <a:moveTo>
                    <a:pt x="0" y="150"/>
                  </a:moveTo>
                  <a:lnTo>
                    <a:pt x="1422" y="150"/>
                  </a:lnTo>
                  <a:lnTo>
                    <a:pt x="1422" y="0"/>
                  </a:lnTo>
                  <a:lnTo>
                    <a:pt x="1896" y="300"/>
                  </a:lnTo>
                  <a:lnTo>
                    <a:pt x="1422" y="601"/>
                  </a:lnTo>
                  <a:lnTo>
                    <a:pt x="1422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919491-4B78-80F8-9917-85A0E8521B9B}"/>
              </a:ext>
            </a:extLst>
          </p:cNvPr>
          <p:cNvGrpSpPr/>
          <p:nvPr/>
        </p:nvGrpSpPr>
        <p:grpSpPr>
          <a:xfrm>
            <a:off x="1693080" y="2558520"/>
            <a:ext cx="162720" cy="2483280"/>
            <a:chOff x="1693080" y="2558520"/>
            <a:chExt cx="162720" cy="2483280"/>
          </a:xfrm>
        </p:grpSpPr>
        <p:sp>
          <p:nvSpPr>
            <p:cNvPr id="238" name="Google Shape;238;g3230c834820_5_51"/>
            <p:cNvSpPr/>
            <p:nvPr/>
          </p:nvSpPr>
          <p:spPr>
            <a:xfrm>
              <a:off x="1693080" y="306108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ED1C24"/>
            </a:solidFill>
            <a:ln w="9525" cap="flat" cmpd="sng">
              <a:solidFill>
                <a:srgbClr val="ED1C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39" name="Google Shape;239;g3230c834820_5_51"/>
            <p:cNvSpPr/>
            <p:nvPr/>
          </p:nvSpPr>
          <p:spPr>
            <a:xfrm>
              <a:off x="1693440" y="356544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ED1C24"/>
            </a:solidFill>
            <a:ln w="9525" cap="flat" cmpd="sng">
              <a:solidFill>
                <a:srgbClr val="ED1C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0" name="Google Shape;240;g3230c834820_5_51"/>
            <p:cNvSpPr/>
            <p:nvPr/>
          </p:nvSpPr>
          <p:spPr>
            <a:xfrm>
              <a:off x="1693800" y="381780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ED1C24"/>
            </a:solidFill>
            <a:ln w="9525" cap="flat" cmpd="sng">
              <a:solidFill>
                <a:srgbClr val="ED1C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2" name="Google Shape;242;g3230c834820_5_51"/>
            <p:cNvSpPr/>
            <p:nvPr/>
          </p:nvSpPr>
          <p:spPr>
            <a:xfrm>
              <a:off x="1694520" y="255852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ED1C24"/>
            </a:solidFill>
            <a:ln w="9525" cap="flat" cmpd="sng">
              <a:solidFill>
                <a:srgbClr val="ED1C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3" name="Google Shape;243;g3230c834820_5_51"/>
            <p:cNvSpPr/>
            <p:nvPr/>
          </p:nvSpPr>
          <p:spPr>
            <a:xfrm>
              <a:off x="1694520" y="457452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ED1C24"/>
            </a:solidFill>
            <a:ln w="9525" cap="flat" cmpd="sng">
              <a:solidFill>
                <a:srgbClr val="ED1C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5" name="Google Shape;245;g3230c834820_5_51"/>
            <p:cNvSpPr/>
            <p:nvPr/>
          </p:nvSpPr>
          <p:spPr>
            <a:xfrm>
              <a:off x="1694520" y="432252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ED1C24"/>
            </a:solidFill>
            <a:ln w="9525" cap="flat" cmpd="sng">
              <a:solidFill>
                <a:srgbClr val="ED1C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46" name="Google Shape;246;g3230c834820_5_51"/>
            <p:cNvSpPr/>
            <p:nvPr/>
          </p:nvSpPr>
          <p:spPr>
            <a:xfrm>
              <a:off x="1694880" y="482688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ED1C24"/>
            </a:solidFill>
            <a:ln w="9525" cap="flat" cmpd="sng">
              <a:solidFill>
                <a:srgbClr val="ED1C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843E86-B618-D671-587C-26BEB44C7AB0}"/>
              </a:ext>
            </a:extLst>
          </p:cNvPr>
          <p:cNvGrpSpPr/>
          <p:nvPr/>
        </p:nvGrpSpPr>
        <p:grpSpPr>
          <a:xfrm>
            <a:off x="2369880" y="3208320"/>
            <a:ext cx="539280" cy="1183680"/>
            <a:chOff x="2369880" y="3208320"/>
            <a:chExt cx="539280" cy="1183680"/>
          </a:xfrm>
        </p:grpSpPr>
        <p:pic>
          <p:nvPicPr>
            <p:cNvPr id="247" name="Google Shape;247;g3230c834820_5_5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69880" y="3208320"/>
              <a:ext cx="538920" cy="427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g3230c834820_5_5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70240" y="3964680"/>
              <a:ext cx="538920" cy="4273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141AC20-43A4-82F9-A590-54FE01127385}"/>
              </a:ext>
            </a:extLst>
          </p:cNvPr>
          <p:cNvGrpSpPr/>
          <p:nvPr/>
        </p:nvGrpSpPr>
        <p:grpSpPr>
          <a:xfrm>
            <a:off x="2873880" y="2913120"/>
            <a:ext cx="1445040" cy="1157760"/>
            <a:chOff x="2873880" y="2913120"/>
            <a:chExt cx="1445040" cy="1157760"/>
          </a:xfrm>
        </p:grpSpPr>
        <p:sp>
          <p:nvSpPr>
            <p:cNvPr id="249" name="Google Shape;249;g3230c834820_5_51"/>
            <p:cNvSpPr/>
            <p:nvPr/>
          </p:nvSpPr>
          <p:spPr>
            <a:xfrm>
              <a:off x="3390840" y="3088440"/>
              <a:ext cx="928080" cy="7264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i="0" u="none" strike="noStrike" cap="none" dirty="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biased</a:t>
              </a:r>
              <a:endParaRPr sz="18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i="0" u="none" strike="noStrike" cap="none" dirty="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design</a:t>
              </a:r>
              <a:endParaRPr sz="18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3230c834820_5_51"/>
            <p:cNvSpPr/>
            <p:nvPr/>
          </p:nvSpPr>
          <p:spPr>
            <a:xfrm>
              <a:off x="2881080" y="3313080"/>
              <a:ext cx="508680" cy="214920"/>
            </a:xfrm>
            <a:custGeom>
              <a:avLst/>
              <a:gdLst/>
              <a:ahLst/>
              <a:cxnLst/>
              <a:rect l="l" t="t" r="r" b="b"/>
              <a:pathLst>
                <a:path w="1418" h="602" extrusionOk="0">
                  <a:moveTo>
                    <a:pt x="0" y="150"/>
                  </a:moveTo>
                  <a:lnTo>
                    <a:pt x="1062" y="150"/>
                  </a:lnTo>
                  <a:lnTo>
                    <a:pt x="1062" y="0"/>
                  </a:lnTo>
                  <a:lnTo>
                    <a:pt x="1417" y="300"/>
                  </a:lnTo>
                  <a:lnTo>
                    <a:pt x="1062" y="601"/>
                  </a:lnTo>
                  <a:lnTo>
                    <a:pt x="1062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1" name="Google Shape;251;g3230c834820_5_51"/>
            <p:cNvSpPr/>
            <p:nvPr/>
          </p:nvSpPr>
          <p:spPr>
            <a:xfrm rot="1800000">
              <a:off x="2889720" y="2913120"/>
              <a:ext cx="522360" cy="214920"/>
            </a:xfrm>
            <a:custGeom>
              <a:avLst/>
              <a:gdLst/>
              <a:ahLst/>
              <a:cxnLst/>
              <a:rect l="l" t="t" r="r" b="b"/>
              <a:pathLst>
                <a:path w="1456" h="602" extrusionOk="0">
                  <a:moveTo>
                    <a:pt x="0" y="150"/>
                  </a:moveTo>
                  <a:lnTo>
                    <a:pt x="1091" y="150"/>
                  </a:lnTo>
                  <a:lnTo>
                    <a:pt x="1091" y="0"/>
                  </a:lnTo>
                  <a:lnTo>
                    <a:pt x="1455" y="300"/>
                  </a:lnTo>
                  <a:lnTo>
                    <a:pt x="1091" y="601"/>
                  </a:lnTo>
                  <a:lnTo>
                    <a:pt x="1091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FDB94D"/>
            </a:solidFill>
            <a:ln w="9525" cap="flat" cmpd="sng">
              <a:solidFill>
                <a:srgbClr val="FDB9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2" name="Google Shape;252;g3230c834820_5_51"/>
            <p:cNvSpPr/>
            <p:nvPr/>
          </p:nvSpPr>
          <p:spPr>
            <a:xfrm rot="-1800000">
              <a:off x="2873880" y="3855960"/>
              <a:ext cx="531720" cy="214920"/>
            </a:xfrm>
            <a:custGeom>
              <a:avLst/>
              <a:gdLst/>
              <a:ahLst/>
              <a:cxnLst/>
              <a:rect l="l" t="t" r="r" b="b"/>
              <a:pathLst>
                <a:path w="1482" h="603" extrusionOk="0">
                  <a:moveTo>
                    <a:pt x="0" y="151"/>
                  </a:moveTo>
                  <a:lnTo>
                    <a:pt x="1110" y="150"/>
                  </a:lnTo>
                  <a:lnTo>
                    <a:pt x="1110" y="0"/>
                  </a:lnTo>
                  <a:lnTo>
                    <a:pt x="1481" y="301"/>
                  </a:lnTo>
                  <a:lnTo>
                    <a:pt x="1110" y="602"/>
                  </a:lnTo>
                  <a:lnTo>
                    <a:pt x="1110" y="451"/>
                  </a:lnTo>
                  <a:lnTo>
                    <a:pt x="0" y="451"/>
                  </a:lnTo>
                  <a:lnTo>
                    <a:pt x="0" y="151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53" name="Google Shape;253;g3230c834820_5_51"/>
          <p:cNvSpPr/>
          <p:nvPr/>
        </p:nvSpPr>
        <p:spPr>
          <a:xfrm>
            <a:off x="4321800" y="3314160"/>
            <a:ext cx="3309120" cy="214920"/>
          </a:xfrm>
          <a:custGeom>
            <a:avLst/>
            <a:gdLst/>
            <a:ahLst/>
            <a:cxnLst/>
            <a:rect l="l" t="t" r="r" b="b"/>
            <a:pathLst>
              <a:path w="9197" h="602" extrusionOk="0">
                <a:moveTo>
                  <a:pt x="0" y="150"/>
                </a:moveTo>
                <a:lnTo>
                  <a:pt x="6897" y="150"/>
                </a:lnTo>
                <a:lnTo>
                  <a:pt x="6897" y="0"/>
                </a:lnTo>
                <a:lnTo>
                  <a:pt x="9196" y="300"/>
                </a:lnTo>
                <a:lnTo>
                  <a:pt x="6897" y="601"/>
                </a:lnTo>
                <a:lnTo>
                  <a:pt x="6897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66B3"/>
          </a:solidFill>
          <a:ln w="9525" cap="flat" cmpd="sng">
            <a:solidFill>
              <a:srgbClr val="0066B3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pic>
        <p:nvPicPr>
          <p:cNvPr id="256" name="Google Shape;256;g3230c834820_5_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3520" y="3207960"/>
            <a:ext cx="538920" cy="4273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C5061BA-4455-09A2-BF6F-EAA7FE772163}"/>
              </a:ext>
            </a:extLst>
          </p:cNvPr>
          <p:cNvGrpSpPr/>
          <p:nvPr/>
        </p:nvGrpSpPr>
        <p:grpSpPr>
          <a:xfrm>
            <a:off x="7668000" y="4190400"/>
            <a:ext cx="840960" cy="933480"/>
            <a:chOff x="7668000" y="4190400"/>
            <a:chExt cx="840960" cy="933480"/>
          </a:xfrm>
        </p:grpSpPr>
        <p:sp>
          <p:nvSpPr>
            <p:cNvPr id="257" name="Google Shape;257;g3230c834820_5_51"/>
            <p:cNvSpPr/>
            <p:nvPr/>
          </p:nvSpPr>
          <p:spPr>
            <a:xfrm>
              <a:off x="7668000" y="4716000"/>
              <a:ext cx="840960" cy="407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 dirty="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ignore</a:t>
              </a:r>
              <a:endParaRPr sz="18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g3230c834820_5_51"/>
            <p:cNvSpPr/>
            <p:nvPr/>
          </p:nvSpPr>
          <p:spPr>
            <a:xfrm>
              <a:off x="7668000" y="4190400"/>
              <a:ext cx="840960" cy="407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0" i="0" u="none" strike="noStrike" cap="none" dirty="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ignore</a:t>
              </a:r>
              <a:endParaRPr sz="18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81354E-BAFE-5668-E7AB-676008605303}"/>
              </a:ext>
            </a:extLst>
          </p:cNvPr>
          <p:cNvGrpSpPr/>
          <p:nvPr/>
        </p:nvGrpSpPr>
        <p:grpSpPr>
          <a:xfrm>
            <a:off x="1695240" y="4323600"/>
            <a:ext cx="5935680" cy="718560"/>
            <a:chOff x="1695240" y="4323600"/>
            <a:chExt cx="5935680" cy="718560"/>
          </a:xfrm>
        </p:grpSpPr>
        <p:sp>
          <p:nvSpPr>
            <p:cNvPr id="254" name="Google Shape;254;g3230c834820_5_51"/>
            <p:cNvSpPr/>
            <p:nvPr/>
          </p:nvSpPr>
          <p:spPr>
            <a:xfrm>
              <a:off x="1695240" y="4827240"/>
              <a:ext cx="5935680" cy="214920"/>
            </a:xfrm>
            <a:custGeom>
              <a:avLst/>
              <a:gdLst/>
              <a:ahLst/>
              <a:cxnLst/>
              <a:rect l="l" t="t" r="r" b="b"/>
              <a:pathLst>
                <a:path w="16493" h="602" extrusionOk="0">
                  <a:moveTo>
                    <a:pt x="0" y="150"/>
                  </a:moveTo>
                  <a:lnTo>
                    <a:pt x="12369" y="150"/>
                  </a:lnTo>
                  <a:lnTo>
                    <a:pt x="12369" y="0"/>
                  </a:lnTo>
                  <a:lnTo>
                    <a:pt x="16492" y="300"/>
                  </a:lnTo>
                  <a:lnTo>
                    <a:pt x="12369" y="601"/>
                  </a:lnTo>
                  <a:lnTo>
                    <a:pt x="12369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ED1C24">
                <a:alpha val="49803"/>
              </a:srgbClr>
            </a:solidFill>
            <a:ln w="9525" cap="flat" cmpd="sng">
              <a:solidFill>
                <a:srgbClr val="ED1C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5" name="Google Shape;255;g3230c834820_5_51"/>
            <p:cNvSpPr/>
            <p:nvPr/>
          </p:nvSpPr>
          <p:spPr>
            <a:xfrm>
              <a:off x="1695240" y="4323600"/>
              <a:ext cx="5935680" cy="214920"/>
            </a:xfrm>
            <a:custGeom>
              <a:avLst/>
              <a:gdLst/>
              <a:ahLst/>
              <a:cxnLst/>
              <a:rect l="l" t="t" r="r" b="b"/>
              <a:pathLst>
                <a:path w="16493" h="602" extrusionOk="0">
                  <a:moveTo>
                    <a:pt x="0" y="150"/>
                  </a:moveTo>
                  <a:lnTo>
                    <a:pt x="12369" y="150"/>
                  </a:lnTo>
                  <a:lnTo>
                    <a:pt x="12369" y="0"/>
                  </a:lnTo>
                  <a:lnTo>
                    <a:pt x="16492" y="300"/>
                  </a:lnTo>
                  <a:lnTo>
                    <a:pt x="12369" y="601"/>
                  </a:lnTo>
                  <a:lnTo>
                    <a:pt x="12369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ED1C24">
                <a:alpha val="49803"/>
              </a:srgbClr>
            </a:solidFill>
            <a:ln w="9525" cap="flat" cmpd="sng">
              <a:solidFill>
                <a:srgbClr val="ED1C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9" name="Google Shape;259;g3230c834820_5_51"/>
            <p:cNvSpPr/>
            <p:nvPr/>
          </p:nvSpPr>
          <p:spPr>
            <a:xfrm>
              <a:off x="6818400" y="4518600"/>
              <a:ext cx="771000" cy="4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i="0" u="none" strike="noStrike" cap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Oops!</a:t>
              </a: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0" name="Google Shape;260;g3230c834820_5_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7880" y="3208320"/>
            <a:ext cx="538920" cy="42732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3230c834820_5_51"/>
          <p:cNvSpPr/>
          <p:nvPr/>
        </p:nvSpPr>
        <p:spPr>
          <a:xfrm>
            <a:off x="8352000" y="3314520"/>
            <a:ext cx="287280" cy="214920"/>
          </a:xfrm>
          <a:custGeom>
            <a:avLst/>
            <a:gdLst/>
            <a:ahLst/>
            <a:cxnLst/>
            <a:rect l="l" t="t" r="r" b="b"/>
            <a:pathLst>
              <a:path w="452" h="602" extrusionOk="0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66B3"/>
          </a:solidFill>
          <a:ln w="9525" cap="flat" cmpd="sng">
            <a:solidFill>
              <a:srgbClr val="0066B3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63D8DF8-BF62-C3FB-C880-A49CC9CF2265}"/>
              </a:ext>
            </a:extLst>
          </p:cNvPr>
          <p:cNvGrpSpPr/>
          <p:nvPr/>
        </p:nvGrpSpPr>
        <p:grpSpPr>
          <a:xfrm>
            <a:off x="8604000" y="3574200"/>
            <a:ext cx="1062000" cy="1689600"/>
            <a:chOff x="8604000" y="3574200"/>
            <a:chExt cx="1062000" cy="1689600"/>
          </a:xfrm>
        </p:grpSpPr>
        <p:pic>
          <p:nvPicPr>
            <p:cNvPr id="179" name="Google Shape;179;g3230c834820_5_5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676000" y="4439040"/>
              <a:ext cx="532800" cy="532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2" name="Google Shape;262;g3230c834820_5_51"/>
            <p:cNvSpPr/>
            <p:nvPr/>
          </p:nvSpPr>
          <p:spPr>
            <a:xfrm>
              <a:off x="8604000" y="3574200"/>
              <a:ext cx="1062000" cy="168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 b="1" i="0" u="none" strike="noStrike" cap="none" dirty="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hope for</a:t>
              </a:r>
              <a:endParaRPr sz="13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 b="1" i="0" u="none" strike="noStrike" cap="none" dirty="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reviewers</a:t>
              </a:r>
              <a:endParaRPr sz="13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 b="1" i="0" u="none" strike="noStrike" cap="none" dirty="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who don’t</a:t>
              </a:r>
              <a:endParaRPr sz="13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 b="1" i="0" u="none" strike="noStrike" cap="none" dirty="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know these</a:t>
              </a:r>
              <a:endParaRPr sz="13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3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 b="1" i="0" u="none" strike="noStrike" cap="none" dirty="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studies...</a:t>
              </a:r>
              <a:endParaRPr sz="13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A9853D-98D0-99A8-924C-ACD0CB019B88}"/>
              </a:ext>
            </a:extLst>
          </p:cNvPr>
          <p:cNvGrpSpPr/>
          <p:nvPr/>
        </p:nvGrpSpPr>
        <p:grpSpPr>
          <a:xfrm>
            <a:off x="2232000" y="2268000"/>
            <a:ext cx="1007400" cy="860040"/>
            <a:chOff x="2232000" y="2268000"/>
            <a:chExt cx="1007400" cy="860040"/>
          </a:xfrm>
        </p:grpSpPr>
        <p:pic>
          <p:nvPicPr>
            <p:cNvPr id="263" name="Google Shape;263;g3230c834820_5_51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2375280" y="2700000"/>
              <a:ext cx="532800" cy="428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4" name="Google Shape;264;g3230c834820_5_51"/>
            <p:cNvSpPr/>
            <p:nvPr/>
          </p:nvSpPr>
          <p:spPr>
            <a:xfrm>
              <a:off x="2232000" y="2268000"/>
              <a:ext cx="10074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1" i="0" u="none" strike="noStrike" cap="none" dirty="0">
                  <a:solidFill>
                    <a:srgbClr val="FDB94D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guidance</a:t>
              </a:r>
              <a:endParaRPr sz="14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3230c834820_5_51"/>
            <p:cNvSpPr/>
            <p:nvPr/>
          </p:nvSpPr>
          <p:spPr>
            <a:xfrm rot="5400000">
              <a:off x="2559600" y="2524680"/>
              <a:ext cx="16092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FDB94D"/>
            </a:solidFill>
            <a:ln w="9525" cap="flat" cmpd="sng">
              <a:solidFill>
                <a:srgbClr val="FDB9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 animBg="1"/>
      <p:bldP spid="2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230c834820_5_142"/>
          <p:cNvSpPr/>
          <p:nvPr/>
        </p:nvSpPr>
        <p:spPr>
          <a:xfrm>
            <a:off x="504000" y="82080"/>
            <a:ext cx="9070560" cy="94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to Science: </a:t>
            </a:r>
            <a:r>
              <a:rPr lang="en-GB" sz="4400" b="1" i="0" u="none" strike="noStrike" cap="none">
                <a:solidFill>
                  <a:srgbClr val="00A65D"/>
                </a:solidFill>
                <a:latin typeface="Comic Sans MS"/>
                <a:ea typeface="Comic Sans MS"/>
                <a:cs typeface="Comic Sans MS"/>
                <a:sym typeface="Comic Sans MS"/>
              </a:rPr>
              <a:t>A New Way?</a:t>
            </a:r>
            <a:endParaRPr sz="4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3230c834820_5_142"/>
          <p:cNvSpPr/>
          <p:nvPr/>
        </p:nvSpPr>
        <p:spPr>
          <a:xfrm>
            <a:off x="396000" y="1309680"/>
            <a:ext cx="538920" cy="538920"/>
          </a:xfrm>
          <a:prstGeom prst="smileyFace">
            <a:avLst>
              <a:gd name="adj" fmla="val 9282"/>
            </a:avLst>
          </a:prstGeom>
          <a:solidFill>
            <a:srgbClr val="FFF200"/>
          </a:solidFill>
          <a:ln w="360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3230c834820_5_142"/>
          <p:cNvSpPr/>
          <p:nvPr/>
        </p:nvSpPr>
        <p:spPr>
          <a:xfrm>
            <a:off x="338400" y="1800000"/>
            <a:ext cx="676440" cy="40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</a:t>
            </a:r>
            <a:endParaRPr sz="1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8E6FEF-38C5-464D-CEA8-CE595D704B0F}"/>
              </a:ext>
            </a:extLst>
          </p:cNvPr>
          <p:cNvGrpSpPr/>
          <p:nvPr/>
        </p:nvGrpSpPr>
        <p:grpSpPr>
          <a:xfrm>
            <a:off x="4536000" y="4734000"/>
            <a:ext cx="1528200" cy="917280"/>
            <a:chOff x="4536000" y="4734000"/>
            <a:chExt cx="1528200" cy="917280"/>
          </a:xfrm>
        </p:grpSpPr>
        <p:sp>
          <p:nvSpPr>
            <p:cNvPr id="274" name="Google Shape;274;g3230c834820_5_142"/>
            <p:cNvSpPr/>
            <p:nvPr/>
          </p:nvSpPr>
          <p:spPr>
            <a:xfrm rot="-900000" flipH="1">
              <a:off x="5686200" y="4734000"/>
              <a:ext cx="378000" cy="21456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281" name="Google Shape;281;g3230c834820_5_142"/>
            <p:cNvGrpSpPr/>
            <p:nvPr/>
          </p:nvGrpSpPr>
          <p:grpSpPr>
            <a:xfrm>
              <a:off x="4536000" y="4752000"/>
              <a:ext cx="1007280" cy="899280"/>
              <a:chOff x="4536000" y="4752000"/>
              <a:chExt cx="1007280" cy="899280"/>
            </a:xfrm>
          </p:grpSpPr>
          <p:sp>
            <p:nvSpPr>
              <p:cNvPr id="282" name="Google Shape;282;g3230c834820_5_142"/>
              <p:cNvSpPr/>
              <p:nvPr/>
            </p:nvSpPr>
            <p:spPr>
              <a:xfrm>
                <a:off x="4536000" y="4752000"/>
                <a:ext cx="1007280" cy="407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5000" rIns="90000" bIns="450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i="0" u="none" strike="noStrike" cap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Present</a:t>
                </a:r>
                <a:endParaRPr sz="1800" b="0" i="0" u="none" strike="noStrike" cap="non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83" name="Google Shape;283;g3230c834820_5_14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788000" y="5112360"/>
                <a:ext cx="538920" cy="538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CF0FA6A-84B6-D4B6-7203-F5AA4281BCC2}"/>
              </a:ext>
            </a:extLst>
          </p:cNvPr>
          <p:cNvGrpSpPr/>
          <p:nvPr/>
        </p:nvGrpSpPr>
        <p:grpSpPr>
          <a:xfrm>
            <a:off x="3276000" y="4415400"/>
            <a:ext cx="1185480" cy="767880"/>
            <a:chOff x="3276000" y="4415400"/>
            <a:chExt cx="1185480" cy="767880"/>
          </a:xfrm>
        </p:grpSpPr>
        <p:sp>
          <p:nvSpPr>
            <p:cNvPr id="276" name="Google Shape;276;g3230c834820_5_142"/>
            <p:cNvSpPr/>
            <p:nvPr/>
          </p:nvSpPr>
          <p:spPr>
            <a:xfrm rot="900000" flipH="1">
              <a:off x="4066200" y="4716000"/>
              <a:ext cx="395280" cy="21456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287" name="Google Shape;287;g3230c834820_5_142"/>
            <p:cNvGrpSpPr/>
            <p:nvPr/>
          </p:nvGrpSpPr>
          <p:grpSpPr>
            <a:xfrm>
              <a:off x="3276000" y="4415400"/>
              <a:ext cx="714600" cy="767880"/>
              <a:chOff x="3276000" y="4415400"/>
              <a:chExt cx="714600" cy="767880"/>
            </a:xfrm>
          </p:grpSpPr>
          <p:sp>
            <p:nvSpPr>
              <p:cNvPr id="288" name="Google Shape;288;g3230c834820_5_142"/>
              <p:cNvSpPr/>
              <p:nvPr/>
            </p:nvSpPr>
            <p:spPr>
              <a:xfrm>
                <a:off x="3276000" y="4415400"/>
                <a:ext cx="714600" cy="407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5000" rIns="90000" bIns="450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700" b="1" i="0" u="none" strike="noStrike" cap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Read</a:t>
                </a:r>
                <a:endParaRPr sz="1700" b="0" i="0" u="none" strike="noStrike" cap="non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89" name="Google Shape;289;g3230c834820_5_142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384360" y="4755960"/>
                <a:ext cx="538920" cy="4273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0DF7ABD-7985-5CB8-F173-BD5C378ADF2F}"/>
              </a:ext>
            </a:extLst>
          </p:cNvPr>
          <p:cNvGrpSpPr/>
          <p:nvPr/>
        </p:nvGrpSpPr>
        <p:grpSpPr>
          <a:xfrm>
            <a:off x="5375160" y="1893600"/>
            <a:ext cx="1591920" cy="877320"/>
            <a:chOff x="5375160" y="1893600"/>
            <a:chExt cx="1591920" cy="877320"/>
          </a:xfrm>
        </p:grpSpPr>
        <p:sp>
          <p:nvSpPr>
            <p:cNvPr id="273" name="Google Shape;273;g3230c834820_5_142"/>
            <p:cNvSpPr/>
            <p:nvPr/>
          </p:nvSpPr>
          <p:spPr>
            <a:xfrm rot="900000">
              <a:off x="5375160" y="1893600"/>
              <a:ext cx="752400" cy="19296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293" name="Google Shape;293;g3230c834820_5_142"/>
            <p:cNvGrpSpPr/>
            <p:nvPr/>
          </p:nvGrpSpPr>
          <p:grpSpPr>
            <a:xfrm>
              <a:off x="6077160" y="1908360"/>
              <a:ext cx="889920" cy="862560"/>
              <a:chOff x="6077160" y="1908360"/>
              <a:chExt cx="889920" cy="862560"/>
            </a:xfrm>
          </p:grpSpPr>
          <p:sp>
            <p:nvSpPr>
              <p:cNvPr id="294" name="Google Shape;294;g3230c834820_5_142"/>
              <p:cNvSpPr/>
              <p:nvPr/>
            </p:nvSpPr>
            <p:spPr>
              <a:xfrm>
                <a:off x="6077160" y="1908360"/>
                <a:ext cx="889920" cy="407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5000" rIns="90000" bIns="450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i="0" u="none" strike="noStrike" cap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Design</a:t>
                </a:r>
                <a:endParaRPr sz="1800" b="0" i="0" u="none" strike="noStrike" cap="non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95" name="Google Shape;295;g3230c834820_5_142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6228360" y="2232000"/>
                <a:ext cx="538920" cy="538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99" name="Google Shape;299;g3230c834820_5_142"/>
          <p:cNvGrpSpPr/>
          <p:nvPr/>
        </p:nvGrpSpPr>
        <p:grpSpPr>
          <a:xfrm>
            <a:off x="972720" y="1224360"/>
            <a:ext cx="997920" cy="862560"/>
            <a:chOff x="972720" y="1224360"/>
            <a:chExt cx="997920" cy="862560"/>
          </a:xfrm>
        </p:grpSpPr>
        <p:sp>
          <p:nvSpPr>
            <p:cNvPr id="300" name="Google Shape;300;g3230c834820_5_142"/>
            <p:cNvSpPr/>
            <p:nvPr/>
          </p:nvSpPr>
          <p:spPr>
            <a:xfrm>
              <a:off x="972720" y="1224360"/>
              <a:ext cx="997920" cy="407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i="0" u="none" strike="noStrike" cap="non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Funding</a:t>
              </a: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1" name="Google Shape;301;g3230c834820_5_14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224000" y="1548000"/>
              <a:ext cx="538920" cy="538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9BEFB6C-C825-F631-D262-A3C663678471}"/>
              </a:ext>
            </a:extLst>
          </p:cNvPr>
          <p:cNvGrpSpPr/>
          <p:nvPr/>
        </p:nvGrpSpPr>
        <p:grpSpPr>
          <a:xfrm>
            <a:off x="6084000" y="4137300"/>
            <a:ext cx="1022400" cy="1166220"/>
            <a:chOff x="6084000" y="4137300"/>
            <a:chExt cx="1022400" cy="1166220"/>
          </a:xfrm>
        </p:grpSpPr>
        <p:grpSp>
          <p:nvGrpSpPr>
            <p:cNvPr id="296" name="Google Shape;296;g3230c834820_5_142"/>
            <p:cNvGrpSpPr/>
            <p:nvPr/>
          </p:nvGrpSpPr>
          <p:grpSpPr>
            <a:xfrm>
              <a:off x="6084000" y="4428000"/>
              <a:ext cx="1022400" cy="875520"/>
              <a:chOff x="6084000" y="4428000"/>
              <a:chExt cx="1022400" cy="875520"/>
            </a:xfrm>
          </p:grpSpPr>
          <p:sp>
            <p:nvSpPr>
              <p:cNvPr id="297" name="Google Shape;297;g3230c834820_5_142"/>
              <p:cNvSpPr/>
              <p:nvPr/>
            </p:nvSpPr>
            <p:spPr>
              <a:xfrm>
                <a:off x="6084000" y="4428000"/>
                <a:ext cx="1022400" cy="407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5000" rIns="90000" bIns="450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i="0" u="none" strike="noStrike" cap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Analyse</a:t>
                </a:r>
                <a:endParaRPr sz="1800" b="0" i="0" u="none" strike="noStrike" cap="non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98" name="Google Shape;298;g3230c834820_5_142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6336360" y="4764600"/>
                <a:ext cx="538920" cy="538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2" name="Google Shape;302;g3230c834820_5_142"/>
            <p:cNvSpPr/>
            <p:nvPr/>
          </p:nvSpPr>
          <p:spPr>
            <a:xfrm rot="7200000">
              <a:off x="6606000" y="4181760"/>
              <a:ext cx="30384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479616B-F79F-73DE-33DD-C6DDD83D28D7}"/>
              </a:ext>
            </a:extLst>
          </p:cNvPr>
          <p:cNvGrpSpPr/>
          <p:nvPr/>
        </p:nvGrpSpPr>
        <p:grpSpPr>
          <a:xfrm>
            <a:off x="6588000" y="2742840"/>
            <a:ext cx="580320" cy="1324080"/>
            <a:chOff x="6588000" y="2742840"/>
            <a:chExt cx="580320" cy="1324080"/>
          </a:xfrm>
        </p:grpSpPr>
        <p:grpSp>
          <p:nvGrpSpPr>
            <p:cNvPr id="284" name="Google Shape;284;g3230c834820_5_142"/>
            <p:cNvGrpSpPr/>
            <p:nvPr/>
          </p:nvGrpSpPr>
          <p:grpSpPr>
            <a:xfrm>
              <a:off x="6588000" y="3204720"/>
              <a:ext cx="580320" cy="862200"/>
              <a:chOff x="6588000" y="3204720"/>
              <a:chExt cx="580320" cy="862200"/>
            </a:xfrm>
          </p:grpSpPr>
          <p:sp>
            <p:nvSpPr>
              <p:cNvPr id="285" name="Google Shape;285;g3230c834820_5_142"/>
              <p:cNvSpPr/>
              <p:nvPr/>
            </p:nvSpPr>
            <p:spPr>
              <a:xfrm>
                <a:off x="6603120" y="3204720"/>
                <a:ext cx="565200" cy="407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5000" rIns="90000" bIns="450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i="0" u="none" strike="noStrike" cap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Run</a:t>
                </a:r>
                <a:endParaRPr sz="1800" b="0" i="0" u="none" strike="noStrike" cap="non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86" name="Google Shape;286;g3230c834820_5_142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6588000" y="3528000"/>
                <a:ext cx="538920" cy="5389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3" name="Google Shape;303;g3230c834820_5_142"/>
            <p:cNvSpPr/>
            <p:nvPr/>
          </p:nvSpPr>
          <p:spPr>
            <a:xfrm rot="3600000">
              <a:off x="6539760" y="2860560"/>
              <a:ext cx="435960" cy="2005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54DE03-144C-5C90-668C-D474DE1493BB}"/>
              </a:ext>
            </a:extLst>
          </p:cNvPr>
          <p:cNvGrpSpPr/>
          <p:nvPr/>
        </p:nvGrpSpPr>
        <p:grpSpPr>
          <a:xfrm>
            <a:off x="2801160" y="1620360"/>
            <a:ext cx="1266120" cy="1530180"/>
            <a:chOff x="2801160" y="1620360"/>
            <a:chExt cx="1266120" cy="1530180"/>
          </a:xfrm>
        </p:grpSpPr>
        <p:sp>
          <p:nvSpPr>
            <p:cNvPr id="275" name="Google Shape;275;g3230c834820_5_142"/>
            <p:cNvSpPr/>
            <p:nvPr/>
          </p:nvSpPr>
          <p:spPr>
            <a:xfrm rot="-4500000">
              <a:off x="2973600" y="2831040"/>
              <a:ext cx="42408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A65D"/>
            </a:solidFill>
            <a:ln w="9525" cap="flat" cmpd="sng">
              <a:solidFill>
                <a:srgbClr val="00A6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304" name="Google Shape;304;g3230c834820_5_142"/>
            <p:cNvGrpSpPr/>
            <p:nvPr/>
          </p:nvGrpSpPr>
          <p:grpSpPr>
            <a:xfrm>
              <a:off x="2801160" y="1620360"/>
              <a:ext cx="1266120" cy="1042920"/>
              <a:chOff x="2801160" y="1620360"/>
              <a:chExt cx="1266120" cy="1042920"/>
            </a:xfrm>
          </p:grpSpPr>
          <p:pic>
            <p:nvPicPr>
              <p:cNvPr id="305" name="Google Shape;305;g3230c834820_5_142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3132000" y="2268000"/>
                <a:ext cx="539280" cy="39528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6" name="Google Shape;306;g3230c834820_5_142"/>
              <p:cNvSpPr/>
              <p:nvPr/>
            </p:nvSpPr>
            <p:spPr>
              <a:xfrm>
                <a:off x="2801160" y="1620360"/>
                <a:ext cx="1266120" cy="407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5000" rIns="90000" bIns="450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i="0" u="none" strike="noStrike" cap="none" dirty="0">
                    <a:solidFill>
                      <a:srgbClr val="00A65D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Studies</a:t>
                </a:r>
                <a:endParaRPr sz="1800" b="0" i="0" u="none" strike="noStrike" cap="none" dirty="0"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i="0" u="none" strike="noStrike" cap="none" dirty="0">
                    <a:solidFill>
                      <a:srgbClr val="00A65D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database</a:t>
                </a:r>
                <a:endParaRPr sz="1800" b="0" i="0" u="none" strike="noStrike" cap="none" dirty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07" name="Google Shape;307;g3230c834820_5_142"/>
          <p:cNvSpPr/>
          <p:nvPr/>
        </p:nvSpPr>
        <p:spPr>
          <a:xfrm rot="-900000">
            <a:off x="3955320" y="1855800"/>
            <a:ext cx="747720" cy="214920"/>
          </a:xfrm>
          <a:custGeom>
            <a:avLst/>
            <a:gdLst/>
            <a:ahLst/>
            <a:cxnLst/>
            <a:rect l="l" t="t" r="r" b="b"/>
            <a:pathLst>
              <a:path w="452" h="602" extrusionOk="0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A65D"/>
          </a:solidFill>
          <a:ln w="9525" cap="flat" cmpd="sng">
            <a:solidFill>
              <a:srgbClr val="00A65D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C3B6BFA-40E7-6D2D-C01C-04721ED81FE6}"/>
              </a:ext>
            </a:extLst>
          </p:cNvPr>
          <p:cNvGrpSpPr/>
          <p:nvPr/>
        </p:nvGrpSpPr>
        <p:grpSpPr>
          <a:xfrm>
            <a:off x="2700000" y="3191400"/>
            <a:ext cx="926280" cy="1165860"/>
            <a:chOff x="2700000" y="3191400"/>
            <a:chExt cx="926280" cy="1165860"/>
          </a:xfrm>
        </p:grpSpPr>
        <p:grpSp>
          <p:nvGrpSpPr>
            <p:cNvPr id="278" name="Google Shape;278;g3230c834820_5_142"/>
            <p:cNvGrpSpPr/>
            <p:nvPr/>
          </p:nvGrpSpPr>
          <p:grpSpPr>
            <a:xfrm>
              <a:off x="2700000" y="3191400"/>
              <a:ext cx="926280" cy="763920"/>
              <a:chOff x="2700000" y="3191400"/>
              <a:chExt cx="926280" cy="763920"/>
            </a:xfrm>
          </p:grpSpPr>
          <p:sp>
            <p:nvSpPr>
              <p:cNvPr id="279" name="Google Shape;279;g3230c834820_5_142"/>
              <p:cNvSpPr/>
              <p:nvPr/>
            </p:nvSpPr>
            <p:spPr>
              <a:xfrm>
                <a:off x="2700000" y="3191400"/>
                <a:ext cx="926280" cy="4078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5000" rIns="90000" bIns="450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700" b="1" i="0" u="none" strike="noStrike" cap="none">
                    <a:solidFill>
                      <a:srgbClr val="00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Publish</a:t>
                </a:r>
                <a:endParaRPr sz="1700" b="0" i="0" u="none" strike="noStrike" cap="non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80" name="Google Shape;280;g3230c834820_5_142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880360" y="3528000"/>
                <a:ext cx="538920" cy="4273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8" name="Google Shape;308;g3230c834820_5_142"/>
            <p:cNvSpPr/>
            <p:nvPr/>
          </p:nvSpPr>
          <p:spPr>
            <a:xfrm rot="-6300000">
              <a:off x="3148200" y="4097880"/>
              <a:ext cx="30384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09" name="Google Shape;309;g3230c834820_5_142"/>
          <p:cNvSpPr/>
          <p:nvPr/>
        </p:nvSpPr>
        <p:spPr>
          <a:xfrm>
            <a:off x="3704040" y="2251080"/>
            <a:ext cx="2522880" cy="214920"/>
          </a:xfrm>
          <a:custGeom>
            <a:avLst/>
            <a:gdLst/>
            <a:ahLst/>
            <a:cxnLst/>
            <a:rect l="l" t="t" r="r" b="b"/>
            <a:pathLst>
              <a:path w="452" h="602" extrusionOk="0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A65D">
              <a:alpha val="49803"/>
            </a:srgbClr>
          </a:solidFill>
          <a:ln w="9525" cap="flat" cmpd="sng">
            <a:solidFill>
              <a:srgbClr val="00A65D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13" name="Google Shape;313;g3230c834820_5_142"/>
          <p:cNvSpPr/>
          <p:nvPr/>
        </p:nvSpPr>
        <p:spPr>
          <a:xfrm rot="900000">
            <a:off x="5673240" y="3108240"/>
            <a:ext cx="1035000" cy="214920"/>
          </a:xfrm>
          <a:custGeom>
            <a:avLst/>
            <a:gdLst/>
            <a:ahLst/>
            <a:cxnLst/>
            <a:rect l="l" t="t" r="r" b="b"/>
            <a:pathLst>
              <a:path w="452" h="602" extrusionOk="0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A65D">
              <a:alpha val="49803"/>
            </a:srgbClr>
          </a:solidFill>
          <a:ln w="9525" cap="flat" cmpd="sng">
            <a:solidFill>
              <a:srgbClr val="00A65D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14" name="Google Shape;314;g3230c834820_5_142"/>
          <p:cNvSpPr/>
          <p:nvPr/>
        </p:nvSpPr>
        <p:spPr>
          <a:xfrm rot="2700000">
            <a:off x="5364000" y="3780360"/>
            <a:ext cx="1130400" cy="214920"/>
          </a:xfrm>
          <a:custGeom>
            <a:avLst/>
            <a:gdLst/>
            <a:ahLst/>
            <a:cxnLst/>
            <a:rect l="l" t="t" r="r" b="b"/>
            <a:pathLst>
              <a:path w="452" h="602" extrusionOk="0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A65D">
              <a:alpha val="49803"/>
            </a:srgbClr>
          </a:solidFill>
          <a:ln w="9525" cap="flat" cmpd="sng">
            <a:solidFill>
              <a:srgbClr val="00A65D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15" name="Google Shape;315;g3230c834820_5_142"/>
          <p:cNvSpPr/>
          <p:nvPr/>
        </p:nvSpPr>
        <p:spPr>
          <a:xfrm rot="-9900000">
            <a:off x="3548880" y="2629800"/>
            <a:ext cx="936000" cy="214920"/>
          </a:xfrm>
          <a:custGeom>
            <a:avLst/>
            <a:gdLst/>
            <a:ahLst/>
            <a:cxnLst/>
            <a:rect l="l" t="t" r="r" b="b"/>
            <a:pathLst>
              <a:path w="452" h="602" extrusionOk="0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A65D">
              <a:alpha val="49803"/>
            </a:srgbClr>
          </a:solidFill>
          <a:ln w="9525" cap="flat" cmpd="sng">
            <a:solidFill>
              <a:srgbClr val="00A65D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E18587-22F1-166A-6ECE-61452CC83320}"/>
              </a:ext>
            </a:extLst>
          </p:cNvPr>
          <p:cNvGrpSpPr/>
          <p:nvPr/>
        </p:nvGrpSpPr>
        <p:grpSpPr>
          <a:xfrm>
            <a:off x="3548160" y="2512080"/>
            <a:ext cx="1983960" cy="1135440"/>
            <a:chOff x="3548160" y="2512080"/>
            <a:chExt cx="1983960" cy="1135440"/>
          </a:xfrm>
        </p:grpSpPr>
        <p:grpSp>
          <p:nvGrpSpPr>
            <p:cNvPr id="310" name="Google Shape;310;g3230c834820_5_142"/>
            <p:cNvGrpSpPr/>
            <p:nvPr/>
          </p:nvGrpSpPr>
          <p:grpSpPr>
            <a:xfrm>
              <a:off x="4529160" y="2512080"/>
              <a:ext cx="1002960" cy="1135440"/>
              <a:chOff x="4529160" y="2512080"/>
              <a:chExt cx="1002960" cy="1135440"/>
            </a:xfrm>
          </p:grpSpPr>
          <p:pic>
            <p:nvPicPr>
              <p:cNvPr id="311" name="Google Shape;311;g3230c834820_5_142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4772160" y="3108240"/>
                <a:ext cx="539280" cy="53928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2" name="Google Shape;312;g3230c834820_5_142"/>
              <p:cNvSpPr/>
              <p:nvPr/>
            </p:nvSpPr>
            <p:spPr>
              <a:xfrm>
                <a:off x="4529160" y="2512080"/>
                <a:ext cx="1002960" cy="726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5000" rIns="90000" bIns="450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i="0" u="none" strike="noStrike" cap="none">
                    <a:solidFill>
                      <a:srgbClr val="00A65D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Code</a:t>
                </a:r>
                <a:endParaRPr sz="1800" b="0" i="0" u="none" strike="noStrike" cap="none"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 b="1" i="0" u="none" strike="noStrike" cap="none">
                    <a:solidFill>
                      <a:srgbClr val="00A65D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library</a:t>
                </a:r>
                <a:endParaRPr sz="1800" b="0" i="0" u="none" strike="noStrike" cap="non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6" name="Google Shape;316;g3230c834820_5_142"/>
            <p:cNvSpPr/>
            <p:nvPr/>
          </p:nvSpPr>
          <p:spPr>
            <a:xfrm rot="-900000">
              <a:off x="3548160" y="3384360"/>
              <a:ext cx="113040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A65D"/>
            </a:solidFill>
            <a:ln w="9525" cap="flat" cmpd="sng">
              <a:solidFill>
                <a:srgbClr val="00A65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D8868D7-18F0-6BE6-0218-FF4C2548455B}"/>
              </a:ext>
            </a:extLst>
          </p:cNvPr>
          <p:cNvGrpSpPr/>
          <p:nvPr/>
        </p:nvGrpSpPr>
        <p:grpSpPr>
          <a:xfrm>
            <a:off x="2052000" y="1224000"/>
            <a:ext cx="3419280" cy="826920"/>
            <a:chOff x="2052000" y="1224000"/>
            <a:chExt cx="3419280" cy="82692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D91849-D92B-BF16-FF82-FCEE2DCB2F30}"/>
                </a:ext>
              </a:extLst>
            </p:cNvPr>
            <p:cNvGrpSpPr/>
            <p:nvPr/>
          </p:nvGrpSpPr>
          <p:grpSpPr>
            <a:xfrm>
              <a:off x="2052000" y="1224000"/>
              <a:ext cx="3335400" cy="826920"/>
              <a:chOff x="2052000" y="1224000"/>
              <a:chExt cx="3335400" cy="826920"/>
            </a:xfrm>
          </p:grpSpPr>
          <p:sp>
            <p:nvSpPr>
              <p:cNvPr id="272" name="Google Shape;272;g3230c834820_5_142"/>
              <p:cNvSpPr/>
              <p:nvPr/>
            </p:nvSpPr>
            <p:spPr>
              <a:xfrm>
                <a:off x="2052000" y="1332000"/>
                <a:ext cx="2555280" cy="214920"/>
              </a:xfrm>
              <a:custGeom>
                <a:avLst/>
                <a:gdLst/>
                <a:ahLst/>
                <a:cxnLst/>
                <a:rect l="l" t="t" r="r" b="b"/>
                <a:pathLst>
                  <a:path w="452" h="602" extrusionOk="0">
                    <a:moveTo>
                      <a:pt x="0" y="150"/>
                    </a:moveTo>
                    <a:lnTo>
                      <a:pt x="338" y="150"/>
                    </a:lnTo>
                    <a:lnTo>
                      <a:pt x="338" y="0"/>
                    </a:lnTo>
                    <a:lnTo>
                      <a:pt x="451" y="300"/>
                    </a:lnTo>
                    <a:lnTo>
                      <a:pt x="338" y="601"/>
                    </a:lnTo>
                    <a:lnTo>
                      <a:pt x="338" y="450"/>
                    </a:lnTo>
                    <a:lnTo>
                      <a:pt x="0" y="450"/>
                    </a:lnTo>
                    <a:lnTo>
                      <a:pt x="0" y="150"/>
                    </a:lnTo>
                  </a:path>
                </a:pathLst>
              </a:custGeom>
              <a:solidFill>
                <a:srgbClr val="0066B3"/>
              </a:solidFill>
              <a:ln w="9525" cap="flat" cmpd="sng">
                <a:solidFill>
                  <a:srgbClr val="0066B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290" name="Google Shape;290;g3230c834820_5_142"/>
              <p:cNvGrpSpPr/>
              <p:nvPr/>
            </p:nvGrpSpPr>
            <p:grpSpPr>
              <a:xfrm>
                <a:off x="4672800" y="1224000"/>
                <a:ext cx="714600" cy="826920"/>
                <a:chOff x="4672800" y="1224000"/>
                <a:chExt cx="714600" cy="826920"/>
              </a:xfrm>
            </p:grpSpPr>
            <p:sp>
              <p:nvSpPr>
                <p:cNvPr id="291" name="Google Shape;291;g3230c834820_5_142"/>
                <p:cNvSpPr/>
                <p:nvPr/>
              </p:nvSpPr>
              <p:spPr>
                <a:xfrm>
                  <a:off x="4672800" y="1224000"/>
                  <a:ext cx="714600" cy="4078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000" tIns="45000" rIns="90000" bIns="450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700" b="1" i="0" u="none" strike="noStrike" cap="none">
                      <a:solidFill>
                        <a:srgbClr val="000000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rPr>
                    <a:t>Read</a:t>
                  </a:r>
                  <a:endParaRPr sz="1700" b="0" i="0" u="none" strike="noStrike" cap="none"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292" name="Google Shape;292;g3230c834820_5_142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4745160" y="1623600"/>
                  <a:ext cx="538920" cy="4273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sp>
          <p:nvSpPr>
            <p:cNvPr id="322" name="Google Shape;322;g3230c834820_5_142"/>
            <p:cNvSpPr/>
            <p:nvPr/>
          </p:nvSpPr>
          <p:spPr>
            <a:xfrm>
              <a:off x="5292360" y="1512000"/>
              <a:ext cx="178920" cy="178920"/>
            </a:xfrm>
            <a:prstGeom prst="smileyFace">
              <a:avLst>
                <a:gd name="adj" fmla="val 9282"/>
              </a:avLst>
            </a:prstGeom>
            <a:solidFill>
              <a:srgbClr val="FAA61A"/>
            </a:solidFill>
            <a:ln w="18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E644D41-6F78-3B5C-F2B0-ECF8891B57E0}"/>
              </a:ext>
            </a:extLst>
          </p:cNvPr>
          <p:cNvGrpSpPr/>
          <p:nvPr/>
        </p:nvGrpSpPr>
        <p:grpSpPr>
          <a:xfrm>
            <a:off x="2664000" y="2232360"/>
            <a:ext cx="4535280" cy="3022920"/>
            <a:chOff x="2664000" y="2232360"/>
            <a:chExt cx="4535280" cy="3022920"/>
          </a:xfrm>
        </p:grpSpPr>
        <p:sp>
          <p:nvSpPr>
            <p:cNvPr id="319" name="Google Shape;319;g3230c834820_5_142"/>
            <p:cNvSpPr/>
            <p:nvPr/>
          </p:nvSpPr>
          <p:spPr>
            <a:xfrm>
              <a:off x="2945160" y="2232360"/>
              <a:ext cx="178920" cy="178920"/>
            </a:xfrm>
            <a:prstGeom prst="smileyFace">
              <a:avLst>
                <a:gd name="adj" fmla="val 9282"/>
              </a:avLst>
            </a:prstGeom>
            <a:solidFill>
              <a:srgbClr val="820F71"/>
            </a:solidFill>
            <a:ln w="180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4131DEF-DB48-F6E8-FFFE-C75A0E6FDA69}"/>
                </a:ext>
              </a:extLst>
            </p:cNvPr>
            <p:cNvGrpSpPr/>
            <p:nvPr/>
          </p:nvGrpSpPr>
          <p:grpSpPr>
            <a:xfrm>
              <a:off x="2664000" y="2268000"/>
              <a:ext cx="4535280" cy="2987280"/>
              <a:chOff x="2664000" y="2268000"/>
              <a:chExt cx="4535280" cy="2987280"/>
            </a:xfrm>
          </p:grpSpPr>
          <p:sp>
            <p:nvSpPr>
              <p:cNvPr id="320" name="Google Shape;320;g3230c834820_5_142"/>
              <p:cNvSpPr/>
              <p:nvPr/>
            </p:nvSpPr>
            <p:spPr>
              <a:xfrm>
                <a:off x="5328000" y="3240360"/>
                <a:ext cx="178920" cy="178920"/>
              </a:xfrm>
              <a:prstGeom prst="smileyFace">
                <a:avLst>
                  <a:gd name="adj" fmla="val 9282"/>
                </a:avLst>
              </a:prstGeom>
              <a:solidFill>
                <a:srgbClr val="FEDCC6"/>
              </a:solidFill>
              <a:ln w="180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g3230c834820_5_142"/>
              <p:cNvSpPr/>
              <p:nvPr/>
            </p:nvSpPr>
            <p:spPr>
              <a:xfrm>
                <a:off x="5472000" y="2844720"/>
                <a:ext cx="178920" cy="178920"/>
              </a:xfrm>
              <a:prstGeom prst="smileyFace">
                <a:avLst>
                  <a:gd name="adj" fmla="val 9282"/>
                </a:avLst>
              </a:prstGeom>
              <a:solidFill>
                <a:srgbClr val="8F93C7"/>
              </a:solidFill>
              <a:ln w="180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09B47F0-870D-1BAA-15F2-41A3876C259F}"/>
                  </a:ext>
                </a:extLst>
              </p:cNvPr>
              <p:cNvGrpSpPr/>
              <p:nvPr/>
            </p:nvGrpSpPr>
            <p:grpSpPr>
              <a:xfrm>
                <a:off x="2664000" y="2268000"/>
                <a:ext cx="4535280" cy="2987280"/>
                <a:chOff x="2664000" y="2268000"/>
                <a:chExt cx="4535280" cy="2987280"/>
              </a:xfrm>
            </p:grpSpPr>
            <p:sp>
              <p:nvSpPr>
                <p:cNvPr id="318" name="Google Shape;318;g3230c834820_5_142"/>
                <p:cNvSpPr/>
                <p:nvPr/>
              </p:nvSpPr>
              <p:spPr>
                <a:xfrm>
                  <a:off x="4529160" y="2592000"/>
                  <a:ext cx="178920" cy="178920"/>
                </a:xfrm>
                <a:prstGeom prst="smileyFace">
                  <a:avLst>
                    <a:gd name="adj" fmla="val 9282"/>
                  </a:avLst>
                </a:prstGeom>
                <a:solidFill>
                  <a:srgbClr val="CCBE00"/>
                </a:solidFill>
                <a:ln w="1800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D62D80D3-0F4B-5BF3-EA68-5B54F3D1417E}"/>
                    </a:ext>
                  </a:extLst>
                </p:cNvPr>
                <p:cNvGrpSpPr/>
                <p:nvPr/>
              </p:nvGrpSpPr>
              <p:grpSpPr>
                <a:xfrm>
                  <a:off x="2664000" y="2268000"/>
                  <a:ext cx="4535280" cy="2987280"/>
                  <a:chOff x="2664000" y="2268000"/>
                  <a:chExt cx="4535280" cy="2987280"/>
                </a:xfrm>
              </p:grpSpPr>
              <p:sp>
                <p:nvSpPr>
                  <p:cNvPr id="325" name="Google Shape;325;g3230c834820_5_142"/>
                  <p:cNvSpPr/>
                  <p:nvPr/>
                </p:nvSpPr>
                <p:spPr>
                  <a:xfrm>
                    <a:off x="5256000" y="5076360"/>
                    <a:ext cx="178920" cy="178920"/>
                  </a:xfrm>
                  <a:prstGeom prst="smileyFace">
                    <a:avLst>
                      <a:gd name="adj" fmla="val 9282"/>
                    </a:avLst>
                  </a:prstGeom>
                  <a:solidFill>
                    <a:srgbClr val="C2E0AE"/>
                  </a:solidFill>
                  <a:ln w="18000" cap="flat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B06CBC3C-DDDC-8F4C-AE4B-D83344E42530}"/>
                      </a:ext>
                    </a:extLst>
                  </p:cNvPr>
                  <p:cNvGrpSpPr/>
                  <p:nvPr/>
                </p:nvGrpSpPr>
                <p:grpSpPr>
                  <a:xfrm>
                    <a:off x="2664000" y="2268000"/>
                    <a:ext cx="4535280" cy="2878920"/>
                    <a:chOff x="2664000" y="2268000"/>
                    <a:chExt cx="4535280" cy="2878920"/>
                  </a:xfrm>
                </p:grpSpPr>
                <p:sp>
                  <p:nvSpPr>
                    <p:cNvPr id="323" name="Google Shape;323;g3230c834820_5_142"/>
                    <p:cNvSpPr/>
                    <p:nvPr/>
                  </p:nvSpPr>
                  <p:spPr>
                    <a:xfrm>
                      <a:off x="3924000" y="4968000"/>
                      <a:ext cx="178920" cy="178920"/>
                    </a:xfrm>
                    <a:prstGeom prst="smileyFace">
                      <a:avLst>
                        <a:gd name="adj" fmla="val 9282"/>
                      </a:avLst>
                    </a:prstGeom>
                    <a:solidFill>
                      <a:srgbClr val="00AAAD"/>
                    </a:solidFill>
                    <a:ln w="18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4" name="Google Shape;324;g3230c834820_5_142"/>
                    <p:cNvSpPr/>
                    <p:nvPr/>
                  </p:nvSpPr>
                  <p:spPr>
                    <a:xfrm>
                      <a:off x="2664000" y="3600000"/>
                      <a:ext cx="178920" cy="178920"/>
                    </a:xfrm>
                    <a:prstGeom prst="smileyFace">
                      <a:avLst>
                        <a:gd name="adj" fmla="val 9282"/>
                      </a:avLst>
                    </a:prstGeom>
                    <a:solidFill>
                      <a:srgbClr val="F7A19A"/>
                    </a:solidFill>
                    <a:ln w="18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6" name="Google Shape;326;g3230c834820_5_142"/>
                    <p:cNvSpPr/>
                    <p:nvPr/>
                  </p:nvSpPr>
                  <p:spPr>
                    <a:xfrm>
                      <a:off x="6804360" y="4788360"/>
                      <a:ext cx="178920" cy="178920"/>
                    </a:xfrm>
                    <a:prstGeom prst="smileyFace">
                      <a:avLst>
                        <a:gd name="adj" fmla="val 9282"/>
                      </a:avLst>
                    </a:prstGeom>
                    <a:solidFill>
                      <a:srgbClr val="684703"/>
                    </a:solidFill>
                    <a:ln w="18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7" name="Google Shape;327;g3230c834820_5_142"/>
                    <p:cNvSpPr/>
                    <p:nvPr/>
                  </p:nvSpPr>
                  <p:spPr>
                    <a:xfrm>
                      <a:off x="7020360" y="3852360"/>
                      <a:ext cx="178920" cy="178920"/>
                    </a:xfrm>
                    <a:prstGeom prst="smileyFace">
                      <a:avLst>
                        <a:gd name="adj" fmla="val 9282"/>
                      </a:avLst>
                    </a:prstGeom>
                    <a:solidFill>
                      <a:srgbClr val="9D85BE"/>
                    </a:solidFill>
                    <a:ln w="18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8" name="Google Shape;328;g3230c834820_5_142"/>
                    <p:cNvSpPr/>
                    <p:nvPr/>
                  </p:nvSpPr>
                  <p:spPr>
                    <a:xfrm>
                      <a:off x="6804360" y="2268000"/>
                      <a:ext cx="178920" cy="178920"/>
                    </a:xfrm>
                    <a:prstGeom prst="smileyFace">
                      <a:avLst>
                        <a:gd name="adj" fmla="val 9282"/>
                      </a:avLst>
                    </a:prstGeom>
                    <a:solidFill>
                      <a:srgbClr val="F68E76"/>
                    </a:solidFill>
                    <a:ln w="180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</p:grpSp>
      <p:grpSp>
        <p:nvGrpSpPr>
          <p:cNvPr id="329" name="Google Shape;329;g3230c834820_5_142"/>
          <p:cNvGrpSpPr/>
          <p:nvPr/>
        </p:nvGrpSpPr>
        <p:grpSpPr>
          <a:xfrm>
            <a:off x="4464000" y="3639600"/>
            <a:ext cx="1151640" cy="752040"/>
            <a:chOff x="4464000" y="3639600"/>
            <a:chExt cx="1151640" cy="752040"/>
          </a:xfrm>
        </p:grpSpPr>
        <p:pic>
          <p:nvPicPr>
            <p:cNvPr id="330" name="Google Shape;330;g3230c834820_5_142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78640" y="3639600"/>
              <a:ext cx="532800" cy="428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1" name="Google Shape;331;g3230c834820_5_142"/>
            <p:cNvSpPr/>
            <p:nvPr/>
          </p:nvSpPr>
          <p:spPr>
            <a:xfrm>
              <a:off x="4464000" y="3982680"/>
              <a:ext cx="1151640" cy="4089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i="0" u="none" strike="noStrike" cap="none">
                  <a:solidFill>
                    <a:srgbClr val="FDB94D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Guidance</a:t>
              </a: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2" name="Google Shape;332;g3230c834820_5_142"/>
          <p:cNvSpPr/>
          <p:nvPr/>
        </p:nvSpPr>
        <p:spPr>
          <a:xfrm rot="900000">
            <a:off x="3548880" y="3646800"/>
            <a:ext cx="1130400" cy="214920"/>
          </a:xfrm>
          <a:custGeom>
            <a:avLst/>
            <a:gdLst/>
            <a:ahLst/>
            <a:cxnLst/>
            <a:rect l="l" t="t" r="r" b="b"/>
            <a:pathLst>
              <a:path w="452" h="602" extrusionOk="0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FDB94D">
              <a:alpha val="49803"/>
            </a:srgbClr>
          </a:solidFill>
          <a:ln w="9525" cap="flat" cmpd="sng">
            <a:solidFill>
              <a:srgbClr val="FDB94D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33" name="Google Shape;333;g3230c834820_5_142"/>
          <p:cNvSpPr/>
          <p:nvPr/>
        </p:nvSpPr>
        <p:spPr>
          <a:xfrm rot="1800000">
            <a:off x="5506200" y="4294800"/>
            <a:ext cx="745920" cy="214920"/>
          </a:xfrm>
          <a:custGeom>
            <a:avLst/>
            <a:gdLst/>
            <a:ahLst/>
            <a:cxnLst/>
            <a:rect l="l" t="t" r="r" b="b"/>
            <a:pathLst>
              <a:path w="452" h="602" extrusionOk="0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FDB94D">
              <a:alpha val="49803"/>
            </a:srgbClr>
          </a:solidFill>
          <a:ln w="9525" cap="flat" cmpd="sng">
            <a:solidFill>
              <a:srgbClr val="FDB94D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34" name="Google Shape;334;g3230c834820_5_142"/>
          <p:cNvSpPr/>
          <p:nvPr/>
        </p:nvSpPr>
        <p:spPr>
          <a:xfrm>
            <a:off x="5430960" y="3674520"/>
            <a:ext cx="1192680" cy="214920"/>
          </a:xfrm>
          <a:custGeom>
            <a:avLst/>
            <a:gdLst/>
            <a:ahLst/>
            <a:cxnLst/>
            <a:rect l="l" t="t" r="r" b="b"/>
            <a:pathLst>
              <a:path w="452" h="602" extrusionOk="0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FDB94D">
              <a:alpha val="49803"/>
            </a:srgbClr>
          </a:solidFill>
          <a:ln w="9525" cap="flat" cmpd="sng">
            <a:solidFill>
              <a:srgbClr val="FDB94D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35" name="Google Shape;335;g3230c834820_5_142"/>
          <p:cNvSpPr/>
          <p:nvPr/>
        </p:nvSpPr>
        <p:spPr>
          <a:xfrm rot="-2700000">
            <a:off x="5205240" y="3024360"/>
            <a:ext cx="1323360" cy="214920"/>
          </a:xfrm>
          <a:custGeom>
            <a:avLst/>
            <a:gdLst/>
            <a:ahLst/>
            <a:cxnLst/>
            <a:rect l="l" t="t" r="r" b="b"/>
            <a:pathLst>
              <a:path w="452" h="602" extrusionOk="0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FDB94D">
              <a:alpha val="49803"/>
            </a:srgbClr>
          </a:solidFill>
          <a:ln w="9525" cap="flat" cmpd="sng">
            <a:solidFill>
              <a:srgbClr val="FDB94D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37" name="Google Shape;337;g3230c834820_5_142"/>
          <p:cNvSpPr/>
          <p:nvPr/>
        </p:nvSpPr>
        <p:spPr>
          <a:xfrm rot="8820000">
            <a:off x="3748680" y="4181760"/>
            <a:ext cx="745920" cy="214920"/>
          </a:xfrm>
          <a:custGeom>
            <a:avLst/>
            <a:gdLst/>
            <a:ahLst/>
            <a:cxnLst/>
            <a:rect l="l" t="t" r="r" b="b"/>
            <a:pathLst>
              <a:path w="452" h="602" extrusionOk="0">
                <a:moveTo>
                  <a:pt x="0" y="150"/>
                </a:moveTo>
                <a:lnTo>
                  <a:pt x="338" y="150"/>
                </a:lnTo>
                <a:lnTo>
                  <a:pt x="338" y="0"/>
                </a:lnTo>
                <a:lnTo>
                  <a:pt x="451" y="300"/>
                </a:lnTo>
                <a:lnTo>
                  <a:pt x="338" y="601"/>
                </a:lnTo>
                <a:lnTo>
                  <a:pt x="338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FDB94D">
              <a:alpha val="49803"/>
            </a:srgbClr>
          </a:solidFill>
          <a:ln w="9525" cap="flat" cmpd="sng">
            <a:solidFill>
              <a:srgbClr val="FDB94D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DF0CEF-E18D-6F22-2DBF-0AE458B15D7C}"/>
              </a:ext>
            </a:extLst>
          </p:cNvPr>
          <p:cNvGrpSpPr/>
          <p:nvPr/>
        </p:nvGrpSpPr>
        <p:grpSpPr>
          <a:xfrm>
            <a:off x="1956960" y="1728000"/>
            <a:ext cx="873360" cy="467640"/>
            <a:chOff x="1956960" y="1728000"/>
            <a:chExt cx="873360" cy="467640"/>
          </a:xfrm>
        </p:grpSpPr>
        <p:sp>
          <p:nvSpPr>
            <p:cNvPr id="336" name="Google Shape;336;g3230c834820_5_142"/>
            <p:cNvSpPr/>
            <p:nvPr/>
          </p:nvSpPr>
          <p:spPr>
            <a:xfrm rot="899998">
              <a:off x="1956960" y="1980720"/>
              <a:ext cx="873360" cy="214920"/>
            </a:xfrm>
            <a:custGeom>
              <a:avLst/>
              <a:gdLst/>
              <a:ahLst/>
              <a:cxnLst/>
              <a:rect l="l" t="t" r="r" b="b"/>
              <a:pathLst>
                <a:path w="452" h="602" extrusionOk="0">
                  <a:moveTo>
                    <a:pt x="0" y="150"/>
                  </a:moveTo>
                  <a:lnTo>
                    <a:pt x="338" y="150"/>
                  </a:lnTo>
                  <a:lnTo>
                    <a:pt x="338" y="0"/>
                  </a:lnTo>
                  <a:lnTo>
                    <a:pt x="451" y="300"/>
                  </a:lnTo>
                  <a:lnTo>
                    <a:pt x="338" y="601"/>
                  </a:lnTo>
                  <a:lnTo>
                    <a:pt x="338" y="450"/>
                  </a:lnTo>
                  <a:lnTo>
                    <a:pt x="0" y="450"/>
                  </a:lnTo>
                  <a:lnTo>
                    <a:pt x="0" y="150"/>
                  </a:lnTo>
                </a:path>
              </a:pathLst>
            </a:custGeom>
            <a:solidFill>
              <a:srgbClr val="0066B3">
                <a:alpha val="49800"/>
              </a:srgbClr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8" name="Google Shape;338;g3230c834820_5_142"/>
            <p:cNvSpPr/>
            <p:nvPr/>
          </p:nvSpPr>
          <p:spPr>
            <a:xfrm>
              <a:off x="2232000" y="1728000"/>
              <a:ext cx="320400" cy="34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i="0" u="none" strike="noStrike" cap="none" dirty="0">
                  <a:solidFill>
                    <a:srgbClr val="0066B3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1800" b="0" i="0" u="none" strike="noStrike" cap="none" dirty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" grpId="0" animBg="1"/>
      <p:bldP spid="309" grpId="0" animBg="1"/>
      <p:bldP spid="313" grpId="0" animBg="1"/>
      <p:bldP spid="314" grpId="0" animBg="1"/>
      <p:bldP spid="315" grpId="0" animBg="1"/>
      <p:bldP spid="332" grpId="0" animBg="1"/>
      <p:bldP spid="333" grpId="0" animBg="1"/>
      <p:bldP spid="334" grpId="0" animBg="1"/>
      <p:bldP spid="335" grpId="0" animBg="1"/>
      <p:bldP spid="3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613</Words>
  <Application>Microsoft Office PowerPoint</Application>
  <PresentationFormat>Custom</PresentationFormat>
  <Paragraphs>156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Comic Sans MS</vt:lpstr>
      <vt:lpstr>Noto Sans Symbols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Nicholas Holmes (Sport, Exercise and Rehabilitation Sciences)</cp:lastModifiedBy>
  <cp:revision>26</cp:revision>
  <dcterms:created xsi:type="dcterms:W3CDTF">2024-11-28T12:07:20Z</dcterms:created>
  <dcterms:modified xsi:type="dcterms:W3CDTF">2025-01-31T13:38:51Z</dcterms:modified>
</cp:coreProperties>
</file>