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6" r:id="rId4"/>
    <p:sldId id="270" r:id="rId5"/>
    <p:sldId id="274" r:id="rId6"/>
    <p:sldId id="271" r:id="rId7"/>
    <p:sldId id="276" r:id="rId8"/>
    <p:sldId id="275" r:id="rId9"/>
    <p:sldId id="267" r:id="rId10"/>
    <p:sldId id="268" r:id="rId11"/>
    <p:sldId id="269" r:id="rId12"/>
    <p:sldId id="273" r:id="rId13"/>
    <p:sldId id="272" r:id="rId14"/>
    <p:sldId id="257" r:id="rId15"/>
  </p:sldIdLst>
  <p:sldSz cx="10080625" cy="5670550"/>
  <p:notesSz cx="7104063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2" pos="3175" userDrawn="1">
          <p15:clr>
            <a:srgbClr val="A4A3A4"/>
          </p15:clr>
        </p15:guide>
        <p15:guide id="3" orient="horz" pos="1786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hqQ0oVytcECFSY2OndhA6eOOBt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8FFF"/>
    <a:srgbClr val="00A65D"/>
    <a:srgbClr val="4DFFB3"/>
    <a:srgbClr val="87CEEB"/>
    <a:srgbClr val="288EED"/>
    <a:srgbClr val="1DA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928" y="32"/>
      </p:cViewPr>
      <p:guideLst>
        <p:guide pos="3175"/>
        <p:guide orient="horz" pos="178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84225" y="767575"/>
            <a:ext cx="4736250" cy="3837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269b177041_0_16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00" cy="46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3269b17704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99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subTitle" idx="1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2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body" idx="2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body" idx="3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body" idx="4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1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2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3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4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body" idx="5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body" idx="6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1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body" idx="2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4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>
            <a:spLocks noGrp="1"/>
          </p:cNvSpPr>
          <p:nvPr>
            <p:ph type="subTitle" idx="1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body" idx="2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body" idx="3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2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body" idx="3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2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3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hyperlink" Target="https://github.com/TMSMultiLab/TMSMultiLab/wiki" TargetMode="External"/><Relationship Id="rId7" Type="http://schemas.openxmlformats.org/officeDocument/2006/relationships/hyperlink" Target="https://neuromodplus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eps.ac.uk/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pubmed.ncbi.nlm.nih.gov/4002590/" TargetMode="External"/><Relationship Id="rId13" Type="http://schemas.openxmlformats.org/officeDocument/2006/relationships/hyperlink" Target="https://pubmed.ncbi.nlm.nih.gov/2860723/" TargetMode="External"/><Relationship Id="rId3" Type="http://schemas.openxmlformats.org/officeDocument/2006/relationships/hyperlink" Target="https://pubmed.ncbi.nlm.nih.gov/4002592/" TargetMode="External"/><Relationship Id="rId7" Type="http://schemas.openxmlformats.org/officeDocument/2006/relationships/hyperlink" Target="https://pubmed.ncbi.nlm.nih.gov/3922512/" TargetMode="External"/><Relationship Id="rId12" Type="http://schemas.openxmlformats.org/officeDocument/2006/relationships/hyperlink" Target="https://pubmed.ncbi.nlm.nih.gov/3983648/" TargetMode="External"/><Relationship Id="rId2" Type="http://schemas.openxmlformats.org/officeDocument/2006/relationships/notesSlide" Target="../notesSlides/notesSlide3.xml"/><Relationship Id="rId16" Type="http://schemas.openxmlformats.org/officeDocument/2006/relationships/hyperlink" Target="https://pubmed.ncbi.nlm.nih.gov/2860322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ubmed.ncbi.nlm.nih.gov/4002589/" TargetMode="External"/><Relationship Id="rId11" Type="http://schemas.openxmlformats.org/officeDocument/2006/relationships/hyperlink" Target="https://pubmed.ncbi.nlm.nih.gov/3990815/" TargetMode="External"/><Relationship Id="rId5" Type="http://schemas.openxmlformats.org/officeDocument/2006/relationships/hyperlink" Target="https://pubmed.ncbi.nlm.nih.gov/4002591/" TargetMode="External"/><Relationship Id="rId15" Type="http://schemas.openxmlformats.org/officeDocument/2006/relationships/hyperlink" Target="https://pubmed.ncbi.nlm.nih.gov/3992243/" TargetMode="External"/><Relationship Id="rId10" Type="http://schemas.openxmlformats.org/officeDocument/2006/relationships/hyperlink" Target="https://pubmed.ncbi.nlm.nih.gov/3890351/" TargetMode="External"/><Relationship Id="rId4" Type="http://schemas.openxmlformats.org/officeDocument/2006/relationships/hyperlink" Target="https://pubmed.ncbi.nlm.nih.gov/3890908/" TargetMode="External"/><Relationship Id="rId9" Type="http://schemas.openxmlformats.org/officeDocument/2006/relationships/hyperlink" Target="https://pubmed.ncbi.nlm.nih.gov/3922515/" TargetMode="External"/><Relationship Id="rId14" Type="http://schemas.openxmlformats.org/officeDocument/2006/relationships/hyperlink" Target="https://pubmed.ncbi.nlm.nih.gov/3990808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jpg"/><Relationship Id="rId20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2.jpg"/><Relationship Id="rId5" Type="http://schemas.openxmlformats.org/officeDocument/2006/relationships/image" Target="../media/image6.png"/><Relationship Id="rId15" Type="http://schemas.openxmlformats.org/officeDocument/2006/relationships/image" Target="../media/image16.jpg"/><Relationship Id="rId10" Type="http://schemas.openxmlformats.org/officeDocument/2006/relationships/image" Target="../media/image11.jpg"/><Relationship Id="rId19" Type="http://schemas.openxmlformats.org/officeDocument/2006/relationships/image" Target="../media/image20.jpg"/><Relationship Id="rId4" Type="http://schemas.openxmlformats.org/officeDocument/2006/relationships/image" Target="../media/image5.png"/><Relationship Id="rId9" Type="http://schemas.openxmlformats.org/officeDocument/2006/relationships/image" Target="../media/image10.jpg"/><Relationship Id="rId14" Type="http://schemas.openxmlformats.org/officeDocument/2006/relationships/image" Target="../media/image1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g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MSMultiLab/TMSMultiLab/wiki/TMS@40_Posters" TargetMode="External"/><Relationship Id="rId2" Type="http://schemas.openxmlformats.org/officeDocument/2006/relationships/hyperlink" Target="https://github.com/TMSMultiLab/TMSMultiLab/wiki/TMS@40_Attendees#attende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jp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"/>
          <p:cNvSpPr txBox="1"/>
          <p:nvPr/>
        </p:nvSpPr>
        <p:spPr>
          <a:xfrm>
            <a:off x="-1" y="447748"/>
            <a:ext cx="10080625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 i="0" u="none" strike="noStrike" cap="none" dirty="0">
                <a:solidFill>
                  <a:srgbClr val="008FFF"/>
                </a:solidFill>
                <a:sym typeface="Arial"/>
              </a:rPr>
              <a:t>TMS@40</a:t>
            </a:r>
            <a:r>
              <a:rPr lang="en-GB" sz="4000" b="1" dirty="0">
                <a:solidFill>
                  <a:srgbClr val="008FFF"/>
                </a:solidFill>
              </a:rPr>
              <a:t>, an</a:t>
            </a:r>
            <a:r>
              <a:rPr lang="en-GB" sz="4000" b="1" i="0" u="none" strike="noStrike" cap="none" dirty="0">
                <a:solidFill>
                  <a:srgbClr val="008FFF"/>
                </a:solidFill>
                <a:sym typeface="Arial"/>
              </a:rPr>
              <a:t> EPS Research Workshop</a:t>
            </a:r>
            <a:endParaRPr sz="1200" dirty="0">
              <a:solidFill>
                <a:srgbClr val="008FFF"/>
              </a:solidFill>
            </a:endParaRPr>
          </a:p>
        </p:txBody>
      </p:sp>
      <p:pic>
        <p:nvPicPr>
          <p:cNvPr id="115" name="Google Shape;115;p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90106" y="1486571"/>
            <a:ext cx="2700000" cy="27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672196-AC5F-B57F-E0CE-C56AEF03052E}"/>
              </a:ext>
            </a:extLst>
          </p:cNvPr>
          <p:cNvSpPr txBox="1"/>
          <p:nvPr/>
        </p:nvSpPr>
        <p:spPr>
          <a:xfrm>
            <a:off x="8677569" y="78721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008FFF"/>
                </a:solidFill>
              </a:rPr>
              <a:t>Apr. ‘25</a:t>
            </a:r>
          </a:p>
        </p:txBody>
      </p:sp>
      <p:pic>
        <p:nvPicPr>
          <p:cNvPr id="3" name="Picture 2" descr="A black and white logo&#10;&#10;AI-generated content may be incorrect.">
            <a:hlinkClick r:id="rId5"/>
            <a:extLst>
              <a:ext uri="{FF2B5EF4-FFF2-40B4-BE49-F238E27FC236}">
                <a16:creationId xmlns:a16="http://schemas.microsoft.com/office/drawing/2014/main" id="{D4D0505E-851E-A700-A1C0-5D2DEBFB0D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2286" y="1533239"/>
            <a:ext cx="2700000" cy="2631881"/>
          </a:xfrm>
          <a:prstGeom prst="rect">
            <a:avLst/>
          </a:prstGeom>
        </p:spPr>
      </p:pic>
      <p:pic>
        <p:nvPicPr>
          <p:cNvPr id="6" name="Picture 5" descr="A blue and white logo&#10;&#10;AI-generated content may be incorrect.">
            <a:hlinkClick r:id="rId7"/>
            <a:extLst>
              <a:ext uri="{FF2B5EF4-FFF2-40B4-BE49-F238E27FC236}">
                <a16:creationId xmlns:a16="http://schemas.microsoft.com/office/drawing/2014/main" id="{E0E2D8DF-156C-9D46-0C08-455B9F8D407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64820" y="3647923"/>
            <a:ext cx="1350000" cy="1350000"/>
          </a:xfrm>
          <a:prstGeom prst="rect">
            <a:avLst/>
          </a:prstGeom>
        </p:spPr>
      </p:pic>
      <p:sp>
        <p:nvSpPr>
          <p:cNvPr id="7" name="Google Shape;150;p4">
            <a:extLst>
              <a:ext uri="{FF2B5EF4-FFF2-40B4-BE49-F238E27FC236}">
                <a16:creationId xmlns:a16="http://schemas.microsoft.com/office/drawing/2014/main" id="{7F5550E2-DF06-608F-D7B8-E0E7E64D1F6E}"/>
              </a:ext>
            </a:extLst>
          </p:cNvPr>
          <p:cNvSpPr txBox="1"/>
          <p:nvPr/>
        </p:nvSpPr>
        <p:spPr>
          <a:xfrm>
            <a:off x="237062" y="4565017"/>
            <a:ext cx="9609667" cy="1496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strike="noStrike" dirty="0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with additional support from </a:t>
            </a:r>
            <a:r>
              <a:rPr lang="en-GB" sz="2400" b="1" strike="noStrike" dirty="0" err="1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NeuroMod</a:t>
            </a:r>
            <a:r>
              <a:rPr lang="en-GB" sz="2400" b="1" strike="noStrike" dirty="0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000" b="1" dirty="0">
              <a:solidFill>
                <a:srgbClr val="008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BAC45A-F8F9-BA3B-A256-523C47952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rawing of a person in a bonnet&#10;&#10;AI-generated content may be incorrect.">
            <a:extLst>
              <a:ext uri="{FF2B5EF4-FFF2-40B4-BE49-F238E27FC236}">
                <a16:creationId xmlns:a16="http://schemas.microsoft.com/office/drawing/2014/main" id="{7EC94A55-51CA-4989-88AB-F948B20CE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802" y="2998455"/>
            <a:ext cx="5021" cy="6147"/>
          </a:xfrm>
          <a:prstGeom prst="rect">
            <a:avLst/>
          </a:prstGeom>
        </p:spPr>
      </p:pic>
      <p:sp>
        <p:nvSpPr>
          <p:cNvPr id="2" name="Google Shape;150;p4">
            <a:extLst>
              <a:ext uri="{FF2B5EF4-FFF2-40B4-BE49-F238E27FC236}">
                <a16:creationId xmlns:a16="http://schemas.microsoft.com/office/drawing/2014/main" id="{7A2869C0-655F-E3DA-A259-11C65840ABDB}"/>
              </a:ext>
            </a:extLst>
          </p:cNvPr>
          <p:cNvSpPr txBox="1"/>
          <p:nvPr/>
        </p:nvSpPr>
        <p:spPr>
          <a:xfrm>
            <a:off x="237064" y="2511463"/>
            <a:ext cx="9609667" cy="1496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strike="noStrike" dirty="0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2. Forge a new consensus on TMS methods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200" b="1" dirty="0">
              <a:solidFill>
                <a:srgbClr val="008FFF"/>
              </a:solidFill>
            </a:endParaRPr>
          </a:p>
        </p:txBody>
      </p:sp>
      <p:sp>
        <p:nvSpPr>
          <p:cNvPr id="6" name="Google Shape;150;p4">
            <a:extLst>
              <a:ext uri="{FF2B5EF4-FFF2-40B4-BE49-F238E27FC236}">
                <a16:creationId xmlns:a16="http://schemas.microsoft.com/office/drawing/2014/main" id="{D2380332-45B7-B81F-4037-96C409013604}"/>
              </a:ext>
            </a:extLst>
          </p:cNvPr>
          <p:cNvSpPr txBox="1"/>
          <p:nvPr/>
        </p:nvSpPr>
        <p:spPr>
          <a:xfrm>
            <a:off x="509649" y="1356923"/>
            <a:ext cx="9071640" cy="1496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strike="noStrike" dirty="0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Not all TMS methods work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200" b="1" dirty="0">
              <a:solidFill>
                <a:srgbClr val="008FFF"/>
              </a:solidFill>
            </a:endParaRPr>
          </a:p>
        </p:txBody>
      </p:sp>
      <p:sp>
        <p:nvSpPr>
          <p:cNvPr id="9" name="Google Shape;150;p4">
            <a:extLst>
              <a:ext uri="{FF2B5EF4-FFF2-40B4-BE49-F238E27FC236}">
                <a16:creationId xmlns:a16="http://schemas.microsoft.com/office/drawing/2014/main" id="{7A1CA369-1FFA-E137-D66C-D3463423EA9D}"/>
              </a:ext>
            </a:extLst>
          </p:cNvPr>
          <p:cNvSpPr txBox="1"/>
          <p:nvPr/>
        </p:nvSpPr>
        <p:spPr>
          <a:xfrm>
            <a:off x="514267" y="2202044"/>
            <a:ext cx="9071640" cy="1496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strike="noStrike" dirty="0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But some work extremely well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200" b="1" dirty="0">
              <a:solidFill>
                <a:srgbClr val="008FFF"/>
              </a:solidFill>
            </a:endParaRPr>
          </a:p>
        </p:txBody>
      </p:sp>
      <p:sp>
        <p:nvSpPr>
          <p:cNvPr id="10" name="Google Shape;150;p4">
            <a:extLst>
              <a:ext uri="{FF2B5EF4-FFF2-40B4-BE49-F238E27FC236}">
                <a16:creationId xmlns:a16="http://schemas.microsoft.com/office/drawing/2014/main" id="{4F5C8C76-86ED-A17C-0997-FFB787257353}"/>
              </a:ext>
            </a:extLst>
          </p:cNvPr>
          <p:cNvSpPr txBox="1"/>
          <p:nvPr/>
        </p:nvSpPr>
        <p:spPr>
          <a:xfrm>
            <a:off x="518886" y="3379680"/>
            <a:ext cx="9071640" cy="1496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strike="noStrike" dirty="0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How – </a:t>
            </a:r>
            <a:r>
              <a:rPr lang="en-GB" sz="3600" b="1" i="1" strike="noStrike" dirty="0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in principle</a:t>
            </a:r>
            <a:r>
              <a:rPr lang="en-GB" sz="3600" b="1" strike="noStrike" dirty="0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 – do we make more progress &amp; faster progress?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200" b="1" dirty="0">
              <a:solidFill>
                <a:srgbClr val="008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93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1969E-6 -0.00168 L 0.00047 -0.4325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" y="-215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6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DD95D0-8DE2-6230-D1C0-9BCC2DD26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rawing of a person in a bonnet&#10;&#10;AI-generated content may be incorrect.">
            <a:extLst>
              <a:ext uri="{FF2B5EF4-FFF2-40B4-BE49-F238E27FC236}">
                <a16:creationId xmlns:a16="http://schemas.microsoft.com/office/drawing/2014/main" id="{18EBC156-6A3C-C055-13F5-5E308D347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802" y="2998455"/>
            <a:ext cx="5021" cy="6147"/>
          </a:xfrm>
          <a:prstGeom prst="rect">
            <a:avLst/>
          </a:prstGeom>
        </p:spPr>
      </p:pic>
      <p:sp>
        <p:nvSpPr>
          <p:cNvPr id="7" name="Google Shape;122;g3269b177041_0_16">
            <a:extLst>
              <a:ext uri="{FF2B5EF4-FFF2-40B4-BE49-F238E27FC236}">
                <a16:creationId xmlns:a16="http://schemas.microsoft.com/office/drawing/2014/main" id="{DA61B35F-FD57-88EC-0777-10F3F5E0615D}"/>
              </a:ext>
            </a:extLst>
          </p:cNvPr>
          <p:cNvSpPr txBox="1"/>
          <p:nvPr/>
        </p:nvSpPr>
        <p:spPr>
          <a:xfrm>
            <a:off x="504000" y="226080"/>
            <a:ext cx="9071700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 dirty="0">
                <a:solidFill>
                  <a:srgbClr val="008FFF"/>
                </a:solidFill>
              </a:rPr>
              <a:t>Why Experimental Psychology?</a:t>
            </a:r>
            <a:endParaRPr dirty="0"/>
          </a:p>
        </p:txBody>
      </p:sp>
      <p:sp>
        <p:nvSpPr>
          <p:cNvPr id="8" name="Google Shape;150;p4">
            <a:extLst>
              <a:ext uri="{FF2B5EF4-FFF2-40B4-BE49-F238E27FC236}">
                <a16:creationId xmlns:a16="http://schemas.microsoft.com/office/drawing/2014/main" id="{52626881-1DDC-7FA5-35C3-719C3051AFED}"/>
              </a:ext>
            </a:extLst>
          </p:cNvPr>
          <p:cNvSpPr txBox="1"/>
          <p:nvPr/>
        </p:nvSpPr>
        <p:spPr>
          <a:xfrm>
            <a:off x="514266" y="1343067"/>
            <a:ext cx="9071640" cy="1496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strike="noStrike" dirty="0">
                <a:solidFill>
                  <a:srgbClr val="008FFF"/>
                </a:solidFill>
                <a:sym typeface="Arial"/>
              </a:rPr>
              <a:t>(</a:t>
            </a:r>
            <a:r>
              <a:rPr lang="en-GB" sz="3600" b="1" dirty="0">
                <a:solidFill>
                  <a:srgbClr val="008FFF"/>
                </a:solidFill>
              </a:rPr>
              <a:t>they are paying – thank you EPS!)</a:t>
            </a:r>
            <a:endParaRPr lang="en-GB" sz="3600" b="1" strike="noStrike" dirty="0">
              <a:solidFill>
                <a:srgbClr val="008FFF"/>
              </a:solidFill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200" b="1" dirty="0">
              <a:solidFill>
                <a:srgbClr val="008FFF"/>
              </a:solidFill>
            </a:endParaRPr>
          </a:p>
        </p:txBody>
      </p:sp>
      <p:sp>
        <p:nvSpPr>
          <p:cNvPr id="2" name="Google Shape;150;p4">
            <a:extLst>
              <a:ext uri="{FF2B5EF4-FFF2-40B4-BE49-F238E27FC236}">
                <a16:creationId xmlns:a16="http://schemas.microsoft.com/office/drawing/2014/main" id="{92ADE99B-05DD-71AC-56BD-75D6F3B759ED}"/>
              </a:ext>
            </a:extLst>
          </p:cNvPr>
          <p:cNvSpPr txBox="1"/>
          <p:nvPr/>
        </p:nvSpPr>
        <p:spPr>
          <a:xfrm>
            <a:off x="237064" y="2511463"/>
            <a:ext cx="9609667" cy="1496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strike="noStrike" dirty="0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TMS involves awake, behaving humans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200" b="1" dirty="0">
              <a:solidFill>
                <a:srgbClr val="008FFF"/>
              </a:solidFill>
            </a:endParaRPr>
          </a:p>
        </p:txBody>
      </p:sp>
      <p:sp>
        <p:nvSpPr>
          <p:cNvPr id="3" name="Google Shape;150;p4">
            <a:extLst>
              <a:ext uri="{FF2B5EF4-FFF2-40B4-BE49-F238E27FC236}">
                <a16:creationId xmlns:a16="http://schemas.microsoft.com/office/drawing/2014/main" id="{0AF99BFE-D9F1-6AEE-DAD2-47B40BA3EE5D}"/>
              </a:ext>
            </a:extLst>
          </p:cNvPr>
          <p:cNvSpPr txBox="1"/>
          <p:nvPr/>
        </p:nvSpPr>
        <p:spPr>
          <a:xfrm>
            <a:off x="237062" y="3696800"/>
            <a:ext cx="9609667" cy="1496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strike="noStrike" dirty="0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TM</a:t>
            </a:r>
            <a:r>
              <a:rPr lang="en-GB" sz="3600" b="1" u="sng" strike="noStrike" dirty="0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GB" sz="3600" b="1" strike="noStrike" dirty="0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 is (just) a(</a:t>
            </a:r>
            <a:r>
              <a:rPr lang="en-GB" sz="3600" b="1" strike="noStrike" dirty="0" err="1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nother</a:t>
            </a:r>
            <a:r>
              <a:rPr lang="en-GB" sz="3600" b="1" strike="noStrike" dirty="0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) stimulus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200" b="1" dirty="0">
              <a:solidFill>
                <a:srgbClr val="008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42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F73C03-C7FE-8E96-4998-5DE8E46F0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rawing of a person in a bonnet&#10;&#10;AI-generated content may be incorrect.">
            <a:extLst>
              <a:ext uri="{FF2B5EF4-FFF2-40B4-BE49-F238E27FC236}">
                <a16:creationId xmlns:a16="http://schemas.microsoft.com/office/drawing/2014/main" id="{6C9E9C33-77A2-9370-0D32-D24163058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802" y="2998455"/>
            <a:ext cx="5021" cy="6147"/>
          </a:xfrm>
          <a:prstGeom prst="rect">
            <a:avLst/>
          </a:prstGeom>
        </p:spPr>
      </p:pic>
      <p:sp>
        <p:nvSpPr>
          <p:cNvPr id="7" name="Google Shape;122;g3269b177041_0_16">
            <a:extLst>
              <a:ext uri="{FF2B5EF4-FFF2-40B4-BE49-F238E27FC236}">
                <a16:creationId xmlns:a16="http://schemas.microsoft.com/office/drawing/2014/main" id="{DF588B5B-1025-8376-7DAA-76F63911333C}"/>
              </a:ext>
            </a:extLst>
          </p:cNvPr>
          <p:cNvSpPr txBox="1"/>
          <p:nvPr/>
        </p:nvSpPr>
        <p:spPr>
          <a:xfrm>
            <a:off x="504000" y="604767"/>
            <a:ext cx="9071700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 dirty="0">
                <a:solidFill>
                  <a:srgbClr val="008FFF"/>
                </a:solidFill>
              </a:rPr>
              <a:t>I’ve attended a lot of workshops</a:t>
            </a:r>
            <a:endParaRPr dirty="0"/>
          </a:p>
        </p:txBody>
      </p:sp>
      <p:sp>
        <p:nvSpPr>
          <p:cNvPr id="8" name="Google Shape;150;p4">
            <a:extLst>
              <a:ext uri="{FF2B5EF4-FFF2-40B4-BE49-F238E27FC236}">
                <a16:creationId xmlns:a16="http://schemas.microsoft.com/office/drawing/2014/main" id="{BFD7446C-3EAC-3384-754A-FB29BBA78EB2}"/>
              </a:ext>
            </a:extLst>
          </p:cNvPr>
          <p:cNvSpPr txBox="1"/>
          <p:nvPr/>
        </p:nvSpPr>
        <p:spPr>
          <a:xfrm>
            <a:off x="514266" y="2091210"/>
            <a:ext cx="9071640" cy="1496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 strike="noStrike" dirty="0">
                <a:solidFill>
                  <a:srgbClr val="008FFF"/>
                </a:solidFill>
                <a:sym typeface="Arial"/>
              </a:rPr>
              <a:t>most were </a:t>
            </a:r>
            <a:r>
              <a:rPr lang="en-GB" sz="4400" b="1" strike="noStrike" dirty="0" err="1">
                <a:solidFill>
                  <a:srgbClr val="008FFF"/>
                </a:solidFill>
                <a:sym typeface="Arial"/>
              </a:rPr>
              <a:t>work</a:t>
            </a:r>
            <a:r>
              <a:rPr lang="en-GB" sz="6000" b="1" strike="noStrike" dirty="0" err="1">
                <a:solidFill>
                  <a:srgbClr val="00B050"/>
                </a:solidFill>
                <a:sym typeface="Arial"/>
              </a:rPr>
              <a:t>SHOP</a:t>
            </a:r>
            <a:r>
              <a:rPr lang="en-GB" sz="4400" b="1" strike="noStrike" dirty="0" err="1">
                <a:solidFill>
                  <a:srgbClr val="008FFF"/>
                </a:solidFill>
                <a:sym typeface="Arial"/>
              </a:rPr>
              <a:t>s</a:t>
            </a:r>
            <a:endParaRPr lang="en-GB" sz="4400" b="1" strike="noStrike" dirty="0">
              <a:solidFill>
                <a:srgbClr val="008FFF"/>
              </a:solidFill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 b="1" dirty="0">
              <a:solidFill>
                <a:srgbClr val="008FFF"/>
              </a:solidFill>
            </a:endParaRPr>
          </a:p>
        </p:txBody>
      </p:sp>
      <p:sp>
        <p:nvSpPr>
          <p:cNvPr id="2" name="Google Shape;150;p4">
            <a:extLst>
              <a:ext uri="{FF2B5EF4-FFF2-40B4-BE49-F238E27FC236}">
                <a16:creationId xmlns:a16="http://schemas.microsoft.com/office/drawing/2014/main" id="{C490E3C3-0DB2-9357-F8A3-C4CD29B8F198}"/>
              </a:ext>
            </a:extLst>
          </p:cNvPr>
          <p:cNvSpPr txBox="1"/>
          <p:nvPr/>
        </p:nvSpPr>
        <p:spPr>
          <a:xfrm>
            <a:off x="237064" y="3684480"/>
            <a:ext cx="9609667" cy="1496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 strike="noStrike" dirty="0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this is a </a:t>
            </a:r>
            <a:r>
              <a:rPr lang="en-GB" sz="6000" b="1" strike="noStrike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WORK</a:t>
            </a:r>
            <a:r>
              <a:rPr lang="en-GB" sz="4400" b="1" strike="noStrike" dirty="0" err="1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shop</a:t>
            </a:r>
            <a:endParaRPr lang="en-GB" sz="4400" b="1" strike="noStrike" dirty="0">
              <a:solidFill>
                <a:srgbClr val="008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600" b="1" dirty="0">
              <a:solidFill>
                <a:srgbClr val="008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34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27D6D-6A23-207B-A921-F0C34CE40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rawing of a person in a bonnet&#10;&#10;AI-generated content may be incorrect.">
            <a:extLst>
              <a:ext uri="{FF2B5EF4-FFF2-40B4-BE49-F238E27FC236}">
                <a16:creationId xmlns:a16="http://schemas.microsoft.com/office/drawing/2014/main" id="{329E7D1E-2C54-6E13-9B06-F22217AC0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802" y="2998455"/>
            <a:ext cx="5021" cy="6147"/>
          </a:xfrm>
          <a:prstGeom prst="rect">
            <a:avLst/>
          </a:prstGeom>
        </p:spPr>
      </p:pic>
      <p:sp>
        <p:nvSpPr>
          <p:cNvPr id="7" name="Google Shape;122;g3269b177041_0_16">
            <a:extLst>
              <a:ext uri="{FF2B5EF4-FFF2-40B4-BE49-F238E27FC236}">
                <a16:creationId xmlns:a16="http://schemas.microsoft.com/office/drawing/2014/main" id="{063B2668-E24C-ADCD-ACAF-FAC1F84DE7F6}"/>
              </a:ext>
            </a:extLst>
          </p:cNvPr>
          <p:cNvSpPr txBox="1"/>
          <p:nvPr/>
        </p:nvSpPr>
        <p:spPr>
          <a:xfrm>
            <a:off x="504000" y="226080"/>
            <a:ext cx="9071700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 dirty="0">
                <a:solidFill>
                  <a:srgbClr val="008FFF"/>
                </a:solidFill>
              </a:rPr>
              <a:t>What are we going to do?</a:t>
            </a:r>
            <a:endParaRPr dirty="0"/>
          </a:p>
        </p:txBody>
      </p:sp>
      <p:sp>
        <p:nvSpPr>
          <p:cNvPr id="8" name="Google Shape;150;p4">
            <a:extLst>
              <a:ext uri="{FF2B5EF4-FFF2-40B4-BE49-F238E27FC236}">
                <a16:creationId xmlns:a16="http://schemas.microsoft.com/office/drawing/2014/main" id="{56950F2D-9E32-B69F-9A7F-263190682DB3}"/>
              </a:ext>
            </a:extLst>
          </p:cNvPr>
          <p:cNvSpPr txBox="1"/>
          <p:nvPr/>
        </p:nvSpPr>
        <p:spPr>
          <a:xfrm>
            <a:off x="514266" y="1343067"/>
            <a:ext cx="9071640" cy="1496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strike="noStrike" dirty="0">
                <a:solidFill>
                  <a:srgbClr val="008FFF"/>
                </a:solidFill>
                <a:sym typeface="Arial"/>
              </a:rPr>
              <a:t>4 </a:t>
            </a:r>
            <a:r>
              <a:rPr lang="en-GB" sz="3600" b="1" strike="noStrike" dirty="0">
                <a:solidFill>
                  <a:srgbClr val="008FFF"/>
                </a:solidFill>
                <a:sym typeface="Arial"/>
              </a:rPr>
              <a:t>Keynote</a:t>
            </a:r>
            <a:r>
              <a:rPr lang="en-GB" sz="2800" b="1" strike="noStrike" dirty="0">
                <a:solidFill>
                  <a:srgbClr val="008FFF"/>
                </a:solidFill>
                <a:sym typeface="Arial"/>
              </a:rPr>
              <a:t> speakers, </a:t>
            </a:r>
            <a:r>
              <a:rPr lang="en-GB" sz="3200" b="1" strike="noStrike" dirty="0">
                <a:solidFill>
                  <a:srgbClr val="008FFF"/>
                </a:solidFill>
                <a:sym typeface="Arial"/>
              </a:rPr>
              <a:t>responders</a:t>
            </a:r>
            <a:r>
              <a:rPr lang="en-GB" sz="2800" b="1" strike="noStrike" dirty="0">
                <a:solidFill>
                  <a:srgbClr val="008FFF"/>
                </a:solidFill>
                <a:sym typeface="Arial"/>
              </a:rPr>
              <a:t> &amp; discussions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050" b="1" dirty="0">
              <a:solidFill>
                <a:srgbClr val="008FFF"/>
              </a:solidFill>
            </a:endParaRPr>
          </a:p>
        </p:txBody>
      </p:sp>
      <p:sp>
        <p:nvSpPr>
          <p:cNvPr id="2" name="Google Shape;150;p4">
            <a:extLst>
              <a:ext uri="{FF2B5EF4-FFF2-40B4-BE49-F238E27FC236}">
                <a16:creationId xmlns:a16="http://schemas.microsoft.com/office/drawing/2014/main" id="{101FCF9D-802C-613C-5BD7-0145C2A26785}"/>
              </a:ext>
            </a:extLst>
          </p:cNvPr>
          <p:cNvSpPr txBox="1"/>
          <p:nvPr/>
        </p:nvSpPr>
        <p:spPr>
          <a:xfrm>
            <a:off x="237064" y="2511463"/>
            <a:ext cx="9609667" cy="1496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strike="noStrike" dirty="0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7 </a:t>
            </a:r>
            <a:r>
              <a:rPr lang="en-GB" sz="4000" b="1" strike="noStrike" dirty="0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hackathon</a:t>
            </a:r>
            <a:r>
              <a:rPr lang="en-GB" sz="3200" b="1" strike="noStrike" dirty="0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 sessions (in which you will </a:t>
            </a:r>
            <a:r>
              <a:rPr lang="en-GB" sz="3200" b="1" i="1" u="sng" strike="noStrike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write</a:t>
            </a:r>
            <a:r>
              <a:rPr lang="en-GB" sz="3200" b="1" strike="noStrike" dirty="0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b="1" dirty="0">
              <a:solidFill>
                <a:srgbClr val="008FFF"/>
              </a:solidFill>
            </a:endParaRPr>
          </a:p>
        </p:txBody>
      </p:sp>
      <p:sp>
        <p:nvSpPr>
          <p:cNvPr id="3" name="Google Shape;150;p4">
            <a:extLst>
              <a:ext uri="{FF2B5EF4-FFF2-40B4-BE49-F238E27FC236}">
                <a16:creationId xmlns:a16="http://schemas.microsoft.com/office/drawing/2014/main" id="{D32EF95A-9B5B-6875-B4FB-177BD212C4FF}"/>
              </a:ext>
            </a:extLst>
          </p:cNvPr>
          <p:cNvSpPr txBox="1"/>
          <p:nvPr/>
        </p:nvSpPr>
        <p:spPr>
          <a:xfrm>
            <a:off x="237062" y="3696800"/>
            <a:ext cx="9609667" cy="1496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b="1" strike="noStrike" dirty="0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GB" sz="4800" b="1" strike="noStrike" dirty="0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poster</a:t>
            </a:r>
            <a:r>
              <a:rPr lang="en-GB" sz="4000" b="1" strike="noStrike" dirty="0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3600" b="1" strike="noStrike" dirty="0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sessions</a:t>
            </a:r>
            <a:r>
              <a:rPr lang="en-GB" sz="4000" b="1" strike="noStrike" dirty="0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, 2 </a:t>
            </a:r>
            <a:r>
              <a:rPr lang="en-GB" sz="4800" b="1" strike="noStrike" dirty="0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drinks</a:t>
            </a:r>
            <a:r>
              <a:rPr lang="en-GB" sz="4000" b="1" strike="noStrike" dirty="0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3600" b="1" strike="noStrike" dirty="0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receptions</a:t>
            </a:r>
            <a:endParaRPr lang="en-GB" sz="4000" b="1" strike="noStrike" dirty="0">
              <a:solidFill>
                <a:srgbClr val="008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b="1" dirty="0">
              <a:solidFill>
                <a:srgbClr val="008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21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269b177041_0_16"/>
          <p:cNvSpPr txBox="1"/>
          <p:nvPr/>
        </p:nvSpPr>
        <p:spPr>
          <a:xfrm>
            <a:off x="504000" y="226080"/>
            <a:ext cx="9071700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b="1" dirty="0">
                <a:solidFill>
                  <a:srgbClr val="008FFF"/>
                </a:solidFill>
              </a:rPr>
              <a:t>14 papers were published on 11</a:t>
            </a:r>
            <a:r>
              <a:rPr lang="en-GB" sz="3200" b="1" baseline="30000" dirty="0">
                <a:solidFill>
                  <a:srgbClr val="008FFF"/>
                </a:solidFill>
              </a:rPr>
              <a:t>th</a:t>
            </a:r>
            <a:r>
              <a:rPr lang="en-GB" sz="3200" b="1" dirty="0">
                <a:solidFill>
                  <a:srgbClr val="008FFF"/>
                </a:solidFill>
              </a:rPr>
              <a:t> May, 1985</a:t>
            </a:r>
            <a:endParaRPr sz="1050" dirty="0">
              <a:solidFill>
                <a:srgbClr val="008FFF"/>
              </a:solidFill>
            </a:endParaRPr>
          </a:p>
        </p:txBody>
      </p:sp>
      <p:sp>
        <p:nvSpPr>
          <p:cNvPr id="14" name="Line 6">
            <a:extLst>
              <a:ext uri="{FF2B5EF4-FFF2-40B4-BE49-F238E27FC236}">
                <a16:creationId xmlns:a16="http://schemas.microsoft.com/office/drawing/2014/main" id="{B4E20F28-CBA1-D22B-5214-C449F10EC5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3913" y="4303713"/>
            <a:ext cx="8709025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Line 7">
            <a:extLst>
              <a:ext uri="{FF2B5EF4-FFF2-40B4-BE49-F238E27FC236}">
                <a16:creationId xmlns:a16="http://schemas.microsoft.com/office/drawing/2014/main" id="{0F931DE4-6DF2-3E19-D404-372EDC80C5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3913" y="3632200"/>
            <a:ext cx="8709025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Line 8">
            <a:extLst>
              <a:ext uri="{FF2B5EF4-FFF2-40B4-BE49-F238E27FC236}">
                <a16:creationId xmlns:a16="http://schemas.microsoft.com/office/drawing/2014/main" id="{81C77C89-8565-70B0-294B-5CD7503355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3913" y="2960688"/>
            <a:ext cx="8709025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Line 9">
            <a:extLst>
              <a:ext uri="{FF2B5EF4-FFF2-40B4-BE49-F238E27FC236}">
                <a16:creationId xmlns:a16="http://schemas.microsoft.com/office/drawing/2014/main" id="{5EDF6348-19C6-E208-144E-69BE21B2A4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3913" y="2289175"/>
            <a:ext cx="8709025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Line 10">
            <a:extLst>
              <a:ext uri="{FF2B5EF4-FFF2-40B4-BE49-F238E27FC236}">
                <a16:creationId xmlns:a16="http://schemas.microsoft.com/office/drawing/2014/main" id="{CCA0527D-9AEF-FADB-A28F-B3DC2A4C4E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3913" y="1617663"/>
            <a:ext cx="8709025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Freeform 11">
            <a:extLst>
              <a:ext uri="{FF2B5EF4-FFF2-40B4-BE49-F238E27FC236}">
                <a16:creationId xmlns:a16="http://schemas.microsoft.com/office/drawing/2014/main" id="{46E70812-E677-F19C-C922-C22B3B6AA5B8}"/>
              </a:ext>
            </a:extLst>
          </p:cNvPr>
          <p:cNvSpPr>
            <a:spLocks/>
          </p:cNvSpPr>
          <p:nvPr/>
        </p:nvSpPr>
        <p:spPr bwMode="auto">
          <a:xfrm>
            <a:off x="814388" y="4303713"/>
            <a:ext cx="19050" cy="63500"/>
          </a:xfrm>
          <a:custGeom>
            <a:avLst/>
            <a:gdLst>
              <a:gd name="T0" fmla="*/ 12 w 12"/>
              <a:gd name="T1" fmla="*/ 40 h 40"/>
              <a:gd name="T2" fmla="*/ 6 w 12"/>
              <a:gd name="T3" fmla="*/ 40 h 40"/>
              <a:gd name="T4" fmla="*/ 0 w 12"/>
              <a:gd name="T5" fmla="*/ 40 h 40"/>
              <a:gd name="T6" fmla="*/ 0 w 12"/>
              <a:gd name="T7" fmla="*/ 0 h 40"/>
              <a:gd name="T8" fmla="*/ 6 w 12"/>
              <a:gd name="T9" fmla="*/ 0 h 40"/>
              <a:gd name="T10" fmla="*/ 12 w 12"/>
              <a:gd name="T11" fmla="*/ 0 h 40"/>
              <a:gd name="T12" fmla="*/ 12 w 12"/>
              <a:gd name="T13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40">
                <a:moveTo>
                  <a:pt x="12" y="40"/>
                </a:moveTo>
                <a:lnTo>
                  <a:pt x="6" y="40"/>
                </a:lnTo>
                <a:lnTo>
                  <a:pt x="0" y="40"/>
                </a:lnTo>
                <a:lnTo>
                  <a:pt x="0" y="0"/>
                </a:lnTo>
                <a:lnTo>
                  <a:pt x="6" y="0"/>
                </a:lnTo>
                <a:lnTo>
                  <a:pt x="12" y="0"/>
                </a:lnTo>
                <a:lnTo>
                  <a:pt x="12" y="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" name="Freeform 12">
            <a:extLst>
              <a:ext uri="{FF2B5EF4-FFF2-40B4-BE49-F238E27FC236}">
                <a16:creationId xmlns:a16="http://schemas.microsoft.com/office/drawing/2014/main" id="{431526F9-4728-DEF9-CD93-43702816CEFC}"/>
              </a:ext>
            </a:extLst>
          </p:cNvPr>
          <p:cNvSpPr>
            <a:spLocks/>
          </p:cNvSpPr>
          <p:nvPr/>
        </p:nvSpPr>
        <p:spPr bwMode="auto">
          <a:xfrm>
            <a:off x="814388" y="4303713"/>
            <a:ext cx="19050" cy="63500"/>
          </a:xfrm>
          <a:custGeom>
            <a:avLst/>
            <a:gdLst>
              <a:gd name="T0" fmla="*/ 12 w 12"/>
              <a:gd name="T1" fmla="*/ 40 h 40"/>
              <a:gd name="T2" fmla="*/ 6 w 12"/>
              <a:gd name="T3" fmla="*/ 40 h 40"/>
              <a:gd name="T4" fmla="*/ 0 w 12"/>
              <a:gd name="T5" fmla="*/ 40 h 40"/>
              <a:gd name="T6" fmla="*/ 0 w 12"/>
              <a:gd name="T7" fmla="*/ 0 h 40"/>
              <a:gd name="T8" fmla="*/ 6 w 12"/>
              <a:gd name="T9" fmla="*/ 0 h 40"/>
              <a:gd name="T10" fmla="*/ 12 w 12"/>
              <a:gd name="T11" fmla="*/ 0 h 40"/>
              <a:gd name="T12" fmla="*/ 12 w 12"/>
              <a:gd name="T13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40">
                <a:moveTo>
                  <a:pt x="12" y="40"/>
                </a:moveTo>
                <a:lnTo>
                  <a:pt x="6" y="40"/>
                </a:lnTo>
                <a:lnTo>
                  <a:pt x="0" y="40"/>
                </a:lnTo>
                <a:lnTo>
                  <a:pt x="0" y="0"/>
                </a:lnTo>
                <a:lnTo>
                  <a:pt x="6" y="0"/>
                </a:lnTo>
                <a:lnTo>
                  <a:pt x="12" y="0"/>
                </a:lnTo>
                <a:lnTo>
                  <a:pt x="12" y="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F04D53ED-CA65-3061-3E23-C0666783A5E3}"/>
              </a:ext>
            </a:extLst>
          </p:cNvPr>
          <p:cNvSpPr>
            <a:spLocks/>
          </p:cNvSpPr>
          <p:nvPr/>
        </p:nvSpPr>
        <p:spPr bwMode="auto">
          <a:xfrm>
            <a:off x="1436688" y="4303713"/>
            <a:ext cx="17463" cy="63500"/>
          </a:xfrm>
          <a:custGeom>
            <a:avLst/>
            <a:gdLst>
              <a:gd name="T0" fmla="*/ 11 w 11"/>
              <a:gd name="T1" fmla="*/ 40 h 40"/>
              <a:gd name="T2" fmla="*/ 6 w 11"/>
              <a:gd name="T3" fmla="*/ 40 h 40"/>
              <a:gd name="T4" fmla="*/ 0 w 11"/>
              <a:gd name="T5" fmla="*/ 40 h 40"/>
              <a:gd name="T6" fmla="*/ 0 w 11"/>
              <a:gd name="T7" fmla="*/ 0 h 40"/>
              <a:gd name="T8" fmla="*/ 6 w 11"/>
              <a:gd name="T9" fmla="*/ 0 h 40"/>
              <a:gd name="T10" fmla="*/ 11 w 11"/>
              <a:gd name="T11" fmla="*/ 0 h 40"/>
              <a:gd name="T12" fmla="*/ 11 w 11"/>
              <a:gd name="T13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40">
                <a:moveTo>
                  <a:pt x="11" y="40"/>
                </a:moveTo>
                <a:lnTo>
                  <a:pt x="6" y="40"/>
                </a:lnTo>
                <a:lnTo>
                  <a:pt x="0" y="40"/>
                </a:lnTo>
                <a:lnTo>
                  <a:pt x="0" y="0"/>
                </a:lnTo>
                <a:lnTo>
                  <a:pt x="6" y="0"/>
                </a:lnTo>
                <a:lnTo>
                  <a:pt x="11" y="0"/>
                </a:lnTo>
                <a:lnTo>
                  <a:pt x="11" y="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Freeform 14">
            <a:extLst>
              <a:ext uri="{FF2B5EF4-FFF2-40B4-BE49-F238E27FC236}">
                <a16:creationId xmlns:a16="http://schemas.microsoft.com/office/drawing/2014/main" id="{29931BA0-EA44-7283-8C11-07A66B36B47F}"/>
              </a:ext>
            </a:extLst>
          </p:cNvPr>
          <p:cNvSpPr>
            <a:spLocks/>
          </p:cNvSpPr>
          <p:nvPr/>
        </p:nvSpPr>
        <p:spPr bwMode="auto">
          <a:xfrm>
            <a:off x="1436688" y="4303713"/>
            <a:ext cx="17463" cy="63500"/>
          </a:xfrm>
          <a:custGeom>
            <a:avLst/>
            <a:gdLst>
              <a:gd name="T0" fmla="*/ 11 w 11"/>
              <a:gd name="T1" fmla="*/ 40 h 40"/>
              <a:gd name="T2" fmla="*/ 6 w 11"/>
              <a:gd name="T3" fmla="*/ 40 h 40"/>
              <a:gd name="T4" fmla="*/ 0 w 11"/>
              <a:gd name="T5" fmla="*/ 40 h 40"/>
              <a:gd name="T6" fmla="*/ 0 w 11"/>
              <a:gd name="T7" fmla="*/ 0 h 40"/>
              <a:gd name="T8" fmla="*/ 6 w 11"/>
              <a:gd name="T9" fmla="*/ 0 h 40"/>
              <a:gd name="T10" fmla="*/ 11 w 11"/>
              <a:gd name="T11" fmla="*/ 0 h 40"/>
              <a:gd name="T12" fmla="*/ 11 w 11"/>
              <a:gd name="T13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40">
                <a:moveTo>
                  <a:pt x="11" y="40"/>
                </a:moveTo>
                <a:lnTo>
                  <a:pt x="6" y="40"/>
                </a:lnTo>
                <a:lnTo>
                  <a:pt x="0" y="40"/>
                </a:lnTo>
                <a:lnTo>
                  <a:pt x="0" y="0"/>
                </a:lnTo>
                <a:lnTo>
                  <a:pt x="6" y="0"/>
                </a:lnTo>
                <a:lnTo>
                  <a:pt x="11" y="0"/>
                </a:lnTo>
                <a:lnTo>
                  <a:pt x="11" y="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Freeform 15">
            <a:extLst>
              <a:ext uri="{FF2B5EF4-FFF2-40B4-BE49-F238E27FC236}">
                <a16:creationId xmlns:a16="http://schemas.microsoft.com/office/drawing/2014/main" id="{FF78BBE7-9726-8812-3F8D-9771D72878F3}"/>
              </a:ext>
            </a:extLst>
          </p:cNvPr>
          <p:cNvSpPr>
            <a:spLocks/>
          </p:cNvSpPr>
          <p:nvPr/>
        </p:nvSpPr>
        <p:spPr bwMode="auto">
          <a:xfrm>
            <a:off x="2058988" y="4303713"/>
            <a:ext cx="17463" cy="63500"/>
          </a:xfrm>
          <a:custGeom>
            <a:avLst/>
            <a:gdLst>
              <a:gd name="T0" fmla="*/ 11 w 11"/>
              <a:gd name="T1" fmla="*/ 40 h 40"/>
              <a:gd name="T2" fmla="*/ 5 w 11"/>
              <a:gd name="T3" fmla="*/ 40 h 40"/>
              <a:gd name="T4" fmla="*/ 0 w 11"/>
              <a:gd name="T5" fmla="*/ 40 h 40"/>
              <a:gd name="T6" fmla="*/ 0 w 11"/>
              <a:gd name="T7" fmla="*/ 0 h 40"/>
              <a:gd name="T8" fmla="*/ 5 w 11"/>
              <a:gd name="T9" fmla="*/ 0 h 40"/>
              <a:gd name="T10" fmla="*/ 11 w 11"/>
              <a:gd name="T11" fmla="*/ 0 h 40"/>
              <a:gd name="T12" fmla="*/ 11 w 11"/>
              <a:gd name="T13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40">
                <a:moveTo>
                  <a:pt x="11" y="40"/>
                </a:moveTo>
                <a:lnTo>
                  <a:pt x="5" y="40"/>
                </a:lnTo>
                <a:lnTo>
                  <a:pt x="0" y="40"/>
                </a:lnTo>
                <a:lnTo>
                  <a:pt x="0" y="0"/>
                </a:lnTo>
                <a:lnTo>
                  <a:pt x="5" y="0"/>
                </a:lnTo>
                <a:lnTo>
                  <a:pt x="11" y="0"/>
                </a:lnTo>
                <a:lnTo>
                  <a:pt x="11" y="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" name="Freeform 16">
            <a:extLst>
              <a:ext uri="{FF2B5EF4-FFF2-40B4-BE49-F238E27FC236}">
                <a16:creationId xmlns:a16="http://schemas.microsoft.com/office/drawing/2014/main" id="{FD1264C1-FCA6-EE14-D0C2-6E0AB065C187}"/>
              </a:ext>
            </a:extLst>
          </p:cNvPr>
          <p:cNvSpPr>
            <a:spLocks/>
          </p:cNvSpPr>
          <p:nvPr/>
        </p:nvSpPr>
        <p:spPr bwMode="auto">
          <a:xfrm>
            <a:off x="2058988" y="4303713"/>
            <a:ext cx="17463" cy="63500"/>
          </a:xfrm>
          <a:custGeom>
            <a:avLst/>
            <a:gdLst>
              <a:gd name="T0" fmla="*/ 11 w 11"/>
              <a:gd name="T1" fmla="*/ 40 h 40"/>
              <a:gd name="T2" fmla="*/ 5 w 11"/>
              <a:gd name="T3" fmla="*/ 40 h 40"/>
              <a:gd name="T4" fmla="*/ 0 w 11"/>
              <a:gd name="T5" fmla="*/ 40 h 40"/>
              <a:gd name="T6" fmla="*/ 0 w 11"/>
              <a:gd name="T7" fmla="*/ 0 h 40"/>
              <a:gd name="T8" fmla="*/ 5 w 11"/>
              <a:gd name="T9" fmla="*/ 0 h 40"/>
              <a:gd name="T10" fmla="*/ 11 w 11"/>
              <a:gd name="T11" fmla="*/ 0 h 40"/>
              <a:gd name="T12" fmla="*/ 11 w 11"/>
              <a:gd name="T13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40">
                <a:moveTo>
                  <a:pt x="11" y="40"/>
                </a:moveTo>
                <a:lnTo>
                  <a:pt x="5" y="40"/>
                </a:lnTo>
                <a:lnTo>
                  <a:pt x="0" y="40"/>
                </a:lnTo>
                <a:lnTo>
                  <a:pt x="0" y="0"/>
                </a:lnTo>
                <a:lnTo>
                  <a:pt x="5" y="0"/>
                </a:lnTo>
                <a:lnTo>
                  <a:pt x="11" y="0"/>
                </a:lnTo>
                <a:lnTo>
                  <a:pt x="11" y="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" name="Freeform 17">
            <a:extLst>
              <a:ext uri="{FF2B5EF4-FFF2-40B4-BE49-F238E27FC236}">
                <a16:creationId xmlns:a16="http://schemas.microsoft.com/office/drawing/2014/main" id="{DF6E0F33-C7B5-3F23-9EB8-62C4D599DE27}"/>
              </a:ext>
            </a:extLst>
          </p:cNvPr>
          <p:cNvSpPr>
            <a:spLocks/>
          </p:cNvSpPr>
          <p:nvPr/>
        </p:nvSpPr>
        <p:spPr bwMode="auto">
          <a:xfrm>
            <a:off x="2681288" y="4303713"/>
            <a:ext cx="17463" cy="63500"/>
          </a:xfrm>
          <a:custGeom>
            <a:avLst/>
            <a:gdLst>
              <a:gd name="T0" fmla="*/ 11 w 11"/>
              <a:gd name="T1" fmla="*/ 40 h 40"/>
              <a:gd name="T2" fmla="*/ 5 w 11"/>
              <a:gd name="T3" fmla="*/ 40 h 40"/>
              <a:gd name="T4" fmla="*/ 0 w 11"/>
              <a:gd name="T5" fmla="*/ 40 h 40"/>
              <a:gd name="T6" fmla="*/ 0 w 11"/>
              <a:gd name="T7" fmla="*/ 0 h 40"/>
              <a:gd name="T8" fmla="*/ 5 w 11"/>
              <a:gd name="T9" fmla="*/ 0 h 40"/>
              <a:gd name="T10" fmla="*/ 11 w 11"/>
              <a:gd name="T11" fmla="*/ 0 h 40"/>
              <a:gd name="T12" fmla="*/ 11 w 11"/>
              <a:gd name="T13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40">
                <a:moveTo>
                  <a:pt x="11" y="40"/>
                </a:moveTo>
                <a:lnTo>
                  <a:pt x="5" y="40"/>
                </a:lnTo>
                <a:lnTo>
                  <a:pt x="0" y="40"/>
                </a:lnTo>
                <a:lnTo>
                  <a:pt x="0" y="0"/>
                </a:lnTo>
                <a:lnTo>
                  <a:pt x="5" y="0"/>
                </a:lnTo>
                <a:lnTo>
                  <a:pt x="11" y="0"/>
                </a:lnTo>
                <a:lnTo>
                  <a:pt x="11" y="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Freeform 18">
            <a:extLst>
              <a:ext uri="{FF2B5EF4-FFF2-40B4-BE49-F238E27FC236}">
                <a16:creationId xmlns:a16="http://schemas.microsoft.com/office/drawing/2014/main" id="{0C10387D-C480-07E8-6D14-741E23C6B6C1}"/>
              </a:ext>
            </a:extLst>
          </p:cNvPr>
          <p:cNvSpPr>
            <a:spLocks/>
          </p:cNvSpPr>
          <p:nvPr/>
        </p:nvSpPr>
        <p:spPr bwMode="auto">
          <a:xfrm>
            <a:off x="2681288" y="4303713"/>
            <a:ext cx="17463" cy="63500"/>
          </a:xfrm>
          <a:custGeom>
            <a:avLst/>
            <a:gdLst>
              <a:gd name="T0" fmla="*/ 11 w 11"/>
              <a:gd name="T1" fmla="*/ 40 h 40"/>
              <a:gd name="T2" fmla="*/ 5 w 11"/>
              <a:gd name="T3" fmla="*/ 40 h 40"/>
              <a:gd name="T4" fmla="*/ 0 w 11"/>
              <a:gd name="T5" fmla="*/ 40 h 40"/>
              <a:gd name="T6" fmla="*/ 0 w 11"/>
              <a:gd name="T7" fmla="*/ 0 h 40"/>
              <a:gd name="T8" fmla="*/ 5 w 11"/>
              <a:gd name="T9" fmla="*/ 0 h 40"/>
              <a:gd name="T10" fmla="*/ 11 w 11"/>
              <a:gd name="T11" fmla="*/ 0 h 40"/>
              <a:gd name="T12" fmla="*/ 11 w 11"/>
              <a:gd name="T13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40">
                <a:moveTo>
                  <a:pt x="11" y="40"/>
                </a:moveTo>
                <a:lnTo>
                  <a:pt x="5" y="40"/>
                </a:lnTo>
                <a:lnTo>
                  <a:pt x="0" y="40"/>
                </a:lnTo>
                <a:lnTo>
                  <a:pt x="0" y="0"/>
                </a:lnTo>
                <a:lnTo>
                  <a:pt x="5" y="0"/>
                </a:lnTo>
                <a:lnTo>
                  <a:pt x="11" y="0"/>
                </a:lnTo>
                <a:lnTo>
                  <a:pt x="11" y="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Freeform 19">
            <a:extLst>
              <a:ext uri="{FF2B5EF4-FFF2-40B4-BE49-F238E27FC236}">
                <a16:creationId xmlns:a16="http://schemas.microsoft.com/office/drawing/2014/main" id="{22452D14-AFFE-7A58-599C-250F82AC0EDD}"/>
              </a:ext>
            </a:extLst>
          </p:cNvPr>
          <p:cNvSpPr>
            <a:spLocks/>
          </p:cNvSpPr>
          <p:nvPr/>
        </p:nvSpPr>
        <p:spPr bwMode="auto">
          <a:xfrm>
            <a:off x="3302000" y="4303713"/>
            <a:ext cx="19050" cy="63500"/>
          </a:xfrm>
          <a:custGeom>
            <a:avLst/>
            <a:gdLst>
              <a:gd name="T0" fmla="*/ 12 w 12"/>
              <a:gd name="T1" fmla="*/ 40 h 40"/>
              <a:gd name="T2" fmla="*/ 6 w 12"/>
              <a:gd name="T3" fmla="*/ 40 h 40"/>
              <a:gd name="T4" fmla="*/ 0 w 12"/>
              <a:gd name="T5" fmla="*/ 40 h 40"/>
              <a:gd name="T6" fmla="*/ 0 w 12"/>
              <a:gd name="T7" fmla="*/ 0 h 40"/>
              <a:gd name="T8" fmla="*/ 6 w 12"/>
              <a:gd name="T9" fmla="*/ 0 h 40"/>
              <a:gd name="T10" fmla="*/ 12 w 12"/>
              <a:gd name="T11" fmla="*/ 0 h 40"/>
              <a:gd name="T12" fmla="*/ 12 w 12"/>
              <a:gd name="T13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40">
                <a:moveTo>
                  <a:pt x="12" y="40"/>
                </a:moveTo>
                <a:lnTo>
                  <a:pt x="6" y="40"/>
                </a:lnTo>
                <a:lnTo>
                  <a:pt x="0" y="40"/>
                </a:lnTo>
                <a:lnTo>
                  <a:pt x="0" y="0"/>
                </a:lnTo>
                <a:lnTo>
                  <a:pt x="6" y="0"/>
                </a:lnTo>
                <a:lnTo>
                  <a:pt x="12" y="0"/>
                </a:lnTo>
                <a:lnTo>
                  <a:pt x="12" y="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Freeform 20">
            <a:extLst>
              <a:ext uri="{FF2B5EF4-FFF2-40B4-BE49-F238E27FC236}">
                <a16:creationId xmlns:a16="http://schemas.microsoft.com/office/drawing/2014/main" id="{3114271B-D81A-F49D-19C6-E83412EEE02A}"/>
              </a:ext>
            </a:extLst>
          </p:cNvPr>
          <p:cNvSpPr>
            <a:spLocks/>
          </p:cNvSpPr>
          <p:nvPr/>
        </p:nvSpPr>
        <p:spPr bwMode="auto">
          <a:xfrm>
            <a:off x="3302000" y="4303713"/>
            <a:ext cx="19050" cy="63500"/>
          </a:xfrm>
          <a:custGeom>
            <a:avLst/>
            <a:gdLst>
              <a:gd name="T0" fmla="*/ 12 w 12"/>
              <a:gd name="T1" fmla="*/ 40 h 40"/>
              <a:gd name="T2" fmla="*/ 6 w 12"/>
              <a:gd name="T3" fmla="*/ 40 h 40"/>
              <a:gd name="T4" fmla="*/ 0 w 12"/>
              <a:gd name="T5" fmla="*/ 40 h 40"/>
              <a:gd name="T6" fmla="*/ 0 w 12"/>
              <a:gd name="T7" fmla="*/ 0 h 40"/>
              <a:gd name="T8" fmla="*/ 6 w 12"/>
              <a:gd name="T9" fmla="*/ 0 h 40"/>
              <a:gd name="T10" fmla="*/ 12 w 12"/>
              <a:gd name="T11" fmla="*/ 0 h 40"/>
              <a:gd name="T12" fmla="*/ 12 w 12"/>
              <a:gd name="T13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40">
                <a:moveTo>
                  <a:pt x="12" y="40"/>
                </a:moveTo>
                <a:lnTo>
                  <a:pt x="6" y="40"/>
                </a:lnTo>
                <a:lnTo>
                  <a:pt x="0" y="40"/>
                </a:lnTo>
                <a:lnTo>
                  <a:pt x="0" y="0"/>
                </a:lnTo>
                <a:lnTo>
                  <a:pt x="6" y="0"/>
                </a:lnTo>
                <a:lnTo>
                  <a:pt x="12" y="0"/>
                </a:lnTo>
                <a:lnTo>
                  <a:pt x="12" y="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Freeform 21">
            <a:extLst>
              <a:ext uri="{FF2B5EF4-FFF2-40B4-BE49-F238E27FC236}">
                <a16:creationId xmlns:a16="http://schemas.microsoft.com/office/drawing/2014/main" id="{BCFB0817-8D58-35DB-A1F2-295552F9DFBE}"/>
              </a:ext>
            </a:extLst>
          </p:cNvPr>
          <p:cNvSpPr>
            <a:spLocks/>
          </p:cNvSpPr>
          <p:nvPr/>
        </p:nvSpPr>
        <p:spPr bwMode="auto">
          <a:xfrm>
            <a:off x="3924300" y="4303713"/>
            <a:ext cx="19050" cy="63500"/>
          </a:xfrm>
          <a:custGeom>
            <a:avLst/>
            <a:gdLst>
              <a:gd name="T0" fmla="*/ 12 w 12"/>
              <a:gd name="T1" fmla="*/ 40 h 40"/>
              <a:gd name="T2" fmla="*/ 6 w 12"/>
              <a:gd name="T3" fmla="*/ 40 h 40"/>
              <a:gd name="T4" fmla="*/ 0 w 12"/>
              <a:gd name="T5" fmla="*/ 40 h 40"/>
              <a:gd name="T6" fmla="*/ 0 w 12"/>
              <a:gd name="T7" fmla="*/ 0 h 40"/>
              <a:gd name="T8" fmla="*/ 6 w 12"/>
              <a:gd name="T9" fmla="*/ 0 h 40"/>
              <a:gd name="T10" fmla="*/ 12 w 12"/>
              <a:gd name="T11" fmla="*/ 0 h 40"/>
              <a:gd name="T12" fmla="*/ 12 w 12"/>
              <a:gd name="T13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40">
                <a:moveTo>
                  <a:pt x="12" y="40"/>
                </a:moveTo>
                <a:lnTo>
                  <a:pt x="6" y="40"/>
                </a:lnTo>
                <a:lnTo>
                  <a:pt x="0" y="40"/>
                </a:lnTo>
                <a:lnTo>
                  <a:pt x="0" y="0"/>
                </a:lnTo>
                <a:lnTo>
                  <a:pt x="6" y="0"/>
                </a:lnTo>
                <a:lnTo>
                  <a:pt x="12" y="0"/>
                </a:lnTo>
                <a:lnTo>
                  <a:pt x="12" y="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Freeform 22">
            <a:extLst>
              <a:ext uri="{FF2B5EF4-FFF2-40B4-BE49-F238E27FC236}">
                <a16:creationId xmlns:a16="http://schemas.microsoft.com/office/drawing/2014/main" id="{A5C4E12C-8448-DC0D-BCD1-C8F191B2CDC2}"/>
              </a:ext>
            </a:extLst>
          </p:cNvPr>
          <p:cNvSpPr>
            <a:spLocks/>
          </p:cNvSpPr>
          <p:nvPr/>
        </p:nvSpPr>
        <p:spPr bwMode="auto">
          <a:xfrm>
            <a:off x="3924300" y="4303713"/>
            <a:ext cx="19050" cy="63500"/>
          </a:xfrm>
          <a:custGeom>
            <a:avLst/>
            <a:gdLst>
              <a:gd name="T0" fmla="*/ 12 w 12"/>
              <a:gd name="T1" fmla="*/ 40 h 40"/>
              <a:gd name="T2" fmla="*/ 6 w 12"/>
              <a:gd name="T3" fmla="*/ 40 h 40"/>
              <a:gd name="T4" fmla="*/ 0 w 12"/>
              <a:gd name="T5" fmla="*/ 40 h 40"/>
              <a:gd name="T6" fmla="*/ 0 w 12"/>
              <a:gd name="T7" fmla="*/ 0 h 40"/>
              <a:gd name="T8" fmla="*/ 6 w 12"/>
              <a:gd name="T9" fmla="*/ 0 h 40"/>
              <a:gd name="T10" fmla="*/ 12 w 12"/>
              <a:gd name="T11" fmla="*/ 0 h 40"/>
              <a:gd name="T12" fmla="*/ 12 w 12"/>
              <a:gd name="T13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40">
                <a:moveTo>
                  <a:pt x="12" y="40"/>
                </a:moveTo>
                <a:lnTo>
                  <a:pt x="6" y="40"/>
                </a:lnTo>
                <a:lnTo>
                  <a:pt x="0" y="40"/>
                </a:lnTo>
                <a:lnTo>
                  <a:pt x="0" y="0"/>
                </a:lnTo>
                <a:lnTo>
                  <a:pt x="6" y="0"/>
                </a:lnTo>
                <a:lnTo>
                  <a:pt x="12" y="0"/>
                </a:lnTo>
                <a:lnTo>
                  <a:pt x="12" y="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Freeform 23">
            <a:extLst>
              <a:ext uri="{FF2B5EF4-FFF2-40B4-BE49-F238E27FC236}">
                <a16:creationId xmlns:a16="http://schemas.microsoft.com/office/drawing/2014/main" id="{1933E494-3C0A-644E-F3E2-A873CEF620B7}"/>
              </a:ext>
            </a:extLst>
          </p:cNvPr>
          <p:cNvSpPr>
            <a:spLocks/>
          </p:cNvSpPr>
          <p:nvPr/>
        </p:nvSpPr>
        <p:spPr bwMode="auto">
          <a:xfrm>
            <a:off x="4546600" y="4303713"/>
            <a:ext cx="19050" cy="63500"/>
          </a:xfrm>
          <a:custGeom>
            <a:avLst/>
            <a:gdLst>
              <a:gd name="T0" fmla="*/ 12 w 12"/>
              <a:gd name="T1" fmla="*/ 40 h 40"/>
              <a:gd name="T2" fmla="*/ 6 w 12"/>
              <a:gd name="T3" fmla="*/ 40 h 40"/>
              <a:gd name="T4" fmla="*/ 0 w 12"/>
              <a:gd name="T5" fmla="*/ 40 h 40"/>
              <a:gd name="T6" fmla="*/ 0 w 12"/>
              <a:gd name="T7" fmla="*/ 0 h 40"/>
              <a:gd name="T8" fmla="*/ 6 w 12"/>
              <a:gd name="T9" fmla="*/ 0 h 40"/>
              <a:gd name="T10" fmla="*/ 12 w 12"/>
              <a:gd name="T11" fmla="*/ 0 h 40"/>
              <a:gd name="T12" fmla="*/ 12 w 12"/>
              <a:gd name="T13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40">
                <a:moveTo>
                  <a:pt x="12" y="40"/>
                </a:moveTo>
                <a:lnTo>
                  <a:pt x="6" y="40"/>
                </a:lnTo>
                <a:lnTo>
                  <a:pt x="0" y="40"/>
                </a:lnTo>
                <a:lnTo>
                  <a:pt x="0" y="0"/>
                </a:lnTo>
                <a:lnTo>
                  <a:pt x="6" y="0"/>
                </a:lnTo>
                <a:lnTo>
                  <a:pt x="12" y="0"/>
                </a:lnTo>
                <a:lnTo>
                  <a:pt x="12" y="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Freeform 24">
            <a:extLst>
              <a:ext uri="{FF2B5EF4-FFF2-40B4-BE49-F238E27FC236}">
                <a16:creationId xmlns:a16="http://schemas.microsoft.com/office/drawing/2014/main" id="{5EB80C01-71A2-DA81-EA13-0DBF4A26CBC8}"/>
              </a:ext>
            </a:extLst>
          </p:cNvPr>
          <p:cNvSpPr>
            <a:spLocks/>
          </p:cNvSpPr>
          <p:nvPr/>
        </p:nvSpPr>
        <p:spPr bwMode="auto">
          <a:xfrm>
            <a:off x="4546600" y="4303713"/>
            <a:ext cx="19050" cy="63500"/>
          </a:xfrm>
          <a:custGeom>
            <a:avLst/>
            <a:gdLst>
              <a:gd name="T0" fmla="*/ 12 w 12"/>
              <a:gd name="T1" fmla="*/ 40 h 40"/>
              <a:gd name="T2" fmla="*/ 6 w 12"/>
              <a:gd name="T3" fmla="*/ 40 h 40"/>
              <a:gd name="T4" fmla="*/ 0 w 12"/>
              <a:gd name="T5" fmla="*/ 40 h 40"/>
              <a:gd name="T6" fmla="*/ 0 w 12"/>
              <a:gd name="T7" fmla="*/ 0 h 40"/>
              <a:gd name="T8" fmla="*/ 6 w 12"/>
              <a:gd name="T9" fmla="*/ 0 h 40"/>
              <a:gd name="T10" fmla="*/ 12 w 12"/>
              <a:gd name="T11" fmla="*/ 0 h 40"/>
              <a:gd name="T12" fmla="*/ 12 w 12"/>
              <a:gd name="T13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40">
                <a:moveTo>
                  <a:pt x="12" y="40"/>
                </a:moveTo>
                <a:lnTo>
                  <a:pt x="6" y="40"/>
                </a:lnTo>
                <a:lnTo>
                  <a:pt x="0" y="40"/>
                </a:lnTo>
                <a:lnTo>
                  <a:pt x="0" y="0"/>
                </a:lnTo>
                <a:lnTo>
                  <a:pt x="6" y="0"/>
                </a:lnTo>
                <a:lnTo>
                  <a:pt x="12" y="0"/>
                </a:lnTo>
                <a:lnTo>
                  <a:pt x="12" y="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Freeform 25">
            <a:extLst>
              <a:ext uri="{FF2B5EF4-FFF2-40B4-BE49-F238E27FC236}">
                <a16:creationId xmlns:a16="http://schemas.microsoft.com/office/drawing/2014/main" id="{648F7201-0A5A-5489-898B-4C47D3D3B583}"/>
              </a:ext>
            </a:extLst>
          </p:cNvPr>
          <p:cNvSpPr>
            <a:spLocks/>
          </p:cNvSpPr>
          <p:nvPr/>
        </p:nvSpPr>
        <p:spPr bwMode="auto">
          <a:xfrm>
            <a:off x="5168900" y="4303713"/>
            <a:ext cx="17463" cy="63500"/>
          </a:xfrm>
          <a:custGeom>
            <a:avLst/>
            <a:gdLst>
              <a:gd name="T0" fmla="*/ 11 w 11"/>
              <a:gd name="T1" fmla="*/ 40 h 40"/>
              <a:gd name="T2" fmla="*/ 5 w 11"/>
              <a:gd name="T3" fmla="*/ 40 h 40"/>
              <a:gd name="T4" fmla="*/ 0 w 11"/>
              <a:gd name="T5" fmla="*/ 40 h 40"/>
              <a:gd name="T6" fmla="*/ 0 w 11"/>
              <a:gd name="T7" fmla="*/ 0 h 40"/>
              <a:gd name="T8" fmla="*/ 5 w 11"/>
              <a:gd name="T9" fmla="*/ 0 h 40"/>
              <a:gd name="T10" fmla="*/ 11 w 11"/>
              <a:gd name="T11" fmla="*/ 0 h 40"/>
              <a:gd name="T12" fmla="*/ 11 w 11"/>
              <a:gd name="T13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40">
                <a:moveTo>
                  <a:pt x="11" y="40"/>
                </a:moveTo>
                <a:lnTo>
                  <a:pt x="5" y="40"/>
                </a:lnTo>
                <a:lnTo>
                  <a:pt x="0" y="40"/>
                </a:lnTo>
                <a:lnTo>
                  <a:pt x="0" y="0"/>
                </a:lnTo>
                <a:lnTo>
                  <a:pt x="5" y="0"/>
                </a:lnTo>
                <a:lnTo>
                  <a:pt x="11" y="0"/>
                </a:lnTo>
                <a:lnTo>
                  <a:pt x="11" y="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Freeform 26">
            <a:extLst>
              <a:ext uri="{FF2B5EF4-FFF2-40B4-BE49-F238E27FC236}">
                <a16:creationId xmlns:a16="http://schemas.microsoft.com/office/drawing/2014/main" id="{30B44DCC-9B15-FB39-DA77-73CF2C97F540}"/>
              </a:ext>
            </a:extLst>
          </p:cNvPr>
          <p:cNvSpPr>
            <a:spLocks/>
          </p:cNvSpPr>
          <p:nvPr/>
        </p:nvSpPr>
        <p:spPr bwMode="auto">
          <a:xfrm>
            <a:off x="5168900" y="4303713"/>
            <a:ext cx="17463" cy="63500"/>
          </a:xfrm>
          <a:custGeom>
            <a:avLst/>
            <a:gdLst>
              <a:gd name="T0" fmla="*/ 11 w 11"/>
              <a:gd name="T1" fmla="*/ 40 h 40"/>
              <a:gd name="T2" fmla="*/ 5 w 11"/>
              <a:gd name="T3" fmla="*/ 40 h 40"/>
              <a:gd name="T4" fmla="*/ 0 w 11"/>
              <a:gd name="T5" fmla="*/ 40 h 40"/>
              <a:gd name="T6" fmla="*/ 0 w 11"/>
              <a:gd name="T7" fmla="*/ 0 h 40"/>
              <a:gd name="T8" fmla="*/ 5 w 11"/>
              <a:gd name="T9" fmla="*/ 0 h 40"/>
              <a:gd name="T10" fmla="*/ 11 w 11"/>
              <a:gd name="T11" fmla="*/ 0 h 40"/>
              <a:gd name="T12" fmla="*/ 11 w 11"/>
              <a:gd name="T13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40">
                <a:moveTo>
                  <a:pt x="11" y="40"/>
                </a:moveTo>
                <a:lnTo>
                  <a:pt x="5" y="40"/>
                </a:lnTo>
                <a:lnTo>
                  <a:pt x="0" y="40"/>
                </a:lnTo>
                <a:lnTo>
                  <a:pt x="0" y="0"/>
                </a:lnTo>
                <a:lnTo>
                  <a:pt x="5" y="0"/>
                </a:lnTo>
                <a:lnTo>
                  <a:pt x="11" y="0"/>
                </a:lnTo>
                <a:lnTo>
                  <a:pt x="11" y="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Freeform 27">
            <a:extLst>
              <a:ext uri="{FF2B5EF4-FFF2-40B4-BE49-F238E27FC236}">
                <a16:creationId xmlns:a16="http://schemas.microsoft.com/office/drawing/2014/main" id="{D18FF5F3-10E8-88FB-89CE-86A64C0C2742}"/>
              </a:ext>
            </a:extLst>
          </p:cNvPr>
          <p:cNvSpPr>
            <a:spLocks/>
          </p:cNvSpPr>
          <p:nvPr/>
        </p:nvSpPr>
        <p:spPr bwMode="auto">
          <a:xfrm>
            <a:off x="5791200" y="4303713"/>
            <a:ext cx="17463" cy="63500"/>
          </a:xfrm>
          <a:custGeom>
            <a:avLst/>
            <a:gdLst>
              <a:gd name="T0" fmla="*/ 11 w 11"/>
              <a:gd name="T1" fmla="*/ 40 h 40"/>
              <a:gd name="T2" fmla="*/ 5 w 11"/>
              <a:gd name="T3" fmla="*/ 40 h 40"/>
              <a:gd name="T4" fmla="*/ 0 w 11"/>
              <a:gd name="T5" fmla="*/ 40 h 40"/>
              <a:gd name="T6" fmla="*/ 0 w 11"/>
              <a:gd name="T7" fmla="*/ 0 h 40"/>
              <a:gd name="T8" fmla="*/ 5 w 11"/>
              <a:gd name="T9" fmla="*/ 0 h 40"/>
              <a:gd name="T10" fmla="*/ 11 w 11"/>
              <a:gd name="T11" fmla="*/ 0 h 40"/>
              <a:gd name="T12" fmla="*/ 11 w 11"/>
              <a:gd name="T13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40">
                <a:moveTo>
                  <a:pt x="11" y="40"/>
                </a:moveTo>
                <a:lnTo>
                  <a:pt x="5" y="40"/>
                </a:lnTo>
                <a:lnTo>
                  <a:pt x="0" y="40"/>
                </a:lnTo>
                <a:lnTo>
                  <a:pt x="0" y="0"/>
                </a:lnTo>
                <a:lnTo>
                  <a:pt x="5" y="0"/>
                </a:lnTo>
                <a:lnTo>
                  <a:pt x="11" y="0"/>
                </a:lnTo>
                <a:lnTo>
                  <a:pt x="11" y="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Freeform 28">
            <a:extLst>
              <a:ext uri="{FF2B5EF4-FFF2-40B4-BE49-F238E27FC236}">
                <a16:creationId xmlns:a16="http://schemas.microsoft.com/office/drawing/2014/main" id="{118E80A4-411E-91B1-91D0-5F20FBD2D6B3}"/>
              </a:ext>
            </a:extLst>
          </p:cNvPr>
          <p:cNvSpPr>
            <a:spLocks/>
          </p:cNvSpPr>
          <p:nvPr/>
        </p:nvSpPr>
        <p:spPr bwMode="auto">
          <a:xfrm>
            <a:off x="5791200" y="4303713"/>
            <a:ext cx="17463" cy="63500"/>
          </a:xfrm>
          <a:custGeom>
            <a:avLst/>
            <a:gdLst>
              <a:gd name="T0" fmla="*/ 11 w 11"/>
              <a:gd name="T1" fmla="*/ 40 h 40"/>
              <a:gd name="T2" fmla="*/ 5 w 11"/>
              <a:gd name="T3" fmla="*/ 40 h 40"/>
              <a:gd name="T4" fmla="*/ 0 w 11"/>
              <a:gd name="T5" fmla="*/ 40 h 40"/>
              <a:gd name="T6" fmla="*/ 0 w 11"/>
              <a:gd name="T7" fmla="*/ 0 h 40"/>
              <a:gd name="T8" fmla="*/ 5 w 11"/>
              <a:gd name="T9" fmla="*/ 0 h 40"/>
              <a:gd name="T10" fmla="*/ 11 w 11"/>
              <a:gd name="T11" fmla="*/ 0 h 40"/>
              <a:gd name="T12" fmla="*/ 11 w 11"/>
              <a:gd name="T13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40">
                <a:moveTo>
                  <a:pt x="11" y="40"/>
                </a:moveTo>
                <a:lnTo>
                  <a:pt x="5" y="40"/>
                </a:lnTo>
                <a:lnTo>
                  <a:pt x="0" y="40"/>
                </a:lnTo>
                <a:lnTo>
                  <a:pt x="0" y="0"/>
                </a:lnTo>
                <a:lnTo>
                  <a:pt x="5" y="0"/>
                </a:lnTo>
                <a:lnTo>
                  <a:pt x="11" y="0"/>
                </a:lnTo>
                <a:lnTo>
                  <a:pt x="11" y="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Freeform 29">
            <a:extLst>
              <a:ext uri="{FF2B5EF4-FFF2-40B4-BE49-F238E27FC236}">
                <a16:creationId xmlns:a16="http://schemas.microsoft.com/office/drawing/2014/main" id="{A36514DE-EBB8-5191-9833-49E07EE545B0}"/>
              </a:ext>
            </a:extLst>
          </p:cNvPr>
          <p:cNvSpPr>
            <a:spLocks/>
          </p:cNvSpPr>
          <p:nvPr/>
        </p:nvSpPr>
        <p:spPr bwMode="auto">
          <a:xfrm>
            <a:off x="6411913" y="4303713"/>
            <a:ext cx="19050" cy="63500"/>
          </a:xfrm>
          <a:custGeom>
            <a:avLst/>
            <a:gdLst>
              <a:gd name="T0" fmla="*/ 12 w 12"/>
              <a:gd name="T1" fmla="*/ 40 h 40"/>
              <a:gd name="T2" fmla="*/ 6 w 12"/>
              <a:gd name="T3" fmla="*/ 40 h 40"/>
              <a:gd name="T4" fmla="*/ 0 w 12"/>
              <a:gd name="T5" fmla="*/ 40 h 40"/>
              <a:gd name="T6" fmla="*/ 0 w 12"/>
              <a:gd name="T7" fmla="*/ 0 h 40"/>
              <a:gd name="T8" fmla="*/ 6 w 12"/>
              <a:gd name="T9" fmla="*/ 0 h 40"/>
              <a:gd name="T10" fmla="*/ 12 w 12"/>
              <a:gd name="T11" fmla="*/ 0 h 40"/>
              <a:gd name="T12" fmla="*/ 12 w 12"/>
              <a:gd name="T13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40">
                <a:moveTo>
                  <a:pt x="12" y="40"/>
                </a:moveTo>
                <a:lnTo>
                  <a:pt x="6" y="40"/>
                </a:lnTo>
                <a:lnTo>
                  <a:pt x="0" y="40"/>
                </a:lnTo>
                <a:lnTo>
                  <a:pt x="0" y="0"/>
                </a:lnTo>
                <a:lnTo>
                  <a:pt x="6" y="0"/>
                </a:lnTo>
                <a:lnTo>
                  <a:pt x="12" y="0"/>
                </a:lnTo>
                <a:lnTo>
                  <a:pt x="12" y="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" name="Freeform 30">
            <a:extLst>
              <a:ext uri="{FF2B5EF4-FFF2-40B4-BE49-F238E27FC236}">
                <a16:creationId xmlns:a16="http://schemas.microsoft.com/office/drawing/2014/main" id="{435E3F1C-1022-71DF-CD2A-8B3893CF4380}"/>
              </a:ext>
            </a:extLst>
          </p:cNvPr>
          <p:cNvSpPr>
            <a:spLocks/>
          </p:cNvSpPr>
          <p:nvPr/>
        </p:nvSpPr>
        <p:spPr bwMode="auto">
          <a:xfrm>
            <a:off x="6411913" y="4303713"/>
            <a:ext cx="19050" cy="63500"/>
          </a:xfrm>
          <a:custGeom>
            <a:avLst/>
            <a:gdLst>
              <a:gd name="T0" fmla="*/ 12 w 12"/>
              <a:gd name="T1" fmla="*/ 40 h 40"/>
              <a:gd name="T2" fmla="*/ 6 w 12"/>
              <a:gd name="T3" fmla="*/ 40 h 40"/>
              <a:gd name="T4" fmla="*/ 0 w 12"/>
              <a:gd name="T5" fmla="*/ 40 h 40"/>
              <a:gd name="T6" fmla="*/ 0 w 12"/>
              <a:gd name="T7" fmla="*/ 0 h 40"/>
              <a:gd name="T8" fmla="*/ 6 w 12"/>
              <a:gd name="T9" fmla="*/ 0 h 40"/>
              <a:gd name="T10" fmla="*/ 12 w 12"/>
              <a:gd name="T11" fmla="*/ 0 h 40"/>
              <a:gd name="T12" fmla="*/ 12 w 12"/>
              <a:gd name="T13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40">
                <a:moveTo>
                  <a:pt x="12" y="40"/>
                </a:moveTo>
                <a:lnTo>
                  <a:pt x="6" y="40"/>
                </a:lnTo>
                <a:lnTo>
                  <a:pt x="0" y="40"/>
                </a:lnTo>
                <a:lnTo>
                  <a:pt x="0" y="0"/>
                </a:lnTo>
                <a:lnTo>
                  <a:pt x="6" y="0"/>
                </a:lnTo>
                <a:lnTo>
                  <a:pt x="12" y="0"/>
                </a:lnTo>
                <a:lnTo>
                  <a:pt x="12" y="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Freeform 31">
            <a:extLst>
              <a:ext uri="{FF2B5EF4-FFF2-40B4-BE49-F238E27FC236}">
                <a16:creationId xmlns:a16="http://schemas.microsoft.com/office/drawing/2014/main" id="{83E7D33C-6ECC-D722-E96F-7AC7C46DF265}"/>
              </a:ext>
            </a:extLst>
          </p:cNvPr>
          <p:cNvSpPr>
            <a:spLocks/>
          </p:cNvSpPr>
          <p:nvPr/>
        </p:nvSpPr>
        <p:spPr bwMode="auto">
          <a:xfrm>
            <a:off x="7034213" y="4303713"/>
            <a:ext cx="19050" cy="63500"/>
          </a:xfrm>
          <a:custGeom>
            <a:avLst/>
            <a:gdLst>
              <a:gd name="T0" fmla="*/ 12 w 12"/>
              <a:gd name="T1" fmla="*/ 40 h 40"/>
              <a:gd name="T2" fmla="*/ 6 w 12"/>
              <a:gd name="T3" fmla="*/ 40 h 40"/>
              <a:gd name="T4" fmla="*/ 0 w 12"/>
              <a:gd name="T5" fmla="*/ 40 h 40"/>
              <a:gd name="T6" fmla="*/ 0 w 12"/>
              <a:gd name="T7" fmla="*/ 0 h 40"/>
              <a:gd name="T8" fmla="*/ 6 w 12"/>
              <a:gd name="T9" fmla="*/ 0 h 40"/>
              <a:gd name="T10" fmla="*/ 12 w 12"/>
              <a:gd name="T11" fmla="*/ 0 h 40"/>
              <a:gd name="T12" fmla="*/ 12 w 12"/>
              <a:gd name="T13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40">
                <a:moveTo>
                  <a:pt x="12" y="40"/>
                </a:moveTo>
                <a:lnTo>
                  <a:pt x="6" y="40"/>
                </a:lnTo>
                <a:lnTo>
                  <a:pt x="0" y="40"/>
                </a:lnTo>
                <a:lnTo>
                  <a:pt x="0" y="0"/>
                </a:lnTo>
                <a:lnTo>
                  <a:pt x="6" y="0"/>
                </a:lnTo>
                <a:lnTo>
                  <a:pt x="12" y="0"/>
                </a:lnTo>
                <a:lnTo>
                  <a:pt x="12" y="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Freeform 32">
            <a:extLst>
              <a:ext uri="{FF2B5EF4-FFF2-40B4-BE49-F238E27FC236}">
                <a16:creationId xmlns:a16="http://schemas.microsoft.com/office/drawing/2014/main" id="{3FB57D3D-E5F8-FC45-453F-4091A27D96A4}"/>
              </a:ext>
            </a:extLst>
          </p:cNvPr>
          <p:cNvSpPr>
            <a:spLocks/>
          </p:cNvSpPr>
          <p:nvPr/>
        </p:nvSpPr>
        <p:spPr bwMode="auto">
          <a:xfrm>
            <a:off x="7034213" y="4303713"/>
            <a:ext cx="19050" cy="63500"/>
          </a:xfrm>
          <a:custGeom>
            <a:avLst/>
            <a:gdLst>
              <a:gd name="T0" fmla="*/ 12 w 12"/>
              <a:gd name="T1" fmla="*/ 40 h 40"/>
              <a:gd name="T2" fmla="*/ 6 w 12"/>
              <a:gd name="T3" fmla="*/ 40 h 40"/>
              <a:gd name="T4" fmla="*/ 0 w 12"/>
              <a:gd name="T5" fmla="*/ 40 h 40"/>
              <a:gd name="T6" fmla="*/ 0 w 12"/>
              <a:gd name="T7" fmla="*/ 0 h 40"/>
              <a:gd name="T8" fmla="*/ 6 w 12"/>
              <a:gd name="T9" fmla="*/ 0 h 40"/>
              <a:gd name="T10" fmla="*/ 12 w 12"/>
              <a:gd name="T11" fmla="*/ 0 h 40"/>
              <a:gd name="T12" fmla="*/ 12 w 12"/>
              <a:gd name="T13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40">
                <a:moveTo>
                  <a:pt x="12" y="40"/>
                </a:moveTo>
                <a:lnTo>
                  <a:pt x="6" y="40"/>
                </a:lnTo>
                <a:lnTo>
                  <a:pt x="0" y="40"/>
                </a:lnTo>
                <a:lnTo>
                  <a:pt x="0" y="0"/>
                </a:lnTo>
                <a:lnTo>
                  <a:pt x="6" y="0"/>
                </a:lnTo>
                <a:lnTo>
                  <a:pt x="12" y="0"/>
                </a:lnTo>
                <a:lnTo>
                  <a:pt x="12" y="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1" name="Freeform 33">
            <a:extLst>
              <a:ext uri="{FF2B5EF4-FFF2-40B4-BE49-F238E27FC236}">
                <a16:creationId xmlns:a16="http://schemas.microsoft.com/office/drawing/2014/main" id="{01B02073-32CC-546F-87DC-62C83DD02566}"/>
              </a:ext>
            </a:extLst>
          </p:cNvPr>
          <p:cNvSpPr>
            <a:spLocks/>
          </p:cNvSpPr>
          <p:nvPr/>
        </p:nvSpPr>
        <p:spPr bwMode="auto">
          <a:xfrm>
            <a:off x="7656513" y="4303713"/>
            <a:ext cx="19050" cy="63500"/>
          </a:xfrm>
          <a:custGeom>
            <a:avLst/>
            <a:gdLst>
              <a:gd name="T0" fmla="*/ 12 w 12"/>
              <a:gd name="T1" fmla="*/ 40 h 40"/>
              <a:gd name="T2" fmla="*/ 6 w 12"/>
              <a:gd name="T3" fmla="*/ 40 h 40"/>
              <a:gd name="T4" fmla="*/ 0 w 12"/>
              <a:gd name="T5" fmla="*/ 40 h 40"/>
              <a:gd name="T6" fmla="*/ 0 w 12"/>
              <a:gd name="T7" fmla="*/ 0 h 40"/>
              <a:gd name="T8" fmla="*/ 6 w 12"/>
              <a:gd name="T9" fmla="*/ 0 h 40"/>
              <a:gd name="T10" fmla="*/ 12 w 12"/>
              <a:gd name="T11" fmla="*/ 0 h 40"/>
              <a:gd name="T12" fmla="*/ 12 w 12"/>
              <a:gd name="T13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40">
                <a:moveTo>
                  <a:pt x="12" y="40"/>
                </a:moveTo>
                <a:lnTo>
                  <a:pt x="6" y="40"/>
                </a:lnTo>
                <a:lnTo>
                  <a:pt x="0" y="40"/>
                </a:lnTo>
                <a:lnTo>
                  <a:pt x="0" y="0"/>
                </a:lnTo>
                <a:lnTo>
                  <a:pt x="6" y="0"/>
                </a:lnTo>
                <a:lnTo>
                  <a:pt x="12" y="0"/>
                </a:lnTo>
                <a:lnTo>
                  <a:pt x="12" y="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2" name="Freeform 34">
            <a:extLst>
              <a:ext uri="{FF2B5EF4-FFF2-40B4-BE49-F238E27FC236}">
                <a16:creationId xmlns:a16="http://schemas.microsoft.com/office/drawing/2014/main" id="{06D5D78B-7AF9-A5B4-5DFE-D3C7B01005DE}"/>
              </a:ext>
            </a:extLst>
          </p:cNvPr>
          <p:cNvSpPr>
            <a:spLocks/>
          </p:cNvSpPr>
          <p:nvPr/>
        </p:nvSpPr>
        <p:spPr bwMode="auto">
          <a:xfrm>
            <a:off x="7656513" y="4303713"/>
            <a:ext cx="19050" cy="63500"/>
          </a:xfrm>
          <a:custGeom>
            <a:avLst/>
            <a:gdLst>
              <a:gd name="T0" fmla="*/ 12 w 12"/>
              <a:gd name="T1" fmla="*/ 40 h 40"/>
              <a:gd name="T2" fmla="*/ 6 w 12"/>
              <a:gd name="T3" fmla="*/ 40 h 40"/>
              <a:gd name="T4" fmla="*/ 0 w 12"/>
              <a:gd name="T5" fmla="*/ 40 h 40"/>
              <a:gd name="T6" fmla="*/ 0 w 12"/>
              <a:gd name="T7" fmla="*/ 0 h 40"/>
              <a:gd name="T8" fmla="*/ 6 w 12"/>
              <a:gd name="T9" fmla="*/ 0 h 40"/>
              <a:gd name="T10" fmla="*/ 12 w 12"/>
              <a:gd name="T11" fmla="*/ 0 h 40"/>
              <a:gd name="T12" fmla="*/ 12 w 12"/>
              <a:gd name="T13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40">
                <a:moveTo>
                  <a:pt x="12" y="40"/>
                </a:moveTo>
                <a:lnTo>
                  <a:pt x="6" y="40"/>
                </a:lnTo>
                <a:lnTo>
                  <a:pt x="0" y="40"/>
                </a:lnTo>
                <a:lnTo>
                  <a:pt x="0" y="0"/>
                </a:lnTo>
                <a:lnTo>
                  <a:pt x="6" y="0"/>
                </a:lnTo>
                <a:lnTo>
                  <a:pt x="12" y="0"/>
                </a:lnTo>
                <a:lnTo>
                  <a:pt x="12" y="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3" name="Freeform 35">
            <a:extLst>
              <a:ext uri="{FF2B5EF4-FFF2-40B4-BE49-F238E27FC236}">
                <a16:creationId xmlns:a16="http://schemas.microsoft.com/office/drawing/2014/main" id="{E536DDAB-BC2B-7621-4C2E-5A2E473C8BB0}"/>
              </a:ext>
            </a:extLst>
          </p:cNvPr>
          <p:cNvSpPr>
            <a:spLocks/>
          </p:cNvSpPr>
          <p:nvPr/>
        </p:nvSpPr>
        <p:spPr bwMode="auto">
          <a:xfrm>
            <a:off x="8278813" y="4303713"/>
            <a:ext cx="19050" cy="63500"/>
          </a:xfrm>
          <a:custGeom>
            <a:avLst/>
            <a:gdLst>
              <a:gd name="T0" fmla="*/ 12 w 12"/>
              <a:gd name="T1" fmla="*/ 40 h 40"/>
              <a:gd name="T2" fmla="*/ 6 w 12"/>
              <a:gd name="T3" fmla="*/ 40 h 40"/>
              <a:gd name="T4" fmla="*/ 0 w 12"/>
              <a:gd name="T5" fmla="*/ 40 h 40"/>
              <a:gd name="T6" fmla="*/ 0 w 12"/>
              <a:gd name="T7" fmla="*/ 0 h 40"/>
              <a:gd name="T8" fmla="*/ 6 w 12"/>
              <a:gd name="T9" fmla="*/ 0 h 40"/>
              <a:gd name="T10" fmla="*/ 12 w 12"/>
              <a:gd name="T11" fmla="*/ 0 h 40"/>
              <a:gd name="T12" fmla="*/ 12 w 12"/>
              <a:gd name="T13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40">
                <a:moveTo>
                  <a:pt x="12" y="40"/>
                </a:moveTo>
                <a:lnTo>
                  <a:pt x="6" y="40"/>
                </a:lnTo>
                <a:lnTo>
                  <a:pt x="0" y="40"/>
                </a:lnTo>
                <a:lnTo>
                  <a:pt x="0" y="0"/>
                </a:lnTo>
                <a:lnTo>
                  <a:pt x="6" y="0"/>
                </a:lnTo>
                <a:lnTo>
                  <a:pt x="12" y="0"/>
                </a:lnTo>
                <a:lnTo>
                  <a:pt x="12" y="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4" name="Freeform 36">
            <a:extLst>
              <a:ext uri="{FF2B5EF4-FFF2-40B4-BE49-F238E27FC236}">
                <a16:creationId xmlns:a16="http://schemas.microsoft.com/office/drawing/2014/main" id="{3F69C291-32EC-1054-FE0A-4D5D12C84A2C}"/>
              </a:ext>
            </a:extLst>
          </p:cNvPr>
          <p:cNvSpPr>
            <a:spLocks/>
          </p:cNvSpPr>
          <p:nvPr/>
        </p:nvSpPr>
        <p:spPr bwMode="auto">
          <a:xfrm>
            <a:off x="8278813" y="4303713"/>
            <a:ext cx="19050" cy="63500"/>
          </a:xfrm>
          <a:custGeom>
            <a:avLst/>
            <a:gdLst>
              <a:gd name="T0" fmla="*/ 12 w 12"/>
              <a:gd name="T1" fmla="*/ 40 h 40"/>
              <a:gd name="T2" fmla="*/ 6 w 12"/>
              <a:gd name="T3" fmla="*/ 40 h 40"/>
              <a:gd name="T4" fmla="*/ 0 w 12"/>
              <a:gd name="T5" fmla="*/ 40 h 40"/>
              <a:gd name="T6" fmla="*/ 0 w 12"/>
              <a:gd name="T7" fmla="*/ 0 h 40"/>
              <a:gd name="T8" fmla="*/ 6 w 12"/>
              <a:gd name="T9" fmla="*/ 0 h 40"/>
              <a:gd name="T10" fmla="*/ 12 w 12"/>
              <a:gd name="T11" fmla="*/ 0 h 40"/>
              <a:gd name="T12" fmla="*/ 12 w 12"/>
              <a:gd name="T13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40">
                <a:moveTo>
                  <a:pt x="12" y="40"/>
                </a:moveTo>
                <a:lnTo>
                  <a:pt x="6" y="40"/>
                </a:lnTo>
                <a:lnTo>
                  <a:pt x="0" y="40"/>
                </a:lnTo>
                <a:lnTo>
                  <a:pt x="0" y="0"/>
                </a:lnTo>
                <a:lnTo>
                  <a:pt x="6" y="0"/>
                </a:lnTo>
                <a:lnTo>
                  <a:pt x="12" y="0"/>
                </a:lnTo>
                <a:lnTo>
                  <a:pt x="12" y="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5" name="Freeform 37">
            <a:extLst>
              <a:ext uri="{FF2B5EF4-FFF2-40B4-BE49-F238E27FC236}">
                <a16:creationId xmlns:a16="http://schemas.microsoft.com/office/drawing/2014/main" id="{62B17A39-22CB-660B-64E8-2879B5F3A464}"/>
              </a:ext>
            </a:extLst>
          </p:cNvPr>
          <p:cNvSpPr>
            <a:spLocks/>
          </p:cNvSpPr>
          <p:nvPr/>
        </p:nvSpPr>
        <p:spPr bwMode="auto">
          <a:xfrm>
            <a:off x="8901113" y="4303713"/>
            <a:ext cx="17463" cy="63500"/>
          </a:xfrm>
          <a:custGeom>
            <a:avLst/>
            <a:gdLst>
              <a:gd name="T0" fmla="*/ 11 w 11"/>
              <a:gd name="T1" fmla="*/ 40 h 40"/>
              <a:gd name="T2" fmla="*/ 6 w 11"/>
              <a:gd name="T3" fmla="*/ 40 h 40"/>
              <a:gd name="T4" fmla="*/ 0 w 11"/>
              <a:gd name="T5" fmla="*/ 40 h 40"/>
              <a:gd name="T6" fmla="*/ 0 w 11"/>
              <a:gd name="T7" fmla="*/ 0 h 40"/>
              <a:gd name="T8" fmla="*/ 6 w 11"/>
              <a:gd name="T9" fmla="*/ 0 h 40"/>
              <a:gd name="T10" fmla="*/ 11 w 11"/>
              <a:gd name="T11" fmla="*/ 0 h 40"/>
              <a:gd name="T12" fmla="*/ 11 w 11"/>
              <a:gd name="T13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40">
                <a:moveTo>
                  <a:pt x="11" y="40"/>
                </a:moveTo>
                <a:lnTo>
                  <a:pt x="6" y="40"/>
                </a:lnTo>
                <a:lnTo>
                  <a:pt x="0" y="40"/>
                </a:lnTo>
                <a:lnTo>
                  <a:pt x="0" y="0"/>
                </a:lnTo>
                <a:lnTo>
                  <a:pt x="6" y="0"/>
                </a:lnTo>
                <a:lnTo>
                  <a:pt x="11" y="0"/>
                </a:lnTo>
                <a:lnTo>
                  <a:pt x="11" y="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6" name="Freeform 38">
            <a:extLst>
              <a:ext uri="{FF2B5EF4-FFF2-40B4-BE49-F238E27FC236}">
                <a16:creationId xmlns:a16="http://schemas.microsoft.com/office/drawing/2014/main" id="{2DEFFEE0-1B69-BCEA-6A4B-9D883F51ADBF}"/>
              </a:ext>
            </a:extLst>
          </p:cNvPr>
          <p:cNvSpPr>
            <a:spLocks/>
          </p:cNvSpPr>
          <p:nvPr/>
        </p:nvSpPr>
        <p:spPr bwMode="auto">
          <a:xfrm>
            <a:off x="8901113" y="4303713"/>
            <a:ext cx="17463" cy="63500"/>
          </a:xfrm>
          <a:custGeom>
            <a:avLst/>
            <a:gdLst>
              <a:gd name="T0" fmla="*/ 11 w 11"/>
              <a:gd name="T1" fmla="*/ 40 h 40"/>
              <a:gd name="T2" fmla="*/ 6 w 11"/>
              <a:gd name="T3" fmla="*/ 40 h 40"/>
              <a:gd name="T4" fmla="*/ 0 w 11"/>
              <a:gd name="T5" fmla="*/ 40 h 40"/>
              <a:gd name="T6" fmla="*/ 0 w 11"/>
              <a:gd name="T7" fmla="*/ 0 h 40"/>
              <a:gd name="T8" fmla="*/ 6 w 11"/>
              <a:gd name="T9" fmla="*/ 0 h 40"/>
              <a:gd name="T10" fmla="*/ 11 w 11"/>
              <a:gd name="T11" fmla="*/ 0 h 40"/>
              <a:gd name="T12" fmla="*/ 11 w 11"/>
              <a:gd name="T13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40">
                <a:moveTo>
                  <a:pt x="11" y="40"/>
                </a:moveTo>
                <a:lnTo>
                  <a:pt x="6" y="40"/>
                </a:lnTo>
                <a:lnTo>
                  <a:pt x="0" y="40"/>
                </a:lnTo>
                <a:lnTo>
                  <a:pt x="0" y="0"/>
                </a:lnTo>
                <a:lnTo>
                  <a:pt x="6" y="0"/>
                </a:lnTo>
                <a:lnTo>
                  <a:pt x="11" y="0"/>
                </a:lnTo>
                <a:lnTo>
                  <a:pt x="11" y="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7" name="Freeform 39">
            <a:extLst>
              <a:ext uri="{FF2B5EF4-FFF2-40B4-BE49-F238E27FC236}">
                <a16:creationId xmlns:a16="http://schemas.microsoft.com/office/drawing/2014/main" id="{91DE415E-BF69-B021-175B-F85293D53ABC}"/>
              </a:ext>
            </a:extLst>
          </p:cNvPr>
          <p:cNvSpPr>
            <a:spLocks/>
          </p:cNvSpPr>
          <p:nvPr/>
        </p:nvSpPr>
        <p:spPr bwMode="auto">
          <a:xfrm>
            <a:off x="9523413" y="4303713"/>
            <a:ext cx="17463" cy="63500"/>
          </a:xfrm>
          <a:custGeom>
            <a:avLst/>
            <a:gdLst>
              <a:gd name="T0" fmla="*/ 11 w 11"/>
              <a:gd name="T1" fmla="*/ 40 h 40"/>
              <a:gd name="T2" fmla="*/ 6 w 11"/>
              <a:gd name="T3" fmla="*/ 40 h 40"/>
              <a:gd name="T4" fmla="*/ 0 w 11"/>
              <a:gd name="T5" fmla="*/ 40 h 40"/>
              <a:gd name="T6" fmla="*/ 0 w 11"/>
              <a:gd name="T7" fmla="*/ 0 h 40"/>
              <a:gd name="T8" fmla="*/ 6 w 11"/>
              <a:gd name="T9" fmla="*/ 0 h 40"/>
              <a:gd name="T10" fmla="*/ 11 w 11"/>
              <a:gd name="T11" fmla="*/ 0 h 40"/>
              <a:gd name="T12" fmla="*/ 11 w 11"/>
              <a:gd name="T13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40">
                <a:moveTo>
                  <a:pt x="11" y="40"/>
                </a:moveTo>
                <a:lnTo>
                  <a:pt x="6" y="40"/>
                </a:lnTo>
                <a:lnTo>
                  <a:pt x="0" y="40"/>
                </a:lnTo>
                <a:lnTo>
                  <a:pt x="0" y="0"/>
                </a:lnTo>
                <a:lnTo>
                  <a:pt x="6" y="0"/>
                </a:lnTo>
                <a:lnTo>
                  <a:pt x="11" y="0"/>
                </a:lnTo>
                <a:lnTo>
                  <a:pt x="11" y="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8" name="Freeform 40">
            <a:extLst>
              <a:ext uri="{FF2B5EF4-FFF2-40B4-BE49-F238E27FC236}">
                <a16:creationId xmlns:a16="http://schemas.microsoft.com/office/drawing/2014/main" id="{0078C640-F7EE-F5DD-A134-D93C38C5A290}"/>
              </a:ext>
            </a:extLst>
          </p:cNvPr>
          <p:cNvSpPr>
            <a:spLocks/>
          </p:cNvSpPr>
          <p:nvPr/>
        </p:nvSpPr>
        <p:spPr bwMode="auto">
          <a:xfrm>
            <a:off x="9523413" y="4303713"/>
            <a:ext cx="17463" cy="63500"/>
          </a:xfrm>
          <a:custGeom>
            <a:avLst/>
            <a:gdLst>
              <a:gd name="T0" fmla="*/ 11 w 11"/>
              <a:gd name="T1" fmla="*/ 40 h 40"/>
              <a:gd name="T2" fmla="*/ 6 w 11"/>
              <a:gd name="T3" fmla="*/ 40 h 40"/>
              <a:gd name="T4" fmla="*/ 0 w 11"/>
              <a:gd name="T5" fmla="*/ 40 h 40"/>
              <a:gd name="T6" fmla="*/ 0 w 11"/>
              <a:gd name="T7" fmla="*/ 0 h 40"/>
              <a:gd name="T8" fmla="*/ 6 w 11"/>
              <a:gd name="T9" fmla="*/ 0 h 40"/>
              <a:gd name="T10" fmla="*/ 11 w 11"/>
              <a:gd name="T11" fmla="*/ 0 h 40"/>
              <a:gd name="T12" fmla="*/ 11 w 11"/>
              <a:gd name="T13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" h="40">
                <a:moveTo>
                  <a:pt x="11" y="40"/>
                </a:moveTo>
                <a:lnTo>
                  <a:pt x="6" y="40"/>
                </a:lnTo>
                <a:lnTo>
                  <a:pt x="0" y="40"/>
                </a:lnTo>
                <a:lnTo>
                  <a:pt x="0" y="0"/>
                </a:lnTo>
                <a:lnTo>
                  <a:pt x="6" y="0"/>
                </a:lnTo>
                <a:lnTo>
                  <a:pt x="11" y="0"/>
                </a:lnTo>
                <a:lnTo>
                  <a:pt x="11" y="4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9" name="Freeform 41">
            <a:extLst>
              <a:ext uri="{FF2B5EF4-FFF2-40B4-BE49-F238E27FC236}">
                <a16:creationId xmlns:a16="http://schemas.microsoft.com/office/drawing/2014/main" id="{68F43C91-0E60-1947-AD2B-91AD9FE11D01}"/>
              </a:ext>
            </a:extLst>
          </p:cNvPr>
          <p:cNvSpPr>
            <a:spLocks/>
          </p:cNvSpPr>
          <p:nvPr/>
        </p:nvSpPr>
        <p:spPr bwMode="auto">
          <a:xfrm>
            <a:off x="823913" y="4294188"/>
            <a:ext cx="8709025" cy="20637"/>
          </a:xfrm>
          <a:custGeom>
            <a:avLst/>
            <a:gdLst>
              <a:gd name="T0" fmla="*/ 0 w 5486"/>
              <a:gd name="T1" fmla="*/ 13 h 13"/>
              <a:gd name="T2" fmla="*/ 0 w 5486"/>
              <a:gd name="T3" fmla="*/ 6 h 13"/>
              <a:gd name="T4" fmla="*/ 0 w 5486"/>
              <a:gd name="T5" fmla="*/ 0 h 13"/>
              <a:gd name="T6" fmla="*/ 5486 w 5486"/>
              <a:gd name="T7" fmla="*/ 0 h 13"/>
              <a:gd name="T8" fmla="*/ 5486 w 5486"/>
              <a:gd name="T9" fmla="*/ 6 h 13"/>
              <a:gd name="T10" fmla="*/ 5486 w 5486"/>
              <a:gd name="T11" fmla="*/ 13 h 13"/>
              <a:gd name="T12" fmla="*/ 0 w 5486"/>
              <a:gd name="T13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86" h="13">
                <a:moveTo>
                  <a:pt x="0" y="13"/>
                </a:moveTo>
                <a:lnTo>
                  <a:pt x="0" y="6"/>
                </a:lnTo>
                <a:lnTo>
                  <a:pt x="0" y="0"/>
                </a:lnTo>
                <a:lnTo>
                  <a:pt x="5486" y="0"/>
                </a:lnTo>
                <a:lnTo>
                  <a:pt x="5486" y="6"/>
                </a:lnTo>
                <a:lnTo>
                  <a:pt x="5486" y="13"/>
                </a:lnTo>
                <a:lnTo>
                  <a:pt x="0" y="1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0" name="Freeform 42">
            <a:extLst>
              <a:ext uri="{FF2B5EF4-FFF2-40B4-BE49-F238E27FC236}">
                <a16:creationId xmlns:a16="http://schemas.microsoft.com/office/drawing/2014/main" id="{26CC005C-ADAE-AD7D-ABCB-46377EE556F3}"/>
              </a:ext>
            </a:extLst>
          </p:cNvPr>
          <p:cNvSpPr>
            <a:spLocks/>
          </p:cNvSpPr>
          <p:nvPr/>
        </p:nvSpPr>
        <p:spPr bwMode="auto">
          <a:xfrm>
            <a:off x="769938" y="4294188"/>
            <a:ext cx="53975" cy="20637"/>
          </a:xfrm>
          <a:custGeom>
            <a:avLst/>
            <a:gdLst>
              <a:gd name="T0" fmla="*/ 0 w 34"/>
              <a:gd name="T1" fmla="*/ 13 h 13"/>
              <a:gd name="T2" fmla="*/ 0 w 34"/>
              <a:gd name="T3" fmla="*/ 6 h 13"/>
              <a:gd name="T4" fmla="*/ 0 w 34"/>
              <a:gd name="T5" fmla="*/ 0 h 13"/>
              <a:gd name="T6" fmla="*/ 34 w 34"/>
              <a:gd name="T7" fmla="*/ 0 h 13"/>
              <a:gd name="T8" fmla="*/ 34 w 34"/>
              <a:gd name="T9" fmla="*/ 6 h 13"/>
              <a:gd name="T10" fmla="*/ 34 w 34"/>
              <a:gd name="T11" fmla="*/ 13 h 13"/>
              <a:gd name="T12" fmla="*/ 0 w 34"/>
              <a:gd name="T13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" h="13">
                <a:moveTo>
                  <a:pt x="0" y="13"/>
                </a:moveTo>
                <a:lnTo>
                  <a:pt x="0" y="6"/>
                </a:lnTo>
                <a:lnTo>
                  <a:pt x="0" y="0"/>
                </a:lnTo>
                <a:lnTo>
                  <a:pt x="34" y="0"/>
                </a:lnTo>
                <a:lnTo>
                  <a:pt x="34" y="6"/>
                </a:lnTo>
                <a:lnTo>
                  <a:pt x="34" y="13"/>
                </a:lnTo>
                <a:lnTo>
                  <a:pt x="0" y="1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1" name="Freeform 43">
            <a:extLst>
              <a:ext uri="{FF2B5EF4-FFF2-40B4-BE49-F238E27FC236}">
                <a16:creationId xmlns:a16="http://schemas.microsoft.com/office/drawing/2014/main" id="{247D2A6F-8EB6-E36A-8C57-B21D26EE19EF}"/>
              </a:ext>
            </a:extLst>
          </p:cNvPr>
          <p:cNvSpPr>
            <a:spLocks/>
          </p:cNvSpPr>
          <p:nvPr/>
        </p:nvSpPr>
        <p:spPr bwMode="auto">
          <a:xfrm>
            <a:off x="769938" y="4294188"/>
            <a:ext cx="53975" cy="20637"/>
          </a:xfrm>
          <a:custGeom>
            <a:avLst/>
            <a:gdLst>
              <a:gd name="T0" fmla="*/ 0 w 34"/>
              <a:gd name="T1" fmla="*/ 13 h 13"/>
              <a:gd name="T2" fmla="*/ 0 w 34"/>
              <a:gd name="T3" fmla="*/ 6 h 13"/>
              <a:gd name="T4" fmla="*/ 0 w 34"/>
              <a:gd name="T5" fmla="*/ 0 h 13"/>
              <a:gd name="T6" fmla="*/ 34 w 34"/>
              <a:gd name="T7" fmla="*/ 0 h 13"/>
              <a:gd name="T8" fmla="*/ 34 w 34"/>
              <a:gd name="T9" fmla="*/ 6 h 13"/>
              <a:gd name="T10" fmla="*/ 34 w 34"/>
              <a:gd name="T11" fmla="*/ 13 h 13"/>
              <a:gd name="T12" fmla="*/ 0 w 34"/>
              <a:gd name="T13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" h="13">
                <a:moveTo>
                  <a:pt x="0" y="13"/>
                </a:moveTo>
                <a:lnTo>
                  <a:pt x="0" y="6"/>
                </a:lnTo>
                <a:lnTo>
                  <a:pt x="0" y="0"/>
                </a:lnTo>
                <a:lnTo>
                  <a:pt x="34" y="0"/>
                </a:lnTo>
                <a:lnTo>
                  <a:pt x="34" y="6"/>
                </a:lnTo>
                <a:lnTo>
                  <a:pt x="34" y="13"/>
                </a:lnTo>
                <a:lnTo>
                  <a:pt x="0" y="1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2" name="Freeform 44">
            <a:extLst>
              <a:ext uri="{FF2B5EF4-FFF2-40B4-BE49-F238E27FC236}">
                <a16:creationId xmlns:a16="http://schemas.microsoft.com/office/drawing/2014/main" id="{D22B0B7A-4745-2822-F5F4-5462659C8254}"/>
              </a:ext>
            </a:extLst>
          </p:cNvPr>
          <p:cNvSpPr>
            <a:spLocks/>
          </p:cNvSpPr>
          <p:nvPr/>
        </p:nvSpPr>
        <p:spPr bwMode="auto">
          <a:xfrm>
            <a:off x="769938" y="3622675"/>
            <a:ext cx="53975" cy="20637"/>
          </a:xfrm>
          <a:custGeom>
            <a:avLst/>
            <a:gdLst>
              <a:gd name="T0" fmla="*/ 0 w 34"/>
              <a:gd name="T1" fmla="*/ 13 h 13"/>
              <a:gd name="T2" fmla="*/ 0 w 34"/>
              <a:gd name="T3" fmla="*/ 6 h 13"/>
              <a:gd name="T4" fmla="*/ 0 w 34"/>
              <a:gd name="T5" fmla="*/ 0 h 13"/>
              <a:gd name="T6" fmla="*/ 34 w 34"/>
              <a:gd name="T7" fmla="*/ 0 h 13"/>
              <a:gd name="T8" fmla="*/ 34 w 34"/>
              <a:gd name="T9" fmla="*/ 6 h 13"/>
              <a:gd name="T10" fmla="*/ 34 w 34"/>
              <a:gd name="T11" fmla="*/ 13 h 13"/>
              <a:gd name="T12" fmla="*/ 0 w 34"/>
              <a:gd name="T13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" h="13">
                <a:moveTo>
                  <a:pt x="0" y="13"/>
                </a:moveTo>
                <a:lnTo>
                  <a:pt x="0" y="6"/>
                </a:lnTo>
                <a:lnTo>
                  <a:pt x="0" y="0"/>
                </a:lnTo>
                <a:lnTo>
                  <a:pt x="34" y="0"/>
                </a:lnTo>
                <a:lnTo>
                  <a:pt x="34" y="6"/>
                </a:lnTo>
                <a:lnTo>
                  <a:pt x="34" y="13"/>
                </a:lnTo>
                <a:lnTo>
                  <a:pt x="0" y="1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3" name="Freeform 45">
            <a:extLst>
              <a:ext uri="{FF2B5EF4-FFF2-40B4-BE49-F238E27FC236}">
                <a16:creationId xmlns:a16="http://schemas.microsoft.com/office/drawing/2014/main" id="{659392B2-F403-98EE-D060-1586C1CF6275}"/>
              </a:ext>
            </a:extLst>
          </p:cNvPr>
          <p:cNvSpPr>
            <a:spLocks/>
          </p:cNvSpPr>
          <p:nvPr/>
        </p:nvSpPr>
        <p:spPr bwMode="auto">
          <a:xfrm>
            <a:off x="769938" y="3622675"/>
            <a:ext cx="53975" cy="20637"/>
          </a:xfrm>
          <a:custGeom>
            <a:avLst/>
            <a:gdLst>
              <a:gd name="T0" fmla="*/ 0 w 34"/>
              <a:gd name="T1" fmla="*/ 13 h 13"/>
              <a:gd name="T2" fmla="*/ 0 w 34"/>
              <a:gd name="T3" fmla="*/ 6 h 13"/>
              <a:gd name="T4" fmla="*/ 0 w 34"/>
              <a:gd name="T5" fmla="*/ 0 h 13"/>
              <a:gd name="T6" fmla="*/ 34 w 34"/>
              <a:gd name="T7" fmla="*/ 0 h 13"/>
              <a:gd name="T8" fmla="*/ 34 w 34"/>
              <a:gd name="T9" fmla="*/ 6 h 13"/>
              <a:gd name="T10" fmla="*/ 34 w 34"/>
              <a:gd name="T11" fmla="*/ 13 h 13"/>
              <a:gd name="T12" fmla="*/ 0 w 34"/>
              <a:gd name="T13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" h="13">
                <a:moveTo>
                  <a:pt x="0" y="13"/>
                </a:moveTo>
                <a:lnTo>
                  <a:pt x="0" y="6"/>
                </a:lnTo>
                <a:lnTo>
                  <a:pt x="0" y="0"/>
                </a:lnTo>
                <a:lnTo>
                  <a:pt x="34" y="0"/>
                </a:lnTo>
                <a:lnTo>
                  <a:pt x="34" y="6"/>
                </a:lnTo>
                <a:lnTo>
                  <a:pt x="34" y="13"/>
                </a:lnTo>
                <a:lnTo>
                  <a:pt x="0" y="1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4" name="Freeform 46">
            <a:extLst>
              <a:ext uri="{FF2B5EF4-FFF2-40B4-BE49-F238E27FC236}">
                <a16:creationId xmlns:a16="http://schemas.microsoft.com/office/drawing/2014/main" id="{9C5F70C5-75BA-B262-2D63-045CAF12CE41}"/>
              </a:ext>
            </a:extLst>
          </p:cNvPr>
          <p:cNvSpPr>
            <a:spLocks/>
          </p:cNvSpPr>
          <p:nvPr/>
        </p:nvSpPr>
        <p:spPr bwMode="auto">
          <a:xfrm>
            <a:off x="769938" y="2951163"/>
            <a:ext cx="53975" cy="20637"/>
          </a:xfrm>
          <a:custGeom>
            <a:avLst/>
            <a:gdLst>
              <a:gd name="T0" fmla="*/ 0 w 34"/>
              <a:gd name="T1" fmla="*/ 13 h 13"/>
              <a:gd name="T2" fmla="*/ 0 w 34"/>
              <a:gd name="T3" fmla="*/ 6 h 13"/>
              <a:gd name="T4" fmla="*/ 0 w 34"/>
              <a:gd name="T5" fmla="*/ 0 h 13"/>
              <a:gd name="T6" fmla="*/ 34 w 34"/>
              <a:gd name="T7" fmla="*/ 0 h 13"/>
              <a:gd name="T8" fmla="*/ 34 w 34"/>
              <a:gd name="T9" fmla="*/ 6 h 13"/>
              <a:gd name="T10" fmla="*/ 34 w 34"/>
              <a:gd name="T11" fmla="*/ 13 h 13"/>
              <a:gd name="T12" fmla="*/ 0 w 34"/>
              <a:gd name="T13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" h="13">
                <a:moveTo>
                  <a:pt x="0" y="13"/>
                </a:moveTo>
                <a:lnTo>
                  <a:pt x="0" y="6"/>
                </a:lnTo>
                <a:lnTo>
                  <a:pt x="0" y="0"/>
                </a:lnTo>
                <a:lnTo>
                  <a:pt x="34" y="0"/>
                </a:lnTo>
                <a:lnTo>
                  <a:pt x="34" y="6"/>
                </a:lnTo>
                <a:lnTo>
                  <a:pt x="34" y="13"/>
                </a:lnTo>
                <a:lnTo>
                  <a:pt x="0" y="1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5" name="Freeform 47">
            <a:extLst>
              <a:ext uri="{FF2B5EF4-FFF2-40B4-BE49-F238E27FC236}">
                <a16:creationId xmlns:a16="http://schemas.microsoft.com/office/drawing/2014/main" id="{38E8937B-B12A-95B9-F082-D9AAB400D93B}"/>
              </a:ext>
            </a:extLst>
          </p:cNvPr>
          <p:cNvSpPr>
            <a:spLocks/>
          </p:cNvSpPr>
          <p:nvPr/>
        </p:nvSpPr>
        <p:spPr bwMode="auto">
          <a:xfrm>
            <a:off x="769938" y="2951163"/>
            <a:ext cx="53975" cy="20637"/>
          </a:xfrm>
          <a:custGeom>
            <a:avLst/>
            <a:gdLst>
              <a:gd name="T0" fmla="*/ 0 w 34"/>
              <a:gd name="T1" fmla="*/ 13 h 13"/>
              <a:gd name="T2" fmla="*/ 0 w 34"/>
              <a:gd name="T3" fmla="*/ 6 h 13"/>
              <a:gd name="T4" fmla="*/ 0 w 34"/>
              <a:gd name="T5" fmla="*/ 0 h 13"/>
              <a:gd name="T6" fmla="*/ 34 w 34"/>
              <a:gd name="T7" fmla="*/ 0 h 13"/>
              <a:gd name="T8" fmla="*/ 34 w 34"/>
              <a:gd name="T9" fmla="*/ 6 h 13"/>
              <a:gd name="T10" fmla="*/ 34 w 34"/>
              <a:gd name="T11" fmla="*/ 13 h 13"/>
              <a:gd name="T12" fmla="*/ 0 w 34"/>
              <a:gd name="T13" fmla="*/ 13 h 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" h="13">
                <a:moveTo>
                  <a:pt x="0" y="13"/>
                </a:moveTo>
                <a:lnTo>
                  <a:pt x="0" y="6"/>
                </a:lnTo>
                <a:lnTo>
                  <a:pt x="0" y="0"/>
                </a:lnTo>
                <a:lnTo>
                  <a:pt x="34" y="0"/>
                </a:lnTo>
                <a:lnTo>
                  <a:pt x="34" y="6"/>
                </a:lnTo>
                <a:lnTo>
                  <a:pt x="34" y="13"/>
                </a:lnTo>
                <a:lnTo>
                  <a:pt x="0" y="1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6" name="Freeform 48">
            <a:extLst>
              <a:ext uri="{FF2B5EF4-FFF2-40B4-BE49-F238E27FC236}">
                <a16:creationId xmlns:a16="http://schemas.microsoft.com/office/drawing/2014/main" id="{7ADB63BC-AAB2-142D-02E2-54772549736A}"/>
              </a:ext>
            </a:extLst>
          </p:cNvPr>
          <p:cNvSpPr>
            <a:spLocks/>
          </p:cNvSpPr>
          <p:nvPr/>
        </p:nvSpPr>
        <p:spPr bwMode="auto">
          <a:xfrm>
            <a:off x="769938" y="2278063"/>
            <a:ext cx="53975" cy="22225"/>
          </a:xfrm>
          <a:custGeom>
            <a:avLst/>
            <a:gdLst>
              <a:gd name="T0" fmla="*/ 0 w 34"/>
              <a:gd name="T1" fmla="*/ 14 h 14"/>
              <a:gd name="T2" fmla="*/ 0 w 34"/>
              <a:gd name="T3" fmla="*/ 7 h 14"/>
              <a:gd name="T4" fmla="*/ 0 w 34"/>
              <a:gd name="T5" fmla="*/ 0 h 14"/>
              <a:gd name="T6" fmla="*/ 34 w 34"/>
              <a:gd name="T7" fmla="*/ 0 h 14"/>
              <a:gd name="T8" fmla="*/ 34 w 34"/>
              <a:gd name="T9" fmla="*/ 7 h 14"/>
              <a:gd name="T10" fmla="*/ 34 w 34"/>
              <a:gd name="T11" fmla="*/ 14 h 14"/>
              <a:gd name="T12" fmla="*/ 0 w 34"/>
              <a:gd name="T13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" h="14">
                <a:moveTo>
                  <a:pt x="0" y="14"/>
                </a:moveTo>
                <a:lnTo>
                  <a:pt x="0" y="7"/>
                </a:lnTo>
                <a:lnTo>
                  <a:pt x="0" y="0"/>
                </a:lnTo>
                <a:lnTo>
                  <a:pt x="34" y="0"/>
                </a:lnTo>
                <a:lnTo>
                  <a:pt x="34" y="7"/>
                </a:lnTo>
                <a:lnTo>
                  <a:pt x="34" y="14"/>
                </a:lnTo>
                <a:lnTo>
                  <a:pt x="0" y="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7" name="Freeform 49">
            <a:extLst>
              <a:ext uri="{FF2B5EF4-FFF2-40B4-BE49-F238E27FC236}">
                <a16:creationId xmlns:a16="http://schemas.microsoft.com/office/drawing/2014/main" id="{E18A0B03-B53A-8BCC-F037-CF8FE60AF638}"/>
              </a:ext>
            </a:extLst>
          </p:cNvPr>
          <p:cNvSpPr>
            <a:spLocks/>
          </p:cNvSpPr>
          <p:nvPr/>
        </p:nvSpPr>
        <p:spPr bwMode="auto">
          <a:xfrm>
            <a:off x="769938" y="2278063"/>
            <a:ext cx="53975" cy="22225"/>
          </a:xfrm>
          <a:custGeom>
            <a:avLst/>
            <a:gdLst>
              <a:gd name="T0" fmla="*/ 0 w 34"/>
              <a:gd name="T1" fmla="*/ 14 h 14"/>
              <a:gd name="T2" fmla="*/ 0 w 34"/>
              <a:gd name="T3" fmla="*/ 7 h 14"/>
              <a:gd name="T4" fmla="*/ 0 w 34"/>
              <a:gd name="T5" fmla="*/ 0 h 14"/>
              <a:gd name="T6" fmla="*/ 34 w 34"/>
              <a:gd name="T7" fmla="*/ 0 h 14"/>
              <a:gd name="T8" fmla="*/ 34 w 34"/>
              <a:gd name="T9" fmla="*/ 7 h 14"/>
              <a:gd name="T10" fmla="*/ 34 w 34"/>
              <a:gd name="T11" fmla="*/ 14 h 14"/>
              <a:gd name="T12" fmla="*/ 0 w 34"/>
              <a:gd name="T13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" h="14">
                <a:moveTo>
                  <a:pt x="0" y="14"/>
                </a:moveTo>
                <a:lnTo>
                  <a:pt x="0" y="7"/>
                </a:lnTo>
                <a:lnTo>
                  <a:pt x="0" y="0"/>
                </a:lnTo>
                <a:lnTo>
                  <a:pt x="34" y="0"/>
                </a:lnTo>
                <a:lnTo>
                  <a:pt x="34" y="7"/>
                </a:lnTo>
                <a:lnTo>
                  <a:pt x="34" y="14"/>
                </a:lnTo>
                <a:lnTo>
                  <a:pt x="0" y="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8" name="Freeform 50">
            <a:extLst>
              <a:ext uri="{FF2B5EF4-FFF2-40B4-BE49-F238E27FC236}">
                <a16:creationId xmlns:a16="http://schemas.microsoft.com/office/drawing/2014/main" id="{9F25F38D-D342-6404-B246-8E93E2F147DF}"/>
              </a:ext>
            </a:extLst>
          </p:cNvPr>
          <p:cNvSpPr>
            <a:spLocks/>
          </p:cNvSpPr>
          <p:nvPr/>
        </p:nvSpPr>
        <p:spPr bwMode="auto">
          <a:xfrm>
            <a:off x="769938" y="1606550"/>
            <a:ext cx="53975" cy="22225"/>
          </a:xfrm>
          <a:custGeom>
            <a:avLst/>
            <a:gdLst>
              <a:gd name="T0" fmla="*/ 0 w 34"/>
              <a:gd name="T1" fmla="*/ 14 h 14"/>
              <a:gd name="T2" fmla="*/ 0 w 34"/>
              <a:gd name="T3" fmla="*/ 7 h 14"/>
              <a:gd name="T4" fmla="*/ 0 w 34"/>
              <a:gd name="T5" fmla="*/ 0 h 14"/>
              <a:gd name="T6" fmla="*/ 34 w 34"/>
              <a:gd name="T7" fmla="*/ 0 h 14"/>
              <a:gd name="T8" fmla="*/ 34 w 34"/>
              <a:gd name="T9" fmla="*/ 7 h 14"/>
              <a:gd name="T10" fmla="*/ 34 w 34"/>
              <a:gd name="T11" fmla="*/ 14 h 14"/>
              <a:gd name="T12" fmla="*/ 0 w 34"/>
              <a:gd name="T13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" h="14">
                <a:moveTo>
                  <a:pt x="0" y="14"/>
                </a:moveTo>
                <a:lnTo>
                  <a:pt x="0" y="7"/>
                </a:lnTo>
                <a:lnTo>
                  <a:pt x="0" y="0"/>
                </a:lnTo>
                <a:lnTo>
                  <a:pt x="34" y="0"/>
                </a:lnTo>
                <a:lnTo>
                  <a:pt x="34" y="7"/>
                </a:lnTo>
                <a:lnTo>
                  <a:pt x="34" y="14"/>
                </a:lnTo>
                <a:lnTo>
                  <a:pt x="0" y="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9" name="Freeform 51">
            <a:extLst>
              <a:ext uri="{FF2B5EF4-FFF2-40B4-BE49-F238E27FC236}">
                <a16:creationId xmlns:a16="http://schemas.microsoft.com/office/drawing/2014/main" id="{0E12D8B8-DA57-F1C4-E94A-BF9E5DE8866A}"/>
              </a:ext>
            </a:extLst>
          </p:cNvPr>
          <p:cNvSpPr>
            <a:spLocks/>
          </p:cNvSpPr>
          <p:nvPr/>
        </p:nvSpPr>
        <p:spPr bwMode="auto">
          <a:xfrm>
            <a:off x="769938" y="1606550"/>
            <a:ext cx="53975" cy="22225"/>
          </a:xfrm>
          <a:custGeom>
            <a:avLst/>
            <a:gdLst>
              <a:gd name="T0" fmla="*/ 0 w 34"/>
              <a:gd name="T1" fmla="*/ 14 h 14"/>
              <a:gd name="T2" fmla="*/ 0 w 34"/>
              <a:gd name="T3" fmla="*/ 7 h 14"/>
              <a:gd name="T4" fmla="*/ 0 w 34"/>
              <a:gd name="T5" fmla="*/ 0 h 14"/>
              <a:gd name="T6" fmla="*/ 34 w 34"/>
              <a:gd name="T7" fmla="*/ 0 h 14"/>
              <a:gd name="T8" fmla="*/ 34 w 34"/>
              <a:gd name="T9" fmla="*/ 7 h 14"/>
              <a:gd name="T10" fmla="*/ 34 w 34"/>
              <a:gd name="T11" fmla="*/ 14 h 14"/>
              <a:gd name="T12" fmla="*/ 0 w 34"/>
              <a:gd name="T13" fmla="*/ 14 h 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4" h="14">
                <a:moveTo>
                  <a:pt x="0" y="14"/>
                </a:moveTo>
                <a:lnTo>
                  <a:pt x="0" y="7"/>
                </a:lnTo>
                <a:lnTo>
                  <a:pt x="0" y="0"/>
                </a:lnTo>
                <a:lnTo>
                  <a:pt x="34" y="0"/>
                </a:lnTo>
                <a:lnTo>
                  <a:pt x="34" y="7"/>
                </a:lnTo>
                <a:lnTo>
                  <a:pt x="34" y="14"/>
                </a:lnTo>
                <a:lnTo>
                  <a:pt x="0" y="1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0" name="Freeform 52">
            <a:extLst>
              <a:ext uri="{FF2B5EF4-FFF2-40B4-BE49-F238E27FC236}">
                <a16:creationId xmlns:a16="http://schemas.microsoft.com/office/drawing/2014/main" id="{1CB1CD3D-8482-D7AC-DB0E-F535AF833230}"/>
              </a:ext>
            </a:extLst>
          </p:cNvPr>
          <p:cNvSpPr>
            <a:spLocks/>
          </p:cNvSpPr>
          <p:nvPr/>
        </p:nvSpPr>
        <p:spPr bwMode="auto">
          <a:xfrm>
            <a:off x="814388" y="1617663"/>
            <a:ext cx="19050" cy="2686050"/>
          </a:xfrm>
          <a:custGeom>
            <a:avLst/>
            <a:gdLst>
              <a:gd name="T0" fmla="*/ 12 w 12"/>
              <a:gd name="T1" fmla="*/ 1692 h 1692"/>
              <a:gd name="T2" fmla="*/ 6 w 12"/>
              <a:gd name="T3" fmla="*/ 1692 h 1692"/>
              <a:gd name="T4" fmla="*/ 0 w 12"/>
              <a:gd name="T5" fmla="*/ 1692 h 1692"/>
              <a:gd name="T6" fmla="*/ 0 w 12"/>
              <a:gd name="T7" fmla="*/ 0 h 1692"/>
              <a:gd name="T8" fmla="*/ 6 w 12"/>
              <a:gd name="T9" fmla="*/ 0 h 1692"/>
              <a:gd name="T10" fmla="*/ 12 w 12"/>
              <a:gd name="T11" fmla="*/ 0 h 1692"/>
              <a:gd name="T12" fmla="*/ 12 w 12"/>
              <a:gd name="T13" fmla="*/ 1692 h 16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1692">
                <a:moveTo>
                  <a:pt x="12" y="1692"/>
                </a:moveTo>
                <a:lnTo>
                  <a:pt x="6" y="1692"/>
                </a:lnTo>
                <a:lnTo>
                  <a:pt x="0" y="1692"/>
                </a:lnTo>
                <a:lnTo>
                  <a:pt x="0" y="0"/>
                </a:lnTo>
                <a:lnTo>
                  <a:pt x="6" y="0"/>
                </a:lnTo>
                <a:lnTo>
                  <a:pt x="12" y="0"/>
                </a:lnTo>
                <a:lnTo>
                  <a:pt x="12" y="169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239F171D-E99C-F5F0-B223-CBF893663E96}"/>
              </a:ext>
            </a:extLst>
          </p:cNvPr>
          <p:cNvGrpSpPr/>
          <p:nvPr/>
        </p:nvGrpSpPr>
        <p:grpSpPr>
          <a:xfrm>
            <a:off x="968375" y="4200525"/>
            <a:ext cx="436563" cy="403225"/>
            <a:chOff x="968375" y="4200525"/>
            <a:chExt cx="436563" cy="403225"/>
          </a:xfrm>
        </p:grpSpPr>
        <p:sp>
          <p:nvSpPr>
            <p:cNvPr id="74" name="Rectangle 66">
              <a:hlinkClick r:id="rId3"/>
              <a:extLst>
                <a:ext uri="{FF2B5EF4-FFF2-40B4-BE49-F238E27FC236}">
                  <a16:creationId xmlns:a16="http://schemas.microsoft.com/office/drawing/2014/main" id="{C152A450-A70F-255D-2D02-E4F52816C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9488" y="4200525"/>
              <a:ext cx="311150" cy="103187"/>
            </a:xfrm>
            <a:prstGeom prst="rect">
              <a:avLst/>
            </a:prstGeom>
            <a:solidFill>
              <a:srgbClr val="0084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5" name="Rectangle 67">
              <a:extLst>
                <a:ext uri="{FF2B5EF4-FFF2-40B4-BE49-F238E27FC236}">
                  <a16:creationId xmlns:a16="http://schemas.microsoft.com/office/drawing/2014/main" id="{C49B5FC3-DFB7-7BFB-7F2E-44EC6B788C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375" y="4419600"/>
              <a:ext cx="436563" cy="184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dirty="0" err="1">
                  <a:ln>
                    <a:noFill/>
                  </a:ln>
                  <a:effectLst/>
                  <a:latin typeface="Arial" panose="020B0604020202020204" pitchFamily="34" charset="0"/>
                </a:rPr>
                <a:t>Orfeur</a:t>
              </a:r>
              <a:endParaRPr kumimoji="0" lang="en-US" altLang="en-US" sz="1800" b="0" i="0" u="none" strike="noStrike" cap="none" normalizeH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9B6B07D2-8ADF-940E-660C-2BA0501D8E3C}"/>
              </a:ext>
            </a:extLst>
          </p:cNvPr>
          <p:cNvGrpSpPr/>
          <p:nvPr/>
        </p:nvGrpSpPr>
        <p:grpSpPr>
          <a:xfrm>
            <a:off x="1536700" y="3998913"/>
            <a:ext cx="560388" cy="604837"/>
            <a:chOff x="1536700" y="3998913"/>
            <a:chExt cx="560388" cy="604837"/>
          </a:xfrm>
        </p:grpSpPr>
        <p:sp>
          <p:nvSpPr>
            <p:cNvPr id="73" name="Rectangle 65">
              <a:hlinkClick r:id="rId4"/>
              <a:extLst>
                <a:ext uri="{FF2B5EF4-FFF2-40B4-BE49-F238E27FC236}">
                  <a16:creationId xmlns:a16="http://schemas.microsoft.com/office/drawing/2014/main" id="{0785295A-471C-DA8E-A13D-593044A58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0200" y="3998913"/>
              <a:ext cx="311150" cy="304800"/>
            </a:xfrm>
            <a:prstGeom prst="rect">
              <a:avLst/>
            </a:prstGeom>
            <a:solidFill>
              <a:srgbClr val="0084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6" name="Rectangle 68">
              <a:extLst>
                <a:ext uri="{FF2B5EF4-FFF2-40B4-BE49-F238E27FC236}">
                  <a16:creationId xmlns:a16="http://schemas.microsoft.com/office/drawing/2014/main" id="{86665EBA-A753-FED9-A120-1FCEB79EA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700" y="4419600"/>
              <a:ext cx="560388" cy="184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Leonard</a:t>
              </a:r>
              <a:endParaRPr kumimoji="0" lang="en-US" altLang="en-US" sz="1800" b="0" i="0" u="none" strike="noStrike" cap="none" normalizeH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B367366-0693-4D7E-DA3C-90B290EC0938}"/>
              </a:ext>
            </a:extLst>
          </p:cNvPr>
          <p:cNvGrpSpPr/>
          <p:nvPr/>
        </p:nvGrpSpPr>
        <p:grpSpPr>
          <a:xfrm>
            <a:off x="2222500" y="3730625"/>
            <a:ext cx="361950" cy="873125"/>
            <a:chOff x="2222500" y="3730625"/>
            <a:chExt cx="361950" cy="873125"/>
          </a:xfrm>
        </p:grpSpPr>
        <p:sp>
          <p:nvSpPr>
            <p:cNvPr id="72" name="Rectangle 64">
              <a:hlinkClick r:id="rId5"/>
              <a:extLst>
                <a:ext uri="{FF2B5EF4-FFF2-40B4-BE49-F238E27FC236}">
                  <a16:creationId xmlns:a16="http://schemas.microsoft.com/office/drawing/2014/main" id="{717EC85C-5361-9D3F-FCD0-B6F480E48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2500" y="3730625"/>
              <a:ext cx="311150" cy="573087"/>
            </a:xfrm>
            <a:prstGeom prst="rect">
              <a:avLst/>
            </a:prstGeom>
            <a:solidFill>
              <a:srgbClr val="0084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7" name="Rectangle 69">
              <a:extLst>
                <a:ext uri="{FF2B5EF4-FFF2-40B4-BE49-F238E27FC236}">
                  <a16:creationId xmlns:a16="http://schemas.microsoft.com/office/drawing/2014/main" id="{44AF1F27-4490-FE54-F314-CA2045819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5200" y="4419600"/>
              <a:ext cx="349250" cy="184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 dirty="0">
                  <a:ln>
                    <a:noFill/>
                  </a:ln>
                  <a:effectLst/>
                  <a:latin typeface="Arial" panose="020B0604020202020204" pitchFamily="34" charset="0"/>
                </a:rPr>
                <a:t>Wain</a:t>
              </a:r>
              <a:endParaRPr kumimoji="0" lang="en-US" altLang="en-US" sz="1800" b="0" i="0" u="none" strike="noStrike" cap="none" normalizeH="0" dirty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5639214-0F0B-0A8B-2310-6CF8DE45230F}"/>
              </a:ext>
            </a:extLst>
          </p:cNvPr>
          <p:cNvGrpSpPr/>
          <p:nvPr/>
        </p:nvGrpSpPr>
        <p:grpSpPr>
          <a:xfrm>
            <a:off x="2844800" y="3390900"/>
            <a:ext cx="395288" cy="1212850"/>
            <a:chOff x="2844800" y="3390900"/>
            <a:chExt cx="395288" cy="1212850"/>
          </a:xfrm>
        </p:grpSpPr>
        <p:sp>
          <p:nvSpPr>
            <p:cNvPr id="71" name="Rectangle 63">
              <a:hlinkClick r:id="rId6"/>
              <a:extLst>
                <a:ext uri="{FF2B5EF4-FFF2-40B4-BE49-F238E27FC236}">
                  <a16:creationId xmlns:a16="http://schemas.microsoft.com/office/drawing/2014/main" id="{60922F04-F66E-AF1C-5E14-1F65DE572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4800" y="3390900"/>
              <a:ext cx="311150" cy="912812"/>
            </a:xfrm>
            <a:prstGeom prst="rect">
              <a:avLst/>
            </a:prstGeom>
            <a:solidFill>
              <a:srgbClr val="0084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8" name="Rectangle 70">
              <a:extLst>
                <a:ext uri="{FF2B5EF4-FFF2-40B4-BE49-F238E27FC236}">
                  <a16:creationId xmlns:a16="http://schemas.microsoft.com/office/drawing/2014/main" id="{F292D089-6876-3E0B-0041-4FE12A96E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7975" y="4419600"/>
              <a:ext cx="392113" cy="184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>
                  <a:ln>
                    <a:noFill/>
                  </a:ln>
                  <a:effectLst/>
                  <a:latin typeface="Arial" panose="020B0604020202020204" pitchFamily="34" charset="0"/>
                </a:rPr>
                <a:t>Trees</a:t>
              </a:r>
              <a:endParaRPr kumimoji="0" lang="en-US" altLang="en-US" sz="1800" b="0" i="0" u="none" strike="noStrike" cap="none" normalizeH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FE04DADB-8717-C36C-F7D6-C1A8B7731BEC}"/>
              </a:ext>
            </a:extLst>
          </p:cNvPr>
          <p:cNvGrpSpPr/>
          <p:nvPr/>
        </p:nvGrpSpPr>
        <p:grpSpPr>
          <a:xfrm>
            <a:off x="3451225" y="3341688"/>
            <a:ext cx="425450" cy="1262062"/>
            <a:chOff x="3451225" y="3341688"/>
            <a:chExt cx="425450" cy="1262062"/>
          </a:xfrm>
        </p:grpSpPr>
        <p:sp>
          <p:nvSpPr>
            <p:cNvPr id="70" name="Rectangle 62">
              <a:hlinkClick r:id="rId7"/>
              <a:extLst>
                <a:ext uri="{FF2B5EF4-FFF2-40B4-BE49-F238E27FC236}">
                  <a16:creationId xmlns:a16="http://schemas.microsoft.com/office/drawing/2014/main" id="{1344D36D-1127-E53E-06D6-B73D6028C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7100" y="3341688"/>
              <a:ext cx="311150" cy="962025"/>
            </a:xfrm>
            <a:prstGeom prst="rect">
              <a:avLst/>
            </a:prstGeom>
            <a:solidFill>
              <a:srgbClr val="0084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9" name="Rectangle 71">
              <a:extLst>
                <a:ext uri="{FF2B5EF4-FFF2-40B4-BE49-F238E27FC236}">
                  <a16:creationId xmlns:a16="http://schemas.microsoft.com/office/drawing/2014/main" id="{34D76F5D-6DF5-E2BC-16CE-34EC893B1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1225" y="4419600"/>
              <a:ext cx="425450" cy="184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>
                  <a:ln>
                    <a:noFill/>
                  </a:ln>
                  <a:effectLst/>
                  <a:latin typeface="Arial" panose="020B0604020202020204" pitchFamily="34" charset="0"/>
                </a:rPr>
                <a:t>Colley</a:t>
              </a:r>
              <a:endParaRPr kumimoji="0" lang="en-US" altLang="en-US" sz="1800" b="0" i="0" u="none" strike="noStrike" cap="none" normalizeH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3AD5F2F-012C-0AE1-9285-6C20EBF21541}"/>
              </a:ext>
            </a:extLst>
          </p:cNvPr>
          <p:cNvGrpSpPr/>
          <p:nvPr/>
        </p:nvGrpSpPr>
        <p:grpSpPr>
          <a:xfrm>
            <a:off x="3968750" y="3179763"/>
            <a:ext cx="688975" cy="1423987"/>
            <a:chOff x="3968750" y="3179763"/>
            <a:chExt cx="688975" cy="1423987"/>
          </a:xfrm>
        </p:grpSpPr>
        <p:sp>
          <p:nvSpPr>
            <p:cNvPr id="69" name="Rectangle 61">
              <a:hlinkClick r:id="rId8"/>
              <a:extLst>
                <a:ext uri="{FF2B5EF4-FFF2-40B4-BE49-F238E27FC236}">
                  <a16:creationId xmlns:a16="http://schemas.microsoft.com/office/drawing/2014/main" id="{FB5FE54C-5AF6-9BB0-6321-866720024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9400" y="3179763"/>
              <a:ext cx="311150" cy="1123950"/>
            </a:xfrm>
            <a:prstGeom prst="rect">
              <a:avLst/>
            </a:prstGeom>
            <a:solidFill>
              <a:srgbClr val="0084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0" name="Rectangle 72">
              <a:extLst>
                <a:ext uri="{FF2B5EF4-FFF2-40B4-BE49-F238E27FC236}">
                  <a16:creationId xmlns:a16="http://schemas.microsoft.com/office/drawing/2014/main" id="{16B50670-7FDE-DB7F-CBE0-B047D1A10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8750" y="4419600"/>
              <a:ext cx="688975" cy="184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>
                  <a:ln>
                    <a:noFill/>
                  </a:ln>
                  <a:effectLst/>
                  <a:latin typeface="Arial" panose="020B0604020202020204" pitchFamily="34" charset="0"/>
                </a:rPr>
                <a:t>Appleyard</a:t>
              </a:r>
              <a:endParaRPr kumimoji="0" lang="en-US" altLang="en-US" sz="1800" b="0" i="0" u="none" strike="noStrike" cap="none" normalizeH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60B8A320-3784-A28B-3F91-E44E7B92236A}"/>
              </a:ext>
            </a:extLst>
          </p:cNvPr>
          <p:cNvGrpSpPr/>
          <p:nvPr/>
        </p:nvGrpSpPr>
        <p:grpSpPr>
          <a:xfrm>
            <a:off x="4710113" y="3171825"/>
            <a:ext cx="390525" cy="1431925"/>
            <a:chOff x="4710113" y="3171825"/>
            <a:chExt cx="390525" cy="1431925"/>
          </a:xfrm>
        </p:grpSpPr>
        <p:sp>
          <p:nvSpPr>
            <p:cNvPr id="68" name="Rectangle 60">
              <a:hlinkClick r:id="rId9"/>
              <a:extLst>
                <a:ext uri="{FF2B5EF4-FFF2-40B4-BE49-F238E27FC236}">
                  <a16:creationId xmlns:a16="http://schemas.microsoft.com/office/drawing/2014/main" id="{7A2783CD-4CA5-FAB3-D9C1-BC0ABCC29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1700" y="3171825"/>
              <a:ext cx="311150" cy="1131887"/>
            </a:xfrm>
            <a:prstGeom prst="rect">
              <a:avLst/>
            </a:prstGeom>
            <a:solidFill>
              <a:srgbClr val="0084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1" name="Rectangle 73">
              <a:extLst>
                <a:ext uri="{FF2B5EF4-FFF2-40B4-BE49-F238E27FC236}">
                  <a16:creationId xmlns:a16="http://schemas.microsoft.com/office/drawing/2014/main" id="{9004E7C3-8C0C-A800-81C1-B8A90BBE3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0113" y="4419600"/>
              <a:ext cx="390525" cy="184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>
                  <a:ln>
                    <a:noFill/>
                  </a:ln>
                  <a:effectLst/>
                  <a:latin typeface="Arial" panose="020B0604020202020204" pitchFamily="34" charset="0"/>
                </a:rPr>
                <a:t>Gillon</a:t>
              </a:r>
              <a:endParaRPr kumimoji="0" lang="en-US" altLang="en-US" sz="1800" b="0" i="0" u="none" strike="noStrike" cap="none" normalizeH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506A684-27B1-D1C0-FD93-20359EBF9DF2}"/>
              </a:ext>
            </a:extLst>
          </p:cNvPr>
          <p:cNvGrpSpPr/>
          <p:nvPr/>
        </p:nvGrpSpPr>
        <p:grpSpPr>
          <a:xfrm>
            <a:off x="5332413" y="3071813"/>
            <a:ext cx="361950" cy="1531937"/>
            <a:chOff x="5332413" y="3071813"/>
            <a:chExt cx="361950" cy="1531937"/>
          </a:xfrm>
        </p:grpSpPr>
        <p:sp>
          <p:nvSpPr>
            <p:cNvPr id="67" name="Rectangle 59">
              <a:hlinkClick r:id="rId10"/>
              <a:extLst>
                <a:ext uri="{FF2B5EF4-FFF2-40B4-BE49-F238E27FC236}">
                  <a16:creationId xmlns:a16="http://schemas.microsoft.com/office/drawing/2014/main" id="{E0DD0153-99D4-2514-3070-778D93D8C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2413" y="3071813"/>
              <a:ext cx="311150" cy="1231900"/>
            </a:xfrm>
            <a:prstGeom prst="rect">
              <a:avLst/>
            </a:prstGeom>
            <a:solidFill>
              <a:srgbClr val="0084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2" name="Rectangle 74">
              <a:extLst>
                <a:ext uri="{FF2B5EF4-FFF2-40B4-BE49-F238E27FC236}">
                  <a16:creationId xmlns:a16="http://schemas.microsoft.com/office/drawing/2014/main" id="{A87F4123-D501-A40D-4810-4544EE8FD3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4638" y="4419600"/>
              <a:ext cx="339725" cy="184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>
                  <a:ln>
                    <a:noFill/>
                  </a:ln>
                  <a:effectLst/>
                  <a:latin typeface="Arial" panose="020B0604020202020204" pitchFamily="34" charset="0"/>
                </a:rPr>
                <a:t>Long</a:t>
              </a:r>
              <a:endParaRPr kumimoji="0" lang="en-US" altLang="en-US" sz="1800" b="0" i="0" u="none" strike="noStrike" cap="none" normalizeH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A5FA633-3B6A-2389-EE86-A30346A2EC9A}"/>
              </a:ext>
            </a:extLst>
          </p:cNvPr>
          <p:cNvGrpSpPr/>
          <p:nvPr/>
        </p:nvGrpSpPr>
        <p:grpSpPr>
          <a:xfrm>
            <a:off x="5876925" y="2820988"/>
            <a:ext cx="596900" cy="1782762"/>
            <a:chOff x="5876925" y="2820988"/>
            <a:chExt cx="596900" cy="1782762"/>
          </a:xfrm>
        </p:grpSpPr>
        <p:sp>
          <p:nvSpPr>
            <p:cNvPr id="66" name="Rectangle 58">
              <a:hlinkClick r:id="rId11"/>
              <a:extLst>
                <a:ext uri="{FF2B5EF4-FFF2-40B4-BE49-F238E27FC236}">
                  <a16:creationId xmlns:a16="http://schemas.microsoft.com/office/drawing/2014/main" id="{867FE15B-D044-CB5A-0ACA-49A238C8C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4713" y="2820988"/>
              <a:ext cx="311150" cy="1482725"/>
            </a:xfrm>
            <a:prstGeom prst="rect">
              <a:avLst/>
            </a:prstGeom>
            <a:solidFill>
              <a:srgbClr val="0084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3" name="Rectangle 75">
              <a:extLst>
                <a:ext uri="{FF2B5EF4-FFF2-40B4-BE49-F238E27FC236}">
                  <a16:creationId xmlns:a16="http://schemas.microsoft.com/office/drawing/2014/main" id="{9A184AA2-E9F5-0643-4508-0173E76925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6925" y="4419600"/>
              <a:ext cx="596900" cy="184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>
                  <a:ln>
                    <a:noFill/>
                  </a:ln>
                  <a:effectLst/>
                  <a:latin typeface="Arial" panose="020B0604020202020204" pitchFamily="34" charset="0"/>
                </a:rPr>
                <a:t>Novacek</a:t>
              </a:r>
              <a:endParaRPr kumimoji="0" lang="en-US" altLang="en-US" sz="1800" b="0" i="0" u="none" strike="noStrike" cap="none" normalizeH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3CAC999E-244A-D9E5-9FB8-FD71557AB33A}"/>
              </a:ext>
            </a:extLst>
          </p:cNvPr>
          <p:cNvGrpSpPr/>
          <p:nvPr/>
        </p:nvGrpSpPr>
        <p:grpSpPr>
          <a:xfrm>
            <a:off x="6542088" y="2484438"/>
            <a:ext cx="477838" cy="2119312"/>
            <a:chOff x="6542088" y="2484438"/>
            <a:chExt cx="477838" cy="2119312"/>
          </a:xfrm>
        </p:grpSpPr>
        <p:sp>
          <p:nvSpPr>
            <p:cNvPr id="65" name="Rectangle 57">
              <a:hlinkClick r:id="rId12"/>
              <a:extLst>
                <a:ext uri="{FF2B5EF4-FFF2-40B4-BE49-F238E27FC236}">
                  <a16:creationId xmlns:a16="http://schemas.microsoft.com/office/drawing/2014/main" id="{B9B9BDE4-E0FD-F743-4759-6674F2727C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7013" y="2484438"/>
              <a:ext cx="311150" cy="1819275"/>
            </a:xfrm>
            <a:prstGeom prst="rect">
              <a:avLst/>
            </a:prstGeom>
            <a:solidFill>
              <a:srgbClr val="0084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4" name="Rectangle 76">
              <a:extLst>
                <a:ext uri="{FF2B5EF4-FFF2-40B4-BE49-F238E27FC236}">
                  <a16:creationId xmlns:a16="http://schemas.microsoft.com/office/drawing/2014/main" id="{84C727D7-FE8D-DD3D-AC55-401D4C5662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088" y="4419600"/>
              <a:ext cx="477838" cy="184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>
                  <a:ln>
                    <a:noFill/>
                  </a:ln>
                  <a:effectLst/>
                  <a:latin typeface="Arial" panose="020B0604020202020204" pitchFamily="34" charset="0"/>
                </a:rPr>
                <a:t>Murray</a:t>
              </a:r>
              <a:endParaRPr kumimoji="0" lang="en-US" altLang="en-US" sz="1800" b="0" i="0" u="none" strike="noStrike" cap="none" normalizeH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E17B7ACC-62E5-14A8-8B7A-6D7705D863F7}"/>
              </a:ext>
            </a:extLst>
          </p:cNvPr>
          <p:cNvGrpSpPr/>
          <p:nvPr/>
        </p:nvGrpSpPr>
        <p:grpSpPr>
          <a:xfrm>
            <a:off x="7164388" y="2305050"/>
            <a:ext cx="468313" cy="2298700"/>
            <a:chOff x="7164388" y="2305050"/>
            <a:chExt cx="468313" cy="2298700"/>
          </a:xfrm>
        </p:grpSpPr>
        <p:sp>
          <p:nvSpPr>
            <p:cNvPr id="64" name="Rectangle 56">
              <a:hlinkClick r:id="rId13"/>
              <a:extLst>
                <a:ext uri="{FF2B5EF4-FFF2-40B4-BE49-F238E27FC236}">
                  <a16:creationId xmlns:a16="http://schemas.microsoft.com/office/drawing/2014/main" id="{A1D9C25B-5EC2-2A03-DDF2-12D73100C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9313" y="2305050"/>
              <a:ext cx="311150" cy="1998662"/>
            </a:xfrm>
            <a:prstGeom prst="rect">
              <a:avLst/>
            </a:prstGeom>
            <a:solidFill>
              <a:srgbClr val="0084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5" name="Rectangle 77">
              <a:extLst>
                <a:ext uri="{FF2B5EF4-FFF2-40B4-BE49-F238E27FC236}">
                  <a16:creationId xmlns:a16="http://schemas.microsoft.com/office/drawing/2014/main" id="{503C4094-F10A-F2E6-B41D-4288A81FC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4388" y="4419600"/>
              <a:ext cx="468313" cy="184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>
                  <a:ln>
                    <a:noFill/>
                  </a:ln>
                  <a:effectLst/>
                  <a:latin typeface="Arial" panose="020B0604020202020204" pitchFamily="34" charset="0"/>
                </a:rPr>
                <a:t>Phelps</a:t>
              </a:r>
              <a:endParaRPr kumimoji="0" lang="en-US" altLang="en-US" sz="1800" b="0" i="0" u="none" strike="noStrike" cap="none" normalizeH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CFE5E7A4-68F2-B75A-7DDE-1A3660459FBA}"/>
              </a:ext>
            </a:extLst>
          </p:cNvPr>
          <p:cNvGrpSpPr/>
          <p:nvPr/>
        </p:nvGrpSpPr>
        <p:grpSpPr>
          <a:xfrm>
            <a:off x="7662863" y="2284413"/>
            <a:ext cx="776288" cy="2319337"/>
            <a:chOff x="7662863" y="2284413"/>
            <a:chExt cx="776288" cy="2319337"/>
          </a:xfrm>
        </p:grpSpPr>
        <p:sp>
          <p:nvSpPr>
            <p:cNvPr id="63" name="Rectangle 55">
              <a:hlinkClick r:id="rId14"/>
              <a:extLst>
                <a:ext uri="{FF2B5EF4-FFF2-40B4-BE49-F238E27FC236}">
                  <a16:creationId xmlns:a16="http://schemas.microsoft.com/office/drawing/2014/main" id="{8C305C2B-E616-C6B9-AB61-30F59A248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21613" y="2284413"/>
              <a:ext cx="311150" cy="2019300"/>
            </a:xfrm>
            <a:prstGeom prst="rect">
              <a:avLst/>
            </a:prstGeom>
            <a:solidFill>
              <a:srgbClr val="0084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6" name="Rectangle 78">
              <a:extLst>
                <a:ext uri="{FF2B5EF4-FFF2-40B4-BE49-F238E27FC236}">
                  <a16:creationId xmlns:a16="http://schemas.microsoft.com/office/drawing/2014/main" id="{DCD4392F-33D4-3DD7-A407-DD488A4A8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2863" y="4419600"/>
              <a:ext cx="776288" cy="184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>
                  <a:ln>
                    <a:noFill/>
                  </a:ln>
                  <a:effectLst/>
                  <a:latin typeface="Arial" panose="020B0604020202020204" pitchFamily="34" charset="0"/>
                </a:rPr>
                <a:t>Matsuzawa</a:t>
              </a:r>
              <a:endParaRPr kumimoji="0" lang="en-US" altLang="en-US" sz="1800" b="0" i="0" u="none" strike="noStrike" cap="none" normalizeH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14B7D0D5-3EB4-B537-50CC-A2F312368120}"/>
              </a:ext>
            </a:extLst>
          </p:cNvPr>
          <p:cNvGrpSpPr/>
          <p:nvPr/>
        </p:nvGrpSpPr>
        <p:grpSpPr>
          <a:xfrm>
            <a:off x="8443913" y="2066925"/>
            <a:ext cx="319087" cy="2536825"/>
            <a:chOff x="8443913" y="2066925"/>
            <a:chExt cx="319087" cy="2536825"/>
          </a:xfrm>
        </p:grpSpPr>
        <p:sp>
          <p:nvSpPr>
            <p:cNvPr id="62" name="Rectangle 54">
              <a:hlinkClick r:id="rId15"/>
              <a:extLst>
                <a:ext uri="{FF2B5EF4-FFF2-40B4-BE49-F238E27FC236}">
                  <a16:creationId xmlns:a16="http://schemas.microsoft.com/office/drawing/2014/main" id="{4BA644BA-4ABA-F7C4-BF7A-DCCAF8D7E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3913" y="2066925"/>
              <a:ext cx="311150" cy="2236787"/>
            </a:xfrm>
            <a:prstGeom prst="rect">
              <a:avLst/>
            </a:prstGeom>
            <a:solidFill>
              <a:srgbClr val="0084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7" name="Rectangle 79">
              <a:extLst>
                <a:ext uri="{FF2B5EF4-FFF2-40B4-BE49-F238E27FC236}">
                  <a16:creationId xmlns:a16="http://schemas.microsoft.com/office/drawing/2014/main" id="{70B2A89A-BD6C-6343-3D91-027660037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9950" y="4419600"/>
              <a:ext cx="273050" cy="184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>
                  <a:ln>
                    <a:noFill/>
                  </a:ln>
                  <a:effectLst/>
                  <a:latin typeface="Arial" panose="020B0604020202020204" pitchFamily="34" charset="0"/>
                </a:rPr>
                <a:t>Ray</a:t>
              </a:r>
              <a:endParaRPr kumimoji="0" lang="en-US" altLang="en-US" sz="1800" b="0" i="0" u="none" strike="noStrike" cap="none" normalizeH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93BCD5A7-95F6-697B-9173-2AFAFE8CDF46}"/>
              </a:ext>
            </a:extLst>
          </p:cNvPr>
          <p:cNvGrpSpPr/>
          <p:nvPr/>
        </p:nvGrpSpPr>
        <p:grpSpPr>
          <a:xfrm>
            <a:off x="9039225" y="1649413"/>
            <a:ext cx="452438" cy="2954337"/>
            <a:chOff x="9039225" y="1649413"/>
            <a:chExt cx="452438" cy="2954337"/>
          </a:xfrm>
        </p:grpSpPr>
        <p:sp>
          <p:nvSpPr>
            <p:cNvPr id="61" name="Rectangle 53">
              <a:hlinkClick r:id="rId16"/>
              <a:extLst>
                <a:ext uri="{FF2B5EF4-FFF2-40B4-BE49-F238E27FC236}">
                  <a16:creationId xmlns:a16="http://schemas.microsoft.com/office/drawing/2014/main" id="{39A44EDE-6578-FA6B-AA68-5EFD9C2C1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6213" y="1649413"/>
              <a:ext cx="309563" cy="2654300"/>
            </a:xfrm>
            <a:prstGeom prst="rect">
              <a:avLst/>
            </a:prstGeom>
            <a:solidFill>
              <a:srgbClr val="0084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8" name="Rectangle 80">
              <a:extLst>
                <a:ext uri="{FF2B5EF4-FFF2-40B4-BE49-F238E27FC236}">
                  <a16:creationId xmlns:a16="http://schemas.microsoft.com/office/drawing/2014/main" id="{E522DC0D-7D4A-E093-EB1B-C94689D1C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9225" y="4419600"/>
              <a:ext cx="452438" cy="184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200" b="0" i="0" u="none" strike="noStrike" cap="none" normalizeH="0">
                  <a:ln>
                    <a:noFill/>
                  </a:ln>
                  <a:effectLst/>
                  <a:latin typeface="Arial" panose="020B0604020202020204" pitchFamily="34" charset="0"/>
                </a:rPr>
                <a:t>Barker</a:t>
              </a:r>
              <a:endParaRPr kumimoji="0" lang="en-US" altLang="en-US" sz="1800" b="0" i="0" u="none" strike="noStrike" cap="none" normalizeH="0">
                <a:ln>
                  <a:noFill/>
                </a:ln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89" name="Rectangle 81">
            <a:extLst>
              <a:ext uri="{FF2B5EF4-FFF2-40B4-BE49-F238E27FC236}">
                <a16:creationId xmlns:a16="http://schemas.microsoft.com/office/drawing/2014/main" id="{9303EB20-65D7-293D-D490-28E5C0B85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640" y="4229100"/>
            <a:ext cx="241300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0.7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0" name="Rectangle 82">
            <a:extLst>
              <a:ext uri="{FF2B5EF4-FFF2-40B4-BE49-F238E27FC236}">
                <a16:creationId xmlns:a16="http://schemas.microsoft.com/office/drawing/2014/main" id="{4C629984-B7D3-2F55-1A71-56822B659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415" y="3556000"/>
            <a:ext cx="131763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1" name="Rectangle 83">
            <a:extLst>
              <a:ext uri="{FF2B5EF4-FFF2-40B4-BE49-F238E27FC236}">
                <a16:creationId xmlns:a16="http://schemas.microsoft.com/office/drawing/2014/main" id="{73EBD983-8656-5583-573A-613AEFE4E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740" y="2884488"/>
            <a:ext cx="169863" cy="184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2" name="Rectangle 84">
            <a:extLst>
              <a:ext uri="{FF2B5EF4-FFF2-40B4-BE49-F238E27FC236}">
                <a16:creationId xmlns:a16="http://schemas.microsoft.com/office/drawing/2014/main" id="{3E59079D-4434-2D13-A39B-C13EE5693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65" y="2212975"/>
            <a:ext cx="277813" cy="20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700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3" name="Rectangle 85">
            <a:extLst>
              <a:ext uri="{FF2B5EF4-FFF2-40B4-BE49-F238E27FC236}">
                <a16:creationId xmlns:a16="http://schemas.microsoft.com/office/drawing/2014/main" id="{38F6C4AF-29DA-3608-EE1A-F92EB23F7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390" y="1541463"/>
            <a:ext cx="339725" cy="184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7000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4" name="Rectangle 86">
            <a:extLst>
              <a:ext uri="{FF2B5EF4-FFF2-40B4-BE49-F238E27FC236}">
                <a16:creationId xmlns:a16="http://schemas.microsoft.com/office/drawing/2014/main" id="{CBAFC8AE-B8CA-A8C3-BBF8-289607695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0" y="4694238"/>
            <a:ext cx="993775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First author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95" name="Rectangle 87">
            <a:extLst>
              <a:ext uri="{FF2B5EF4-FFF2-40B4-BE49-F238E27FC236}">
                <a16:creationId xmlns:a16="http://schemas.microsoft.com/office/drawing/2014/main" id="{C6B3E053-0FAF-5BC4-B999-4A14C55256B1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-85725" y="2955925"/>
            <a:ext cx="765175" cy="215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Citations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tall brick tower with a clock on top&#10;&#10;AI-generated content may be incorrect.">
            <a:extLst>
              <a:ext uri="{FF2B5EF4-FFF2-40B4-BE49-F238E27FC236}">
                <a16:creationId xmlns:a16="http://schemas.microsoft.com/office/drawing/2014/main" id="{75048CCC-CECC-796F-9DA5-CD8AB1828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9607" y="923640"/>
            <a:ext cx="2571986" cy="3487075"/>
          </a:xfrm>
          <a:prstGeom prst="rect">
            <a:avLst/>
          </a:prstGeom>
        </p:spPr>
      </p:pic>
      <p:pic>
        <p:nvPicPr>
          <p:cNvPr id="31" name="Picture 30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87ED1FCF-0813-34EA-8C18-82F8DE5F2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0229" y="0"/>
            <a:ext cx="2143125" cy="1985579"/>
          </a:xfrm>
          <a:prstGeom prst="rect">
            <a:avLst/>
          </a:prstGeom>
        </p:spPr>
      </p:pic>
      <p:sp>
        <p:nvSpPr>
          <p:cNvPr id="148" name="Google Shape;148;p4"/>
          <p:cNvSpPr txBox="1"/>
          <p:nvPr/>
        </p:nvSpPr>
        <p:spPr>
          <a:xfrm>
            <a:off x="2098788" y="-154555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 dirty="0">
                <a:solidFill>
                  <a:srgbClr val="008FFF"/>
                </a:solidFill>
              </a:rPr>
              <a:t>Welcome to Birmingham!</a:t>
            </a:r>
            <a:endParaRPr dirty="0"/>
          </a:p>
        </p:txBody>
      </p:sp>
      <p:pic>
        <p:nvPicPr>
          <p:cNvPr id="13" name="Picture 12" descr="A building with a reflection of a pond&#10;&#10;AI-generated content may be incorrect.">
            <a:extLst>
              <a:ext uri="{FF2B5EF4-FFF2-40B4-BE49-F238E27FC236}">
                <a16:creationId xmlns:a16="http://schemas.microsoft.com/office/drawing/2014/main" id="{D26FCC5F-5083-A1EC-563C-44213DDA7C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7543" y="3129971"/>
            <a:ext cx="3175724" cy="2540579"/>
          </a:xfrm>
          <a:prstGeom prst="rect">
            <a:avLst/>
          </a:prstGeom>
        </p:spPr>
      </p:pic>
      <p:pic>
        <p:nvPicPr>
          <p:cNvPr id="15" name="Picture 14" descr="A city skyline with buildings and trees&#10;&#10;AI-generated content may be incorrect.">
            <a:extLst>
              <a:ext uri="{FF2B5EF4-FFF2-40B4-BE49-F238E27FC236}">
                <a16:creationId xmlns:a16="http://schemas.microsoft.com/office/drawing/2014/main" id="{ABF99CD0-2886-B6CA-2138-B9B6F59175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0662" y="4445703"/>
            <a:ext cx="4762500" cy="1219200"/>
          </a:xfrm>
          <a:prstGeom prst="rect">
            <a:avLst/>
          </a:prstGeom>
        </p:spPr>
      </p:pic>
      <p:pic>
        <p:nvPicPr>
          <p:cNvPr id="19" name="Picture 18" descr="A red and yellow flag with a bull head&#10;&#10;AI-generated content may be incorrect.">
            <a:extLst>
              <a:ext uri="{FF2B5EF4-FFF2-40B4-BE49-F238E27FC236}">
                <a16:creationId xmlns:a16="http://schemas.microsoft.com/office/drawing/2014/main" id="{040A0FB9-F1E7-10F3-277F-DA6199E93A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7999" y="908520"/>
            <a:ext cx="1795099" cy="1077059"/>
          </a:xfrm>
          <a:prstGeom prst="rect">
            <a:avLst/>
          </a:prstGeom>
        </p:spPr>
      </p:pic>
      <p:pic>
        <p:nvPicPr>
          <p:cNvPr id="21" name="Picture 20" descr="A large lawn with a gazebo and a hedge&#10;&#10;AI-generated content may be incorrect.">
            <a:extLst>
              <a:ext uri="{FF2B5EF4-FFF2-40B4-BE49-F238E27FC236}">
                <a16:creationId xmlns:a16="http://schemas.microsoft.com/office/drawing/2014/main" id="{6CAE3414-F028-BAD2-2514-06F3291689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74117" y="2119610"/>
            <a:ext cx="3143250" cy="2352675"/>
          </a:xfrm>
          <a:prstGeom prst="rect">
            <a:avLst/>
          </a:prstGeom>
        </p:spPr>
      </p:pic>
      <p:pic>
        <p:nvPicPr>
          <p:cNvPr id="23" name="Picture 22" descr="A group of men posing for a photo&#10;&#10;AI-generated content may be incorrect.">
            <a:extLst>
              <a:ext uri="{FF2B5EF4-FFF2-40B4-BE49-F238E27FC236}">
                <a16:creationId xmlns:a16="http://schemas.microsoft.com/office/drawing/2014/main" id="{02EFD98E-8EA1-6A40-2C66-8FA8F9053F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3812" y="1677"/>
            <a:ext cx="2283575" cy="1577743"/>
          </a:xfrm>
          <a:prstGeom prst="rect">
            <a:avLst/>
          </a:prstGeom>
        </p:spPr>
      </p:pic>
      <p:pic>
        <p:nvPicPr>
          <p:cNvPr id="5" name="Picture 4" descr="A building with a bridge over it&#10;&#10;AI-generated content may be incorrect.">
            <a:extLst>
              <a:ext uri="{FF2B5EF4-FFF2-40B4-BE49-F238E27FC236}">
                <a16:creationId xmlns:a16="http://schemas.microsoft.com/office/drawing/2014/main" id="{2164F8D5-E4EA-8FEB-BDE3-965222AD95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3777" y="1407517"/>
            <a:ext cx="3413636" cy="1911636"/>
          </a:xfrm>
          <a:prstGeom prst="rect">
            <a:avLst/>
          </a:prstGeom>
        </p:spPr>
      </p:pic>
      <p:pic>
        <p:nvPicPr>
          <p:cNvPr id="7" name="Picture 6" descr="A bull statue with many flags&#10;&#10;AI-generated content may be incorrect.">
            <a:extLst>
              <a:ext uri="{FF2B5EF4-FFF2-40B4-BE49-F238E27FC236}">
                <a16:creationId xmlns:a16="http://schemas.microsoft.com/office/drawing/2014/main" id="{816B2930-175E-6442-82D9-017433141BE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165411" y="3326079"/>
            <a:ext cx="3563626" cy="2371431"/>
          </a:xfrm>
          <a:prstGeom prst="rect">
            <a:avLst/>
          </a:prstGeom>
        </p:spPr>
      </p:pic>
      <p:pic>
        <p:nvPicPr>
          <p:cNvPr id="25" name="Picture 24" descr="A city with a clock tower&#10;&#10;AI-generated content may be incorrect.">
            <a:extLst>
              <a:ext uri="{FF2B5EF4-FFF2-40B4-BE49-F238E27FC236}">
                <a16:creationId xmlns:a16="http://schemas.microsoft.com/office/drawing/2014/main" id="{5AE30CDC-AE70-39F8-9DFC-EA2F6F1C65F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31961" y="1422403"/>
            <a:ext cx="3143250" cy="1878276"/>
          </a:xfrm>
          <a:prstGeom prst="rect">
            <a:avLst/>
          </a:prstGeom>
        </p:spPr>
      </p:pic>
      <p:pic>
        <p:nvPicPr>
          <p:cNvPr id="17" name="Picture 16" descr="A coat of arms with a couple of people holding tools&#10;&#10;AI-generated content may be incorrect.">
            <a:extLst>
              <a:ext uri="{FF2B5EF4-FFF2-40B4-BE49-F238E27FC236}">
                <a16:creationId xmlns:a16="http://schemas.microsoft.com/office/drawing/2014/main" id="{C19330A7-4ACE-10C2-F2BA-31C9C6B1494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32355" y="647483"/>
            <a:ext cx="1743702" cy="2259838"/>
          </a:xfrm>
          <a:prstGeom prst="rect">
            <a:avLst/>
          </a:prstGeom>
        </p:spPr>
      </p:pic>
      <p:pic>
        <p:nvPicPr>
          <p:cNvPr id="27" name="Picture 26" descr="A person with a beard&#10;&#10;AI-generated content may be incorrect.">
            <a:extLst>
              <a:ext uri="{FF2B5EF4-FFF2-40B4-BE49-F238E27FC236}">
                <a16:creationId xmlns:a16="http://schemas.microsoft.com/office/drawing/2014/main" id="{E85EFC52-85E5-64BC-F5D9-92E5661774A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803217" y="3260445"/>
            <a:ext cx="1257156" cy="1718385"/>
          </a:xfrm>
          <a:prstGeom prst="rect">
            <a:avLst/>
          </a:prstGeom>
        </p:spPr>
      </p:pic>
      <p:pic>
        <p:nvPicPr>
          <p:cNvPr id="29" name="Picture 28" descr="A person in a suit&#10;&#10;AI-generated content may be incorrect.">
            <a:extLst>
              <a:ext uri="{FF2B5EF4-FFF2-40B4-BE49-F238E27FC236}">
                <a16:creationId xmlns:a16="http://schemas.microsoft.com/office/drawing/2014/main" id="{8F3BB8C9-9504-9C22-B462-F588451B2A9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981349" y="2821086"/>
            <a:ext cx="1099276" cy="1635589"/>
          </a:xfrm>
          <a:prstGeom prst="rect">
            <a:avLst/>
          </a:prstGeom>
        </p:spPr>
      </p:pic>
      <p:pic>
        <p:nvPicPr>
          <p:cNvPr id="33" name="Picture 32" descr="A person sitting in a chair with Seated Lincoln in the background&#10;&#10;AI-generated content may be incorrect.">
            <a:extLst>
              <a:ext uri="{FF2B5EF4-FFF2-40B4-BE49-F238E27FC236}">
                <a16:creationId xmlns:a16="http://schemas.microsoft.com/office/drawing/2014/main" id="{369A4BCD-A391-B480-DBBE-988CA09D277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041486" y="4194458"/>
            <a:ext cx="1095252" cy="148688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CE6440C-A2CB-233A-8420-445E92F1217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860177" y="1985579"/>
            <a:ext cx="1223520" cy="1497885"/>
          </a:xfrm>
          <a:prstGeom prst="rect">
            <a:avLst/>
          </a:prstGeom>
        </p:spPr>
      </p:pic>
      <p:pic>
        <p:nvPicPr>
          <p:cNvPr id="42" name="Picture 41" descr="A person smiling at the camera&#10;&#10;AI-generated content may be incorrect.">
            <a:extLst>
              <a:ext uri="{FF2B5EF4-FFF2-40B4-BE49-F238E27FC236}">
                <a16:creationId xmlns:a16="http://schemas.microsoft.com/office/drawing/2014/main" id="{525F811B-C9DB-043D-AACF-4C7B5DE1816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390182" y="1440596"/>
            <a:ext cx="1022919" cy="1379391"/>
          </a:xfrm>
          <a:prstGeom prst="rect">
            <a:avLst/>
          </a:prstGeom>
        </p:spPr>
      </p:pic>
      <p:pic>
        <p:nvPicPr>
          <p:cNvPr id="44" name="Picture 43" descr="A person jumping in the air&#10;&#10;AI-generated content may be incorrect.">
            <a:extLst>
              <a:ext uri="{FF2B5EF4-FFF2-40B4-BE49-F238E27FC236}">
                <a16:creationId xmlns:a16="http://schemas.microsoft.com/office/drawing/2014/main" id="{2F813F48-CBD0-A7AF-BFB1-CB7C34D9810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308318" y="3497907"/>
            <a:ext cx="1074580" cy="1620678"/>
          </a:xfrm>
          <a:prstGeom prst="rect">
            <a:avLst/>
          </a:prstGeom>
        </p:spPr>
      </p:pic>
      <p:pic>
        <p:nvPicPr>
          <p:cNvPr id="46" name="Picture 45" descr="A person wearing a white scarf&#10;&#10;AI-generated content may be incorrect.">
            <a:extLst>
              <a:ext uri="{FF2B5EF4-FFF2-40B4-BE49-F238E27FC236}">
                <a16:creationId xmlns:a16="http://schemas.microsoft.com/office/drawing/2014/main" id="{5CA2EF8A-4BB6-296C-299F-C58E1D43343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458029" y="3319696"/>
            <a:ext cx="1552613" cy="235628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rawing of a person in a bonnet&#10;&#10;AI-generated content may be incorrect.">
            <a:extLst>
              <a:ext uri="{FF2B5EF4-FFF2-40B4-BE49-F238E27FC236}">
                <a16:creationId xmlns:a16="http://schemas.microsoft.com/office/drawing/2014/main" id="{ADAE0514-875C-70A0-3BF0-AB2167689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802" y="2832201"/>
            <a:ext cx="5021" cy="6147"/>
          </a:xfrm>
          <a:prstGeom prst="rect">
            <a:avLst/>
          </a:prstGeom>
        </p:spPr>
      </p:pic>
      <p:sp>
        <p:nvSpPr>
          <p:cNvPr id="7" name="Google Shape;122;g3269b177041_0_16">
            <a:extLst>
              <a:ext uri="{FF2B5EF4-FFF2-40B4-BE49-F238E27FC236}">
                <a16:creationId xmlns:a16="http://schemas.microsoft.com/office/drawing/2014/main" id="{78FC6581-D06A-08E9-A659-839ED96281F6}"/>
              </a:ext>
            </a:extLst>
          </p:cNvPr>
          <p:cNvSpPr txBox="1"/>
          <p:nvPr/>
        </p:nvSpPr>
        <p:spPr>
          <a:xfrm>
            <a:off x="504000" y="226080"/>
            <a:ext cx="9071700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 dirty="0">
                <a:solidFill>
                  <a:srgbClr val="008FFF"/>
                </a:solidFill>
              </a:rPr>
              <a:t>Public Service Announcement</a:t>
            </a:r>
            <a:endParaRPr dirty="0"/>
          </a:p>
        </p:txBody>
      </p:sp>
      <p:sp>
        <p:nvSpPr>
          <p:cNvPr id="8" name="Google Shape;150;p4">
            <a:extLst>
              <a:ext uri="{FF2B5EF4-FFF2-40B4-BE49-F238E27FC236}">
                <a16:creationId xmlns:a16="http://schemas.microsoft.com/office/drawing/2014/main" id="{ACD8F242-F2D8-FE76-C0A5-521CA8922321}"/>
              </a:ext>
            </a:extLst>
          </p:cNvPr>
          <p:cNvSpPr txBox="1"/>
          <p:nvPr/>
        </p:nvSpPr>
        <p:spPr>
          <a:xfrm>
            <a:off x="531200" y="1591680"/>
            <a:ext cx="9071640" cy="1496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strike="noStrike" dirty="0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If the </a:t>
            </a:r>
            <a:r>
              <a:rPr lang="en-GB" sz="3600" b="1" strike="noStrik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fire</a:t>
            </a:r>
            <a:r>
              <a:rPr lang="en-GB" sz="3600" b="1" strike="noStrike" dirty="0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 alarm sounds: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200" b="1" dirty="0">
              <a:solidFill>
                <a:srgbClr val="008FFF"/>
              </a:solidFill>
            </a:endParaRPr>
          </a:p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sz="2400" b="1" dirty="0">
                <a:solidFill>
                  <a:srgbClr val="008FFF"/>
                </a:solidFill>
              </a:rPr>
              <a:t>Leave via the nearest exit</a:t>
            </a:r>
          </a:p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endParaRPr lang="en-GB" sz="2000" b="1" dirty="0">
              <a:solidFill>
                <a:srgbClr val="008FFF"/>
              </a:solidFill>
            </a:endParaRPr>
          </a:p>
          <a:p>
            <a:pPr marL="285750" marR="0" lvl="0" indent="-2857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sz="2400" b="1" dirty="0">
                <a:solidFill>
                  <a:srgbClr val="008FFF"/>
                </a:solidFill>
              </a:rPr>
              <a:t>Assemble on the concourse in front of building</a:t>
            </a:r>
            <a:endParaRPr lang="en-GB" sz="7200" b="1" dirty="0">
              <a:solidFill>
                <a:srgbClr val="008FFF"/>
              </a:solidFill>
            </a:endParaRPr>
          </a:p>
        </p:txBody>
      </p:sp>
      <p:sp>
        <p:nvSpPr>
          <p:cNvPr id="9" name="Google Shape;150;p4">
            <a:extLst>
              <a:ext uri="{FF2B5EF4-FFF2-40B4-BE49-F238E27FC236}">
                <a16:creationId xmlns:a16="http://schemas.microsoft.com/office/drawing/2014/main" id="{72713172-A4A9-A288-51FE-CF20613553B0}"/>
              </a:ext>
            </a:extLst>
          </p:cNvPr>
          <p:cNvSpPr txBox="1"/>
          <p:nvPr/>
        </p:nvSpPr>
        <p:spPr>
          <a:xfrm>
            <a:off x="518500" y="3788780"/>
            <a:ext cx="9071640" cy="1496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strike="noStrike" dirty="0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In case of </a:t>
            </a:r>
            <a:r>
              <a:rPr lang="en-GB" sz="3600" b="1" strike="noStrik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emergency</a:t>
            </a:r>
            <a:r>
              <a:rPr lang="en-GB" sz="3600" b="1" strike="noStrike" dirty="0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200" b="1" dirty="0">
              <a:solidFill>
                <a:srgbClr val="008FFF"/>
              </a:solidFill>
            </a:endParaRPr>
          </a:p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sz="2400" b="1" dirty="0">
                <a:solidFill>
                  <a:srgbClr val="008FFF"/>
                </a:solidFill>
              </a:rPr>
              <a:t>Call 0121 41 </a:t>
            </a:r>
            <a:r>
              <a:rPr lang="en-GB" sz="2400" b="1" u="sng" dirty="0">
                <a:solidFill>
                  <a:srgbClr val="008FFF"/>
                </a:solidFill>
              </a:rPr>
              <a:t>44444</a:t>
            </a:r>
          </a:p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endParaRPr lang="en-GB" sz="1200" b="1" dirty="0">
              <a:solidFill>
                <a:srgbClr val="008FFF"/>
              </a:solidFill>
            </a:endParaRPr>
          </a:p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sz="2400" b="1" dirty="0">
                <a:solidFill>
                  <a:srgbClr val="008FFF"/>
                </a:solidFill>
              </a:rPr>
              <a:t>Police: 101; Emergency: 999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9A6EA6-1282-B3D5-072C-BC71A86062F8}"/>
              </a:ext>
            </a:extLst>
          </p:cNvPr>
          <p:cNvSpPr txBox="1"/>
          <p:nvPr/>
        </p:nvSpPr>
        <p:spPr>
          <a:xfrm>
            <a:off x="8362950" y="1888102"/>
            <a:ext cx="46778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GB" sz="7200" b="1" dirty="0">
                <a:solidFill>
                  <a:srgbClr val="008FFF"/>
                </a:solidFill>
              </a:rPr>
              <a:t>→</a:t>
            </a:r>
          </a:p>
        </p:txBody>
      </p:sp>
    </p:spTree>
    <p:extLst>
      <p:ext uri="{BB962C8B-B14F-4D97-AF65-F5344CB8AC3E}">
        <p14:creationId xmlns:p14="http://schemas.microsoft.com/office/powerpoint/2010/main" val="1696773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98A27-B958-905E-1EC5-5BFA9EA3B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rawing of a person in a bonnet&#10;&#10;AI-generated content may be incorrect.">
            <a:extLst>
              <a:ext uri="{FF2B5EF4-FFF2-40B4-BE49-F238E27FC236}">
                <a16:creationId xmlns:a16="http://schemas.microsoft.com/office/drawing/2014/main" id="{92B67558-E8F3-17AB-104B-854111572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816" y="2767553"/>
            <a:ext cx="5021" cy="6147"/>
          </a:xfrm>
          <a:prstGeom prst="rect">
            <a:avLst/>
          </a:prstGeom>
        </p:spPr>
      </p:pic>
      <p:sp>
        <p:nvSpPr>
          <p:cNvPr id="7" name="Google Shape;122;g3269b177041_0_16">
            <a:extLst>
              <a:ext uri="{FF2B5EF4-FFF2-40B4-BE49-F238E27FC236}">
                <a16:creationId xmlns:a16="http://schemas.microsoft.com/office/drawing/2014/main" id="{F8930B91-39D8-AA6B-6833-C25E530F9BB2}"/>
              </a:ext>
            </a:extLst>
          </p:cNvPr>
          <p:cNvSpPr txBox="1"/>
          <p:nvPr/>
        </p:nvSpPr>
        <p:spPr>
          <a:xfrm>
            <a:off x="504000" y="226080"/>
            <a:ext cx="9071700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 dirty="0">
                <a:solidFill>
                  <a:srgbClr val="008FFF"/>
                </a:solidFill>
              </a:rPr>
              <a:t>Who are we?</a:t>
            </a:r>
            <a:endParaRPr dirty="0"/>
          </a:p>
        </p:txBody>
      </p:sp>
      <p:sp>
        <p:nvSpPr>
          <p:cNvPr id="2" name="Google Shape;150;p4">
            <a:extLst>
              <a:ext uri="{FF2B5EF4-FFF2-40B4-BE49-F238E27FC236}">
                <a16:creationId xmlns:a16="http://schemas.microsoft.com/office/drawing/2014/main" id="{83A6EB81-2CE9-0743-222A-069AED581EB3}"/>
              </a:ext>
            </a:extLst>
          </p:cNvPr>
          <p:cNvSpPr txBox="1"/>
          <p:nvPr/>
        </p:nvSpPr>
        <p:spPr>
          <a:xfrm>
            <a:off x="401461" y="1301460"/>
            <a:ext cx="3217014" cy="636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strike="noStrike" dirty="0">
                <a:solidFill>
                  <a:srgbClr val="008FFF"/>
                </a:solidFill>
                <a:sym typeface="Arial"/>
              </a:rPr>
              <a:t>Nick Holmes</a:t>
            </a:r>
            <a:endParaRPr lang="en-GB" sz="1200" b="1" dirty="0">
              <a:solidFill>
                <a:srgbClr val="008FFF"/>
              </a:solidFill>
            </a:endParaRPr>
          </a:p>
        </p:txBody>
      </p:sp>
      <p:sp>
        <p:nvSpPr>
          <p:cNvPr id="3" name="Google Shape;150;p4">
            <a:extLst>
              <a:ext uri="{FF2B5EF4-FFF2-40B4-BE49-F238E27FC236}">
                <a16:creationId xmlns:a16="http://schemas.microsoft.com/office/drawing/2014/main" id="{1559A1EB-B06D-700F-3A1F-496A6A737FD1}"/>
              </a:ext>
            </a:extLst>
          </p:cNvPr>
          <p:cNvSpPr txBox="1"/>
          <p:nvPr/>
        </p:nvSpPr>
        <p:spPr>
          <a:xfrm>
            <a:off x="401460" y="2469098"/>
            <a:ext cx="3217014" cy="636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strike="noStrike" dirty="0">
                <a:solidFill>
                  <a:srgbClr val="008FFF"/>
                </a:solidFill>
                <a:sym typeface="Arial"/>
              </a:rPr>
              <a:t>Kat Dyke</a:t>
            </a:r>
            <a:endParaRPr lang="en-GB" sz="1200" b="1" dirty="0">
              <a:solidFill>
                <a:srgbClr val="008FFF"/>
              </a:solidFill>
            </a:endParaRPr>
          </a:p>
        </p:txBody>
      </p:sp>
      <p:sp>
        <p:nvSpPr>
          <p:cNvPr id="4" name="Google Shape;150;p4">
            <a:extLst>
              <a:ext uri="{FF2B5EF4-FFF2-40B4-BE49-F238E27FC236}">
                <a16:creationId xmlns:a16="http://schemas.microsoft.com/office/drawing/2014/main" id="{4A921DC4-E6B5-B5CE-911C-2542C5BD4736}"/>
              </a:ext>
            </a:extLst>
          </p:cNvPr>
          <p:cNvSpPr txBox="1"/>
          <p:nvPr/>
        </p:nvSpPr>
        <p:spPr>
          <a:xfrm>
            <a:off x="401461" y="3636738"/>
            <a:ext cx="3217014" cy="636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strike="noStrike" dirty="0">
                <a:solidFill>
                  <a:srgbClr val="008FFF"/>
                </a:solidFill>
                <a:sym typeface="Arial"/>
              </a:rPr>
              <a:t>Luigi </a:t>
            </a:r>
            <a:r>
              <a:rPr lang="en-GB" sz="3600" b="1" strike="noStrike" dirty="0" err="1">
                <a:solidFill>
                  <a:srgbClr val="008FFF"/>
                </a:solidFill>
                <a:sym typeface="Arial"/>
              </a:rPr>
              <a:t>Tamè</a:t>
            </a:r>
            <a:endParaRPr lang="en-GB" sz="1200" b="1" dirty="0">
              <a:solidFill>
                <a:srgbClr val="008FFF"/>
              </a:solidFill>
            </a:endParaRPr>
          </a:p>
        </p:txBody>
      </p:sp>
      <p:sp>
        <p:nvSpPr>
          <p:cNvPr id="8" name="Google Shape;150;p4">
            <a:extLst>
              <a:ext uri="{FF2B5EF4-FFF2-40B4-BE49-F238E27FC236}">
                <a16:creationId xmlns:a16="http://schemas.microsoft.com/office/drawing/2014/main" id="{1B739A02-7E97-7766-C3F7-8FFD0C808401}"/>
              </a:ext>
            </a:extLst>
          </p:cNvPr>
          <p:cNvSpPr txBox="1"/>
          <p:nvPr/>
        </p:nvSpPr>
        <p:spPr>
          <a:xfrm>
            <a:off x="6498474" y="1306080"/>
            <a:ext cx="3422580" cy="636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strike="noStrike" dirty="0">
                <a:solidFill>
                  <a:srgbClr val="008FFF"/>
                </a:solidFill>
                <a:sym typeface="Arial"/>
              </a:rPr>
              <a:t>Ken </a:t>
            </a:r>
            <a:r>
              <a:rPr lang="en-GB" sz="3600" b="1" strike="noStrike" dirty="0" err="1">
                <a:solidFill>
                  <a:srgbClr val="008FFF"/>
                </a:solidFill>
                <a:sym typeface="Arial"/>
              </a:rPr>
              <a:t>Valyear</a:t>
            </a:r>
            <a:endParaRPr lang="en-GB" sz="1200" b="1" dirty="0">
              <a:solidFill>
                <a:srgbClr val="008FFF"/>
              </a:solidFill>
            </a:endParaRPr>
          </a:p>
        </p:txBody>
      </p:sp>
      <p:sp>
        <p:nvSpPr>
          <p:cNvPr id="9" name="Google Shape;150;p4">
            <a:extLst>
              <a:ext uri="{FF2B5EF4-FFF2-40B4-BE49-F238E27FC236}">
                <a16:creationId xmlns:a16="http://schemas.microsoft.com/office/drawing/2014/main" id="{DD722F39-88CD-08C0-7BB3-0923A440A325}"/>
              </a:ext>
            </a:extLst>
          </p:cNvPr>
          <p:cNvSpPr txBox="1"/>
          <p:nvPr/>
        </p:nvSpPr>
        <p:spPr>
          <a:xfrm>
            <a:off x="6498474" y="2469098"/>
            <a:ext cx="3422580" cy="636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strike="noStrike" dirty="0">
                <a:solidFill>
                  <a:srgbClr val="008FFF"/>
                </a:solidFill>
                <a:sym typeface="Arial"/>
              </a:rPr>
              <a:t>Helen Nuttall</a:t>
            </a:r>
            <a:endParaRPr lang="en-GB" sz="1200" b="1" dirty="0">
              <a:solidFill>
                <a:srgbClr val="008FFF"/>
              </a:solidFill>
            </a:endParaRPr>
          </a:p>
        </p:txBody>
      </p:sp>
      <p:sp>
        <p:nvSpPr>
          <p:cNvPr id="10" name="Google Shape;150;p4">
            <a:extLst>
              <a:ext uri="{FF2B5EF4-FFF2-40B4-BE49-F238E27FC236}">
                <a16:creationId xmlns:a16="http://schemas.microsoft.com/office/drawing/2014/main" id="{D86B80BB-49BB-8991-B8F9-537A75046591}"/>
              </a:ext>
            </a:extLst>
          </p:cNvPr>
          <p:cNvSpPr txBox="1"/>
          <p:nvPr/>
        </p:nvSpPr>
        <p:spPr>
          <a:xfrm>
            <a:off x="6498474" y="3640338"/>
            <a:ext cx="3422580" cy="636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strike="noStrike" dirty="0">
                <a:solidFill>
                  <a:srgbClr val="008FFF"/>
                </a:solidFill>
                <a:sym typeface="Arial"/>
              </a:rPr>
              <a:t>Mimma </a:t>
            </a:r>
            <a:r>
              <a:rPr lang="en-GB" sz="3600" b="1" strike="noStrike" dirty="0" err="1">
                <a:solidFill>
                  <a:srgbClr val="008FFF"/>
                </a:solidFill>
                <a:sym typeface="Arial"/>
              </a:rPr>
              <a:t>Veniero</a:t>
            </a:r>
            <a:endParaRPr lang="en-GB" sz="1200" b="1" dirty="0">
              <a:solidFill>
                <a:srgbClr val="008FFF"/>
              </a:solidFill>
            </a:endParaRPr>
          </a:p>
        </p:txBody>
      </p:sp>
      <p:pic>
        <p:nvPicPr>
          <p:cNvPr id="12" name="Picture 11" descr="A person with curly hair wearing glasses&#10;&#10;AI-generated content may be incorrect.">
            <a:extLst>
              <a:ext uri="{FF2B5EF4-FFF2-40B4-BE49-F238E27FC236}">
                <a16:creationId xmlns:a16="http://schemas.microsoft.com/office/drawing/2014/main" id="{CE73ED6D-3A72-5FA5-7A8A-E8670DA3A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014" y="1121460"/>
            <a:ext cx="1008000" cy="1008000"/>
          </a:xfrm>
          <a:prstGeom prst="rect">
            <a:avLst/>
          </a:prstGeom>
        </p:spPr>
      </p:pic>
      <p:pic>
        <p:nvPicPr>
          <p:cNvPr id="14" name="Picture 13" descr="A person smiling at camera&#10;&#10;AI-generated content may be incorrect.">
            <a:extLst>
              <a:ext uri="{FF2B5EF4-FFF2-40B4-BE49-F238E27FC236}">
                <a16:creationId xmlns:a16="http://schemas.microsoft.com/office/drawing/2014/main" id="{6B167562-255D-562F-11DB-25B86E747FA1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757014" y="2289098"/>
            <a:ext cx="1080000" cy="1008000"/>
          </a:xfrm>
          <a:prstGeom prst="rect">
            <a:avLst/>
          </a:prstGeom>
        </p:spPr>
      </p:pic>
      <p:pic>
        <p:nvPicPr>
          <p:cNvPr id="16" name="Picture 15" descr="A person smiling for the camera&#10;&#10;AI-generated content may be incorrect.">
            <a:extLst>
              <a:ext uri="{FF2B5EF4-FFF2-40B4-BE49-F238E27FC236}">
                <a16:creationId xmlns:a16="http://schemas.microsoft.com/office/drawing/2014/main" id="{056D5F94-761F-BEB2-50F6-974AEC1E7A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7014" y="3456738"/>
            <a:ext cx="1008000" cy="1008000"/>
          </a:xfrm>
          <a:prstGeom prst="rect">
            <a:avLst/>
          </a:prstGeom>
        </p:spPr>
      </p:pic>
      <p:pic>
        <p:nvPicPr>
          <p:cNvPr id="18" name="Picture 17" descr="A person taking a selfie&#10;&#10;AI-generated content may be incorrect.">
            <a:extLst>
              <a:ext uri="{FF2B5EF4-FFF2-40B4-BE49-F238E27FC236}">
                <a16:creationId xmlns:a16="http://schemas.microsoft.com/office/drawing/2014/main" id="{8E6AED1E-E051-22DD-169D-79E77B9711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1460" y="2289098"/>
            <a:ext cx="1008000" cy="1008000"/>
          </a:xfrm>
          <a:prstGeom prst="rect">
            <a:avLst/>
          </a:prstGeom>
        </p:spPr>
      </p:pic>
      <p:pic>
        <p:nvPicPr>
          <p:cNvPr id="20" name="Picture 19" descr="A person smiling at the camera&#10;&#10;AI-generated content may be incorrect.">
            <a:extLst>
              <a:ext uri="{FF2B5EF4-FFF2-40B4-BE49-F238E27FC236}">
                <a16:creationId xmlns:a16="http://schemas.microsoft.com/office/drawing/2014/main" id="{993AC235-A9CD-57E4-740D-EDA408AD87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61460" y="1121460"/>
            <a:ext cx="1008000" cy="1008000"/>
          </a:xfrm>
          <a:prstGeom prst="rect">
            <a:avLst/>
          </a:prstGeom>
        </p:spPr>
      </p:pic>
      <p:pic>
        <p:nvPicPr>
          <p:cNvPr id="22" name="Picture 21" descr="A person with glasses smiling&#10;&#10;AI-generated content may be incorrect.">
            <a:extLst>
              <a:ext uri="{FF2B5EF4-FFF2-40B4-BE49-F238E27FC236}">
                <a16:creationId xmlns:a16="http://schemas.microsoft.com/office/drawing/2014/main" id="{0F637845-4171-2E92-6D65-D1DCAE9C35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61460" y="3456738"/>
            <a:ext cx="1008000" cy="1008000"/>
          </a:xfrm>
          <a:prstGeom prst="rect">
            <a:avLst/>
          </a:prstGeom>
        </p:spPr>
      </p:pic>
      <p:pic>
        <p:nvPicPr>
          <p:cNvPr id="24" name="Picture 23" descr="A person smiling for a picture&#10;&#10;AI-generated content may be incorrect.">
            <a:extLst>
              <a:ext uri="{FF2B5EF4-FFF2-40B4-BE49-F238E27FC236}">
                <a16:creationId xmlns:a16="http://schemas.microsoft.com/office/drawing/2014/main" id="{8BDCE48D-6D9B-DBC9-D7F4-34C2A311164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36944" y="4587855"/>
            <a:ext cx="1008000" cy="1008000"/>
          </a:xfrm>
          <a:prstGeom prst="rect">
            <a:avLst/>
          </a:prstGeom>
        </p:spPr>
      </p:pic>
      <p:sp>
        <p:nvSpPr>
          <p:cNvPr id="25" name="Google Shape;150;p4">
            <a:extLst>
              <a:ext uri="{FF2B5EF4-FFF2-40B4-BE49-F238E27FC236}">
                <a16:creationId xmlns:a16="http://schemas.microsoft.com/office/drawing/2014/main" id="{EBF9ED64-E5EA-0527-912A-ECF65AC67595}"/>
              </a:ext>
            </a:extLst>
          </p:cNvPr>
          <p:cNvSpPr txBox="1"/>
          <p:nvPr/>
        </p:nvSpPr>
        <p:spPr>
          <a:xfrm>
            <a:off x="711200" y="4777273"/>
            <a:ext cx="8645236" cy="636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strike="noStrike" dirty="0">
                <a:solidFill>
                  <a:srgbClr val="008FFF"/>
                </a:solidFill>
                <a:sym typeface="Arial"/>
              </a:rPr>
              <a:t>        Craig         McAllister</a:t>
            </a:r>
            <a:endParaRPr lang="en-GB" sz="1200" b="1" dirty="0">
              <a:solidFill>
                <a:srgbClr val="008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986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FB7F0C-E986-CF42-6209-7188C8331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rawing of a person in a bonnet&#10;&#10;AI-generated content may be incorrect.">
            <a:extLst>
              <a:ext uri="{FF2B5EF4-FFF2-40B4-BE49-F238E27FC236}">
                <a16:creationId xmlns:a16="http://schemas.microsoft.com/office/drawing/2014/main" id="{3437B25B-7153-EB76-7CB5-073D17535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816" y="2767553"/>
            <a:ext cx="5021" cy="6147"/>
          </a:xfrm>
          <a:prstGeom prst="rect">
            <a:avLst/>
          </a:prstGeom>
        </p:spPr>
      </p:pic>
      <p:sp>
        <p:nvSpPr>
          <p:cNvPr id="7" name="Google Shape;122;g3269b177041_0_16">
            <a:extLst>
              <a:ext uri="{FF2B5EF4-FFF2-40B4-BE49-F238E27FC236}">
                <a16:creationId xmlns:a16="http://schemas.microsoft.com/office/drawing/2014/main" id="{7FA20A87-4E9C-96A8-85F4-C47E9DE7F927}"/>
              </a:ext>
            </a:extLst>
          </p:cNvPr>
          <p:cNvSpPr txBox="1"/>
          <p:nvPr/>
        </p:nvSpPr>
        <p:spPr>
          <a:xfrm>
            <a:off x="504000" y="226080"/>
            <a:ext cx="9071700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 dirty="0">
                <a:solidFill>
                  <a:srgbClr val="008FFF"/>
                </a:solidFill>
              </a:rPr>
              <a:t>Who are we?</a:t>
            </a:r>
            <a:endParaRPr dirty="0"/>
          </a:p>
        </p:txBody>
      </p:sp>
      <p:sp>
        <p:nvSpPr>
          <p:cNvPr id="2" name="Google Shape;150;p4">
            <a:extLst>
              <a:ext uri="{FF2B5EF4-FFF2-40B4-BE49-F238E27FC236}">
                <a16:creationId xmlns:a16="http://schemas.microsoft.com/office/drawing/2014/main" id="{1AAAE435-F452-8009-CCD5-98C103B75116}"/>
              </a:ext>
            </a:extLst>
          </p:cNvPr>
          <p:cNvSpPr txBox="1"/>
          <p:nvPr/>
        </p:nvSpPr>
        <p:spPr>
          <a:xfrm>
            <a:off x="401461" y="1301460"/>
            <a:ext cx="3217014" cy="636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strike="noStrike" dirty="0">
                <a:solidFill>
                  <a:srgbClr val="008FFF"/>
                </a:solidFill>
                <a:sym typeface="Arial"/>
              </a:rPr>
              <a:t>Xiaoxia Yuan</a:t>
            </a:r>
            <a:endParaRPr lang="en-GB" sz="1200" b="1" dirty="0">
              <a:solidFill>
                <a:srgbClr val="008FFF"/>
              </a:solidFill>
            </a:endParaRPr>
          </a:p>
        </p:txBody>
      </p:sp>
      <p:sp>
        <p:nvSpPr>
          <p:cNvPr id="3" name="Google Shape;150;p4">
            <a:extLst>
              <a:ext uri="{FF2B5EF4-FFF2-40B4-BE49-F238E27FC236}">
                <a16:creationId xmlns:a16="http://schemas.microsoft.com/office/drawing/2014/main" id="{7F9716FE-B7D4-77BB-52E0-30CB0DE39A51}"/>
              </a:ext>
            </a:extLst>
          </p:cNvPr>
          <p:cNvSpPr txBox="1"/>
          <p:nvPr/>
        </p:nvSpPr>
        <p:spPr>
          <a:xfrm>
            <a:off x="401460" y="2469098"/>
            <a:ext cx="3217014" cy="636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strike="noStrike" dirty="0">
                <a:solidFill>
                  <a:srgbClr val="008FFF"/>
                </a:solidFill>
                <a:sym typeface="Arial"/>
              </a:rPr>
              <a:t>Elsa Greed</a:t>
            </a:r>
            <a:endParaRPr lang="en-GB" sz="1200" b="1" dirty="0">
              <a:solidFill>
                <a:srgbClr val="008FFF"/>
              </a:solidFill>
            </a:endParaRPr>
          </a:p>
        </p:txBody>
      </p:sp>
      <p:sp>
        <p:nvSpPr>
          <p:cNvPr id="4" name="Google Shape;150;p4">
            <a:extLst>
              <a:ext uri="{FF2B5EF4-FFF2-40B4-BE49-F238E27FC236}">
                <a16:creationId xmlns:a16="http://schemas.microsoft.com/office/drawing/2014/main" id="{525B20BB-5569-4E58-6C8D-56076CD837F9}"/>
              </a:ext>
            </a:extLst>
          </p:cNvPr>
          <p:cNvSpPr txBox="1"/>
          <p:nvPr/>
        </p:nvSpPr>
        <p:spPr>
          <a:xfrm>
            <a:off x="401461" y="3636738"/>
            <a:ext cx="3217014" cy="636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strike="noStrike" dirty="0">
                <a:solidFill>
                  <a:srgbClr val="008FFF"/>
                </a:solidFill>
                <a:sym typeface="Arial"/>
              </a:rPr>
              <a:t>Eddie Wiggins</a:t>
            </a:r>
            <a:endParaRPr lang="en-GB" sz="1200" b="1" dirty="0">
              <a:solidFill>
                <a:srgbClr val="008FFF"/>
              </a:solidFill>
            </a:endParaRPr>
          </a:p>
        </p:txBody>
      </p:sp>
      <p:sp>
        <p:nvSpPr>
          <p:cNvPr id="8" name="Google Shape;150;p4">
            <a:extLst>
              <a:ext uri="{FF2B5EF4-FFF2-40B4-BE49-F238E27FC236}">
                <a16:creationId xmlns:a16="http://schemas.microsoft.com/office/drawing/2014/main" id="{DCF84DB0-C5EA-17D2-7B92-60F9392BC104}"/>
              </a:ext>
            </a:extLst>
          </p:cNvPr>
          <p:cNvSpPr txBox="1"/>
          <p:nvPr/>
        </p:nvSpPr>
        <p:spPr>
          <a:xfrm>
            <a:off x="6498474" y="1306080"/>
            <a:ext cx="3422580" cy="636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strike="noStrike" dirty="0">
                <a:solidFill>
                  <a:srgbClr val="008FFF"/>
                </a:solidFill>
                <a:sym typeface="Arial"/>
              </a:rPr>
              <a:t>Shanelle Chan</a:t>
            </a:r>
            <a:endParaRPr lang="en-GB" sz="1200" b="1" dirty="0">
              <a:solidFill>
                <a:srgbClr val="008FFF"/>
              </a:solidFill>
            </a:endParaRPr>
          </a:p>
        </p:txBody>
      </p:sp>
      <p:sp>
        <p:nvSpPr>
          <p:cNvPr id="9" name="Google Shape;150;p4">
            <a:extLst>
              <a:ext uri="{FF2B5EF4-FFF2-40B4-BE49-F238E27FC236}">
                <a16:creationId xmlns:a16="http://schemas.microsoft.com/office/drawing/2014/main" id="{97557BCB-F103-1070-011A-0DCA6DC86194}"/>
              </a:ext>
            </a:extLst>
          </p:cNvPr>
          <p:cNvSpPr txBox="1"/>
          <p:nvPr/>
        </p:nvSpPr>
        <p:spPr>
          <a:xfrm>
            <a:off x="6498474" y="2469098"/>
            <a:ext cx="3422580" cy="636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strike="noStrike" dirty="0">
                <a:solidFill>
                  <a:srgbClr val="008FFF"/>
                </a:solidFill>
                <a:sym typeface="Arial"/>
              </a:rPr>
              <a:t>Aliya Warden</a:t>
            </a:r>
            <a:endParaRPr lang="en-GB" sz="1200" b="1" dirty="0">
              <a:solidFill>
                <a:srgbClr val="008FFF"/>
              </a:solidFill>
            </a:endParaRPr>
          </a:p>
        </p:txBody>
      </p:sp>
      <p:sp>
        <p:nvSpPr>
          <p:cNvPr id="10" name="Google Shape;150;p4">
            <a:extLst>
              <a:ext uri="{FF2B5EF4-FFF2-40B4-BE49-F238E27FC236}">
                <a16:creationId xmlns:a16="http://schemas.microsoft.com/office/drawing/2014/main" id="{72E814C3-4D04-0A9B-4E16-334238FEE207}"/>
              </a:ext>
            </a:extLst>
          </p:cNvPr>
          <p:cNvSpPr txBox="1"/>
          <p:nvPr/>
        </p:nvSpPr>
        <p:spPr>
          <a:xfrm>
            <a:off x="6498474" y="3640338"/>
            <a:ext cx="3422580" cy="636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strike="noStrike" dirty="0">
                <a:solidFill>
                  <a:srgbClr val="008FFF"/>
                </a:solidFill>
                <a:sym typeface="Arial"/>
              </a:rPr>
              <a:t>George Arthur</a:t>
            </a:r>
            <a:endParaRPr lang="en-GB" sz="1200" b="1" dirty="0">
              <a:solidFill>
                <a:srgbClr val="008FFF"/>
              </a:solidFill>
            </a:endParaRPr>
          </a:p>
        </p:txBody>
      </p:sp>
      <p:pic>
        <p:nvPicPr>
          <p:cNvPr id="11" name="Picture 10" descr="A person smiling with his arm around his shoulder&#10;&#10;AI-generated content may be incorrect.">
            <a:extLst>
              <a:ext uri="{FF2B5EF4-FFF2-40B4-BE49-F238E27FC236}">
                <a16:creationId xmlns:a16="http://schemas.microsoft.com/office/drawing/2014/main" id="{7DA1D451-FE05-4751-9E7C-1EAB463E8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460" y="3456000"/>
            <a:ext cx="1008000" cy="1008000"/>
          </a:xfrm>
          <a:prstGeom prst="rect">
            <a:avLst/>
          </a:prstGeom>
        </p:spPr>
      </p:pic>
      <p:pic>
        <p:nvPicPr>
          <p:cNvPr id="13" name="Picture 12" descr="A person smiling at the camera&#10;&#10;AI-generated content may be incorrect.">
            <a:extLst>
              <a:ext uri="{FF2B5EF4-FFF2-40B4-BE49-F238E27FC236}">
                <a16:creationId xmlns:a16="http://schemas.microsoft.com/office/drawing/2014/main" id="{080FD7C7-1413-CDC4-CB9E-3DA7F3AB47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5695" y="3472580"/>
            <a:ext cx="1008000" cy="1008000"/>
          </a:xfrm>
          <a:prstGeom prst="rect">
            <a:avLst/>
          </a:prstGeom>
        </p:spPr>
      </p:pic>
      <p:pic>
        <p:nvPicPr>
          <p:cNvPr id="17" name="Picture 16" descr="A person standing in front of a building&#10;&#10;AI-generated content may be incorrect.">
            <a:extLst>
              <a:ext uri="{FF2B5EF4-FFF2-40B4-BE49-F238E27FC236}">
                <a16:creationId xmlns:a16="http://schemas.microsoft.com/office/drawing/2014/main" id="{71CFD47E-2E34-0CED-3B52-481DE9F64B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0457" y="2290331"/>
            <a:ext cx="1008000" cy="1008000"/>
          </a:xfrm>
          <a:prstGeom prst="rect">
            <a:avLst/>
          </a:prstGeom>
        </p:spPr>
      </p:pic>
      <p:pic>
        <p:nvPicPr>
          <p:cNvPr id="21" name="Picture 20" descr="A person with long hair&#10;&#10;AI-generated content may be incorrect.">
            <a:extLst>
              <a:ext uri="{FF2B5EF4-FFF2-40B4-BE49-F238E27FC236}">
                <a16:creationId xmlns:a16="http://schemas.microsoft.com/office/drawing/2014/main" id="{3FBC8701-7992-6BEC-3DBF-2ACADF5E24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1222" y="1117311"/>
            <a:ext cx="1008000" cy="1008000"/>
          </a:xfrm>
          <a:prstGeom prst="rect">
            <a:avLst/>
          </a:prstGeom>
        </p:spPr>
      </p:pic>
      <p:pic>
        <p:nvPicPr>
          <p:cNvPr id="23" name="Picture 22" descr="A person smiling at the camera&#10;&#10;AI-generated content may be incorrect.">
            <a:extLst>
              <a:ext uri="{FF2B5EF4-FFF2-40B4-BE49-F238E27FC236}">
                <a16:creationId xmlns:a16="http://schemas.microsoft.com/office/drawing/2014/main" id="{E522F24F-4CBD-C11B-1449-C6AC805CE8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65800" y="2299665"/>
            <a:ext cx="1008000" cy="1008000"/>
          </a:xfrm>
          <a:prstGeom prst="rect">
            <a:avLst/>
          </a:prstGeom>
        </p:spPr>
      </p:pic>
      <p:pic>
        <p:nvPicPr>
          <p:cNvPr id="12" name="Picture 11" descr="A person smiling at the camera&#10;&#10;AI-generated content may be incorrect.">
            <a:extLst>
              <a:ext uri="{FF2B5EF4-FFF2-40B4-BE49-F238E27FC236}">
                <a16:creationId xmlns:a16="http://schemas.microsoft.com/office/drawing/2014/main" id="{5CC4233B-7E35-C26C-F1F1-8093862897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68396" y="1117702"/>
            <a:ext cx="1005300" cy="100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189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61979-E18F-34AE-797A-969FB1235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2;g3269b177041_0_16">
            <a:extLst>
              <a:ext uri="{FF2B5EF4-FFF2-40B4-BE49-F238E27FC236}">
                <a16:creationId xmlns:a16="http://schemas.microsoft.com/office/drawing/2014/main" id="{001D65D4-184E-54EB-5024-6250D62C6DDD}"/>
              </a:ext>
            </a:extLst>
          </p:cNvPr>
          <p:cNvSpPr txBox="1"/>
          <p:nvPr/>
        </p:nvSpPr>
        <p:spPr>
          <a:xfrm>
            <a:off x="504000" y="226080"/>
            <a:ext cx="9071700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 dirty="0">
                <a:solidFill>
                  <a:srgbClr val="008FFF"/>
                </a:solidFill>
              </a:rPr>
              <a:t>Who are YOU?</a:t>
            </a:r>
            <a:endParaRPr dirty="0"/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04FC7545-5002-DAE7-448F-E50F41770308}"/>
              </a:ext>
            </a:extLst>
          </p:cNvPr>
          <p:cNvSpPr>
            <a:spLocks/>
          </p:cNvSpPr>
          <p:nvPr/>
        </p:nvSpPr>
        <p:spPr bwMode="auto">
          <a:xfrm>
            <a:off x="5044925" y="2849418"/>
            <a:ext cx="1806575" cy="234950"/>
          </a:xfrm>
          <a:custGeom>
            <a:avLst/>
            <a:gdLst>
              <a:gd name="T0" fmla="*/ 5015 w 5015"/>
              <a:gd name="T1" fmla="*/ 653 h 653"/>
              <a:gd name="T2" fmla="*/ 4972 w 5015"/>
              <a:gd name="T3" fmla="*/ 0 h 653"/>
              <a:gd name="T4" fmla="*/ 0 w 5015"/>
              <a:gd name="T5" fmla="*/ 653 h 653"/>
              <a:gd name="T6" fmla="*/ 0 w 5015"/>
              <a:gd name="T7" fmla="*/ 653 h 653"/>
              <a:gd name="T8" fmla="*/ 5015 w 5015"/>
              <a:gd name="T9" fmla="*/ 653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5" h="653">
                <a:moveTo>
                  <a:pt x="5015" y="653"/>
                </a:moveTo>
                <a:cubicBezTo>
                  <a:pt x="5015" y="435"/>
                  <a:pt x="5000" y="217"/>
                  <a:pt x="4972" y="0"/>
                </a:cubicBezTo>
                <a:lnTo>
                  <a:pt x="0" y="653"/>
                </a:lnTo>
                <a:lnTo>
                  <a:pt x="0" y="653"/>
                </a:lnTo>
                <a:lnTo>
                  <a:pt x="5015" y="653"/>
                </a:lnTo>
                <a:close/>
              </a:path>
            </a:pathLst>
          </a:custGeom>
          <a:solidFill>
            <a:srgbClr val="0045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Freeform 7">
            <a:extLst>
              <a:ext uri="{FF2B5EF4-FFF2-40B4-BE49-F238E27FC236}">
                <a16:creationId xmlns:a16="http://schemas.microsoft.com/office/drawing/2014/main" id="{D314A855-E2FB-B2A9-32A4-DBBE6B3C61AD}"/>
              </a:ext>
            </a:extLst>
          </p:cNvPr>
          <p:cNvSpPr>
            <a:spLocks/>
          </p:cNvSpPr>
          <p:nvPr/>
        </p:nvSpPr>
        <p:spPr bwMode="auto">
          <a:xfrm>
            <a:off x="5044925" y="2392218"/>
            <a:ext cx="1792288" cy="692150"/>
          </a:xfrm>
          <a:custGeom>
            <a:avLst/>
            <a:gdLst>
              <a:gd name="T0" fmla="*/ 4972 w 4972"/>
              <a:gd name="T1" fmla="*/ 1265 h 1918"/>
              <a:gd name="T2" fmla="*/ 4633 w 4972"/>
              <a:gd name="T3" fmla="*/ 0 h 1918"/>
              <a:gd name="T4" fmla="*/ 0 w 4972"/>
              <a:gd name="T5" fmla="*/ 1918 h 1918"/>
              <a:gd name="T6" fmla="*/ 0 w 4972"/>
              <a:gd name="T7" fmla="*/ 1918 h 1918"/>
              <a:gd name="T8" fmla="*/ 4972 w 4972"/>
              <a:gd name="T9" fmla="*/ 1265 h 19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72" h="1918">
                <a:moveTo>
                  <a:pt x="4972" y="1265"/>
                </a:moveTo>
                <a:cubicBezTo>
                  <a:pt x="4914" y="830"/>
                  <a:pt x="4800" y="405"/>
                  <a:pt x="4633" y="0"/>
                </a:cubicBezTo>
                <a:lnTo>
                  <a:pt x="0" y="1918"/>
                </a:lnTo>
                <a:lnTo>
                  <a:pt x="0" y="1918"/>
                </a:lnTo>
                <a:lnTo>
                  <a:pt x="4972" y="1265"/>
                </a:lnTo>
                <a:close/>
              </a:path>
            </a:pathLst>
          </a:custGeom>
          <a:solidFill>
            <a:srgbClr val="FF420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Freeform 8">
            <a:extLst>
              <a:ext uri="{FF2B5EF4-FFF2-40B4-BE49-F238E27FC236}">
                <a16:creationId xmlns:a16="http://schemas.microsoft.com/office/drawing/2014/main" id="{8B6E4B6F-BC9A-47E0-62E7-BBC056491C82}"/>
              </a:ext>
            </a:extLst>
          </p:cNvPr>
          <p:cNvSpPr>
            <a:spLocks/>
          </p:cNvSpPr>
          <p:nvPr/>
        </p:nvSpPr>
        <p:spPr bwMode="auto">
          <a:xfrm>
            <a:off x="3300262" y="1274618"/>
            <a:ext cx="3414713" cy="1809750"/>
          </a:xfrm>
          <a:custGeom>
            <a:avLst/>
            <a:gdLst>
              <a:gd name="T0" fmla="*/ 9479 w 9479"/>
              <a:gd name="T1" fmla="*/ 3097 h 5015"/>
              <a:gd name="T2" fmla="*/ 8903 w 9479"/>
              <a:gd name="T3" fmla="*/ 2068 h 5015"/>
              <a:gd name="T4" fmla="*/ 7794 w 9479"/>
              <a:gd name="T5" fmla="*/ 958 h 5015"/>
              <a:gd name="T6" fmla="*/ 6396 w 9479"/>
              <a:gd name="T7" fmla="*/ 246 h 5015"/>
              <a:gd name="T8" fmla="*/ 4846 w 9479"/>
              <a:gd name="T9" fmla="*/ 0 h 5015"/>
              <a:gd name="T10" fmla="*/ 3295 w 9479"/>
              <a:gd name="T11" fmla="*/ 246 h 5015"/>
              <a:gd name="T12" fmla="*/ 1897 w 9479"/>
              <a:gd name="T13" fmla="*/ 958 h 5015"/>
              <a:gd name="T14" fmla="*/ 787 w 9479"/>
              <a:gd name="T15" fmla="*/ 2068 h 5015"/>
              <a:gd name="T16" fmla="*/ 75 w 9479"/>
              <a:gd name="T17" fmla="*/ 3466 h 5015"/>
              <a:gd name="T18" fmla="*/ 0 w 9479"/>
              <a:gd name="T19" fmla="*/ 3718 h 5015"/>
              <a:gd name="T20" fmla="*/ 4846 w 9479"/>
              <a:gd name="T21" fmla="*/ 5015 h 5015"/>
              <a:gd name="T22" fmla="*/ 4846 w 9479"/>
              <a:gd name="T23" fmla="*/ 5015 h 5015"/>
              <a:gd name="T24" fmla="*/ 4846 w 9479"/>
              <a:gd name="T25" fmla="*/ 5015 h 5015"/>
              <a:gd name="T26" fmla="*/ 4846 w 9479"/>
              <a:gd name="T27" fmla="*/ 5015 h 5015"/>
              <a:gd name="T28" fmla="*/ 4846 w 9479"/>
              <a:gd name="T29" fmla="*/ 5015 h 5015"/>
              <a:gd name="T30" fmla="*/ 4846 w 9479"/>
              <a:gd name="T31" fmla="*/ 5015 h 5015"/>
              <a:gd name="T32" fmla="*/ 4846 w 9479"/>
              <a:gd name="T33" fmla="*/ 5015 h 5015"/>
              <a:gd name="T34" fmla="*/ 4846 w 9479"/>
              <a:gd name="T35" fmla="*/ 5015 h 5015"/>
              <a:gd name="T36" fmla="*/ 4846 w 9479"/>
              <a:gd name="T37" fmla="*/ 5015 h 5015"/>
              <a:gd name="T38" fmla="*/ 4846 w 9479"/>
              <a:gd name="T39" fmla="*/ 5015 h 5015"/>
              <a:gd name="T40" fmla="*/ 9479 w 9479"/>
              <a:gd name="T41" fmla="*/ 3097 h 50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479" h="5015">
                <a:moveTo>
                  <a:pt x="9479" y="3097"/>
                </a:moveTo>
                <a:cubicBezTo>
                  <a:pt x="9328" y="2733"/>
                  <a:pt x="9134" y="2387"/>
                  <a:pt x="8903" y="2068"/>
                </a:cubicBezTo>
                <a:cubicBezTo>
                  <a:pt x="8593" y="1642"/>
                  <a:pt x="8219" y="1268"/>
                  <a:pt x="7794" y="958"/>
                </a:cubicBezTo>
                <a:cubicBezTo>
                  <a:pt x="7368" y="649"/>
                  <a:pt x="6896" y="409"/>
                  <a:pt x="6396" y="246"/>
                </a:cubicBezTo>
                <a:cubicBezTo>
                  <a:pt x="5895" y="83"/>
                  <a:pt x="5372" y="0"/>
                  <a:pt x="4846" y="0"/>
                </a:cubicBezTo>
                <a:cubicBezTo>
                  <a:pt x="4319" y="0"/>
                  <a:pt x="3796" y="83"/>
                  <a:pt x="3295" y="246"/>
                </a:cubicBezTo>
                <a:cubicBezTo>
                  <a:pt x="2795" y="409"/>
                  <a:pt x="2323" y="649"/>
                  <a:pt x="1897" y="958"/>
                </a:cubicBezTo>
                <a:cubicBezTo>
                  <a:pt x="1471" y="1268"/>
                  <a:pt x="1097" y="1642"/>
                  <a:pt x="787" y="2068"/>
                </a:cubicBezTo>
                <a:cubicBezTo>
                  <a:pt x="478" y="2494"/>
                  <a:pt x="238" y="2966"/>
                  <a:pt x="75" y="3466"/>
                </a:cubicBezTo>
                <a:cubicBezTo>
                  <a:pt x="48" y="3550"/>
                  <a:pt x="23" y="3634"/>
                  <a:pt x="0" y="3718"/>
                </a:cubicBezTo>
                <a:lnTo>
                  <a:pt x="4846" y="5015"/>
                </a:lnTo>
                <a:lnTo>
                  <a:pt x="4846" y="5015"/>
                </a:lnTo>
                <a:lnTo>
                  <a:pt x="4846" y="5015"/>
                </a:lnTo>
                <a:lnTo>
                  <a:pt x="4846" y="5015"/>
                </a:lnTo>
                <a:lnTo>
                  <a:pt x="4846" y="5015"/>
                </a:lnTo>
                <a:lnTo>
                  <a:pt x="4846" y="5015"/>
                </a:lnTo>
                <a:lnTo>
                  <a:pt x="4846" y="5015"/>
                </a:lnTo>
                <a:lnTo>
                  <a:pt x="4846" y="5015"/>
                </a:lnTo>
                <a:lnTo>
                  <a:pt x="4846" y="5015"/>
                </a:lnTo>
                <a:lnTo>
                  <a:pt x="4846" y="5015"/>
                </a:lnTo>
                <a:lnTo>
                  <a:pt x="9479" y="3097"/>
                </a:lnTo>
                <a:close/>
              </a:path>
            </a:pathLst>
          </a:custGeom>
          <a:solidFill>
            <a:srgbClr val="FFD3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Freeform 9">
            <a:extLst>
              <a:ext uri="{FF2B5EF4-FFF2-40B4-BE49-F238E27FC236}">
                <a16:creationId xmlns:a16="http://schemas.microsoft.com/office/drawing/2014/main" id="{C0B80947-0901-FC3F-A32E-D7728B028AA8}"/>
              </a:ext>
            </a:extLst>
          </p:cNvPr>
          <p:cNvSpPr>
            <a:spLocks/>
          </p:cNvSpPr>
          <p:nvPr/>
        </p:nvSpPr>
        <p:spPr bwMode="auto">
          <a:xfrm>
            <a:off x="3238350" y="2616055"/>
            <a:ext cx="2274888" cy="2279650"/>
          </a:xfrm>
          <a:custGeom>
            <a:avLst/>
            <a:gdLst>
              <a:gd name="T0" fmla="*/ 170 w 6314"/>
              <a:gd name="T1" fmla="*/ 0 h 6314"/>
              <a:gd name="T2" fmla="*/ 0 w 6314"/>
              <a:gd name="T3" fmla="*/ 1297 h 6314"/>
              <a:gd name="T4" fmla="*/ 245 w 6314"/>
              <a:gd name="T5" fmla="*/ 2848 h 6314"/>
              <a:gd name="T6" fmla="*/ 957 w 6314"/>
              <a:gd name="T7" fmla="*/ 4246 h 6314"/>
              <a:gd name="T8" fmla="*/ 2067 w 6314"/>
              <a:gd name="T9" fmla="*/ 5356 h 6314"/>
              <a:gd name="T10" fmla="*/ 3465 w 6314"/>
              <a:gd name="T11" fmla="*/ 6068 h 6314"/>
              <a:gd name="T12" fmla="*/ 5016 w 6314"/>
              <a:gd name="T13" fmla="*/ 6314 h 6314"/>
              <a:gd name="T14" fmla="*/ 6314 w 6314"/>
              <a:gd name="T15" fmla="*/ 6143 h 6314"/>
              <a:gd name="T16" fmla="*/ 5016 w 6314"/>
              <a:gd name="T17" fmla="*/ 1297 h 6314"/>
              <a:gd name="T18" fmla="*/ 5016 w 6314"/>
              <a:gd name="T19" fmla="*/ 1297 h 6314"/>
              <a:gd name="T20" fmla="*/ 5016 w 6314"/>
              <a:gd name="T21" fmla="*/ 1297 h 6314"/>
              <a:gd name="T22" fmla="*/ 5016 w 6314"/>
              <a:gd name="T23" fmla="*/ 1297 h 6314"/>
              <a:gd name="T24" fmla="*/ 5016 w 6314"/>
              <a:gd name="T25" fmla="*/ 1297 h 6314"/>
              <a:gd name="T26" fmla="*/ 5016 w 6314"/>
              <a:gd name="T27" fmla="*/ 1297 h 6314"/>
              <a:gd name="T28" fmla="*/ 5016 w 6314"/>
              <a:gd name="T29" fmla="*/ 1297 h 6314"/>
              <a:gd name="T30" fmla="*/ 5016 w 6314"/>
              <a:gd name="T31" fmla="*/ 1297 h 6314"/>
              <a:gd name="T32" fmla="*/ 170 w 6314"/>
              <a:gd name="T33" fmla="*/ 0 h 63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314" h="6314">
                <a:moveTo>
                  <a:pt x="170" y="0"/>
                </a:moveTo>
                <a:cubicBezTo>
                  <a:pt x="57" y="424"/>
                  <a:pt x="0" y="860"/>
                  <a:pt x="0" y="1297"/>
                </a:cubicBezTo>
                <a:cubicBezTo>
                  <a:pt x="0" y="1824"/>
                  <a:pt x="82" y="2347"/>
                  <a:pt x="245" y="2848"/>
                </a:cubicBezTo>
                <a:cubicBezTo>
                  <a:pt x="408" y="3348"/>
                  <a:pt x="648" y="3820"/>
                  <a:pt x="957" y="4246"/>
                </a:cubicBezTo>
                <a:cubicBezTo>
                  <a:pt x="1267" y="4672"/>
                  <a:pt x="1641" y="5046"/>
                  <a:pt x="2067" y="5356"/>
                </a:cubicBezTo>
                <a:cubicBezTo>
                  <a:pt x="2493" y="5665"/>
                  <a:pt x="2965" y="5905"/>
                  <a:pt x="3465" y="6068"/>
                </a:cubicBezTo>
                <a:cubicBezTo>
                  <a:pt x="3966" y="6231"/>
                  <a:pt x="4489" y="6314"/>
                  <a:pt x="5016" y="6314"/>
                </a:cubicBezTo>
                <a:cubicBezTo>
                  <a:pt x="5454" y="6314"/>
                  <a:pt x="5890" y="6256"/>
                  <a:pt x="6314" y="6143"/>
                </a:cubicBezTo>
                <a:lnTo>
                  <a:pt x="5016" y="1297"/>
                </a:lnTo>
                <a:lnTo>
                  <a:pt x="5016" y="1297"/>
                </a:lnTo>
                <a:lnTo>
                  <a:pt x="5016" y="1297"/>
                </a:lnTo>
                <a:lnTo>
                  <a:pt x="5016" y="1297"/>
                </a:lnTo>
                <a:lnTo>
                  <a:pt x="5016" y="1297"/>
                </a:lnTo>
                <a:lnTo>
                  <a:pt x="5016" y="1297"/>
                </a:lnTo>
                <a:lnTo>
                  <a:pt x="5016" y="1297"/>
                </a:lnTo>
                <a:lnTo>
                  <a:pt x="5016" y="1297"/>
                </a:lnTo>
                <a:lnTo>
                  <a:pt x="170" y="0"/>
                </a:lnTo>
                <a:close/>
              </a:path>
            </a:pathLst>
          </a:custGeom>
          <a:solidFill>
            <a:srgbClr val="579D1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Freeform 10">
            <a:extLst>
              <a:ext uri="{FF2B5EF4-FFF2-40B4-BE49-F238E27FC236}">
                <a16:creationId xmlns:a16="http://schemas.microsoft.com/office/drawing/2014/main" id="{56985E15-BE2E-9566-A967-A01B7384C3C2}"/>
              </a:ext>
            </a:extLst>
          </p:cNvPr>
          <p:cNvSpPr>
            <a:spLocks/>
          </p:cNvSpPr>
          <p:nvPr/>
        </p:nvSpPr>
        <p:spPr bwMode="auto">
          <a:xfrm>
            <a:off x="5044925" y="3084368"/>
            <a:ext cx="1792288" cy="1749425"/>
          </a:xfrm>
          <a:custGeom>
            <a:avLst/>
            <a:gdLst>
              <a:gd name="T0" fmla="*/ 1298 w 4972"/>
              <a:gd name="T1" fmla="*/ 4846 h 4846"/>
              <a:gd name="T2" fmla="*/ 1550 w 4972"/>
              <a:gd name="T3" fmla="*/ 4771 h 4846"/>
              <a:gd name="T4" fmla="*/ 2948 w 4972"/>
              <a:gd name="T5" fmla="*/ 4059 h 4846"/>
              <a:gd name="T6" fmla="*/ 4057 w 4972"/>
              <a:gd name="T7" fmla="*/ 2949 h 4846"/>
              <a:gd name="T8" fmla="*/ 4769 w 4972"/>
              <a:gd name="T9" fmla="*/ 1551 h 4846"/>
              <a:gd name="T10" fmla="*/ 4972 w 4972"/>
              <a:gd name="T11" fmla="*/ 655 h 4846"/>
              <a:gd name="T12" fmla="*/ 0 w 4972"/>
              <a:gd name="T13" fmla="*/ 0 h 4846"/>
              <a:gd name="T14" fmla="*/ 0 w 4972"/>
              <a:gd name="T15" fmla="*/ 0 h 4846"/>
              <a:gd name="T16" fmla="*/ 0 w 4972"/>
              <a:gd name="T17" fmla="*/ 0 h 4846"/>
              <a:gd name="T18" fmla="*/ 0 w 4972"/>
              <a:gd name="T19" fmla="*/ 0 h 4846"/>
              <a:gd name="T20" fmla="*/ 0 w 4972"/>
              <a:gd name="T21" fmla="*/ 0 h 4846"/>
              <a:gd name="T22" fmla="*/ 0 w 4972"/>
              <a:gd name="T23" fmla="*/ 0 h 4846"/>
              <a:gd name="T24" fmla="*/ 1298 w 4972"/>
              <a:gd name="T25" fmla="*/ 4846 h 4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972" h="4846">
                <a:moveTo>
                  <a:pt x="1298" y="4846"/>
                </a:moveTo>
                <a:cubicBezTo>
                  <a:pt x="1382" y="4823"/>
                  <a:pt x="1466" y="4798"/>
                  <a:pt x="1550" y="4771"/>
                </a:cubicBezTo>
                <a:cubicBezTo>
                  <a:pt x="2050" y="4608"/>
                  <a:pt x="2522" y="4368"/>
                  <a:pt x="2948" y="4059"/>
                </a:cubicBezTo>
                <a:cubicBezTo>
                  <a:pt x="3373" y="3749"/>
                  <a:pt x="3747" y="3375"/>
                  <a:pt x="4057" y="2949"/>
                </a:cubicBezTo>
                <a:cubicBezTo>
                  <a:pt x="4366" y="2523"/>
                  <a:pt x="4606" y="2051"/>
                  <a:pt x="4769" y="1551"/>
                </a:cubicBezTo>
                <a:cubicBezTo>
                  <a:pt x="4864" y="1259"/>
                  <a:pt x="4932" y="959"/>
                  <a:pt x="4972" y="655"/>
                </a:cubicBez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0" y="0"/>
                </a:lnTo>
                <a:lnTo>
                  <a:pt x="1298" y="4846"/>
                </a:lnTo>
                <a:close/>
              </a:path>
            </a:pathLst>
          </a:custGeom>
          <a:solidFill>
            <a:srgbClr val="7E00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Freeform 11">
            <a:extLst>
              <a:ext uri="{FF2B5EF4-FFF2-40B4-BE49-F238E27FC236}">
                <a16:creationId xmlns:a16="http://schemas.microsoft.com/office/drawing/2014/main" id="{7D6361A9-F7A7-331A-9FE7-B8260164B278}"/>
              </a:ext>
            </a:extLst>
          </p:cNvPr>
          <p:cNvSpPr>
            <a:spLocks/>
          </p:cNvSpPr>
          <p:nvPr/>
        </p:nvSpPr>
        <p:spPr bwMode="auto">
          <a:xfrm>
            <a:off x="5044925" y="3084368"/>
            <a:ext cx="1806575" cy="236538"/>
          </a:xfrm>
          <a:custGeom>
            <a:avLst/>
            <a:gdLst>
              <a:gd name="T0" fmla="*/ 4972 w 5015"/>
              <a:gd name="T1" fmla="*/ 655 h 655"/>
              <a:gd name="T2" fmla="*/ 5015 w 5015"/>
              <a:gd name="T3" fmla="*/ 0 h 655"/>
              <a:gd name="T4" fmla="*/ 0 w 5015"/>
              <a:gd name="T5" fmla="*/ 0 h 655"/>
              <a:gd name="T6" fmla="*/ 0 w 5015"/>
              <a:gd name="T7" fmla="*/ 0 h 655"/>
              <a:gd name="T8" fmla="*/ 4972 w 5015"/>
              <a:gd name="T9" fmla="*/ 655 h 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5" h="655">
                <a:moveTo>
                  <a:pt x="4972" y="655"/>
                </a:moveTo>
                <a:cubicBezTo>
                  <a:pt x="5000" y="438"/>
                  <a:pt x="5015" y="219"/>
                  <a:pt x="5015" y="0"/>
                </a:cubicBezTo>
                <a:lnTo>
                  <a:pt x="0" y="0"/>
                </a:lnTo>
                <a:lnTo>
                  <a:pt x="0" y="0"/>
                </a:lnTo>
                <a:lnTo>
                  <a:pt x="4972" y="655"/>
                </a:lnTo>
                <a:close/>
              </a:path>
            </a:pathLst>
          </a:custGeom>
          <a:solidFill>
            <a:srgbClr val="83CA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Rectangle 18">
            <a:extLst>
              <a:ext uri="{FF2B5EF4-FFF2-40B4-BE49-F238E27FC236}">
                <a16:creationId xmlns:a16="http://schemas.microsoft.com/office/drawing/2014/main" id="{1870494D-561E-0BE1-2987-273672EB2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8224" y="2729350"/>
            <a:ext cx="218970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Undergraduate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19">
            <a:extLst>
              <a:ext uri="{FF2B5EF4-FFF2-40B4-BE49-F238E27FC236}">
                <a16:creationId xmlns:a16="http://schemas.microsoft.com/office/drawing/2014/main" id="{016FC6E2-9A30-D785-D8B0-C9CDE04B5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4841" y="2289753"/>
            <a:ext cx="2808461" cy="369332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3300"/>
                </a:solidFill>
                <a:effectLst/>
                <a:latin typeface="Arial" panose="020B0604020202020204" pitchFamily="34" charset="0"/>
              </a:rPr>
              <a:t>Research assistant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rgbClr val="FF33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20">
            <a:extLst>
              <a:ext uri="{FF2B5EF4-FFF2-40B4-BE49-F238E27FC236}">
                <a16:creationId xmlns:a16="http://schemas.microsoft.com/office/drawing/2014/main" id="{233173C2-4DA5-F3FE-724D-032C322A8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5801" y="1731529"/>
            <a:ext cx="1110882" cy="738664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PhD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student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21">
            <a:extLst>
              <a:ext uri="{FF2B5EF4-FFF2-40B4-BE49-F238E27FC236}">
                <a16:creationId xmlns:a16="http://schemas.microsoft.com/office/drawing/2014/main" id="{8E8733E7-A2A3-9C67-FF56-111D2A979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8074" y="3066547"/>
            <a:ext cx="1577355" cy="1107996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Post-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doctoral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researcher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Rectangle 22">
            <a:extLst>
              <a:ext uri="{FF2B5EF4-FFF2-40B4-BE49-F238E27FC236}">
                <a16:creationId xmlns:a16="http://schemas.microsoft.com/office/drawing/2014/main" id="{E77FD81B-89D5-C11E-64E4-38712743B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145" y="3242008"/>
            <a:ext cx="1420261" cy="738664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Assistant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b="1" dirty="0">
                <a:solidFill>
                  <a:schemeClr val="bg1"/>
                </a:solidFill>
              </a:rPr>
              <a:t>p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rofessor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23">
            <a:extLst>
              <a:ext uri="{FF2B5EF4-FFF2-40B4-BE49-F238E27FC236}">
                <a16:creationId xmlns:a16="http://schemas.microsoft.com/office/drawing/2014/main" id="{C8518267-9732-07B3-20C2-3B89DA1C1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3570" y="3112699"/>
            <a:ext cx="2960747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Associate professor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accent5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8AD46D6-508C-CD0D-5EC6-57E54210B64B}"/>
              </a:ext>
            </a:extLst>
          </p:cNvPr>
          <p:cNvSpPr txBox="1"/>
          <p:nvPr/>
        </p:nvSpPr>
        <p:spPr>
          <a:xfrm>
            <a:off x="526471" y="5166952"/>
            <a:ext cx="9041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/>
              <a:t>N=50; 43 from UK, 4 from EU, 3 from Americas (remote); 29 institutions</a:t>
            </a:r>
          </a:p>
        </p:txBody>
      </p:sp>
    </p:spTree>
    <p:extLst>
      <p:ext uri="{BB962C8B-B14F-4D97-AF65-F5344CB8AC3E}">
        <p14:creationId xmlns:p14="http://schemas.microsoft.com/office/powerpoint/2010/main" val="907590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3B893-6EA5-3C2A-922F-3C2515DBA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22;g3269b177041_0_16">
            <a:extLst>
              <a:ext uri="{FF2B5EF4-FFF2-40B4-BE49-F238E27FC236}">
                <a16:creationId xmlns:a16="http://schemas.microsoft.com/office/drawing/2014/main" id="{A74C7870-4CCD-F488-9060-D9A261922C9B}"/>
              </a:ext>
            </a:extLst>
          </p:cNvPr>
          <p:cNvSpPr txBox="1"/>
          <p:nvPr/>
        </p:nvSpPr>
        <p:spPr>
          <a:xfrm>
            <a:off x="504000" y="226080"/>
            <a:ext cx="9071700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 dirty="0">
                <a:solidFill>
                  <a:srgbClr val="008FFF"/>
                </a:solidFill>
              </a:rPr>
              <a:t>Who are YOU?</a:t>
            </a:r>
            <a:endParaRPr dirty="0"/>
          </a:p>
        </p:txBody>
      </p:sp>
      <p:sp>
        <p:nvSpPr>
          <p:cNvPr id="2" name="Google Shape;150;p4">
            <a:extLst>
              <a:ext uri="{FF2B5EF4-FFF2-40B4-BE49-F238E27FC236}">
                <a16:creationId xmlns:a16="http://schemas.microsoft.com/office/drawing/2014/main" id="{39E11523-227C-F395-9ABC-CE82535B4704}"/>
              </a:ext>
            </a:extLst>
          </p:cNvPr>
          <p:cNvSpPr txBox="1"/>
          <p:nvPr/>
        </p:nvSpPr>
        <p:spPr>
          <a:xfrm>
            <a:off x="531200" y="1591680"/>
            <a:ext cx="9071640" cy="3109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solidFill>
                  <a:srgbClr val="008FFF"/>
                </a:solidFill>
              </a:rPr>
              <a:t>t</a:t>
            </a:r>
            <a:r>
              <a:rPr lang="en-GB" sz="2800" b="1" strike="noStrike" dirty="0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o help everyone get to know you &amp; your work: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2800" b="1" strike="noStrike" dirty="0">
              <a:solidFill>
                <a:srgbClr val="008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200" b="1" dirty="0">
              <a:solidFill>
                <a:srgbClr val="008FFF"/>
              </a:solidFill>
            </a:endParaRPr>
          </a:p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sz="2400" b="1" dirty="0">
                <a:solidFill>
                  <a:srgbClr val="008FFF"/>
                </a:solidFill>
              </a:rPr>
              <a:t>Add your photo to </a:t>
            </a:r>
            <a:r>
              <a:rPr lang="en-GB" sz="2400" b="1" dirty="0">
                <a:solidFill>
                  <a:srgbClr val="008FFF"/>
                </a:solidFill>
                <a:hlinkClick r:id="rId2"/>
              </a:rPr>
              <a:t>your GitHub profile</a:t>
            </a:r>
            <a:endParaRPr lang="en-GB" sz="2400" b="1" dirty="0">
              <a:solidFill>
                <a:srgbClr val="008FFF"/>
              </a:solidFill>
            </a:endParaRPr>
          </a:p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endParaRPr lang="en-GB" sz="2000" b="1" dirty="0">
              <a:solidFill>
                <a:srgbClr val="008FFF"/>
              </a:solidFill>
            </a:endParaRPr>
          </a:p>
          <a:p>
            <a:pPr marL="285750" marR="0" lvl="0" indent="-2857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sz="2400" b="1" dirty="0">
                <a:solidFill>
                  <a:srgbClr val="008FFF"/>
                </a:solidFill>
              </a:rPr>
              <a:t>Add links, co-authors, &amp; abstract to </a:t>
            </a:r>
            <a:r>
              <a:rPr lang="en-GB" sz="2400" b="1" dirty="0">
                <a:solidFill>
                  <a:srgbClr val="008FFF"/>
                </a:solidFill>
                <a:hlinkClick r:id="rId3"/>
              </a:rPr>
              <a:t>your poster info</a:t>
            </a:r>
            <a:endParaRPr lang="en-GB" sz="7200" b="1" dirty="0">
              <a:solidFill>
                <a:srgbClr val="008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0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77A87B-9585-C851-8C29-F9D3F454B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rawing of a person in a bonnet&#10;&#10;AI-generated content may be incorrect.">
            <a:extLst>
              <a:ext uri="{FF2B5EF4-FFF2-40B4-BE49-F238E27FC236}">
                <a16:creationId xmlns:a16="http://schemas.microsoft.com/office/drawing/2014/main" id="{4F4963E7-6E41-0B34-0D4D-674D7566F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816" y="2767553"/>
            <a:ext cx="5021" cy="6147"/>
          </a:xfrm>
          <a:prstGeom prst="rect">
            <a:avLst/>
          </a:prstGeom>
        </p:spPr>
      </p:pic>
      <p:sp>
        <p:nvSpPr>
          <p:cNvPr id="7" name="Google Shape;122;g3269b177041_0_16">
            <a:extLst>
              <a:ext uri="{FF2B5EF4-FFF2-40B4-BE49-F238E27FC236}">
                <a16:creationId xmlns:a16="http://schemas.microsoft.com/office/drawing/2014/main" id="{ED28DBFB-76BE-4909-1EAF-572C38136FBA}"/>
              </a:ext>
            </a:extLst>
          </p:cNvPr>
          <p:cNvSpPr txBox="1"/>
          <p:nvPr/>
        </p:nvSpPr>
        <p:spPr>
          <a:xfrm>
            <a:off x="504000" y="226080"/>
            <a:ext cx="9071700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 dirty="0" err="1">
                <a:solidFill>
                  <a:srgbClr val="008FFF"/>
                </a:solidFill>
              </a:rPr>
              <a:t>KeyNote</a:t>
            </a:r>
            <a:r>
              <a:rPr lang="en-GB" sz="4400" b="1" dirty="0">
                <a:solidFill>
                  <a:srgbClr val="008FFF"/>
                </a:solidFill>
              </a:rPr>
              <a:t> Speakers &amp; Responders</a:t>
            </a:r>
            <a:endParaRPr dirty="0"/>
          </a:p>
        </p:txBody>
      </p:sp>
      <p:sp>
        <p:nvSpPr>
          <p:cNvPr id="2" name="Google Shape;150;p4">
            <a:extLst>
              <a:ext uri="{FF2B5EF4-FFF2-40B4-BE49-F238E27FC236}">
                <a16:creationId xmlns:a16="http://schemas.microsoft.com/office/drawing/2014/main" id="{9ED15C25-C047-5A1E-3F56-02607430D79B}"/>
              </a:ext>
            </a:extLst>
          </p:cNvPr>
          <p:cNvSpPr txBox="1"/>
          <p:nvPr/>
        </p:nvSpPr>
        <p:spPr>
          <a:xfrm>
            <a:off x="401461" y="1301460"/>
            <a:ext cx="3217014" cy="636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strike="noStrike" dirty="0">
                <a:solidFill>
                  <a:srgbClr val="008FFF"/>
                </a:solidFill>
                <a:sym typeface="Arial"/>
              </a:rPr>
              <a:t>Tony Barker</a:t>
            </a:r>
            <a:endParaRPr lang="en-GB" sz="1050" b="1" dirty="0">
              <a:solidFill>
                <a:srgbClr val="008FFF"/>
              </a:solidFill>
            </a:endParaRPr>
          </a:p>
        </p:txBody>
      </p:sp>
      <p:sp>
        <p:nvSpPr>
          <p:cNvPr id="3" name="Google Shape;150;p4">
            <a:extLst>
              <a:ext uri="{FF2B5EF4-FFF2-40B4-BE49-F238E27FC236}">
                <a16:creationId xmlns:a16="http://schemas.microsoft.com/office/drawing/2014/main" id="{73588FE4-5775-9897-8604-4C8B8EF578AA}"/>
              </a:ext>
            </a:extLst>
          </p:cNvPr>
          <p:cNvSpPr txBox="1"/>
          <p:nvPr/>
        </p:nvSpPr>
        <p:spPr>
          <a:xfrm>
            <a:off x="401460" y="2469098"/>
            <a:ext cx="3217014" cy="636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strike="noStrike" dirty="0">
                <a:solidFill>
                  <a:srgbClr val="008FFF"/>
                </a:solidFill>
                <a:sym typeface="Arial"/>
              </a:rPr>
              <a:t>Marta Bortoletto</a:t>
            </a:r>
            <a:endParaRPr lang="en-GB" sz="1050" b="1" dirty="0">
              <a:solidFill>
                <a:srgbClr val="008FFF"/>
              </a:solidFill>
            </a:endParaRPr>
          </a:p>
        </p:txBody>
      </p:sp>
      <p:sp>
        <p:nvSpPr>
          <p:cNvPr id="4" name="Google Shape;150;p4">
            <a:extLst>
              <a:ext uri="{FF2B5EF4-FFF2-40B4-BE49-F238E27FC236}">
                <a16:creationId xmlns:a16="http://schemas.microsoft.com/office/drawing/2014/main" id="{180178DB-9776-9001-13A9-4CE815B200FD}"/>
              </a:ext>
            </a:extLst>
          </p:cNvPr>
          <p:cNvSpPr txBox="1"/>
          <p:nvPr/>
        </p:nvSpPr>
        <p:spPr>
          <a:xfrm>
            <a:off x="401461" y="3636738"/>
            <a:ext cx="3217014" cy="636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strike="noStrike" dirty="0">
                <a:solidFill>
                  <a:srgbClr val="008FFF"/>
                </a:solidFill>
                <a:sym typeface="Arial"/>
              </a:rPr>
              <a:t>Gesa Hartwigsen</a:t>
            </a:r>
            <a:endParaRPr lang="en-GB" sz="1050" b="1" dirty="0">
              <a:solidFill>
                <a:srgbClr val="008FFF"/>
              </a:solidFill>
            </a:endParaRPr>
          </a:p>
        </p:txBody>
      </p:sp>
      <p:sp>
        <p:nvSpPr>
          <p:cNvPr id="8" name="Google Shape;150;p4">
            <a:extLst>
              <a:ext uri="{FF2B5EF4-FFF2-40B4-BE49-F238E27FC236}">
                <a16:creationId xmlns:a16="http://schemas.microsoft.com/office/drawing/2014/main" id="{F3860315-16E2-6065-A90E-0A02CCD1BD25}"/>
              </a:ext>
            </a:extLst>
          </p:cNvPr>
          <p:cNvSpPr txBox="1"/>
          <p:nvPr/>
        </p:nvSpPr>
        <p:spPr>
          <a:xfrm>
            <a:off x="6498474" y="1306080"/>
            <a:ext cx="3422580" cy="636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solidFill>
                  <a:srgbClr val="008FFF"/>
                </a:solidFill>
              </a:rPr>
              <a:t>Anna-Lisa Schuler</a:t>
            </a:r>
            <a:endParaRPr lang="en-GB" sz="1050" b="1" dirty="0">
              <a:solidFill>
                <a:srgbClr val="008FFF"/>
              </a:solidFill>
            </a:endParaRPr>
          </a:p>
        </p:txBody>
      </p:sp>
      <p:sp>
        <p:nvSpPr>
          <p:cNvPr id="9" name="Google Shape;150;p4">
            <a:extLst>
              <a:ext uri="{FF2B5EF4-FFF2-40B4-BE49-F238E27FC236}">
                <a16:creationId xmlns:a16="http://schemas.microsoft.com/office/drawing/2014/main" id="{45D58946-31F1-41F2-37D4-3BEC178FE284}"/>
              </a:ext>
            </a:extLst>
          </p:cNvPr>
          <p:cNvSpPr txBox="1"/>
          <p:nvPr/>
        </p:nvSpPr>
        <p:spPr>
          <a:xfrm>
            <a:off x="6498474" y="2469098"/>
            <a:ext cx="3422580" cy="636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strike="noStrike" dirty="0">
                <a:solidFill>
                  <a:srgbClr val="008FFF"/>
                </a:solidFill>
                <a:sym typeface="Arial"/>
              </a:rPr>
              <a:t>Isabel Farr</a:t>
            </a:r>
            <a:endParaRPr lang="en-GB" sz="1050" b="1" dirty="0">
              <a:solidFill>
                <a:srgbClr val="008FFF"/>
              </a:solidFill>
            </a:endParaRPr>
          </a:p>
        </p:txBody>
      </p:sp>
      <p:sp>
        <p:nvSpPr>
          <p:cNvPr id="10" name="Google Shape;150;p4">
            <a:extLst>
              <a:ext uri="{FF2B5EF4-FFF2-40B4-BE49-F238E27FC236}">
                <a16:creationId xmlns:a16="http://schemas.microsoft.com/office/drawing/2014/main" id="{003AD620-24A7-AC86-9995-F20008FBA917}"/>
              </a:ext>
            </a:extLst>
          </p:cNvPr>
          <p:cNvSpPr txBox="1"/>
          <p:nvPr/>
        </p:nvSpPr>
        <p:spPr>
          <a:xfrm>
            <a:off x="6498474" y="3640338"/>
            <a:ext cx="3422580" cy="636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strike="noStrike" dirty="0">
                <a:solidFill>
                  <a:srgbClr val="008FFF"/>
                </a:solidFill>
                <a:sym typeface="Arial"/>
              </a:rPr>
              <a:t>Louisa Gwynne</a:t>
            </a:r>
            <a:endParaRPr lang="en-GB" sz="1050" b="1" dirty="0">
              <a:solidFill>
                <a:srgbClr val="008FFF"/>
              </a:solidFill>
            </a:endParaRPr>
          </a:p>
        </p:txBody>
      </p:sp>
      <p:sp>
        <p:nvSpPr>
          <p:cNvPr id="25" name="Google Shape;150;p4">
            <a:extLst>
              <a:ext uri="{FF2B5EF4-FFF2-40B4-BE49-F238E27FC236}">
                <a16:creationId xmlns:a16="http://schemas.microsoft.com/office/drawing/2014/main" id="{3C6AA2B4-1B7C-EEB9-2C98-745A54CDB904}"/>
              </a:ext>
            </a:extLst>
          </p:cNvPr>
          <p:cNvSpPr txBox="1"/>
          <p:nvPr/>
        </p:nvSpPr>
        <p:spPr>
          <a:xfrm>
            <a:off x="1" y="4758801"/>
            <a:ext cx="3770327" cy="636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strike="noStrike" dirty="0">
                <a:solidFill>
                  <a:srgbClr val="008FFF"/>
                </a:solidFill>
                <a:sym typeface="Arial"/>
              </a:rPr>
              <a:t>Charlotte Pennington</a:t>
            </a:r>
            <a:endParaRPr lang="en-GB" sz="1050" b="1" dirty="0">
              <a:solidFill>
                <a:srgbClr val="008FFF"/>
              </a:solidFill>
            </a:endParaRPr>
          </a:p>
        </p:txBody>
      </p:sp>
      <p:sp>
        <p:nvSpPr>
          <p:cNvPr id="6" name="Google Shape;150;p4">
            <a:extLst>
              <a:ext uri="{FF2B5EF4-FFF2-40B4-BE49-F238E27FC236}">
                <a16:creationId xmlns:a16="http://schemas.microsoft.com/office/drawing/2014/main" id="{FF7D16F2-5AA2-FD7F-2A8B-D9499A05A412}"/>
              </a:ext>
            </a:extLst>
          </p:cNvPr>
          <p:cNvSpPr txBox="1"/>
          <p:nvPr/>
        </p:nvSpPr>
        <p:spPr>
          <a:xfrm>
            <a:off x="6493860" y="4744082"/>
            <a:ext cx="3422580" cy="636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strike="noStrike" dirty="0">
                <a:solidFill>
                  <a:srgbClr val="008FFF"/>
                </a:solidFill>
                <a:sym typeface="Arial"/>
              </a:rPr>
              <a:t>Roisin McMackin</a:t>
            </a:r>
            <a:endParaRPr lang="en-GB" sz="1050" b="1" dirty="0">
              <a:solidFill>
                <a:srgbClr val="008FFF"/>
              </a:solidFill>
            </a:endParaRPr>
          </a:p>
        </p:txBody>
      </p:sp>
      <p:pic>
        <p:nvPicPr>
          <p:cNvPr id="15" name="Picture 14" descr="A person with glasses and a beard&#10;&#10;AI-generated content may be incorrect.">
            <a:extLst>
              <a:ext uri="{FF2B5EF4-FFF2-40B4-BE49-F238E27FC236}">
                <a16:creationId xmlns:a16="http://schemas.microsoft.com/office/drawing/2014/main" id="{E62D84FB-2417-1B53-F766-14F7D4D87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6566" y="1117414"/>
            <a:ext cx="936000" cy="936000"/>
          </a:xfrm>
          <a:prstGeom prst="rect">
            <a:avLst/>
          </a:prstGeom>
        </p:spPr>
      </p:pic>
      <p:pic>
        <p:nvPicPr>
          <p:cNvPr id="19" name="Picture 18" descr="A person smiling for a picture&#10;&#10;AI-generated content may be incorrect.">
            <a:extLst>
              <a:ext uri="{FF2B5EF4-FFF2-40B4-BE49-F238E27FC236}">
                <a16:creationId xmlns:a16="http://schemas.microsoft.com/office/drawing/2014/main" id="{460D982D-25D7-892D-0547-7251669CC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5797" y="2299664"/>
            <a:ext cx="936000" cy="936000"/>
          </a:xfrm>
          <a:prstGeom prst="rect">
            <a:avLst/>
          </a:prstGeom>
        </p:spPr>
      </p:pic>
      <p:pic>
        <p:nvPicPr>
          <p:cNvPr id="23" name="Picture 22" descr="A person with blue eyes&#10;&#10;AI-generated content may be incorrect.">
            <a:extLst>
              <a:ext uri="{FF2B5EF4-FFF2-40B4-BE49-F238E27FC236}">
                <a16:creationId xmlns:a16="http://schemas.microsoft.com/office/drawing/2014/main" id="{D090DE5E-608F-C609-2EC6-316CBAC60B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5798" y="3463450"/>
            <a:ext cx="936000" cy="936000"/>
          </a:xfrm>
          <a:prstGeom prst="rect">
            <a:avLst/>
          </a:prstGeom>
        </p:spPr>
      </p:pic>
      <p:pic>
        <p:nvPicPr>
          <p:cNvPr id="27" name="Picture 26" descr="A person smiling at the camera&#10;&#10;AI-generated content may be incorrect.">
            <a:extLst>
              <a:ext uri="{FF2B5EF4-FFF2-40B4-BE49-F238E27FC236}">
                <a16:creationId xmlns:a16="http://schemas.microsoft.com/office/drawing/2014/main" id="{7B66D94E-2E00-2747-209F-F8BD46AA4C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7396" y="4611130"/>
            <a:ext cx="936000" cy="936000"/>
          </a:xfrm>
          <a:prstGeom prst="rect">
            <a:avLst/>
          </a:prstGeom>
        </p:spPr>
      </p:pic>
      <p:pic>
        <p:nvPicPr>
          <p:cNvPr id="29" name="Picture 28" descr="A person smiling at camera&#10;&#10;AI-generated content may be incorrect.">
            <a:extLst>
              <a:ext uri="{FF2B5EF4-FFF2-40B4-BE49-F238E27FC236}">
                <a16:creationId xmlns:a16="http://schemas.microsoft.com/office/drawing/2014/main" id="{85C2BB38-6B8F-C700-3E0D-E2CD4A7470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61988" y="4608659"/>
            <a:ext cx="936000" cy="936000"/>
          </a:xfrm>
          <a:prstGeom prst="rect">
            <a:avLst/>
          </a:prstGeom>
        </p:spPr>
      </p:pic>
      <p:pic>
        <p:nvPicPr>
          <p:cNvPr id="12" name="Picture 11" descr="A close-up of a person's face&#10;&#10;AI-generated content may be incorrect.">
            <a:extLst>
              <a:ext uri="{FF2B5EF4-FFF2-40B4-BE49-F238E27FC236}">
                <a16:creationId xmlns:a16="http://schemas.microsoft.com/office/drawing/2014/main" id="{12B6BB65-8B87-9C3B-A045-9E076464FC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61460" y="1122639"/>
            <a:ext cx="930775" cy="930775"/>
          </a:xfrm>
          <a:prstGeom prst="rect">
            <a:avLst/>
          </a:prstGeom>
        </p:spPr>
      </p:pic>
      <p:pic>
        <p:nvPicPr>
          <p:cNvPr id="14" name="Picture 13" descr="A person smiling at the camera&#10;&#10;AI-generated content may be incorrect.">
            <a:extLst>
              <a:ext uri="{FF2B5EF4-FFF2-40B4-BE49-F238E27FC236}">
                <a16:creationId xmlns:a16="http://schemas.microsoft.com/office/drawing/2014/main" id="{78FFC79D-F8F2-FC1F-6D49-F195DF1C81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7087" y="3463450"/>
            <a:ext cx="939519" cy="936000"/>
          </a:xfrm>
          <a:prstGeom prst="rect">
            <a:avLst/>
          </a:prstGeom>
        </p:spPr>
      </p:pic>
      <p:pic>
        <p:nvPicPr>
          <p:cNvPr id="17" name="Picture 16" descr="A person wearing glasses and a purple shirt&#10;&#10;AI-generated content may be incorrect.">
            <a:extLst>
              <a:ext uri="{FF2B5EF4-FFF2-40B4-BE49-F238E27FC236}">
                <a16:creationId xmlns:a16="http://schemas.microsoft.com/office/drawing/2014/main" id="{3A32B6D9-DF51-B9E0-EB90-1DD5CDCF7AE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58846" y="2299664"/>
            <a:ext cx="936000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401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18323E-C844-7C29-1FDC-0FA5407C4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rawing of a person in a bonnet&#10;&#10;AI-generated content may be incorrect.">
            <a:extLst>
              <a:ext uri="{FF2B5EF4-FFF2-40B4-BE49-F238E27FC236}">
                <a16:creationId xmlns:a16="http://schemas.microsoft.com/office/drawing/2014/main" id="{E816575C-9EE1-8364-9F0E-DCFB1F5FF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802" y="2998455"/>
            <a:ext cx="5021" cy="6147"/>
          </a:xfrm>
          <a:prstGeom prst="rect">
            <a:avLst/>
          </a:prstGeom>
        </p:spPr>
      </p:pic>
      <p:sp>
        <p:nvSpPr>
          <p:cNvPr id="7" name="Google Shape;122;g3269b177041_0_16">
            <a:extLst>
              <a:ext uri="{FF2B5EF4-FFF2-40B4-BE49-F238E27FC236}">
                <a16:creationId xmlns:a16="http://schemas.microsoft.com/office/drawing/2014/main" id="{AB130A76-3609-898B-8499-96F92DAA1FC7}"/>
              </a:ext>
            </a:extLst>
          </p:cNvPr>
          <p:cNvSpPr txBox="1"/>
          <p:nvPr/>
        </p:nvSpPr>
        <p:spPr>
          <a:xfrm>
            <a:off x="504000" y="226080"/>
            <a:ext cx="9071700" cy="9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 dirty="0">
                <a:solidFill>
                  <a:srgbClr val="008FFF"/>
                </a:solidFill>
              </a:rPr>
              <a:t>Why are we here?</a:t>
            </a:r>
            <a:endParaRPr dirty="0"/>
          </a:p>
        </p:txBody>
      </p:sp>
      <p:sp>
        <p:nvSpPr>
          <p:cNvPr id="8" name="Google Shape;150;p4">
            <a:extLst>
              <a:ext uri="{FF2B5EF4-FFF2-40B4-BE49-F238E27FC236}">
                <a16:creationId xmlns:a16="http://schemas.microsoft.com/office/drawing/2014/main" id="{A470EE13-A698-581E-6187-02D03D3AB034}"/>
              </a:ext>
            </a:extLst>
          </p:cNvPr>
          <p:cNvSpPr txBox="1"/>
          <p:nvPr/>
        </p:nvSpPr>
        <p:spPr>
          <a:xfrm>
            <a:off x="514266" y="1343067"/>
            <a:ext cx="9071640" cy="1496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strike="noStrike" dirty="0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1. Celebrate 40 years of TMS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200" b="1" dirty="0">
              <a:solidFill>
                <a:srgbClr val="008FFF"/>
              </a:solidFill>
            </a:endParaRPr>
          </a:p>
        </p:txBody>
      </p:sp>
      <p:sp>
        <p:nvSpPr>
          <p:cNvPr id="2" name="Google Shape;150;p4">
            <a:extLst>
              <a:ext uri="{FF2B5EF4-FFF2-40B4-BE49-F238E27FC236}">
                <a16:creationId xmlns:a16="http://schemas.microsoft.com/office/drawing/2014/main" id="{75308970-2F16-AC94-4AA7-4365545EFD56}"/>
              </a:ext>
            </a:extLst>
          </p:cNvPr>
          <p:cNvSpPr txBox="1"/>
          <p:nvPr/>
        </p:nvSpPr>
        <p:spPr>
          <a:xfrm>
            <a:off x="237064" y="2511463"/>
            <a:ext cx="9609667" cy="1496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strike="noStrike" dirty="0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2. Forge a new consensus on TMS methods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200" b="1" dirty="0">
              <a:solidFill>
                <a:srgbClr val="008FFF"/>
              </a:solidFill>
            </a:endParaRPr>
          </a:p>
        </p:txBody>
      </p:sp>
      <p:sp>
        <p:nvSpPr>
          <p:cNvPr id="3" name="Google Shape;150;p4">
            <a:extLst>
              <a:ext uri="{FF2B5EF4-FFF2-40B4-BE49-F238E27FC236}">
                <a16:creationId xmlns:a16="http://schemas.microsoft.com/office/drawing/2014/main" id="{4CFBF97A-828B-46E7-06B8-AE42C2E41677}"/>
              </a:ext>
            </a:extLst>
          </p:cNvPr>
          <p:cNvSpPr txBox="1"/>
          <p:nvPr/>
        </p:nvSpPr>
        <p:spPr>
          <a:xfrm>
            <a:off x="237062" y="3696800"/>
            <a:ext cx="9609667" cy="1496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strike="noStrike" dirty="0">
                <a:solidFill>
                  <a:srgbClr val="008FFF"/>
                </a:solidFill>
                <a:latin typeface="Arial"/>
                <a:ea typeface="Arial"/>
                <a:cs typeface="Arial"/>
                <a:sym typeface="Arial"/>
              </a:rPr>
              <a:t>3. Write a paper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200" b="1" dirty="0">
              <a:solidFill>
                <a:srgbClr val="008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48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348</Words>
  <Application>Microsoft Office PowerPoint</Application>
  <PresentationFormat>Custom</PresentationFormat>
  <Paragraphs>100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Nicholas Holmes (Sport, Exercise and Rehabilitation Sciences)</dc:creator>
  <cp:lastModifiedBy>Nicholas Holmes (Sport, Exercise and Rehabilitation Sciences)</cp:lastModifiedBy>
  <cp:revision>99</cp:revision>
  <dcterms:created xsi:type="dcterms:W3CDTF">2024-11-28T12:07:20Z</dcterms:created>
  <dcterms:modified xsi:type="dcterms:W3CDTF">2025-04-22T19:16:54Z</dcterms:modified>
</cp:coreProperties>
</file>