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66" r:id="rId16"/>
    <p:sldId id="267" r:id="rId17"/>
    <p:sldId id="269" r:id="rId18"/>
    <p:sldId id="268" r:id="rId19"/>
    <p:sldId id="277" r:id="rId20"/>
    <p:sldId id="282" r:id="rId21"/>
    <p:sldId id="275" r:id="rId22"/>
    <p:sldId id="279" r:id="rId23"/>
    <p:sldId id="280" r:id="rId24"/>
    <p:sldId id="281"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300" y="4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F629C-99DC-4EB9-9C91-324E212D9F24}"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F629C-99DC-4EB9-9C91-324E212D9F24}" type="datetimeFigureOut">
              <a:rPr lang="en-US" smtClean="0"/>
              <a:t>18-Nov-17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6F629C-99DC-4EB9-9C91-324E212D9F24}" type="datetimeFigureOut">
              <a:rPr lang="en-US" smtClean="0"/>
              <a:t>18-Nov-17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629C-99DC-4EB9-9C91-324E212D9F24}" type="datetimeFigureOut">
              <a:rPr lang="en-US" smtClean="0"/>
              <a:t>18-Nov-17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F629C-99DC-4EB9-9C91-324E212D9F24}" type="datetimeFigureOut">
              <a:rPr lang="en-US" smtClean="0"/>
              <a:t>18-Nov-17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7" Type="http://schemas.openxmlformats.org/officeDocument/2006/relationships/hyperlink" Target="https://vi.wikipedia.org/wiki/Eclipse" TargetMode="External"/><Relationship Id="rId2" Type="http://schemas.openxmlformats.org/officeDocument/2006/relationships/hyperlink" Target="https://vi.wikipedia.org/w/index.php?title=IntelliJ_IDEA&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Android_Development_Tools&amp;action=edit&amp;redlink=1" TargetMode="Externa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462181" y="4980137"/>
            <a:ext cx="4786888" cy="1384995"/>
          </a:xfrm>
          <a:prstGeom prst="rect">
            <a:avLst/>
          </a:prstGeom>
          <a:noFill/>
        </p:spPr>
        <p:txBody>
          <a:bodyPr wrap="none" lIns="91440" tIns="45720" rIns="91440" bIns="45720">
            <a:spAutoFit/>
          </a:bodyPr>
          <a:lstStyle/>
          <a:p>
            <a:pPr algn="just"/>
            <a:r>
              <a:rPr lang="en-US" sz="2800" b="1" dirty="0">
                <a:ln w="0"/>
                <a:solidFill>
                  <a:srgbClr val="00B050"/>
                </a:solidFill>
              </a:rPr>
              <a:t>GVHD	: 	</a:t>
            </a:r>
            <a:r>
              <a:rPr lang="en-US" sz="2800" b="1" dirty="0" err="1">
                <a:ln w="0"/>
                <a:solidFill>
                  <a:srgbClr val="00B050"/>
                </a:solidFill>
              </a:rPr>
              <a:t>Ths</a:t>
            </a:r>
            <a:r>
              <a:rPr lang="en-US" sz="2800" b="1" dirty="0">
                <a:ln w="0"/>
                <a:solidFill>
                  <a:srgbClr val="00B050"/>
                </a:solidFill>
              </a:rPr>
              <a:t>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06" y="2140710"/>
            <a:ext cx="7760502" cy="4107690"/>
          </a:xfrm>
          <a:prstGeom prst="rect">
            <a:avLst/>
          </a:prstGeom>
        </p:spPr>
      </p:pic>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2059189"/>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bạn</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mà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endParaRPr lang="en-US" sz="2400" dirty="0"/>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p:txBody>
          <a:bodyPr>
            <a:noAutofit/>
          </a:bodyPr>
          <a:lstStyle/>
          <a:p>
            <a:r>
              <a:rPr lang="vi-VN" sz="2400" dirty="0"/>
              <a:t>MongoDB là một trong những cơ sở dữ liệu mã nguồn mở NoSQL phổ biến nhất được biết bằng C++</a:t>
            </a:r>
            <a:endParaRPr lang="en-US" sz="2400" dirty="0"/>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endParaRPr lang="en-US" sz="2400" dirty="0"/>
          </a:p>
          <a:p>
            <a:r>
              <a:rPr lang="vi-VN" sz="2400" dirty="0"/>
              <a:t>MongoDB là một cơ sở dữ liệu NoSQL hỗ trợ đa nền tảng, nó có thể chạy trên Windows, Linux và Mac...Nó hỗ trợ hầu hết các ngôn ngữ lập trình phổ biến như C#, Java, PHP, Javascript...và các môi trường phát triển khác nhau.</a:t>
            </a:r>
            <a:endParaRPr lang="en-US" sz="2400" dirty="0"/>
          </a:p>
          <a:p>
            <a:endParaRPr lang="en-US" sz="2400" dirty="0"/>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161727" y="3847222"/>
            <a:ext cx="2063129" cy="369332"/>
          </a:xfrm>
          <a:prstGeom prst="rect">
            <a:avLst/>
          </a:prstGeom>
        </p:spPr>
        <p:txBody>
          <a:bodyPr wrap="none">
            <a:spAutoFit/>
          </a:bodyPr>
          <a:lstStyle/>
          <a:p>
            <a:pPr algn="just">
              <a:spcAft>
                <a:spcPts val="600"/>
              </a:spcAft>
            </a:pP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Thiết</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kế</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kiến</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trúc</a:t>
            </a:r>
            <a:endParaRPr lang="en-US"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656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Tree>
    <p:extLst>
      <p:ext uri="{BB962C8B-B14F-4D97-AF65-F5344CB8AC3E}">
        <p14:creationId xmlns:p14="http://schemas.microsoft.com/office/powerpoint/2010/main" val="4158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149815" y="1389539"/>
            <a:ext cx="7037231" cy="4736343"/>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5820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DEMO</a:t>
            </a:r>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5" y="1270000"/>
            <a:ext cx="3044825" cy="5266690"/>
          </a:xfrm>
          <a:prstGeom prst="rect">
            <a:avLst/>
          </a:prstGeom>
          <a:noFill/>
          <a:ln>
            <a:noFill/>
          </a:ln>
        </p:spPr>
      </p:pic>
    </p:spTree>
    <p:extLst>
      <p:ext uri="{BB962C8B-B14F-4D97-AF65-F5344CB8AC3E}">
        <p14:creationId xmlns:p14="http://schemas.microsoft.com/office/powerpoint/2010/main" val="119287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229" y="1295400"/>
            <a:ext cx="3126740" cy="5559425"/>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379" y="1289685"/>
            <a:ext cx="3136265" cy="5568315"/>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68" y="1289685"/>
            <a:ext cx="3110251" cy="5568315"/>
          </a:xfrm>
          <a:prstGeom prst="rect">
            <a:avLst/>
          </a:prstGeom>
        </p:spPr>
      </p:pic>
    </p:spTree>
    <p:extLst>
      <p:ext uri="{BB962C8B-B14F-4D97-AF65-F5344CB8AC3E}">
        <p14:creationId xmlns:p14="http://schemas.microsoft.com/office/powerpoint/2010/main" val="396919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rmAutofit fontScale="90000"/>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br>
              <a:rPr lang="en-US" dirty="0"/>
            </a:br>
            <a:r>
              <a:rPr lang="en-US" dirty="0"/>
              <a:t>	1. </a:t>
            </a:r>
            <a:r>
              <a:rPr lang="en-US" dirty="0" err="1"/>
              <a:t>Bối</a:t>
            </a:r>
            <a:r>
              <a:rPr lang="en-US" dirty="0"/>
              <a:t> </a:t>
            </a:r>
            <a:r>
              <a:rPr lang="en-US" dirty="0" err="1"/>
              <a:t>cảnh</a:t>
            </a:r>
            <a:r>
              <a:rPr lang="en-US" dirty="0"/>
              <a:t> </a:t>
            </a:r>
            <a:r>
              <a:rPr lang="en-US" dirty="0" err="1"/>
              <a:t>sản</a:t>
            </a:r>
            <a:r>
              <a:rPr lang="en-US" dirty="0"/>
              <a:t> </a:t>
            </a:r>
            <a:r>
              <a:rPr lang="en-US" dirty="0" err="1"/>
              <a:t>phẩm</a:t>
            </a:r>
            <a:br>
              <a:rPr lang="en-US" dirty="0"/>
            </a:br>
            <a:r>
              <a:rPr lang="en-US" dirty="0"/>
              <a:t>	2. </a:t>
            </a:r>
            <a:r>
              <a:rPr lang="en-US" dirty="0" err="1"/>
              <a:t>Chức</a:t>
            </a:r>
            <a:r>
              <a:rPr lang="en-US" dirty="0"/>
              <a:t> </a:t>
            </a:r>
            <a:r>
              <a:rPr lang="en-US" dirty="0" err="1"/>
              <a:t>năng</a:t>
            </a:r>
            <a:r>
              <a:rPr lang="en-US" dirty="0"/>
              <a:t> </a:t>
            </a:r>
            <a:r>
              <a:rPr lang="en-US" dirty="0" err="1"/>
              <a:t>sản</a:t>
            </a:r>
            <a:r>
              <a:rPr lang="en-US" dirty="0"/>
              <a:t> </a:t>
            </a:r>
            <a:r>
              <a:rPr lang="en-US" dirty="0" err="1"/>
              <a:t>phẩm</a:t>
            </a:r>
            <a:br>
              <a:rPr lang="en-US" dirty="0"/>
            </a:br>
            <a:r>
              <a:rPr lang="en-US" dirty="0"/>
              <a:t>	3. </a:t>
            </a:r>
            <a:r>
              <a:rPr lang="en-US" dirty="0" err="1"/>
              <a:t>Môi</a:t>
            </a:r>
            <a:r>
              <a:rPr lang="en-US" dirty="0"/>
              <a:t> </a:t>
            </a:r>
            <a:r>
              <a:rPr lang="en-US" dirty="0" err="1"/>
              <a:t>tr</a:t>
            </a:r>
            <a:r>
              <a:rPr lang="vi-VN" dirty="0"/>
              <a:t>ư</a:t>
            </a:r>
            <a:r>
              <a:rPr lang="en-US" dirty="0" err="1"/>
              <a:t>ờng</a:t>
            </a:r>
            <a:r>
              <a:rPr lang="en-US" dirty="0"/>
              <a:t> </a:t>
            </a:r>
            <a:r>
              <a:rPr lang="en-US" dirty="0" err="1"/>
              <a:t>vận</a:t>
            </a:r>
            <a:r>
              <a:rPr lang="en-US" dirty="0"/>
              <a:t> </a:t>
            </a:r>
            <a:r>
              <a:rPr lang="en-US" dirty="0" err="1"/>
              <a:t>hành</a:t>
            </a:r>
            <a:br>
              <a:rPr lang="en-US" dirty="0"/>
            </a:br>
            <a:r>
              <a:rPr lang="en-US" dirty="0"/>
              <a:t>II. C</a:t>
            </a:r>
            <a:r>
              <a:rPr lang="vi-VN" dirty="0"/>
              <a:t>ơ</a:t>
            </a:r>
            <a:r>
              <a:rPr lang="en-US" dirty="0"/>
              <a:t> </a:t>
            </a:r>
            <a:r>
              <a:rPr lang="en-US" dirty="0" err="1"/>
              <a:t>sở</a:t>
            </a:r>
            <a:r>
              <a:rPr lang="en-US" dirty="0"/>
              <a:t> </a:t>
            </a:r>
            <a:r>
              <a:rPr lang="en-US" dirty="0" err="1"/>
              <a:t>lý</a:t>
            </a:r>
            <a:r>
              <a:rPr lang="en-US" dirty="0"/>
              <a:t> </a:t>
            </a:r>
            <a:r>
              <a:rPr lang="en-US" dirty="0" err="1"/>
              <a:t>thuyết</a:t>
            </a:r>
            <a:br>
              <a:rPr lang="en-US" dirty="0"/>
            </a:br>
            <a:r>
              <a:rPr lang="en-US" dirty="0"/>
              <a:t>	1. Android studio</a:t>
            </a:r>
            <a:br>
              <a:rPr lang="en-US" dirty="0"/>
            </a:br>
            <a:r>
              <a:rPr lang="en-US" dirty="0"/>
              <a:t>	2. Java Web Service (RESTful)</a:t>
            </a:r>
            <a:br>
              <a:rPr lang="en-US" dirty="0"/>
            </a:br>
            <a:r>
              <a:rPr lang="en-US" dirty="0"/>
              <a:t>	3. </a:t>
            </a:r>
            <a:r>
              <a:rPr lang="en-US" dirty="0" err="1"/>
              <a:t>mongoDB</a:t>
            </a:r>
            <a:br>
              <a:rPr lang="en-US" dirty="0"/>
            </a:br>
            <a:r>
              <a:rPr lang="en-US" dirty="0"/>
              <a:t>III. </a:t>
            </a:r>
            <a:r>
              <a:rPr lang="en-US" dirty="0" err="1"/>
              <a:t>Thiết</a:t>
            </a:r>
            <a:r>
              <a:rPr lang="en-US" dirty="0"/>
              <a:t> </a:t>
            </a:r>
            <a:r>
              <a:rPr lang="en-US" dirty="0" err="1"/>
              <a:t>kế</a:t>
            </a:r>
            <a:r>
              <a:rPr lang="en-US" dirty="0"/>
              <a:t> </a:t>
            </a:r>
            <a:r>
              <a:rPr lang="en-US" dirty="0" err="1"/>
              <a:t>dữ</a:t>
            </a:r>
            <a:r>
              <a:rPr lang="en-US" dirty="0"/>
              <a:t> </a:t>
            </a:r>
            <a:r>
              <a:rPr lang="en-US" dirty="0" err="1"/>
              <a:t>liệu</a:t>
            </a:r>
            <a:br>
              <a:rPr lang="en-US" dirty="0"/>
            </a:br>
            <a:r>
              <a:rPr lang="en-US" dirty="0"/>
              <a:t>IV. DEMO</a:t>
            </a:r>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lstStyle/>
          <a:p>
            <a:r>
              <a:rPr lang="en-US" dirty="0"/>
              <a:t>IV. DEMO</a:t>
            </a:r>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515" y="1270000"/>
            <a:ext cx="3224965" cy="5588000"/>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738" y="1270000"/>
            <a:ext cx="3224965" cy="5505719"/>
          </a:xfrm>
          <a:prstGeom prst="rect">
            <a:avLst/>
          </a:prstGeom>
        </p:spPr>
      </p:pic>
    </p:spTree>
    <p:extLst>
      <p:ext uri="{BB962C8B-B14F-4D97-AF65-F5344CB8AC3E}">
        <p14:creationId xmlns:p14="http://schemas.microsoft.com/office/powerpoint/2010/main" val="173010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500" dirty="0"/>
              <a:t>IV. DEMO</a:t>
            </a:r>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352281"/>
            <a:ext cx="3181985" cy="5470301"/>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79"/>
            <a:ext cx="3081020" cy="5470301"/>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35" y="1352279"/>
            <a:ext cx="3081020" cy="5470301"/>
          </a:xfrm>
          <a:prstGeom prst="rect">
            <a:avLst/>
          </a:prstGeom>
        </p:spPr>
      </p:pic>
    </p:spTree>
    <p:extLst>
      <p:ext uri="{BB962C8B-B14F-4D97-AF65-F5344CB8AC3E}">
        <p14:creationId xmlns:p14="http://schemas.microsoft.com/office/powerpoint/2010/main" val="290454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7" y="1378038"/>
            <a:ext cx="3096176" cy="5474953"/>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97" y="1378039"/>
            <a:ext cx="3096176" cy="5474952"/>
          </a:xfrm>
          <a:prstGeom prst="rect">
            <a:avLst/>
          </a:prstGeom>
        </p:spPr>
      </p:pic>
    </p:spTree>
    <p:extLst>
      <p:ext uri="{BB962C8B-B14F-4D97-AF65-F5344CB8AC3E}">
        <p14:creationId xmlns:p14="http://schemas.microsoft.com/office/powerpoint/2010/main" val="63046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4" y="1390918"/>
            <a:ext cx="3109055" cy="5467082"/>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3109055" cy="5467082"/>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354" y="1390918"/>
            <a:ext cx="3109055" cy="5467082"/>
          </a:xfrm>
          <a:prstGeom prst="rect">
            <a:avLst/>
          </a:prstGeom>
        </p:spPr>
      </p:pic>
    </p:spTree>
    <p:extLst>
      <p:ext uri="{BB962C8B-B14F-4D97-AF65-F5344CB8AC3E}">
        <p14:creationId xmlns:p14="http://schemas.microsoft.com/office/powerpoint/2010/main" val="2104125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249251"/>
            <a:ext cx="3328316" cy="5608749"/>
          </a:xfrm>
          <a:prstGeom prst="rect">
            <a:avLst/>
          </a:prstGeom>
        </p:spPr>
      </p:pic>
    </p:spTree>
    <p:extLst>
      <p:ext uri="{BB962C8B-B14F-4D97-AF65-F5344CB8AC3E}">
        <p14:creationId xmlns:p14="http://schemas.microsoft.com/office/powerpoint/2010/main" val="389301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826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smart phone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r>
              <a:rPr lang="en-US" dirty="0"/>
              <a:t> - </a:t>
            </a:r>
            <a:r>
              <a:rPr lang="en-US" dirty="0" err="1"/>
              <a:t>Chức</a:t>
            </a:r>
            <a:r>
              <a:rPr lang="en-US" dirty="0"/>
              <a:t> </a:t>
            </a:r>
            <a:r>
              <a:rPr lang="en-US" dirty="0" err="1"/>
              <a:t>năng</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a:t>
            </a:r>
          </a:p>
          <a:p>
            <a:r>
              <a:rPr lang="en-US" sz="2400" dirty="0" err="1"/>
              <a:t>Xem</a:t>
            </a:r>
            <a:r>
              <a:rPr lang="en-US" sz="2400" dirty="0"/>
              <a:t> </a:t>
            </a:r>
            <a:r>
              <a:rPr lang="en-US" sz="2400" dirty="0" err="1"/>
              <a:t>thông</a:t>
            </a:r>
            <a:r>
              <a:rPr lang="en-US" sz="2400" dirty="0"/>
              <a:t> tin </a:t>
            </a:r>
            <a:r>
              <a:rPr lang="en-US" sz="2400" dirty="0" err="1"/>
              <a:t>các</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2044679"/>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 </a:t>
            </a:r>
            <a:r>
              <a:rPr lang="vi-VN" sz="2400" b="1" dirty="0"/>
              <a:t>Android Studio</a:t>
            </a:r>
            <a:r>
              <a:rPr lang="vi-VN" sz="2400" dirty="0"/>
              <a:t> được phát hành miễn phí theo giấy phép Apache Licence 2.0.</a:t>
            </a:r>
            <a:endParaRPr lang="en-US" sz="2400" dirty="0"/>
          </a:p>
          <a:p>
            <a:pPr algn="just"/>
            <a:r>
              <a:rPr lang="vi-VN" sz="2400" dirty="0"/>
              <a:t>Dựa trên phần mềm </a:t>
            </a:r>
            <a:r>
              <a:rPr lang="vi-VN" sz="2400" dirty="0">
                <a:hlinkClick r:id="rId2" tooltip="IntelliJ IDEA (trang chưa được viết)"/>
              </a:rPr>
              <a:t>IntelliJ IDEA</a:t>
            </a:r>
            <a:r>
              <a:rPr lang="vi-VN" sz="2400" dirty="0"/>
              <a:t> của JetBrains, Android Studio được thiết kế đặc biệt để phát triển ứng dụng Android</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 </a:t>
            </a:r>
            <a:r>
              <a:rPr lang="en-US" sz="2400" dirty="0" err="1"/>
              <a:t>và</a:t>
            </a:r>
            <a:r>
              <a:rPr lang="en-US" sz="2400" dirty="0"/>
              <a:t> </a:t>
            </a:r>
            <a:r>
              <a:rPr lang="en-US" sz="2400" dirty="0" err="1"/>
              <a:t>là</a:t>
            </a:r>
            <a:r>
              <a:rPr lang="en-US" sz="2400" dirty="0"/>
              <a:t> IDE </a:t>
            </a:r>
            <a:r>
              <a:rPr lang="en-US" sz="2400" dirty="0" err="1"/>
              <a:t>chính</a:t>
            </a:r>
            <a:r>
              <a:rPr lang="en-US" sz="2400" dirty="0"/>
              <a:t> </a:t>
            </a:r>
            <a:r>
              <a:rPr lang="en-US" sz="2400" dirty="0" err="1"/>
              <a:t>thức</a:t>
            </a:r>
            <a:r>
              <a:rPr lang="en-US" sz="2400" dirty="0"/>
              <a:t> </a:t>
            </a:r>
            <a:r>
              <a:rPr lang="en-US" sz="2400" dirty="0" err="1"/>
              <a:t>của</a:t>
            </a:r>
            <a:r>
              <a:rPr lang="en-US" sz="2400" dirty="0"/>
              <a:t> Google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Android </a:t>
            </a:r>
            <a:r>
              <a:rPr lang="en-US" sz="2400" dirty="0" err="1"/>
              <a:t>gốc</a:t>
            </a:r>
            <a:r>
              <a:rPr lang="en-US" sz="2400" dirty="0"/>
              <a:t> </a:t>
            </a:r>
            <a:r>
              <a:rPr lang="en-US" sz="2400" dirty="0" err="1"/>
              <a:t>để</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linkClick r:id="rId6" tooltip="Android Development Tools (trang chưa được viết)"/>
              </a:rPr>
              <a:t>Android Development Tools</a:t>
            </a:r>
            <a:r>
              <a:rPr lang="en-US" sz="2400" dirty="0"/>
              <a:t> (ADT) </a:t>
            </a:r>
            <a:r>
              <a:rPr lang="en-US" sz="2400" dirty="0" err="1"/>
              <a:t>dựa</a:t>
            </a:r>
            <a:r>
              <a:rPr lang="en-US" sz="2400" dirty="0"/>
              <a:t> </a:t>
            </a:r>
            <a:r>
              <a:rPr lang="en-US" sz="2400" dirty="0" err="1"/>
              <a:t>trên</a:t>
            </a:r>
            <a:r>
              <a:rPr lang="en-US" sz="2400" dirty="0"/>
              <a:t> </a:t>
            </a:r>
            <a:r>
              <a:rPr lang="en-US" sz="2400" dirty="0">
                <a:hlinkClick r:id="rId7" tooltip="Eclipse"/>
              </a:rPr>
              <a:t>Eclipse</a:t>
            </a:r>
            <a:r>
              <a:rPr lang="en-US" sz="2400" dirty="0"/>
              <a:t>.</a:t>
            </a:r>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p:txBody>
          <a:bodyPr>
            <a:normAutofit/>
          </a:bodyPr>
          <a:lstStyle/>
          <a:p>
            <a:pPr algn="just"/>
            <a:r>
              <a:rPr lang="vi-VN" sz="2400" b="1" dirty="0"/>
              <a:t>Web Service</a:t>
            </a:r>
            <a:r>
              <a:rPr lang="vi-VN" sz="2400" dirty="0"/>
              <a:t> là một dịch vụ web, nó cung cấp các thông tin thô, và khó hiểu với đa số người dùng, chính vì vậy nó được sử dụng bởi các ứng dụng</a:t>
            </a:r>
            <a:r>
              <a:rPr lang="en-US" sz="2400" dirty="0"/>
              <a:t>. </a:t>
            </a:r>
            <a:r>
              <a:rPr lang="vi-VN" sz="2400" dirty="0"/>
              <a:t>Các ứng dụng này sẽ chế biến các dữ liệu thô trước khi trả về cho người dùng cuối cùng. </a:t>
            </a:r>
            <a:endParaRPr lang="en-US" sz="2400" dirty="0"/>
          </a:p>
          <a:p>
            <a:pPr algn="just"/>
            <a:r>
              <a:rPr lang="vi-VN" sz="2400" dirty="0"/>
              <a:t>Các </a:t>
            </a:r>
            <a:r>
              <a:rPr lang="vi-VN" sz="2400" b="1" dirty="0"/>
              <a:t>Web Service</a:t>
            </a:r>
            <a:r>
              <a:rPr lang="vi-VN" sz="2400" dirty="0"/>
              <a:t> thường cung cấp các dữ liệu thô mà nó khó hiểu đối với đa số người dùng thông thường, chúng thường được trả về dưới dạng </a:t>
            </a:r>
            <a:r>
              <a:rPr lang="vi-VN" sz="2400" b="1" dirty="0"/>
              <a:t>XML </a:t>
            </a:r>
            <a:r>
              <a:rPr lang="vi-VN" sz="2400" dirty="0"/>
              <a:t>hoặc </a:t>
            </a:r>
            <a:r>
              <a:rPr lang="vi-VN" sz="2400" b="1" dirty="0"/>
              <a:t>JSON</a:t>
            </a:r>
            <a:endParaRPr lang="en-US" sz="2400" dirty="0"/>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49" y="1930400"/>
            <a:ext cx="7433038" cy="4318000"/>
          </a:xfrm>
          <a:prstGeom prst="rect">
            <a:avLst/>
          </a:prstGeom>
        </p:spPr>
      </p:pic>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954</TotalTime>
  <Words>825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3. Môi trường vận hành II. Cơ sở lý thuyết  1. Android studio  2. Java Web Service (RESTful)  3. mongoDB III. Thiết kế dữ liệu IV.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Java Web Service (RESTful)</vt:lpstr>
      <vt:lpstr>II. Cơ sở lý thuyết - Java Web Service (RESTful)</vt:lpstr>
      <vt:lpstr>II. Cơ sở lý thuyết - Java Web Service (RESTful)</vt:lpstr>
      <vt:lpstr>II. Cơ sở lý thuyết - Java Web Service (RESTful)</vt:lpstr>
      <vt:lpstr>II. Cơ sở lý thuyết - Java Web Service (RESTful)</vt:lpstr>
      <vt:lpstr>II. Cơ sở lý thuyết - mongoDB</vt:lpstr>
      <vt:lpstr>II. Cơ sở lý thuyết - mongoDB</vt:lpstr>
      <vt:lpstr>III. Thiết kế dữ liệu</vt:lpstr>
      <vt:lpstr>PowerPoint Presentation</vt:lpstr>
      <vt:lpstr>III. Thiết kế dữ liệu</vt:lpstr>
      <vt:lpstr>IV. DEMO</vt:lpstr>
      <vt:lpstr>IV. DEMO</vt:lpstr>
      <vt:lpstr>IV. DEMO</vt:lpstr>
      <vt:lpstr>IV. DEMO</vt:lpstr>
      <vt:lpstr>IV. DEMO</vt:lpstr>
      <vt:lpstr>IV. DEMO</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29</cp:revision>
  <dcterms:created xsi:type="dcterms:W3CDTF">2017-11-17T02:20:22Z</dcterms:created>
  <dcterms:modified xsi:type="dcterms:W3CDTF">2017-11-18T18:57:13Z</dcterms:modified>
</cp:coreProperties>
</file>