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35"/>
  </p:notesMasterIdLst>
  <p:handoutMasterIdLst>
    <p:handoutMasterId r:id="rId36"/>
  </p:handoutMasterIdLst>
  <p:sldIdLst>
    <p:sldId id="256" r:id="rId2"/>
    <p:sldId id="259" r:id="rId3"/>
    <p:sldId id="260" r:id="rId4"/>
    <p:sldId id="262" r:id="rId5"/>
    <p:sldId id="263" r:id="rId6"/>
    <p:sldId id="261" r:id="rId7"/>
    <p:sldId id="270" r:id="rId8"/>
    <p:sldId id="264" r:id="rId9"/>
    <p:sldId id="271" r:id="rId10"/>
    <p:sldId id="272" r:id="rId11"/>
    <p:sldId id="273" r:id="rId12"/>
    <p:sldId id="274" r:id="rId13"/>
    <p:sldId id="265" r:id="rId14"/>
    <p:sldId id="276" r:id="rId15"/>
    <p:sldId id="288" r:id="rId16"/>
    <p:sldId id="287" r:id="rId17"/>
    <p:sldId id="266" r:id="rId18"/>
    <p:sldId id="289" r:id="rId19"/>
    <p:sldId id="267" r:id="rId20"/>
    <p:sldId id="269" r:id="rId21"/>
    <p:sldId id="283" r:id="rId22"/>
    <p:sldId id="284" r:id="rId23"/>
    <p:sldId id="285" r:id="rId24"/>
    <p:sldId id="268" r:id="rId25"/>
    <p:sldId id="277" r:id="rId26"/>
    <p:sldId id="282" r:id="rId27"/>
    <p:sldId id="275" r:id="rId28"/>
    <p:sldId id="279" r:id="rId29"/>
    <p:sldId id="280" r:id="rId30"/>
    <p:sldId id="281" r:id="rId31"/>
    <p:sldId id="286" r:id="rId32"/>
    <p:sldId id="290" r:id="rId33"/>
    <p:sldId id="27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74" d="100"/>
          <a:sy n="74" d="100"/>
        </p:scale>
        <p:origin x="300" y="60"/>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FA80B-5CB1-4BE3-B3D1-AF5779975B3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E00D821-5B28-4695-819B-2C96C18B0F1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458F59-5BFC-4C23-A30B-0CD1767A6077}" type="datetimeFigureOut">
              <a:rPr lang="en-US" smtClean="0"/>
              <a:t>07-Dec-17</a:t>
            </a:fld>
            <a:endParaRPr lang="en-US"/>
          </a:p>
        </p:txBody>
      </p:sp>
      <p:sp>
        <p:nvSpPr>
          <p:cNvPr id="4" name="Footer Placeholder 3">
            <a:extLst>
              <a:ext uri="{FF2B5EF4-FFF2-40B4-BE49-F238E27FC236}">
                <a16:creationId xmlns:a16="http://schemas.microsoft.com/office/drawing/2014/main" id="{6497C903-4796-4023-B45F-97ABD29E611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40365F6-3741-449A-826C-B7AFAA8A59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E784BB-F703-481A-8955-2F0E5DDA0CD8}" type="slidenum">
              <a:rPr lang="en-US" smtClean="0"/>
              <a:t>‹#›</a:t>
            </a:fld>
            <a:endParaRPr lang="en-US"/>
          </a:p>
        </p:txBody>
      </p:sp>
    </p:spTree>
    <p:extLst>
      <p:ext uri="{BB962C8B-B14F-4D97-AF65-F5344CB8AC3E}">
        <p14:creationId xmlns:p14="http://schemas.microsoft.com/office/powerpoint/2010/main" val="31291648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485123-472A-4794-AC61-7D4BD4EA3B0F}" type="datetimeFigureOut">
              <a:rPr lang="en-US" smtClean="0"/>
              <a:t>07-Dec-17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B28697-986A-40D8-A866-8267F43CAE9A}" type="slidenum">
              <a:rPr lang="en-US" smtClean="0"/>
              <a:t>‹#›</a:t>
            </a:fld>
            <a:endParaRPr lang="en-US"/>
          </a:p>
        </p:txBody>
      </p:sp>
    </p:spTree>
    <p:extLst>
      <p:ext uri="{BB962C8B-B14F-4D97-AF65-F5344CB8AC3E}">
        <p14:creationId xmlns:p14="http://schemas.microsoft.com/office/powerpoint/2010/main" val="424667557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B28697-986A-40D8-A866-8267F43CAE9A}" type="slidenum">
              <a:rPr lang="en-US" smtClean="0"/>
              <a:t>1</a:t>
            </a:fld>
            <a:endParaRPr lang="en-US"/>
          </a:p>
        </p:txBody>
      </p:sp>
    </p:spTree>
    <p:extLst>
      <p:ext uri="{BB962C8B-B14F-4D97-AF65-F5344CB8AC3E}">
        <p14:creationId xmlns:p14="http://schemas.microsoft.com/office/powerpoint/2010/main" val="610664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B28697-986A-40D8-A866-8267F43CAE9A}" type="slidenum">
              <a:rPr lang="en-US" smtClean="0"/>
              <a:t>10</a:t>
            </a:fld>
            <a:endParaRPr lang="en-US"/>
          </a:p>
        </p:txBody>
      </p:sp>
    </p:spTree>
    <p:extLst>
      <p:ext uri="{BB962C8B-B14F-4D97-AF65-F5344CB8AC3E}">
        <p14:creationId xmlns:p14="http://schemas.microsoft.com/office/powerpoint/2010/main" val="94123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B28697-986A-40D8-A866-8267F43CAE9A}" type="slidenum">
              <a:rPr lang="en-US" smtClean="0"/>
              <a:t>11</a:t>
            </a:fld>
            <a:endParaRPr lang="en-US"/>
          </a:p>
        </p:txBody>
      </p:sp>
    </p:spTree>
    <p:extLst>
      <p:ext uri="{BB962C8B-B14F-4D97-AF65-F5344CB8AC3E}">
        <p14:creationId xmlns:p14="http://schemas.microsoft.com/office/powerpoint/2010/main" val="3911478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B28697-986A-40D8-A866-8267F43CAE9A}" type="slidenum">
              <a:rPr lang="en-US" smtClean="0"/>
              <a:t>12</a:t>
            </a:fld>
            <a:endParaRPr lang="en-US"/>
          </a:p>
        </p:txBody>
      </p:sp>
    </p:spTree>
    <p:extLst>
      <p:ext uri="{BB962C8B-B14F-4D97-AF65-F5344CB8AC3E}">
        <p14:creationId xmlns:p14="http://schemas.microsoft.com/office/powerpoint/2010/main" val="4005722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B28697-986A-40D8-A866-8267F43CAE9A}" type="slidenum">
              <a:rPr lang="en-US" smtClean="0"/>
              <a:t>13</a:t>
            </a:fld>
            <a:endParaRPr lang="en-US"/>
          </a:p>
        </p:txBody>
      </p:sp>
    </p:spTree>
    <p:extLst>
      <p:ext uri="{BB962C8B-B14F-4D97-AF65-F5344CB8AC3E}">
        <p14:creationId xmlns:p14="http://schemas.microsoft.com/office/powerpoint/2010/main" val="1861623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B28697-986A-40D8-A866-8267F43CAE9A}" type="slidenum">
              <a:rPr lang="en-US" smtClean="0"/>
              <a:t>14</a:t>
            </a:fld>
            <a:endParaRPr lang="en-US"/>
          </a:p>
        </p:txBody>
      </p:sp>
    </p:spTree>
    <p:extLst>
      <p:ext uri="{BB962C8B-B14F-4D97-AF65-F5344CB8AC3E}">
        <p14:creationId xmlns:p14="http://schemas.microsoft.com/office/powerpoint/2010/main" val="1526076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B28697-986A-40D8-A866-8267F43CAE9A}" type="slidenum">
              <a:rPr lang="en-US" smtClean="0"/>
              <a:t>15</a:t>
            </a:fld>
            <a:endParaRPr lang="en-US"/>
          </a:p>
        </p:txBody>
      </p:sp>
    </p:spTree>
    <p:extLst>
      <p:ext uri="{BB962C8B-B14F-4D97-AF65-F5344CB8AC3E}">
        <p14:creationId xmlns:p14="http://schemas.microsoft.com/office/powerpoint/2010/main" val="61080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B28697-986A-40D8-A866-8267F43CAE9A}" type="slidenum">
              <a:rPr lang="en-US" smtClean="0"/>
              <a:t>16</a:t>
            </a:fld>
            <a:endParaRPr lang="en-US"/>
          </a:p>
        </p:txBody>
      </p:sp>
    </p:spTree>
    <p:extLst>
      <p:ext uri="{BB962C8B-B14F-4D97-AF65-F5344CB8AC3E}">
        <p14:creationId xmlns:p14="http://schemas.microsoft.com/office/powerpoint/2010/main" val="21210761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B28697-986A-40D8-A866-8267F43CAE9A}" type="slidenum">
              <a:rPr lang="en-US" smtClean="0"/>
              <a:t>17</a:t>
            </a:fld>
            <a:endParaRPr lang="en-US"/>
          </a:p>
        </p:txBody>
      </p:sp>
    </p:spTree>
    <p:extLst>
      <p:ext uri="{BB962C8B-B14F-4D97-AF65-F5344CB8AC3E}">
        <p14:creationId xmlns:p14="http://schemas.microsoft.com/office/powerpoint/2010/main" val="754353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B28697-986A-40D8-A866-8267F43CAE9A}" type="slidenum">
              <a:rPr lang="en-US" smtClean="0"/>
              <a:t>18</a:t>
            </a:fld>
            <a:endParaRPr lang="en-US"/>
          </a:p>
        </p:txBody>
      </p:sp>
    </p:spTree>
    <p:extLst>
      <p:ext uri="{BB962C8B-B14F-4D97-AF65-F5344CB8AC3E}">
        <p14:creationId xmlns:p14="http://schemas.microsoft.com/office/powerpoint/2010/main" val="25473472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B28697-986A-40D8-A866-8267F43CAE9A}" type="slidenum">
              <a:rPr lang="en-US" smtClean="0"/>
              <a:t>19</a:t>
            </a:fld>
            <a:endParaRPr lang="en-US"/>
          </a:p>
        </p:txBody>
      </p:sp>
    </p:spTree>
    <p:extLst>
      <p:ext uri="{BB962C8B-B14F-4D97-AF65-F5344CB8AC3E}">
        <p14:creationId xmlns:p14="http://schemas.microsoft.com/office/powerpoint/2010/main" val="1617030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B28697-986A-40D8-A866-8267F43CAE9A}" type="slidenum">
              <a:rPr lang="en-US" smtClean="0"/>
              <a:t>2</a:t>
            </a:fld>
            <a:endParaRPr lang="en-US"/>
          </a:p>
        </p:txBody>
      </p:sp>
    </p:spTree>
    <p:extLst>
      <p:ext uri="{BB962C8B-B14F-4D97-AF65-F5344CB8AC3E}">
        <p14:creationId xmlns:p14="http://schemas.microsoft.com/office/powerpoint/2010/main" val="15842057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B28697-986A-40D8-A866-8267F43CAE9A}" type="slidenum">
              <a:rPr lang="en-US" smtClean="0"/>
              <a:t>20</a:t>
            </a:fld>
            <a:endParaRPr lang="en-US"/>
          </a:p>
        </p:txBody>
      </p:sp>
    </p:spTree>
    <p:extLst>
      <p:ext uri="{BB962C8B-B14F-4D97-AF65-F5344CB8AC3E}">
        <p14:creationId xmlns:p14="http://schemas.microsoft.com/office/powerpoint/2010/main" val="369643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B28697-986A-40D8-A866-8267F43CAE9A}" type="slidenum">
              <a:rPr lang="en-US" smtClean="0"/>
              <a:t>21</a:t>
            </a:fld>
            <a:endParaRPr lang="en-US"/>
          </a:p>
        </p:txBody>
      </p:sp>
    </p:spTree>
    <p:extLst>
      <p:ext uri="{BB962C8B-B14F-4D97-AF65-F5344CB8AC3E}">
        <p14:creationId xmlns:p14="http://schemas.microsoft.com/office/powerpoint/2010/main" val="11975871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B28697-986A-40D8-A866-8267F43CAE9A}" type="slidenum">
              <a:rPr lang="en-US" smtClean="0"/>
              <a:t>22</a:t>
            </a:fld>
            <a:endParaRPr lang="en-US"/>
          </a:p>
        </p:txBody>
      </p:sp>
    </p:spTree>
    <p:extLst>
      <p:ext uri="{BB962C8B-B14F-4D97-AF65-F5344CB8AC3E}">
        <p14:creationId xmlns:p14="http://schemas.microsoft.com/office/powerpoint/2010/main" val="1406269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B28697-986A-40D8-A866-8267F43CAE9A}" type="slidenum">
              <a:rPr lang="en-US" smtClean="0"/>
              <a:t>23</a:t>
            </a:fld>
            <a:endParaRPr lang="en-US"/>
          </a:p>
        </p:txBody>
      </p:sp>
    </p:spTree>
    <p:extLst>
      <p:ext uri="{BB962C8B-B14F-4D97-AF65-F5344CB8AC3E}">
        <p14:creationId xmlns:p14="http://schemas.microsoft.com/office/powerpoint/2010/main" val="26674038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B28697-986A-40D8-A866-8267F43CAE9A}" type="slidenum">
              <a:rPr lang="en-US" smtClean="0"/>
              <a:t>24</a:t>
            </a:fld>
            <a:endParaRPr lang="en-US"/>
          </a:p>
        </p:txBody>
      </p:sp>
    </p:spTree>
    <p:extLst>
      <p:ext uri="{BB962C8B-B14F-4D97-AF65-F5344CB8AC3E}">
        <p14:creationId xmlns:p14="http://schemas.microsoft.com/office/powerpoint/2010/main" val="35241772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B28697-986A-40D8-A866-8267F43CAE9A}" type="slidenum">
              <a:rPr lang="en-US" smtClean="0"/>
              <a:t>25</a:t>
            </a:fld>
            <a:endParaRPr lang="en-US"/>
          </a:p>
        </p:txBody>
      </p:sp>
    </p:spTree>
    <p:extLst>
      <p:ext uri="{BB962C8B-B14F-4D97-AF65-F5344CB8AC3E}">
        <p14:creationId xmlns:p14="http://schemas.microsoft.com/office/powerpoint/2010/main" val="27333653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B28697-986A-40D8-A866-8267F43CAE9A}" type="slidenum">
              <a:rPr lang="en-US" smtClean="0"/>
              <a:t>26</a:t>
            </a:fld>
            <a:endParaRPr lang="en-US"/>
          </a:p>
        </p:txBody>
      </p:sp>
    </p:spTree>
    <p:extLst>
      <p:ext uri="{BB962C8B-B14F-4D97-AF65-F5344CB8AC3E}">
        <p14:creationId xmlns:p14="http://schemas.microsoft.com/office/powerpoint/2010/main" val="22353634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B28697-986A-40D8-A866-8267F43CAE9A}" type="slidenum">
              <a:rPr lang="en-US" smtClean="0"/>
              <a:t>27</a:t>
            </a:fld>
            <a:endParaRPr lang="en-US"/>
          </a:p>
        </p:txBody>
      </p:sp>
    </p:spTree>
    <p:extLst>
      <p:ext uri="{BB962C8B-B14F-4D97-AF65-F5344CB8AC3E}">
        <p14:creationId xmlns:p14="http://schemas.microsoft.com/office/powerpoint/2010/main" val="32961775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B28697-986A-40D8-A866-8267F43CAE9A}" type="slidenum">
              <a:rPr lang="en-US" smtClean="0"/>
              <a:t>28</a:t>
            </a:fld>
            <a:endParaRPr lang="en-US"/>
          </a:p>
        </p:txBody>
      </p:sp>
    </p:spTree>
    <p:extLst>
      <p:ext uri="{BB962C8B-B14F-4D97-AF65-F5344CB8AC3E}">
        <p14:creationId xmlns:p14="http://schemas.microsoft.com/office/powerpoint/2010/main" val="30670087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B28697-986A-40D8-A866-8267F43CAE9A}" type="slidenum">
              <a:rPr lang="en-US" smtClean="0"/>
              <a:t>29</a:t>
            </a:fld>
            <a:endParaRPr lang="en-US"/>
          </a:p>
        </p:txBody>
      </p:sp>
    </p:spTree>
    <p:extLst>
      <p:ext uri="{BB962C8B-B14F-4D97-AF65-F5344CB8AC3E}">
        <p14:creationId xmlns:p14="http://schemas.microsoft.com/office/powerpoint/2010/main" val="4245503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B28697-986A-40D8-A866-8267F43CAE9A}" type="slidenum">
              <a:rPr lang="en-US" smtClean="0"/>
              <a:t>3</a:t>
            </a:fld>
            <a:endParaRPr lang="en-US"/>
          </a:p>
        </p:txBody>
      </p:sp>
    </p:spTree>
    <p:extLst>
      <p:ext uri="{BB962C8B-B14F-4D97-AF65-F5344CB8AC3E}">
        <p14:creationId xmlns:p14="http://schemas.microsoft.com/office/powerpoint/2010/main" val="1546840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B28697-986A-40D8-A866-8267F43CAE9A}" type="slidenum">
              <a:rPr lang="en-US" smtClean="0"/>
              <a:t>30</a:t>
            </a:fld>
            <a:endParaRPr lang="en-US"/>
          </a:p>
        </p:txBody>
      </p:sp>
    </p:spTree>
    <p:extLst>
      <p:ext uri="{BB962C8B-B14F-4D97-AF65-F5344CB8AC3E}">
        <p14:creationId xmlns:p14="http://schemas.microsoft.com/office/powerpoint/2010/main" val="8147098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B28697-986A-40D8-A866-8267F43CAE9A}" type="slidenum">
              <a:rPr lang="en-US" smtClean="0"/>
              <a:t>31</a:t>
            </a:fld>
            <a:endParaRPr lang="en-US"/>
          </a:p>
        </p:txBody>
      </p:sp>
    </p:spTree>
    <p:extLst>
      <p:ext uri="{BB962C8B-B14F-4D97-AF65-F5344CB8AC3E}">
        <p14:creationId xmlns:p14="http://schemas.microsoft.com/office/powerpoint/2010/main" val="28803598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B28697-986A-40D8-A866-8267F43CAE9A}" type="slidenum">
              <a:rPr lang="en-US" smtClean="0"/>
              <a:t>33</a:t>
            </a:fld>
            <a:endParaRPr lang="en-US"/>
          </a:p>
        </p:txBody>
      </p:sp>
    </p:spTree>
    <p:extLst>
      <p:ext uri="{BB962C8B-B14F-4D97-AF65-F5344CB8AC3E}">
        <p14:creationId xmlns:p14="http://schemas.microsoft.com/office/powerpoint/2010/main" val="1106143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B28697-986A-40D8-A866-8267F43CAE9A}" type="slidenum">
              <a:rPr lang="en-US" smtClean="0"/>
              <a:t>4</a:t>
            </a:fld>
            <a:endParaRPr lang="en-US"/>
          </a:p>
        </p:txBody>
      </p:sp>
    </p:spTree>
    <p:extLst>
      <p:ext uri="{BB962C8B-B14F-4D97-AF65-F5344CB8AC3E}">
        <p14:creationId xmlns:p14="http://schemas.microsoft.com/office/powerpoint/2010/main" val="924464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B28697-986A-40D8-A866-8267F43CAE9A}" type="slidenum">
              <a:rPr lang="en-US" smtClean="0"/>
              <a:t>5</a:t>
            </a:fld>
            <a:endParaRPr lang="en-US"/>
          </a:p>
        </p:txBody>
      </p:sp>
    </p:spTree>
    <p:extLst>
      <p:ext uri="{BB962C8B-B14F-4D97-AF65-F5344CB8AC3E}">
        <p14:creationId xmlns:p14="http://schemas.microsoft.com/office/powerpoint/2010/main" val="2751729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B28697-986A-40D8-A866-8267F43CAE9A}" type="slidenum">
              <a:rPr lang="en-US" smtClean="0"/>
              <a:t>6</a:t>
            </a:fld>
            <a:endParaRPr lang="en-US"/>
          </a:p>
        </p:txBody>
      </p:sp>
    </p:spTree>
    <p:extLst>
      <p:ext uri="{BB962C8B-B14F-4D97-AF65-F5344CB8AC3E}">
        <p14:creationId xmlns:p14="http://schemas.microsoft.com/office/powerpoint/2010/main" val="3474623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B28697-986A-40D8-A866-8267F43CAE9A}" type="slidenum">
              <a:rPr lang="en-US" smtClean="0"/>
              <a:t>7</a:t>
            </a:fld>
            <a:endParaRPr lang="en-US"/>
          </a:p>
        </p:txBody>
      </p:sp>
    </p:spTree>
    <p:extLst>
      <p:ext uri="{BB962C8B-B14F-4D97-AF65-F5344CB8AC3E}">
        <p14:creationId xmlns:p14="http://schemas.microsoft.com/office/powerpoint/2010/main" val="847076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B28697-986A-40D8-A866-8267F43CAE9A}" type="slidenum">
              <a:rPr lang="en-US" smtClean="0"/>
              <a:t>8</a:t>
            </a:fld>
            <a:endParaRPr lang="en-US"/>
          </a:p>
        </p:txBody>
      </p:sp>
    </p:spTree>
    <p:extLst>
      <p:ext uri="{BB962C8B-B14F-4D97-AF65-F5344CB8AC3E}">
        <p14:creationId xmlns:p14="http://schemas.microsoft.com/office/powerpoint/2010/main" val="4080225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B28697-986A-40D8-A866-8267F43CAE9A}" type="slidenum">
              <a:rPr lang="en-US" smtClean="0"/>
              <a:t>9</a:t>
            </a:fld>
            <a:endParaRPr lang="en-US"/>
          </a:p>
        </p:txBody>
      </p:sp>
    </p:spTree>
    <p:extLst>
      <p:ext uri="{BB962C8B-B14F-4D97-AF65-F5344CB8AC3E}">
        <p14:creationId xmlns:p14="http://schemas.microsoft.com/office/powerpoint/2010/main" val="2213849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5D7303-448D-4987-A713-76FC59F558D7}" type="datetime1">
              <a:rPr lang="en-US" smtClean="0"/>
              <a:t>07-Dec-17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3819806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168744-867E-4C24-8B2E-AF302187F4BF}" type="datetime1">
              <a:rPr lang="en-US" smtClean="0"/>
              <a:t>07-Dec-17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2842836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37A866-E1EF-4238-B2BE-30EF4FE8AB8B}" type="datetime1">
              <a:rPr lang="en-US" smtClean="0"/>
              <a:t>07-Dec-17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34212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73C88BB-6CEE-48B5-A07A-84EC3F1C940F}" type="datetime1">
              <a:rPr lang="en-US" smtClean="0"/>
              <a:t>07-Dec-17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2055949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8D88AC-8907-4979-9AC5-0446AA2547BC}" type="datetime1">
              <a:rPr lang="en-US" smtClean="0"/>
              <a:t>07-Dec-17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13830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6ABAD7-3757-45A7-BC7A-8CE5E952CE8A}" type="datetime1">
              <a:rPr lang="en-US" smtClean="0"/>
              <a:t>07-Dec-17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2225138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E45C13-6047-4259-9E1A-846E393D5B05}" type="datetime1">
              <a:rPr lang="en-US" smtClean="0"/>
              <a:t>07-Dec-17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728471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F0B478-AB28-407B-B8C1-FCE727390921}" type="datetime1">
              <a:rPr lang="en-US" smtClean="0"/>
              <a:t>07-Dec-17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2444915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281CFB-9E30-441C-B9D8-0729BDB9F586}" type="datetime1">
              <a:rPr lang="en-US" smtClean="0"/>
              <a:t>07-Dec-17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150025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2E0282-C93F-4BA3-BA27-9E409DBD4F37}" type="datetime1">
              <a:rPr lang="en-US" smtClean="0"/>
              <a:t>07-Dec-17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2773408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ABBAD4-E38D-40D2-A1FA-160C593122CE}" type="datetime1">
              <a:rPr lang="en-US" smtClean="0"/>
              <a:t>07-Dec-17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1314139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981F0E-01BA-4931-9B7C-048789FA0F66}" type="datetime1">
              <a:rPr lang="en-US" smtClean="0"/>
              <a:t>07-Dec-17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165094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5CAD07-739F-4193-B763-9A1F340D3CA3}" type="datetime1">
              <a:rPr lang="en-US" smtClean="0"/>
              <a:t>07-Dec-17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4029397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8CA216-30D1-479F-81E1-D17C3D302EE3}" type="datetime1">
              <a:rPr lang="en-US" smtClean="0"/>
              <a:t>07-Dec-17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1581493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D936126-1216-4D53-AF20-0E9966B95E8B}" type="datetime1">
              <a:rPr lang="en-US" smtClean="0"/>
              <a:t>07-Dec-17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3355078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D91A28C-04A7-4BA1-A90F-F26E6C3E8D83}" type="datetime1">
              <a:rPr lang="en-US" smtClean="0"/>
              <a:t>07-Dec-17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976779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8532FE4-17FC-4AA3-A264-75779A4D6D0A}" type="datetime1">
              <a:rPr lang="en-US" smtClean="0"/>
              <a:t>07-Dec-17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CC90D32-697D-4F0D-8E4A-0F6F398B2A4E}" type="slidenum">
              <a:rPr lang="en-US" smtClean="0"/>
              <a:t>‹#›</a:t>
            </a:fld>
            <a:endParaRPr lang="en-US"/>
          </a:p>
        </p:txBody>
      </p:sp>
    </p:spTree>
    <p:extLst>
      <p:ext uri="{BB962C8B-B14F-4D97-AF65-F5344CB8AC3E}">
        <p14:creationId xmlns:p14="http://schemas.microsoft.com/office/powerpoint/2010/main" val="1446964712"/>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jpeg"/></Relationships>
</file>

<file path=ppt/slides/_rels/slide2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2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jpeg"/></Relationships>
</file>

<file path=ppt/slides/_rels/slide2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2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vi.wikipedia.org/wiki/Microsoft_Window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vi.wikipedia.org/wiki/Linux" TargetMode="External"/><Relationship Id="rId4" Type="http://schemas.openxmlformats.org/officeDocument/2006/relationships/hyperlink" Target="https://vi.wikipedia.org/wiki/OS_X"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3A4EFF2-FADB-4AC8-96ED-6B8BFEF21B2F}"/>
              </a:ext>
            </a:extLst>
          </p:cNvPr>
          <p:cNvSpPr/>
          <p:nvPr/>
        </p:nvSpPr>
        <p:spPr>
          <a:xfrm>
            <a:off x="1444361" y="3746386"/>
            <a:ext cx="8520602" cy="923330"/>
          </a:xfrm>
          <a:prstGeom prst="rect">
            <a:avLst/>
          </a:prstGeom>
          <a:noFill/>
        </p:spPr>
        <p:txBody>
          <a:bodyPr wrap="none" lIns="91440" tIns="45720" rIns="91440" bIns="45720">
            <a:spAutoFit/>
          </a:bodyPr>
          <a:lstStyle/>
          <a:p>
            <a:pPr algn="ctr"/>
            <a:r>
              <a:rPr lang="en-US" sz="5400" b="1" dirty="0">
                <a:ln w="0"/>
                <a:solidFill>
                  <a:schemeClr val="accent6">
                    <a:lumMod val="50000"/>
                  </a:schemeClr>
                </a:solidFill>
                <a:effectLst>
                  <a:reflection blurRad="6350" stA="53000" endA="300" endPos="35500" dir="5400000" sy="-90000" algn="bl" rotWithShape="0"/>
                </a:effectLst>
              </a:rPr>
              <a:t>APP QUẢN LÝ TIỀN ĐIỆN</a:t>
            </a:r>
            <a:endParaRPr lang="en-US" sz="5400" b="1" cap="none" spc="0" dirty="0">
              <a:ln w="0"/>
              <a:solidFill>
                <a:schemeClr val="accent6">
                  <a:lumMod val="50000"/>
                </a:schemeClr>
              </a:solidFill>
              <a:effectLst>
                <a:reflection blurRad="6350" stA="53000" endA="300" endPos="35500" dir="5400000" sy="-90000" algn="bl" rotWithShape="0"/>
              </a:effectLst>
            </a:endParaRPr>
          </a:p>
        </p:txBody>
      </p:sp>
      <p:sp>
        <p:nvSpPr>
          <p:cNvPr id="20" name="Rectangle 19">
            <a:extLst>
              <a:ext uri="{FF2B5EF4-FFF2-40B4-BE49-F238E27FC236}">
                <a16:creationId xmlns:a16="http://schemas.microsoft.com/office/drawing/2014/main" id="{B69ED1C0-3E5F-45B2-9B76-5E189174080D}"/>
              </a:ext>
            </a:extLst>
          </p:cNvPr>
          <p:cNvSpPr/>
          <p:nvPr/>
        </p:nvSpPr>
        <p:spPr>
          <a:xfrm>
            <a:off x="1388583" y="237014"/>
            <a:ext cx="7259487" cy="769441"/>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lIns="91440" tIns="45720" rIns="91440" bIns="45720">
            <a:spAutoFit/>
          </a:bodyPr>
          <a:lstStyle/>
          <a:p>
            <a:pPr algn="ctr"/>
            <a:r>
              <a:rPr lang="en-US" sz="2200" b="1" cap="none" spc="0" dirty="0">
                <a:ln w="0"/>
                <a:solidFill>
                  <a:schemeClr val="tx1"/>
                </a:solidFill>
                <a:effectLst>
                  <a:outerShdw blurRad="38100" dist="19050" dir="2700000" algn="tl" rotWithShape="0">
                    <a:schemeClr val="dk1">
                      <a:alpha val="40000"/>
                    </a:schemeClr>
                  </a:outerShdw>
                </a:effectLst>
              </a:rPr>
              <a:t>TR</a:t>
            </a:r>
            <a:r>
              <a:rPr lang="vi-VN" sz="2200" b="1" cap="none" spc="0" dirty="0">
                <a:ln w="0"/>
                <a:solidFill>
                  <a:schemeClr val="tx1"/>
                </a:solidFill>
                <a:effectLst>
                  <a:outerShdw blurRad="38100" dist="19050" dir="2700000" algn="tl" rotWithShape="0">
                    <a:schemeClr val="dk1">
                      <a:alpha val="40000"/>
                    </a:schemeClr>
                  </a:outerShdw>
                </a:effectLst>
              </a:rPr>
              <a:t>Ư</a:t>
            </a:r>
            <a:r>
              <a:rPr lang="en-US" sz="2200" b="1" dirty="0">
                <a:ln w="0"/>
                <a:solidFill>
                  <a:schemeClr val="tx1"/>
                </a:solidFill>
                <a:effectLst>
                  <a:outerShdw blurRad="38100" dist="19050" dir="2700000" algn="tl" rotWithShape="0">
                    <a:schemeClr val="dk1">
                      <a:alpha val="40000"/>
                    </a:schemeClr>
                  </a:outerShdw>
                </a:effectLst>
              </a:rPr>
              <a:t>ỜNG ĐẠI HỌC CẦN TH</a:t>
            </a:r>
            <a:r>
              <a:rPr lang="vi-VN" sz="2200" b="1" dirty="0">
                <a:ln w="0"/>
                <a:solidFill>
                  <a:schemeClr val="tx1"/>
                </a:solidFill>
                <a:effectLst>
                  <a:outerShdw blurRad="38100" dist="19050" dir="2700000" algn="tl" rotWithShape="0">
                    <a:schemeClr val="dk1">
                      <a:alpha val="40000"/>
                    </a:schemeClr>
                  </a:outerShdw>
                </a:effectLst>
              </a:rPr>
              <a:t>Ơ</a:t>
            </a:r>
            <a:endParaRPr lang="en-US" sz="2200" b="1" dirty="0">
              <a:ln w="0"/>
              <a:solidFill>
                <a:schemeClr val="tx1"/>
              </a:solidFill>
              <a:effectLst>
                <a:outerShdw blurRad="38100" dist="19050" dir="2700000" algn="tl" rotWithShape="0">
                  <a:schemeClr val="dk1">
                    <a:alpha val="40000"/>
                  </a:schemeClr>
                </a:outerShdw>
              </a:effectLst>
            </a:endParaRPr>
          </a:p>
          <a:p>
            <a:pPr algn="ctr"/>
            <a:r>
              <a:rPr lang="en-US" sz="2200" b="1" cap="none" spc="0" dirty="0">
                <a:ln w="0"/>
                <a:solidFill>
                  <a:schemeClr val="tx1"/>
                </a:solidFill>
                <a:effectLst>
                  <a:outerShdw blurRad="38100" dist="19050" dir="2700000" algn="tl" rotWithShape="0">
                    <a:schemeClr val="dk1">
                      <a:alpha val="40000"/>
                    </a:schemeClr>
                  </a:outerShdw>
                </a:effectLst>
              </a:rPr>
              <a:t>KHOA C</a:t>
            </a:r>
            <a:r>
              <a:rPr lang="en-US" sz="2200" b="1" dirty="0">
                <a:ln w="0"/>
                <a:solidFill>
                  <a:schemeClr val="tx1"/>
                </a:solidFill>
                <a:effectLst>
                  <a:outerShdw blurRad="38100" dist="19050" dir="2700000" algn="tl" rotWithShape="0">
                    <a:schemeClr val="dk1">
                      <a:alpha val="40000"/>
                    </a:schemeClr>
                  </a:outerShdw>
                </a:effectLst>
              </a:rPr>
              <a:t>ÔNG NGHỆ THÔNG TIN VÀ TRUYỀN THÔNG</a:t>
            </a:r>
            <a:endParaRPr lang="en-US" sz="2200" b="1" cap="none" spc="0" dirty="0">
              <a:ln w="0"/>
              <a:solidFill>
                <a:schemeClr val="tx1"/>
              </a:solidFill>
              <a:effectLst>
                <a:outerShdw blurRad="38100" dist="19050" dir="2700000" algn="tl" rotWithShape="0">
                  <a:schemeClr val="dk1">
                    <a:alpha val="40000"/>
                  </a:schemeClr>
                </a:outerShdw>
              </a:effectLst>
            </a:endParaRPr>
          </a:p>
        </p:txBody>
      </p:sp>
      <p:pic>
        <p:nvPicPr>
          <p:cNvPr id="23" name="Picture 22">
            <a:extLst>
              <a:ext uri="{FF2B5EF4-FFF2-40B4-BE49-F238E27FC236}">
                <a16:creationId xmlns:a16="http://schemas.microsoft.com/office/drawing/2014/main" id="{D3D12BDE-30BD-43BF-821C-0FE400230C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1989" y="1004089"/>
            <a:ext cx="1372673" cy="1372673"/>
          </a:xfrm>
          <a:prstGeom prst="rect">
            <a:avLst/>
          </a:prstGeom>
        </p:spPr>
      </p:pic>
      <p:sp>
        <p:nvSpPr>
          <p:cNvPr id="24" name="Rectangle 23">
            <a:extLst>
              <a:ext uri="{FF2B5EF4-FFF2-40B4-BE49-F238E27FC236}">
                <a16:creationId xmlns:a16="http://schemas.microsoft.com/office/drawing/2014/main" id="{EF511A43-8ECB-46B5-B487-1DB8F11EB236}"/>
              </a:ext>
            </a:extLst>
          </p:cNvPr>
          <p:cNvSpPr/>
          <p:nvPr/>
        </p:nvSpPr>
        <p:spPr>
          <a:xfrm>
            <a:off x="805731" y="2376762"/>
            <a:ext cx="8186857" cy="923330"/>
          </a:xfrm>
          <a:prstGeom prst="rect">
            <a:avLst/>
          </a:prstGeom>
          <a:noFill/>
        </p:spPr>
        <p:txBody>
          <a:bodyPr wrap="none" lIns="91440" tIns="45720" rIns="91440" bIns="45720">
            <a:spAutoFit/>
          </a:bodyPr>
          <a:lstStyle/>
          <a:p>
            <a:pPr algn="ctr"/>
            <a:r>
              <a:rPr lang="en-US" sz="5400" b="1" cap="none" spc="0" dirty="0">
                <a:ln w="0"/>
                <a:solidFill>
                  <a:schemeClr val="accent6">
                    <a:lumMod val="50000"/>
                  </a:schemeClr>
                </a:solidFill>
                <a:effectLst>
                  <a:reflection blurRad="6350" stA="53000" endA="300" endPos="35500" dir="5400000" sy="-90000" algn="bl" rotWithShape="0"/>
                </a:effectLst>
              </a:rPr>
              <a:t>LUẬN VĂN TỐT NGHIỆP</a:t>
            </a:r>
          </a:p>
        </p:txBody>
      </p:sp>
      <p:sp>
        <p:nvSpPr>
          <p:cNvPr id="25" name="Rectangle 24">
            <a:extLst>
              <a:ext uri="{FF2B5EF4-FFF2-40B4-BE49-F238E27FC236}">
                <a16:creationId xmlns:a16="http://schemas.microsoft.com/office/drawing/2014/main" id="{E9E301E4-8583-4A1C-82C2-9E03007D21E3}"/>
              </a:ext>
            </a:extLst>
          </p:cNvPr>
          <p:cNvSpPr/>
          <p:nvPr/>
        </p:nvSpPr>
        <p:spPr>
          <a:xfrm>
            <a:off x="278657" y="3319382"/>
            <a:ext cx="1165704" cy="477054"/>
          </a:xfrm>
          <a:prstGeom prst="rect">
            <a:avLst/>
          </a:prstGeom>
          <a:noFill/>
        </p:spPr>
        <p:txBody>
          <a:bodyPr wrap="none" lIns="91440" tIns="45720" rIns="91440" bIns="45720">
            <a:spAutoFit/>
          </a:bodyPr>
          <a:lstStyle/>
          <a:p>
            <a:pPr algn="ctr"/>
            <a:r>
              <a:rPr lang="en-US" sz="2500" b="1" i="1" u="sng" dirty="0" err="1">
                <a:ln w="0"/>
                <a:effectLst>
                  <a:outerShdw blurRad="38100" dist="19050" dir="2700000" algn="tl" rotWithShape="0">
                    <a:schemeClr val="dk1">
                      <a:alpha val="40000"/>
                    </a:schemeClr>
                  </a:outerShdw>
                </a:effectLst>
              </a:rPr>
              <a:t>Đề</a:t>
            </a:r>
            <a:r>
              <a:rPr lang="en-US" sz="2500" b="1" i="1" u="sng" dirty="0">
                <a:ln w="0"/>
                <a:effectLst>
                  <a:outerShdw blurRad="38100" dist="19050" dir="2700000" algn="tl" rotWithShape="0">
                    <a:schemeClr val="dk1">
                      <a:alpha val="40000"/>
                    </a:schemeClr>
                  </a:outerShdw>
                </a:effectLst>
              </a:rPr>
              <a:t> </a:t>
            </a:r>
            <a:r>
              <a:rPr lang="en-US" sz="2500" b="1" i="1" u="sng" dirty="0" err="1">
                <a:ln w="0"/>
                <a:effectLst>
                  <a:outerShdw blurRad="38100" dist="19050" dir="2700000" algn="tl" rotWithShape="0">
                    <a:schemeClr val="dk1">
                      <a:alpha val="40000"/>
                    </a:schemeClr>
                  </a:outerShdw>
                </a:effectLst>
              </a:rPr>
              <a:t>tài</a:t>
            </a:r>
            <a:r>
              <a:rPr lang="en-US" sz="2500" b="1" i="1" u="sng" dirty="0">
                <a:ln w="0"/>
                <a:effectLst>
                  <a:outerShdw blurRad="38100" dist="19050" dir="2700000" algn="tl" rotWithShape="0">
                    <a:schemeClr val="dk1">
                      <a:alpha val="40000"/>
                    </a:schemeClr>
                  </a:outerShdw>
                </a:effectLst>
              </a:rPr>
              <a:t>:</a:t>
            </a:r>
            <a:endParaRPr lang="en-US" sz="2500" b="1" i="1" u="sng" cap="none" spc="0" dirty="0">
              <a:ln w="0"/>
              <a:solidFill>
                <a:schemeClr val="tx1"/>
              </a:solidFill>
              <a:effectLst>
                <a:outerShdw blurRad="38100" dist="19050" dir="2700000" algn="tl" rotWithShape="0">
                  <a:schemeClr val="dk1">
                    <a:alpha val="40000"/>
                  </a:schemeClr>
                </a:outerShdw>
              </a:effectLst>
            </a:endParaRPr>
          </a:p>
        </p:txBody>
      </p:sp>
      <p:sp>
        <p:nvSpPr>
          <p:cNvPr id="26" name="Rectangle 25">
            <a:extLst>
              <a:ext uri="{FF2B5EF4-FFF2-40B4-BE49-F238E27FC236}">
                <a16:creationId xmlns:a16="http://schemas.microsoft.com/office/drawing/2014/main" id="{FED04E71-FF93-43E1-87E4-B0E7B3C435D6}"/>
              </a:ext>
            </a:extLst>
          </p:cNvPr>
          <p:cNvSpPr/>
          <p:nvPr/>
        </p:nvSpPr>
        <p:spPr>
          <a:xfrm>
            <a:off x="4503058" y="4980137"/>
            <a:ext cx="4705134" cy="1384995"/>
          </a:xfrm>
          <a:prstGeom prst="rect">
            <a:avLst/>
          </a:prstGeom>
          <a:noFill/>
        </p:spPr>
        <p:txBody>
          <a:bodyPr wrap="none" lIns="91440" tIns="45720" rIns="91440" bIns="45720">
            <a:spAutoFit/>
          </a:bodyPr>
          <a:lstStyle/>
          <a:p>
            <a:pPr algn="just"/>
            <a:r>
              <a:rPr lang="en-US" sz="2800" b="1" dirty="0">
                <a:ln w="0"/>
                <a:solidFill>
                  <a:srgbClr val="00B050"/>
                </a:solidFill>
              </a:rPr>
              <a:t>GVHD	: 	TS. Lê </a:t>
            </a:r>
            <a:r>
              <a:rPr lang="en-US" sz="2800" b="1" dirty="0" err="1">
                <a:ln w="0"/>
                <a:solidFill>
                  <a:srgbClr val="00B050"/>
                </a:solidFill>
              </a:rPr>
              <a:t>Văn</a:t>
            </a:r>
            <a:r>
              <a:rPr lang="en-US" sz="2800" b="1" dirty="0">
                <a:ln w="0"/>
                <a:solidFill>
                  <a:srgbClr val="00B050"/>
                </a:solidFill>
              </a:rPr>
              <a:t> </a:t>
            </a:r>
            <a:r>
              <a:rPr lang="en-US" sz="2800" b="1" dirty="0" err="1">
                <a:ln w="0"/>
                <a:solidFill>
                  <a:srgbClr val="00B050"/>
                </a:solidFill>
              </a:rPr>
              <a:t>Lâm</a:t>
            </a:r>
            <a:endParaRPr lang="en-US" sz="2800" b="1" dirty="0">
              <a:ln w="0"/>
              <a:solidFill>
                <a:srgbClr val="00B050"/>
              </a:solidFill>
            </a:endParaRPr>
          </a:p>
          <a:p>
            <a:pPr algn="just"/>
            <a:r>
              <a:rPr lang="en-US" sz="2800" b="1" cap="none" spc="0" dirty="0">
                <a:ln w="0"/>
                <a:solidFill>
                  <a:srgbClr val="00B050"/>
                </a:solidFill>
                <a:effectLst/>
              </a:rPr>
              <a:t>SV		:	Trần Minh Tài</a:t>
            </a:r>
          </a:p>
          <a:p>
            <a:pPr algn="just"/>
            <a:r>
              <a:rPr lang="en-US" sz="2800" b="1" dirty="0">
                <a:ln w="0"/>
                <a:solidFill>
                  <a:srgbClr val="00B050"/>
                </a:solidFill>
              </a:rPr>
              <a:t>MSSV	: 	B1304895</a:t>
            </a:r>
            <a:endParaRPr lang="en-US" sz="2800" b="1" cap="none" spc="0" dirty="0">
              <a:ln w="0"/>
              <a:solidFill>
                <a:srgbClr val="00B050"/>
              </a:solidFill>
              <a:effectLst/>
            </a:endParaRPr>
          </a:p>
        </p:txBody>
      </p:sp>
      <p:sp>
        <p:nvSpPr>
          <p:cNvPr id="2" name="Slide Number Placeholder 1">
            <a:extLst>
              <a:ext uri="{FF2B5EF4-FFF2-40B4-BE49-F238E27FC236}">
                <a16:creationId xmlns:a16="http://schemas.microsoft.com/office/drawing/2014/main" id="{176CDECA-3E3C-46E2-96C7-8E40A78DC0DC}"/>
              </a:ext>
            </a:extLst>
          </p:cNvPr>
          <p:cNvSpPr>
            <a:spLocks noGrp="1"/>
          </p:cNvSpPr>
          <p:nvPr>
            <p:ph type="sldNum" sz="quarter" idx="12"/>
          </p:nvPr>
        </p:nvSpPr>
        <p:spPr/>
        <p:txBody>
          <a:bodyPr/>
          <a:lstStyle/>
          <a:p>
            <a:fld id="{3CC90D32-697D-4F0D-8E4A-0F6F398B2A4E}" type="slidenum">
              <a:rPr lang="en-US" smtClean="0"/>
              <a:t>1</a:t>
            </a:fld>
            <a:endParaRPr lang="en-US" dirty="0"/>
          </a:p>
        </p:txBody>
      </p:sp>
    </p:spTree>
    <p:extLst>
      <p:ext uri="{BB962C8B-B14F-4D97-AF65-F5344CB8AC3E}">
        <p14:creationId xmlns:p14="http://schemas.microsoft.com/office/powerpoint/2010/main" val="46665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CDCC5-3871-4417-9BD8-069A64D79EFF}"/>
              </a:ext>
            </a:extLst>
          </p:cNvPr>
          <p:cNvSpPr>
            <a:spLocks noGrp="1"/>
          </p:cNvSpPr>
          <p:nvPr>
            <p:ph type="title"/>
          </p:nvPr>
        </p:nvSpPr>
        <p:spPr/>
        <p:txBody>
          <a:bodyPr>
            <a:no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Web Service</a:t>
            </a:r>
          </a:p>
        </p:txBody>
      </p:sp>
      <p:pic>
        <p:nvPicPr>
          <p:cNvPr id="5" name="Picture 4">
            <a:extLst>
              <a:ext uri="{FF2B5EF4-FFF2-40B4-BE49-F238E27FC236}">
                <a16:creationId xmlns:a16="http://schemas.microsoft.com/office/drawing/2014/main" id="{E14311EF-4D59-44B0-9190-13CC217BE5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65" y="1933672"/>
            <a:ext cx="7760502" cy="4107690"/>
          </a:xfrm>
          <a:prstGeom prst="rect">
            <a:avLst/>
          </a:prstGeom>
        </p:spPr>
      </p:pic>
      <p:sp>
        <p:nvSpPr>
          <p:cNvPr id="3" name="Slide Number Placeholder 2">
            <a:extLst>
              <a:ext uri="{FF2B5EF4-FFF2-40B4-BE49-F238E27FC236}">
                <a16:creationId xmlns:a16="http://schemas.microsoft.com/office/drawing/2014/main" id="{B5BB77B1-7F61-4ADF-95F2-A7DA84EDB7B9}"/>
              </a:ext>
            </a:extLst>
          </p:cNvPr>
          <p:cNvSpPr>
            <a:spLocks noGrp="1"/>
          </p:cNvSpPr>
          <p:nvPr>
            <p:ph type="sldNum" sz="quarter" idx="12"/>
          </p:nvPr>
        </p:nvSpPr>
        <p:spPr/>
        <p:txBody>
          <a:bodyPr/>
          <a:lstStyle/>
          <a:p>
            <a:fld id="{3CC90D32-697D-4F0D-8E4A-0F6F398B2A4E}" type="slidenum">
              <a:rPr lang="en-US" smtClean="0"/>
              <a:t>10</a:t>
            </a:fld>
            <a:endParaRPr lang="en-US"/>
          </a:p>
        </p:txBody>
      </p:sp>
      <p:sp>
        <p:nvSpPr>
          <p:cNvPr id="6" name="TextBox 5">
            <a:extLst>
              <a:ext uri="{FF2B5EF4-FFF2-40B4-BE49-F238E27FC236}">
                <a16:creationId xmlns:a16="http://schemas.microsoft.com/office/drawing/2014/main" id="{EEF7F514-F548-4D41-B66A-3B68263E10D1}"/>
              </a:ext>
            </a:extLst>
          </p:cNvPr>
          <p:cNvSpPr txBox="1"/>
          <p:nvPr/>
        </p:nvSpPr>
        <p:spPr>
          <a:xfrm>
            <a:off x="3739399" y="6037155"/>
            <a:ext cx="2386231" cy="369332"/>
          </a:xfrm>
          <a:prstGeom prst="rect">
            <a:avLst/>
          </a:prstGeom>
          <a:noFill/>
        </p:spPr>
        <p:txBody>
          <a:bodyPr wrap="none" rtlCol="0">
            <a:spAutoFit/>
          </a:bodyPr>
          <a:lstStyle/>
          <a:p>
            <a:r>
              <a:rPr lang="en-US" i="1" dirty="0" err="1"/>
              <a:t>Mô</a:t>
            </a:r>
            <a:r>
              <a:rPr lang="en-US" i="1" dirty="0"/>
              <a:t> </a:t>
            </a:r>
            <a:r>
              <a:rPr lang="en-US" i="1" dirty="0" err="1"/>
              <a:t>hình</a:t>
            </a:r>
            <a:r>
              <a:rPr lang="en-US" i="1" dirty="0"/>
              <a:t> Web Service</a:t>
            </a:r>
          </a:p>
        </p:txBody>
      </p:sp>
    </p:spTree>
    <p:extLst>
      <p:ext uri="{BB962C8B-B14F-4D97-AF65-F5344CB8AC3E}">
        <p14:creationId xmlns:p14="http://schemas.microsoft.com/office/powerpoint/2010/main" val="3423610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0D8DF-2B02-4A3C-A8BB-C7C8709BED3E}"/>
              </a:ext>
            </a:extLst>
          </p:cNvPr>
          <p:cNvSpPr>
            <a:spLocks noGrp="1"/>
          </p:cNvSpPr>
          <p:nvPr>
            <p:ph type="title"/>
          </p:nvPr>
        </p:nvSpPr>
        <p:spPr/>
        <p:txBody>
          <a:bodyPr>
            <a:no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RESTful</a:t>
            </a:r>
          </a:p>
        </p:txBody>
      </p:sp>
      <p:sp>
        <p:nvSpPr>
          <p:cNvPr id="3" name="Content Placeholder 2">
            <a:extLst>
              <a:ext uri="{FF2B5EF4-FFF2-40B4-BE49-F238E27FC236}">
                <a16:creationId xmlns:a16="http://schemas.microsoft.com/office/drawing/2014/main" id="{CD9D8C35-DCB1-4024-91F0-7EAC4FF20C47}"/>
              </a:ext>
            </a:extLst>
          </p:cNvPr>
          <p:cNvSpPr>
            <a:spLocks noGrp="1"/>
          </p:cNvSpPr>
          <p:nvPr>
            <p:ph idx="1"/>
          </p:nvPr>
        </p:nvSpPr>
        <p:spPr>
          <a:xfrm>
            <a:off x="677334" y="1488613"/>
            <a:ext cx="8596668" cy="3880773"/>
          </a:xfrm>
        </p:spPr>
        <p:txBody>
          <a:bodyPr>
            <a:noAutofit/>
          </a:bodyPr>
          <a:lstStyle/>
          <a:p>
            <a:pPr algn="just"/>
            <a:r>
              <a:rPr lang="vi-VN" sz="2400" b="1" dirty="0"/>
              <a:t>RESTful Web Service</a:t>
            </a:r>
            <a:r>
              <a:rPr lang="vi-VN" sz="2400" dirty="0"/>
              <a:t> là các </a:t>
            </a:r>
            <a:r>
              <a:rPr lang="vi-VN" sz="2400" b="1" dirty="0"/>
              <a:t>Web Service</a:t>
            </a:r>
            <a:r>
              <a:rPr lang="vi-VN" sz="2400" dirty="0"/>
              <a:t> được viết dựa trên kiến trúc </a:t>
            </a:r>
            <a:r>
              <a:rPr lang="vi-VN" sz="2400" b="1" dirty="0"/>
              <a:t>REST</a:t>
            </a:r>
            <a:r>
              <a:rPr lang="en-US" sz="2400" b="1" dirty="0"/>
              <a:t>.</a:t>
            </a:r>
          </a:p>
          <a:p>
            <a:pPr algn="just"/>
            <a:r>
              <a:rPr lang="en-US" sz="2400" b="1" dirty="0"/>
              <a:t>REST</a:t>
            </a:r>
            <a:r>
              <a:rPr lang="en-US" sz="2400" dirty="0"/>
              <a:t> </a:t>
            </a:r>
            <a:r>
              <a:rPr lang="en-US" sz="2400" dirty="0" err="1"/>
              <a:t>định</a:t>
            </a:r>
            <a:r>
              <a:rPr lang="en-US" sz="2400" dirty="0"/>
              <a:t> </a:t>
            </a:r>
            <a:r>
              <a:rPr lang="en-US" sz="2400" dirty="0" err="1"/>
              <a:t>nghĩa</a:t>
            </a:r>
            <a:r>
              <a:rPr lang="en-US" sz="2400" dirty="0"/>
              <a:t> </a:t>
            </a:r>
            <a:r>
              <a:rPr lang="en-US" sz="2400" dirty="0" err="1"/>
              <a:t>các</a:t>
            </a:r>
            <a:r>
              <a:rPr lang="en-US" sz="2400" dirty="0"/>
              <a:t> </a:t>
            </a:r>
            <a:r>
              <a:rPr lang="en-US" sz="2400" dirty="0" err="1"/>
              <a:t>quy</a:t>
            </a:r>
            <a:r>
              <a:rPr lang="en-US" sz="2400" dirty="0"/>
              <a:t> </a:t>
            </a:r>
            <a:r>
              <a:rPr lang="en-US" sz="2400" dirty="0" err="1"/>
              <a:t>tắc</a:t>
            </a:r>
            <a:r>
              <a:rPr lang="en-US" sz="2400" dirty="0"/>
              <a:t> </a:t>
            </a:r>
            <a:r>
              <a:rPr lang="en-US" sz="2400" dirty="0" err="1"/>
              <a:t>kiến</a:t>
            </a:r>
            <a:r>
              <a:rPr lang="en-US" sz="2400" dirty="0"/>
              <a:t> </a:t>
            </a:r>
            <a:r>
              <a:rPr lang="en-US" sz="2400" dirty="0" err="1"/>
              <a:t>trúc</a:t>
            </a:r>
            <a:r>
              <a:rPr lang="en-US" sz="2400" dirty="0"/>
              <a:t> </a:t>
            </a:r>
            <a:r>
              <a:rPr lang="en-US" sz="2400" dirty="0" err="1"/>
              <a:t>để</a:t>
            </a:r>
            <a:r>
              <a:rPr lang="en-US" sz="2400" dirty="0"/>
              <a:t> </a:t>
            </a:r>
            <a:r>
              <a:rPr lang="en-US" sz="2400" dirty="0" err="1"/>
              <a:t>thiết</a:t>
            </a:r>
            <a:r>
              <a:rPr lang="en-US" sz="2400" dirty="0"/>
              <a:t> </a:t>
            </a:r>
            <a:r>
              <a:rPr lang="en-US" sz="2400" dirty="0" err="1"/>
              <a:t>kế</a:t>
            </a:r>
            <a:r>
              <a:rPr lang="en-US" sz="2400" dirty="0"/>
              <a:t> </a:t>
            </a:r>
            <a:r>
              <a:rPr lang="en-US" sz="2400" b="1" dirty="0"/>
              <a:t>Web services.</a:t>
            </a:r>
          </a:p>
          <a:p>
            <a:pPr algn="just"/>
            <a:r>
              <a:rPr lang="vi-VN" sz="2400" b="1" dirty="0"/>
              <a:t>REST</a:t>
            </a:r>
            <a:r>
              <a:rPr lang="vi-VN" sz="2400" dirty="0"/>
              <a:t> là một bộ quy tắc để tạo ra một ứng dụng </a:t>
            </a:r>
            <a:r>
              <a:rPr lang="vi-VN" sz="2400" b="1" dirty="0"/>
              <a:t>Web Service</a:t>
            </a:r>
            <a:r>
              <a:rPr lang="vi-VN" sz="2400" dirty="0"/>
              <a:t>, nó tuân thủ 4 nguyên tắc thiết kế cơ bản sau: </a:t>
            </a:r>
            <a:endParaRPr lang="en-US" sz="2400" dirty="0"/>
          </a:p>
          <a:p>
            <a:pPr lvl="1" algn="just"/>
            <a:r>
              <a:rPr lang="vi-VN" sz="2400" dirty="0"/>
              <a:t>Sử dụng các phương thức HTTP một cách rõ ràng</a:t>
            </a:r>
            <a:endParaRPr lang="en-US" sz="2400" dirty="0"/>
          </a:p>
          <a:p>
            <a:pPr lvl="1" algn="just"/>
            <a:r>
              <a:rPr lang="en-US" sz="2400" dirty="0"/>
              <a:t>Phi </a:t>
            </a:r>
            <a:r>
              <a:rPr lang="en-US" sz="2400" dirty="0" err="1"/>
              <a:t>trạng</a:t>
            </a:r>
            <a:r>
              <a:rPr lang="en-US" sz="2400" dirty="0"/>
              <a:t> </a:t>
            </a:r>
            <a:r>
              <a:rPr lang="en-US" sz="2400" dirty="0" err="1"/>
              <a:t>thái</a:t>
            </a:r>
            <a:r>
              <a:rPr lang="en-US" sz="2400" dirty="0"/>
              <a:t>.</a:t>
            </a:r>
          </a:p>
          <a:p>
            <a:pPr lvl="1" algn="just"/>
            <a:r>
              <a:rPr lang="vi-VN" sz="2400" dirty="0"/>
              <a:t>Hiển thị cấu trúc thư mục như các Urls</a:t>
            </a:r>
            <a:endParaRPr lang="en-US" sz="2400" dirty="0"/>
          </a:p>
          <a:p>
            <a:pPr lvl="1" algn="just"/>
            <a:r>
              <a:rPr lang="en-US" sz="2400" dirty="0" err="1"/>
              <a:t>Truyền</a:t>
            </a:r>
            <a:r>
              <a:rPr lang="en-US" sz="2400" dirty="0"/>
              <a:t> </a:t>
            </a:r>
            <a:r>
              <a:rPr lang="en-US" sz="2400" dirty="0" err="1"/>
              <a:t>tải</a:t>
            </a:r>
            <a:r>
              <a:rPr lang="en-US" sz="2400" dirty="0"/>
              <a:t> </a:t>
            </a:r>
            <a:r>
              <a:rPr lang="en-US" sz="2400" b="1" dirty="0"/>
              <a:t>JavaScript Object Notation (JSON)</a:t>
            </a:r>
            <a:r>
              <a:rPr lang="en-US" sz="2400" dirty="0"/>
              <a:t>, </a:t>
            </a:r>
            <a:r>
              <a:rPr lang="en-US" sz="2400" b="1" dirty="0"/>
              <a:t>XML </a:t>
            </a:r>
            <a:r>
              <a:rPr lang="en-US" sz="2400" dirty="0" err="1"/>
              <a:t>hoặc</a:t>
            </a:r>
            <a:r>
              <a:rPr lang="en-US" sz="2400" dirty="0"/>
              <a:t> </a:t>
            </a:r>
            <a:r>
              <a:rPr lang="en-US" sz="2400" dirty="0" err="1"/>
              <a:t>cả</a:t>
            </a:r>
            <a:r>
              <a:rPr lang="en-US" sz="2400" dirty="0"/>
              <a:t> </a:t>
            </a:r>
            <a:r>
              <a:rPr lang="en-US" sz="2400" dirty="0" err="1"/>
              <a:t>hai</a:t>
            </a:r>
            <a:r>
              <a:rPr lang="en-US" sz="2400" dirty="0"/>
              <a:t>.</a:t>
            </a:r>
            <a:endParaRPr lang="en-US" sz="2400" b="1" dirty="0"/>
          </a:p>
        </p:txBody>
      </p:sp>
      <p:sp>
        <p:nvSpPr>
          <p:cNvPr id="4" name="Slide Number Placeholder 3">
            <a:extLst>
              <a:ext uri="{FF2B5EF4-FFF2-40B4-BE49-F238E27FC236}">
                <a16:creationId xmlns:a16="http://schemas.microsoft.com/office/drawing/2014/main" id="{D14BCE4C-0713-4C94-8AC4-464155492ADA}"/>
              </a:ext>
            </a:extLst>
          </p:cNvPr>
          <p:cNvSpPr>
            <a:spLocks noGrp="1"/>
          </p:cNvSpPr>
          <p:nvPr>
            <p:ph type="sldNum" sz="quarter" idx="12"/>
          </p:nvPr>
        </p:nvSpPr>
        <p:spPr/>
        <p:txBody>
          <a:bodyPr/>
          <a:lstStyle/>
          <a:p>
            <a:fld id="{3CC90D32-697D-4F0D-8E4A-0F6F398B2A4E}" type="slidenum">
              <a:rPr lang="en-US" smtClean="0"/>
              <a:t>11</a:t>
            </a:fld>
            <a:endParaRPr lang="en-US"/>
          </a:p>
        </p:txBody>
      </p:sp>
    </p:spTree>
    <p:extLst>
      <p:ext uri="{BB962C8B-B14F-4D97-AF65-F5344CB8AC3E}">
        <p14:creationId xmlns:p14="http://schemas.microsoft.com/office/powerpoint/2010/main" val="137571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16F0-EB54-4B66-ACED-0091398F40AC}"/>
              </a:ext>
            </a:extLst>
          </p:cNvPr>
          <p:cNvSpPr>
            <a:spLocks noGrp="1"/>
          </p:cNvSpPr>
          <p:nvPr>
            <p:ph type="title"/>
          </p:nvPr>
        </p:nvSpPr>
        <p:spPr/>
        <p:txBody>
          <a:bodyPr>
            <a:no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RESTful</a:t>
            </a:r>
          </a:p>
        </p:txBody>
      </p:sp>
      <p:sp>
        <p:nvSpPr>
          <p:cNvPr id="3" name="Content Placeholder 2">
            <a:extLst>
              <a:ext uri="{FF2B5EF4-FFF2-40B4-BE49-F238E27FC236}">
                <a16:creationId xmlns:a16="http://schemas.microsoft.com/office/drawing/2014/main" id="{47E0595B-F035-48FC-84FB-3B9050509E24}"/>
              </a:ext>
            </a:extLst>
          </p:cNvPr>
          <p:cNvSpPr>
            <a:spLocks noGrp="1"/>
          </p:cNvSpPr>
          <p:nvPr>
            <p:ph idx="1"/>
          </p:nvPr>
        </p:nvSpPr>
        <p:spPr>
          <a:xfrm>
            <a:off x="677334" y="1488613"/>
            <a:ext cx="8596668" cy="3880773"/>
          </a:xfrm>
        </p:spPr>
        <p:txBody>
          <a:bodyPr>
            <a:normAutofit/>
          </a:bodyPr>
          <a:lstStyle/>
          <a:p>
            <a:r>
              <a:rPr lang="vi-VN" sz="2400" b="1" dirty="0"/>
              <a:t>REST</a:t>
            </a:r>
            <a:r>
              <a:rPr lang="vi-VN" sz="2400" dirty="0"/>
              <a:t> đặt ra một quy tắc đòi hỏi lập trình viên xác định rõ ý định của mình thông qua các phương thức của </a:t>
            </a:r>
            <a:r>
              <a:rPr lang="vi-VN" sz="2400" b="1" dirty="0"/>
              <a:t>HTTP</a:t>
            </a:r>
            <a:r>
              <a:rPr lang="en-US" sz="2400" b="1" dirty="0"/>
              <a:t>.</a:t>
            </a:r>
          </a:p>
          <a:p>
            <a:pPr lvl="1"/>
            <a:r>
              <a:rPr lang="vi-VN" sz="2400" dirty="0"/>
              <a:t>Để tạo một tài nguyên trên máy chủ, bạn cần sử dụng phương thức </a:t>
            </a:r>
            <a:r>
              <a:rPr lang="vi-VN" sz="2400" b="1" dirty="0"/>
              <a:t>POST</a:t>
            </a:r>
            <a:r>
              <a:rPr lang="vi-VN" sz="2400" dirty="0"/>
              <a:t>.</a:t>
            </a:r>
            <a:endParaRPr lang="en-US" sz="2400" dirty="0"/>
          </a:p>
          <a:p>
            <a:pPr lvl="1"/>
            <a:r>
              <a:rPr lang="en-US" sz="2400" dirty="0" err="1"/>
              <a:t>Để</a:t>
            </a:r>
            <a:r>
              <a:rPr lang="en-US" sz="2400" dirty="0"/>
              <a:t> </a:t>
            </a:r>
            <a:r>
              <a:rPr lang="en-US" sz="2400" dirty="0" err="1"/>
              <a:t>truy</a:t>
            </a:r>
            <a:r>
              <a:rPr lang="en-US" sz="2400" dirty="0"/>
              <a:t> </a:t>
            </a:r>
            <a:r>
              <a:rPr lang="en-US" sz="2400" dirty="0" err="1"/>
              <a:t>xuất</a:t>
            </a:r>
            <a:r>
              <a:rPr lang="en-US" sz="2400" dirty="0"/>
              <a:t> </a:t>
            </a:r>
            <a:r>
              <a:rPr lang="en-US" sz="2400" dirty="0" err="1"/>
              <a:t>một</a:t>
            </a:r>
            <a:r>
              <a:rPr lang="en-US" sz="2400" dirty="0"/>
              <a:t> </a:t>
            </a:r>
            <a:r>
              <a:rPr lang="en-US" sz="2400" dirty="0" err="1"/>
              <a:t>tài</a:t>
            </a:r>
            <a:r>
              <a:rPr lang="en-US" sz="2400" dirty="0"/>
              <a:t> </a:t>
            </a:r>
            <a:r>
              <a:rPr lang="en-US" sz="2400" dirty="0" err="1"/>
              <a:t>nguyên</a:t>
            </a:r>
            <a:r>
              <a:rPr lang="en-US" sz="2400" dirty="0"/>
              <a:t>, </a:t>
            </a:r>
            <a:r>
              <a:rPr lang="en-US" sz="2400" dirty="0" err="1"/>
              <a:t>sử</a:t>
            </a:r>
            <a:r>
              <a:rPr lang="en-US" sz="2400" dirty="0"/>
              <a:t> </a:t>
            </a:r>
            <a:r>
              <a:rPr lang="en-US" sz="2400" dirty="0" err="1"/>
              <a:t>dụng</a:t>
            </a:r>
            <a:r>
              <a:rPr lang="en-US" sz="2400" dirty="0"/>
              <a:t> </a:t>
            </a:r>
            <a:r>
              <a:rPr lang="en-US" sz="2400" b="1" dirty="0"/>
              <a:t>GET</a:t>
            </a:r>
            <a:r>
              <a:rPr lang="en-US" sz="2400" dirty="0"/>
              <a:t>.</a:t>
            </a:r>
          </a:p>
          <a:p>
            <a:pPr lvl="1"/>
            <a:r>
              <a:rPr lang="en-US" sz="2400" dirty="0" err="1"/>
              <a:t>Để</a:t>
            </a:r>
            <a:r>
              <a:rPr lang="en-US" sz="2400" dirty="0"/>
              <a:t> </a:t>
            </a:r>
            <a:r>
              <a:rPr lang="en-US" sz="2400" dirty="0" err="1"/>
              <a:t>thay</a:t>
            </a:r>
            <a:r>
              <a:rPr lang="en-US" sz="2400" dirty="0"/>
              <a:t> </a:t>
            </a:r>
            <a:r>
              <a:rPr lang="en-US" sz="2400" dirty="0" err="1"/>
              <a:t>đổi</a:t>
            </a:r>
            <a:r>
              <a:rPr lang="en-US" sz="2400" dirty="0"/>
              <a:t> </a:t>
            </a:r>
            <a:r>
              <a:rPr lang="en-US" sz="2400" dirty="0" err="1"/>
              <a:t>trạng</a:t>
            </a:r>
            <a:r>
              <a:rPr lang="en-US" sz="2400" dirty="0"/>
              <a:t> </a:t>
            </a:r>
            <a:r>
              <a:rPr lang="en-US" sz="2400" dirty="0" err="1"/>
              <a:t>thái</a:t>
            </a:r>
            <a:r>
              <a:rPr lang="en-US" sz="2400" dirty="0"/>
              <a:t> </a:t>
            </a:r>
            <a:r>
              <a:rPr lang="en-US" sz="2400" dirty="0" err="1"/>
              <a:t>một</a:t>
            </a:r>
            <a:r>
              <a:rPr lang="en-US" sz="2400" dirty="0"/>
              <a:t> </a:t>
            </a:r>
            <a:r>
              <a:rPr lang="en-US" sz="2400" dirty="0" err="1"/>
              <a:t>tài</a:t>
            </a:r>
            <a:r>
              <a:rPr lang="en-US" sz="2400" dirty="0"/>
              <a:t> </a:t>
            </a:r>
            <a:r>
              <a:rPr lang="en-US" sz="2400" dirty="0" err="1"/>
              <a:t>nguyên</a:t>
            </a:r>
            <a:r>
              <a:rPr lang="en-US" sz="2400" dirty="0"/>
              <a:t> </a:t>
            </a:r>
            <a:r>
              <a:rPr lang="en-US" sz="2400" dirty="0" err="1"/>
              <a:t>hoặc</a:t>
            </a:r>
            <a:r>
              <a:rPr lang="en-US" sz="2400" dirty="0"/>
              <a:t> </a:t>
            </a:r>
            <a:r>
              <a:rPr lang="en-US" sz="2400" dirty="0" err="1"/>
              <a:t>để</a:t>
            </a:r>
            <a:r>
              <a:rPr lang="en-US" sz="2400" dirty="0"/>
              <a:t> </a:t>
            </a:r>
            <a:r>
              <a:rPr lang="en-US" sz="2400" dirty="0" err="1"/>
              <a:t>cập</a:t>
            </a:r>
            <a:r>
              <a:rPr lang="en-US" sz="2400" dirty="0"/>
              <a:t> </a:t>
            </a:r>
            <a:r>
              <a:rPr lang="en-US" sz="2400" dirty="0" err="1"/>
              <a:t>nhật</a:t>
            </a:r>
            <a:r>
              <a:rPr lang="en-US" sz="2400" dirty="0"/>
              <a:t> </a:t>
            </a:r>
            <a:r>
              <a:rPr lang="en-US" sz="2400" dirty="0" err="1"/>
              <a:t>nó</a:t>
            </a:r>
            <a:r>
              <a:rPr lang="en-US" sz="2400" dirty="0"/>
              <a:t>, </a:t>
            </a:r>
            <a:r>
              <a:rPr lang="en-US" sz="2400" dirty="0" err="1"/>
              <a:t>sử</a:t>
            </a:r>
            <a:r>
              <a:rPr lang="en-US" sz="2400" dirty="0"/>
              <a:t> </a:t>
            </a:r>
            <a:r>
              <a:rPr lang="en-US" sz="2400" dirty="0" err="1"/>
              <a:t>dụng</a:t>
            </a:r>
            <a:r>
              <a:rPr lang="en-US" sz="2400" dirty="0"/>
              <a:t> </a:t>
            </a:r>
            <a:r>
              <a:rPr lang="en-US" sz="2400" b="1" dirty="0"/>
              <a:t>PUT</a:t>
            </a:r>
            <a:r>
              <a:rPr lang="en-US" sz="2400" dirty="0"/>
              <a:t>.</a:t>
            </a:r>
          </a:p>
          <a:p>
            <a:pPr lvl="1"/>
            <a:r>
              <a:rPr lang="en-US" sz="2400" dirty="0" err="1"/>
              <a:t>Để</a:t>
            </a:r>
            <a:r>
              <a:rPr lang="en-US" sz="2400" dirty="0"/>
              <a:t> </a:t>
            </a:r>
            <a:r>
              <a:rPr lang="en-US" sz="2400" dirty="0" err="1"/>
              <a:t>huỷ</a:t>
            </a:r>
            <a:r>
              <a:rPr lang="en-US" sz="2400" dirty="0"/>
              <a:t> </a:t>
            </a:r>
            <a:r>
              <a:rPr lang="en-US" sz="2400" dirty="0" err="1"/>
              <a:t>bỏ</a:t>
            </a:r>
            <a:r>
              <a:rPr lang="en-US" sz="2400" dirty="0"/>
              <a:t> </a:t>
            </a:r>
            <a:r>
              <a:rPr lang="en-US" sz="2400" dirty="0" err="1"/>
              <a:t>hoặc</a:t>
            </a:r>
            <a:r>
              <a:rPr lang="en-US" sz="2400" dirty="0"/>
              <a:t> </a:t>
            </a:r>
            <a:r>
              <a:rPr lang="en-US" sz="2400" dirty="0" err="1"/>
              <a:t>xoá</a:t>
            </a:r>
            <a:r>
              <a:rPr lang="en-US" sz="2400" dirty="0"/>
              <a:t> </a:t>
            </a:r>
            <a:r>
              <a:rPr lang="en-US" sz="2400" dirty="0" err="1"/>
              <a:t>một</a:t>
            </a:r>
            <a:r>
              <a:rPr lang="en-US" sz="2400" dirty="0"/>
              <a:t> </a:t>
            </a:r>
            <a:r>
              <a:rPr lang="en-US" sz="2400" dirty="0" err="1"/>
              <a:t>tài</a:t>
            </a:r>
            <a:r>
              <a:rPr lang="en-US" sz="2400" dirty="0"/>
              <a:t> </a:t>
            </a:r>
            <a:r>
              <a:rPr lang="en-US" sz="2400" dirty="0" err="1"/>
              <a:t>nguyên</a:t>
            </a:r>
            <a:r>
              <a:rPr lang="en-US" sz="2400" dirty="0"/>
              <a:t>, </a:t>
            </a:r>
            <a:r>
              <a:rPr lang="en-US" sz="2400" dirty="0" err="1"/>
              <a:t>sử</a:t>
            </a:r>
            <a:r>
              <a:rPr lang="en-US" sz="2400" dirty="0"/>
              <a:t> </a:t>
            </a:r>
            <a:r>
              <a:rPr lang="en-US" sz="2400" dirty="0" err="1"/>
              <a:t>dụng</a:t>
            </a:r>
            <a:r>
              <a:rPr lang="en-US" sz="2400" dirty="0"/>
              <a:t> </a:t>
            </a:r>
            <a:r>
              <a:rPr lang="en-US" sz="2400" b="1" dirty="0"/>
              <a:t>DELETE</a:t>
            </a:r>
            <a:r>
              <a:rPr lang="en-US" sz="2400" dirty="0"/>
              <a:t>.</a:t>
            </a:r>
          </a:p>
        </p:txBody>
      </p:sp>
      <p:sp>
        <p:nvSpPr>
          <p:cNvPr id="4" name="Slide Number Placeholder 3">
            <a:extLst>
              <a:ext uri="{FF2B5EF4-FFF2-40B4-BE49-F238E27FC236}">
                <a16:creationId xmlns:a16="http://schemas.microsoft.com/office/drawing/2014/main" id="{EEDB6C31-2B4C-479B-A130-15D7ECA7DB2A}"/>
              </a:ext>
            </a:extLst>
          </p:cNvPr>
          <p:cNvSpPr>
            <a:spLocks noGrp="1"/>
          </p:cNvSpPr>
          <p:nvPr>
            <p:ph type="sldNum" sz="quarter" idx="12"/>
          </p:nvPr>
        </p:nvSpPr>
        <p:spPr/>
        <p:txBody>
          <a:bodyPr/>
          <a:lstStyle/>
          <a:p>
            <a:fld id="{3CC90D32-697D-4F0D-8E4A-0F6F398B2A4E}" type="slidenum">
              <a:rPr lang="en-US" smtClean="0"/>
              <a:t>12</a:t>
            </a:fld>
            <a:endParaRPr lang="en-US"/>
          </a:p>
        </p:txBody>
      </p:sp>
    </p:spTree>
    <p:extLst>
      <p:ext uri="{BB962C8B-B14F-4D97-AF65-F5344CB8AC3E}">
        <p14:creationId xmlns:p14="http://schemas.microsoft.com/office/powerpoint/2010/main" val="260355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2427-FDF4-41C7-9157-050F4D7CF2EE}"/>
              </a:ext>
            </a:extLst>
          </p:cNvPr>
          <p:cNvSpPr>
            <a:spLocks noGrp="1"/>
          </p:cNvSpPr>
          <p:nvPr>
            <p:ph type="title"/>
          </p:nvPr>
        </p:nvSpPr>
        <p:spPr/>
        <p:txBody>
          <a:bodyPr>
            <a:norm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a:t>
            </a:r>
            <a:r>
              <a:rPr lang="en-US" sz="4500" dirty="0" err="1"/>
              <a:t>mongoDB</a:t>
            </a:r>
            <a:endParaRPr lang="en-US" sz="4500" dirty="0"/>
          </a:p>
        </p:txBody>
      </p:sp>
      <p:pic>
        <p:nvPicPr>
          <p:cNvPr id="7" name="Picture 6">
            <a:extLst>
              <a:ext uri="{FF2B5EF4-FFF2-40B4-BE49-F238E27FC236}">
                <a16:creationId xmlns:a16="http://schemas.microsoft.com/office/drawing/2014/main" id="{9C62BC9C-8133-47B7-8C76-E917D9F052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3832" y="1816183"/>
            <a:ext cx="6803672" cy="3663515"/>
          </a:xfrm>
          <a:prstGeom prst="rect">
            <a:avLst/>
          </a:prstGeom>
        </p:spPr>
      </p:pic>
      <p:sp>
        <p:nvSpPr>
          <p:cNvPr id="3" name="Slide Number Placeholder 2">
            <a:extLst>
              <a:ext uri="{FF2B5EF4-FFF2-40B4-BE49-F238E27FC236}">
                <a16:creationId xmlns:a16="http://schemas.microsoft.com/office/drawing/2014/main" id="{EF75FC47-02E0-4A51-A3E9-8C1ACE114325}"/>
              </a:ext>
            </a:extLst>
          </p:cNvPr>
          <p:cNvSpPr>
            <a:spLocks noGrp="1"/>
          </p:cNvSpPr>
          <p:nvPr>
            <p:ph type="sldNum" sz="quarter" idx="12"/>
          </p:nvPr>
        </p:nvSpPr>
        <p:spPr/>
        <p:txBody>
          <a:bodyPr/>
          <a:lstStyle/>
          <a:p>
            <a:fld id="{3CC90D32-697D-4F0D-8E4A-0F6F398B2A4E}" type="slidenum">
              <a:rPr lang="en-US" smtClean="0"/>
              <a:t>13</a:t>
            </a:fld>
            <a:endParaRPr lang="en-US"/>
          </a:p>
        </p:txBody>
      </p:sp>
    </p:spTree>
    <p:extLst>
      <p:ext uri="{BB962C8B-B14F-4D97-AF65-F5344CB8AC3E}">
        <p14:creationId xmlns:p14="http://schemas.microsoft.com/office/powerpoint/2010/main" val="2706174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80820-3BCE-4949-BE65-AAF37A7ACFD8}"/>
              </a:ext>
            </a:extLst>
          </p:cNvPr>
          <p:cNvSpPr>
            <a:spLocks noGrp="1"/>
          </p:cNvSpPr>
          <p:nvPr>
            <p:ph type="title"/>
          </p:nvPr>
        </p:nvSpPr>
        <p:spPr/>
        <p:txBody>
          <a:bodyPr>
            <a:norm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a:t>
            </a:r>
            <a:r>
              <a:rPr lang="en-US" sz="4500" dirty="0" err="1"/>
              <a:t>mongoDB</a:t>
            </a:r>
            <a:endParaRPr lang="en-US" sz="4500" dirty="0"/>
          </a:p>
        </p:txBody>
      </p:sp>
      <p:sp>
        <p:nvSpPr>
          <p:cNvPr id="3" name="Content Placeholder 2">
            <a:extLst>
              <a:ext uri="{FF2B5EF4-FFF2-40B4-BE49-F238E27FC236}">
                <a16:creationId xmlns:a16="http://schemas.microsoft.com/office/drawing/2014/main" id="{D2E0D7FE-3BB4-4F3C-A793-7BA25E240284}"/>
              </a:ext>
            </a:extLst>
          </p:cNvPr>
          <p:cNvSpPr>
            <a:spLocks noGrp="1"/>
          </p:cNvSpPr>
          <p:nvPr>
            <p:ph idx="1"/>
          </p:nvPr>
        </p:nvSpPr>
        <p:spPr>
          <a:xfrm>
            <a:off x="677334" y="1488613"/>
            <a:ext cx="8596668" cy="3880773"/>
          </a:xfrm>
        </p:spPr>
        <p:txBody>
          <a:bodyPr>
            <a:noAutofit/>
          </a:bodyPr>
          <a:lstStyle/>
          <a:p>
            <a:r>
              <a:rPr lang="vi-VN" sz="2400" dirty="0"/>
              <a:t>MongoDB là một trong những cơ sở dữ liệu mã nguồn mở NoSQL phổ biến nhất được biết bằng C++</a:t>
            </a:r>
            <a:r>
              <a:rPr lang="en-US" sz="2400" dirty="0"/>
              <a:t>.</a:t>
            </a:r>
          </a:p>
          <a:p>
            <a:r>
              <a:rPr lang="vi-VN" sz="2400" dirty="0"/>
              <a:t>Tính đến tháng 2/2015, MongoDB được xếp thứ 4 trong số các hệ thống cơ sở dữ liệu phổ biến nhất.</a:t>
            </a:r>
            <a:endParaRPr lang="en-US" sz="2400" dirty="0"/>
          </a:p>
          <a:p>
            <a:r>
              <a:rPr lang="vi-VN" sz="2400" dirty="0"/>
              <a:t>MongoDB là cơ sở dữ liệu hướng tài liệu, nó lưu trữ dữ liệu trong các document dạng JSON với schema động rất linh hoạt</a:t>
            </a:r>
            <a:r>
              <a:rPr lang="en-US" sz="2400" dirty="0"/>
              <a:t>.</a:t>
            </a:r>
          </a:p>
          <a:p>
            <a:r>
              <a:rPr lang="vi-VN" sz="2400" dirty="0"/>
              <a:t>Nó hỗ trợ hầu hết các ngôn ngữ lập trình phổ biến như C#, Java, PHP, Javascript...và các môi trường phát triển khác nhau.</a:t>
            </a:r>
            <a:endParaRPr lang="en-US" sz="2400" dirty="0"/>
          </a:p>
          <a:p>
            <a:r>
              <a:rPr lang="en-US" sz="2400" dirty="0" err="1"/>
              <a:t>Hỗ</a:t>
            </a:r>
            <a:r>
              <a:rPr lang="en-US" sz="2400" dirty="0"/>
              <a:t> </a:t>
            </a:r>
            <a:r>
              <a:rPr lang="vi-VN" sz="2400" dirty="0"/>
              <a:t>trợ đa nền tảng, nó có thể chạy trên Windows, Linux và Mac</a:t>
            </a:r>
            <a:r>
              <a:rPr lang="en-US" sz="2400" dirty="0"/>
              <a:t>.</a:t>
            </a:r>
          </a:p>
          <a:p>
            <a:endParaRPr lang="en-US" sz="2400" dirty="0"/>
          </a:p>
          <a:p>
            <a:pPr marL="0" indent="0">
              <a:buNone/>
            </a:pPr>
            <a:endParaRPr lang="en-US" sz="2400" dirty="0"/>
          </a:p>
        </p:txBody>
      </p:sp>
      <p:sp>
        <p:nvSpPr>
          <p:cNvPr id="4" name="Slide Number Placeholder 3">
            <a:extLst>
              <a:ext uri="{FF2B5EF4-FFF2-40B4-BE49-F238E27FC236}">
                <a16:creationId xmlns:a16="http://schemas.microsoft.com/office/drawing/2014/main" id="{A058CD21-296F-43FD-82C9-046E8C33E18A}"/>
              </a:ext>
            </a:extLst>
          </p:cNvPr>
          <p:cNvSpPr>
            <a:spLocks noGrp="1"/>
          </p:cNvSpPr>
          <p:nvPr>
            <p:ph type="sldNum" sz="quarter" idx="12"/>
          </p:nvPr>
        </p:nvSpPr>
        <p:spPr/>
        <p:txBody>
          <a:bodyPr/>
          <a:lstStyle/>
          <a:p>
            <a:fld id="{3CC90D32-697D-4F0D-8E4A-0F6F398B2A4E}" type="slidenum">
              <a:rPr lang="en-US" smtClean="0"/>
              <a:t>14</a:t>
            </a:fld>
            <a:endParaRPr lang="en-US"/>
          </a:p>
        </p:txBody>
      </p:sp>
    </p:spTree>
    <p:extLst>
      <p:ext uri="{BB962C8B-B14F-4D97-AF65-F5344CB8AC3E}">
        <p14:creationId xmlns:p14="http://schemas.microsoft.com/office/powerpoint/2010/main" val="207120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895D4-21BE-4DE1-B0A5-74048217DD6F}"/>
              </a:ext>
            </a:extLst>
          </p:cNvPr>
          <p:cNvSpPr>
            <a:spLocks noGrp="1"/>
          </p:cNvSpPr>
          <p:nvPr>
            <p:ph type="title"/>
          </p:nvPr>
        </p:nvSpPr>
        <p:spPr/>
        <p:txBody>
          <a:bodyPr>
            <a:norm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a:t>
            </a:r>
            <a:r>
              <a:rPr lang="en-US" sz="4500" dirty="0" err="1"/>
              <a:t>mongoDB</a:t>
            </a:r>
            <a:endParaRPr lang="en-US" sz="4500" dirty="0"/>
          </a:p>
        </p:txBody>
      </p:sp>
      <p:sp>
        <p:nvSpPr>
          <p:cNvPr id="4" name="Slide Number Placeholder 3">
            <a:extLst>
              <a:ext uri="{FF2B5EF4-FFF2-40B4-BE49-F238E27FC236}">
                <a16:creationId xmlns:a16="http://schemas.microsoft.com/office/drawing/2014/main" id="{B62E97BD-2C1D-4584-B2A5-5CC72194AE1E}"/>
              </a:ext>
            </a:extLst>
          </p:cNvPr>
          <p:cNvSpPr>
            <a:spLocks noGrp="1"/>
          </p:cNvSpPr>
          <p:nvPr>
            <p:ph type="sldNum" sz="quarter" idx="12"/>
          </p:nvPr>
        </p:nvSpPr>
        <p:spPr/>
        <p:txBody>
          <a:bodyPr/>
          <a:lstStyle/>
          <a:p>
            <a:fld id="{3CC90D32-697D-4F0D-8E4A-0F6F398B2A4E}" type="slidenum">
              <a:rPr lang="en-US" smtClean="0"/>
              <a:t>15</a:t>
            </a:fld>
            <a:endParaRPr lang="en-US"/>
          </a:p>
        </p:txBody>
      </p:sp>
      <p:pic>
        <p:nvPicPr>
          <p:cNvPr id="5" name="Picture 4">
            <a:extLst>
              <a:ext uri="{FF2B5EF4-FFF2-40B4-BE49-F238E27FC236}">
                <a16:creationId xmlns:a16="http://schemas.microsoft.com/office/drawing/2014/main" id="{50E9CFA5-B0E8-42B6-8410-1A0357E522B0}"/>
              </a:ext>
            </a:extLst>
          </p:cNvPr>
          <p:cNvPicPr>
            <a:picLocks noChangeAspect="1"/>
          </p:cNvPicPr>
          <p:nvPr/>
        </p:nvPicPr>
        <p:blipFill>
          <a:blip r:embed="rId3"/>
          <a:stretch>
            <a:fillRect/>
          </a:stretch>
        </p:blipFill>
        <p:spPr>
          <a:xfrm>
            <a:off x="888432" y="1541529"/>
            <a:ext cx="8073141" cy="4215327"/>
          </a:xfrm>
          <a:prstGeom prst="rect">
            <a:avLst/>
          </a:prstGeom>
        </p:spPr>
      </p:pic>
      <p:sp>
        <p:nvSpPr>
          <p:cNvPr id="6" name="Rectangle 5">
            <a:extLst>
              <a:ext uri="{FF2B5EF4-FFF2-40B4-BE49-F238E27FC236}">
                <a16:creationId xmlns:a16="http://schemas.microsoft.com/office/drawing/2014/main" id="{1F2000CD-16C5-4D21-8CDF-E23D455F203D}"/>
              </a:ext>
            </a:extLst>
          </p:cNvPr>
          <p:cNvSpPr/>
          <p:nvPr/>
        </p:nvSpPr>
        <p:spPr>
          <a:xfrm>
            <a:off x="3152722" y="5879068"/>
            <a:ext cx="2967479" cy="369332"/>
          </a:xfrm>
          <a:prstGeom prst="rect">
            <a:avLst/>
          </a:prstGeom>
        </p:spPr>
        <p:txBody>
          <a:bodyPr wrap="none">
            <a:spAutoFit/>
          </a:bodyPr>
          <a:lstStyle/>
          <a:p>
            <a:r>
              <a:rPr lang="en-US" i="1" dirty="0" err="1"/>
              <a:t>Giao</a:t>
            </a:r>
            <a:r>
              <a:rPr lang="en-US" i="1" dirty="0"/>
              <a:t> </a:t>
            </a:r>
            <a:r>
              <a:rPr lang="en-US" i="1" dirty="0" err="1"/>
              <a:t>diện</a:t>
            </a:r>
            <a:r>
              <a:rPr lang="en-US" i="1" dirty="0"/>
              <a:t> MongoDB server</a:t>
            </a:r>
          </a:p>
        </p:txBody>
      </p:sp>
    </p:spTree>
    <p:extLst>
      <p:ext uri="{BB962C8B-B14F-4D97-AF65-F5344CB8AC3E}">
        <p14:creationId xmlns:p14="http://schemas.microsoft.com/office/powerpoint/2010/main" val="2560843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63CC2-77E3-4200-A14F-65A64B8D19BB}"/>
              </a:ext>
            </a:extLst>
          </p:cNvPr>
          <p:cNvSpPr>
            <a:spLocks noGrp="1"/>
          </p:cNvSpPr>
          <p:nvPr>
            <p:ph type="title"/>
          </p:nvPr>
        </p:nvSpPr>
        <p:spPr/>
        <p:txBody>
          <a:bodyPr>
            <a:norm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a:t>
            </a:r>
            <a:r>
              <a:rPr lang="en-US" sz="4500" dirty="0" err="1"/>
              <a:t>mongoDB</a:t>
            </a:r>
            <a:endParaRPr lang="en-US" sz="4500" dirty="0"/>
          </a:p>
        </p:txBody>
      </p:sp>
      <p:sp>
        <p:nvSpPr>
          <p:cNvPr id="4" name="Slide Number Placeholder 3">
            <a:extLst>
              <a:ext uri="{FF2B5EF4-FFF2-40B4-BE49-F238E27FC236}">
                <a16:creationId xmlns:a16="http://schemas.microsoft.com/office/drawing/2014/main" id="{C5B474DC-1FDF-46F0-91E2-D76AF5F51D76}"/>
              </a:ext>
            </a:extLst>
          </p:cNvPr>
          <p:cNvSpPr>
            <a:spLocks noGrp="1"/>
          </p:cNvSpPr>
          <p:nvPr>
            <p:ph type="sldNum" sz="quarter" idx="12"/>
          </p:nvPr>
        </p:nvSpPr>
        <p:spPr/>
        <p:txBody>
          <a:bodyPr/>
          <a:lstStyle/>
          <a:p>
            <a:fld id="{3CC90D32-697D-4F0D-8E4A-0F6F398B2A4E}" type="slidenum">
              <a:rPr lang="en-US" smtClean="0"/>
              <a:t>16</a:t>
            </a:fld>
            <a:endParaRPr lang="en-US"/>
          </a:p>
        </p:txBody>
      </p:sp>
      <p:pic>
        <p:nvPicPr>
          <p:cNvPr id="5" name="Picture 4">
            <a:extLst>
              <a:ext uri="{FF2B5EF4-FFF2-40B4-BE49-F238E27FC236}">
                <a16:creationId xmlns:a16="http://schemas.microsoft.com/office/drawing/2014/main" id="{0CBC8A91-DF71-46D2-963C-5C8278207CE1}"/>
              </a:ext>
            </a:extLst>
          </p:cNvPr>
          <p:cNvPicPr>
            <a:picLocks noChangeAspect="1"/>
          </p:cNvPicPr>
          <p:nvPr/>
        </p:nvPicPr>
        <p:blipFill>
          <a:blip r:embed="rId3"/>
          <a:stretch>
            <a:fillRect/>
          </a:stretch>
        </p:blipFill>
        <p:spPr>
          <a:xfrm>
            <a:off x="1297719" y="1446394"/>
            <a:ext cx="7505823" cy="4413493"/>
          </a:xfrm>
          <a:prstGeom prst="rect">
            <a:avLst/>
          </a:prstGeom>
        </p:spPr>
      </p:pic>
      <p:sp>
        <p:nvSpPr>
          <p:cNvPr id="6" name="TextBox 5">
            <a:extLst>
              <a:ext uri="{FF2B5EF4-FFF2-40B4-BE49-F238E27FC236}">
                <a16:creationId xmlns:a16="http://schemas.microsoft.com/office/drawing/2014/main" id="{FA7E03BE-C3F4-4411-B406-2D9068390DBC}"/>
              </a:ext>
            </a:extLst>
          </p:cNvPr>
          <p:cNvSpPr txBox="1"/>
          <p:nvPr/>
        </p:nvSpPr>
        <p:spPr>
          <a:xfrm>
            <a:off x="3960107" y="6063734"/>
            <a:ext cx="3544560" cy="369332"/>
          </a:xfrm>
          <a:prstGeom prst="rect">
            <a:avLst/>
          </a:prstGeom>
          <a:noFill/>
        </p:spPr>
        <p:txBody>
          <a:bodyPr wrap="none" rtlCol="0">
            <a:spAutoFit/>
          </a:bodyPr>
          <a:lstStyle/>
          <a:p>
            <a:r>
              <a:rPr lang="en-US" i="1" dirty="0" err="1"/>
              <a:t>Giao</a:t>
            </a:r>
            <a:r>
              <a:rPr lang="en-US" i="1" dirty="0"/>
              <a:t> </a:t>
            </a:r>
            <a:r>
              <a:rPr lang="en-US" i="1" dirty="0" err="1"/>
              <a:t>diện</a:t>
            </a:r>
            <a:r>
              <a:rPr lang="en-US" i="1" dirty="0"/>
              <a:t> 3T studio for </a:t>
            </a:r>
            <a:r>
              <a:rPr lang="en-US" i="1" dirty="0" err="1"/>
              <a:t>Mongodb</a:t>
            </a:r>
            <a:endParaRPr lang="en-US" i="1" dirty="0"/>
          </a:p>
        </p:txBody>
      </p:sp>
    </p:spTree>
    <p:extLst>
      <p:ext uri="{BB962C8B-B14F-4D97-AF65-F5344CB8AC3E}">
        <p14:creationId xmlns:p14="http://schemas.microsoft.com/office/powerpoint/2010/main" val="2506111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26C12-427C-4452-A1B0-67A1ABBE57BA}"/>
              </a:ext>
            </a:extLst>
          </p:cNvPr>
          <p:cNvSpPr>
            <a:spLocks noGrp="1"/>
          </p:cNvSpPr>
          <p:nvPr>
            <p:ph type="title"/>
          </p:nvPr>
        </p:nvSpPr>
        <p:spPr/>
        <p:txBody>
          <a:bodyPr>
            <a:noAutofit/>
          </a:bodyPr>
          <a:lstStyle/>
          <a:p>
            <a:r>
              <a:rPr lang="en-US" sz="4500" dirty="0"/>
              <a:t>III. </a:t>
            </a:r>
            <a:r>
              <a:rPr lang="en-US" sz="4500" dirty="0" err="1"/>
              <a:t>Xây</a:t>
            </a:r>
            <a:r>
              <a:rPr lang="en-US" sz="4500" dirty="0"/>
              <a:t> </a:t>
            </a:r>
            <a:r>
              <a:rPr lang="en-US" sz="4500" dirty="0" err="1"/>
              <a:t>dựng</a:t>
            </a:r>
            <a:r>
              <a:rPr lang="en-US" sz="4500" dirty="0"/>
              <a:t> </a:t>
            </a:r>
            <a:r>
              <a:rPr lang="en-US" sz="4500" dirty="0" err="1"/>
              <a:t>ứng</a:t>
            </a:r>
            <a:r>
              <a:rPr lang="en-US" sz="4500" dirty="0"/>
              <a:t> </a:t>
            </a:r>
            <a:r>
              <a:rPr lang="en-US" sz="4500" dirty="0" err="1"/>
              <a:t>dụng</a:t>
            </a:r>
            <a:r>
              <a:rPr lang="en-US" sz="4500" dirty="0"/>
              <a:t> - </a:t>
            </a:r>
            <a:r>
              <a:rPr lang="en-US" sz="4500" dirty="0" err="1"/>
              <a:t>Thiết</a:t>
            </a:r>
            <a:r>
              <a:rPr lang="en-US" sz="4500" dirty="0"/>
              <a:t> </a:t>
            </a:r>
            <a:r>
              <a:rPr lang="en-US" sz="4500" dirty="0" err="1"/>
              <a:t>kế</a:t>
            </a:r>
            <a:r>
              <a:rPr lang="en-US" sz="4500" dirty="0"/>
              <a:t> </a:t>
            </a:r>
            <a:r>
              <a:rPr lang="en-US" sz="4500" dirty="0" err="1"/>
              <a:t>kiến</a:t>
            </a:r>
            <a:r>
              <a:rPr lang="en-US" sz="4500" dirty="0"/>
              <a:t> </a:t>
            </a:r>
            <a:r>
              <a:rPr lang="en-US" sz="4500" dirty="0" err="1"/>
              <a:t>trúc</a:t>
            </a:r>
            <a:r>
              <a:rPr lang="en-US" sz="4500" dirty="0"/>
              <a:t>.</a:t>
            </a:r>
          </a:p>
        </p:txBody>
      </p:sp>
      <p:grpSp>
        <p:nvGrpSpPr>
          <p:cNvPr id="5" name="Group 4">
            <a:extLst>
              <a:ext uri="{FF2B5EF4-FFF2-40B4-BE49-F238E27FC236}">
                <a16:creationId xmlns:a16="http://schemas.microsoft.com/office/drawing/2014/main" id="{D5D87064-3518-48F4-B599-A2CF32C3A567}"/>
              </a:ext>
            </a:extLst>
          </p:cNvPr>
          <p:cNvGrpSpPr/>
          <p:nvPr/>
        </p:nvGrpSpPr>
        <p:grpSpPr>
          <a:xfrm>
            <a:off x="1493407" y="2331588"/>
            <a:ext cx="7399768" cy="1922172"/>
            <a:chOff x="0" y="0"/>
            <a:chExt cx="9113949" cy="1764371"/>
          </a:xfrm>
        </p:grpSpPr>
        <p:sp>
          <p:nvSpPr>
            <p:cNvPr id="6" name="Rectangle: Rounded Corners 5">
              <a:extLst>
                <a:ext uri="{FF2B5EF4-FFF2-40B4-BE49-F238E27FC236}">
                  <a16:creationId xmlns:a16="http://schemas.microsoft.com/office/drawing/2014/main" id="{4517AF17-EF94-40EB-B92D-DEBDF2B0BE60}"/>
                </a:ext>
              </a:extLst>
            </p:cNvPr>
            <p:cNvSpPr/>
            <p:nvPr/>
          </p:nvSpPr>
          <p:spPr>
            <a:xfrm>
              <a:off x="0" y="227665"/>
              <a:ext cx="1815921" cy="759853"/>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800" b="1" kern="1200" dirty="0" err="1">
                  <a:solidFill>
                    <a:srgbClr val="000000"/>
                  </a:solidFill>
                  <a:effectLst/>
                  <a:ea typeface="Yu Mincho" panose="02020400000000000000" pitchFamily="18" charset="-128"/>
                  <a:cs typeface="Times New Roman" panose="02020603050405020304" pitchFamily="18" charset="0"/>
                </a:rPr>
                <a:t>Người</a:t>
              </a:r>
              <a:r>
                <a:rPr lang="en-US" sz="1800" b="1" kern="1200" dirty="0">
                  <a:solidFill>
                    <a:srgbClr val="000000"/>
                  </a:solidFill>
                  <a:effectLst/>
                  <a:ea typeface="Yu Mincho" panose="02020400000000000000" pitchFamily="18" charset="-128"/>
                  <a:cs typeface="Times New Roman" panose="02020603050405020304" pitchFamily="18" charset="0"/>
                </a:rPr>
                <a:t> </a:t>
              </a:r>
              <a:r>
                <a:rPr lang="en-US" sz="1800" b="1" kern="1200" dirty="0" err="1">
                  <a:solidFill>
                    <a:srgbClr val="000000"/>
                  </a:solidFill>
                  <a:effectLst/>
                  <a:ea typeface="Yu Mincho" panose="02020400000000000000" pitchFamily="18" charset="-128"/>
                  <a:cs typeface="Times New Roman" panose="02020603050405020304" pitchFamily="18" charset="0"/>
                </a:rPr>
                <a:t>dùng</a:t>
              </a:r>
              <a:endParaRPr lang="en-US" sz="1200" dirty="0">
                <a:effectLst/>
                <a:latin typeface="Times New Roman" panose="02020603050405020304" pitchFamily="18" charset="0"/>
                <a:ea typeface="Yu Mincho" panose="02020400000000000000" pitchFamily="18" charset="-128"/>
              </a:endParaRPr>
            </a:p>
          </p:txBody>
        </p:sp>
        <p:sp>
          <p:nvSpPr>
            <p:cNvPr id="7" name="Rectangle: Rounded Corners 6">
              <a:extLst>
                <a:ext uri="{FF2B5EF4-FFF2-40B4-BE49-F238E27FC236}">
                  <a16:creationId xmlns:a16="http://schemas.microsoft.com/office/drawing/2014/main" id="{6EFC1379-E98A-428B-80E2-26F3D13F839F}"/>
                </a:ext>
              </a:extLst>
            </p:cNvPr>
            <p:cNvSpPr/>
            <p:nvPr/>
          </p:nvSpPr>
          <p:spPr>
            <a:xfrm>
              <a:off x="3473055" y="227661"/>
              <a:ext cx="2163541" cy="75985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800" b="1" kern="1200" dirty="0" err="1">
                  <a:solidFill>
                    <a:srgbClr val="000000"/>
                  </a:solidFill>
                  <a:effectLst/>
                  <a:ea typeface="Yu Mincho" panose="02020400000000000000" pitchFamily="18" charset="-128"/>
                  <a:cs typeface="Times New Roman" panose="02020603050405020304" pitchFamily="18" charset="0"/>
                </a:rPr>
                <a:t>ứng</a:t>
              </a:r>
              <a:r>
                <a:rPr lang="en-US" sz="1800" b="1" kern="1200" dirty="0">
                  <a:solidFill>
                    <a:srgbClr val="000000"/>
                  </a:solidFill>
                  <a:effectLst/>
                  <a:ea typeface="Yu Mincho" panose="02020400000000000000" pitchFamily="18" charset="-128"/>
                  <a:cs typeface="Times New Roman" panose="02020603050405020304" pitchFamily="18" charset="0"/>
                </a:rPr>
                <a:t> </a:t>
              </a:r>
              <a:r>
                <a:rPr lang="en-US" sz="1800" b="1" kern="1200" dirty="0" err="1">
                  <a:solidFill>
                    <a:srgbClr val="000000"/>
                  </a:solidFill>
                  <a:effectLst/>
                  <a:ea typeface="Yu Mincho" panose="02020400000000000000" pitchFamily="18" charset="-128"/>
                  <a:cs typeface="Times New Roman" panose="02020603050405020304" pitchFamily="18" charset="0"/>
                </a:rPr>
                <a:t>dụng</a:t>
              </a:r>
              <a:endParaRPr lang="en-US" sz="1200" dirty="0">
                <a:effectLst/>
                <a:latin typeface="Times New Roman" panose="02020603050405020304" pitchFamily="18" charset="0"/>
                <a:ea typeface="Yu Mincho" panose="02020400000000000000" pitchFamily="18" charset="-128"/>
              </a:endParaRPr>
            </a:p>
          </p:txBody>
        </p:sp>
        <p:sp>
          <p:nvSpPr>
            <p:cNvPr id="8" name="Rectangle: Rounded Corners 7">
              <a:extLst>
                <a:ext uri="{FF2B5EF4-FFF2-40B4-BE49-F238E27FC236}">
                  <a16:creationId xmlns:a16="http://schemas.microsoft.com/office/drawing/2014/main" id="{A429B690-1F96-420F-BF69-4B9E918BD18D}"/>
                </a:ext>
              </a:extLst>
            </p:cNvPr>
            <p:cNvSpPr/>
            <p:nvPr/>
          </p:nvSpPr>
          <p:spPr>
            <a:xfrm>
              <a:off x="7298028" y="195458"/>
              <a:ext cx="1815921" cy="759853"/>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800" b="1" kern="1200">
                  <a:solidFill>
                    <a:srgbClr val="000000"/>
                  </a:solidFill>
                  <a:effectLst/>
                  <a:ea typeface="Yu Mincho" panose="02020400000000000000" pitchFamily="18" charset="-128"/>
                  <a:cs typeface="Times New Roman" panose="02020603050405020304" pitchFamily="18" charset="0"/>
                </a:rPr>
                <a:t>Server</a:t>
              </a:r>
              <a:endParaRPr lang="en-US" sz="1200">
                <a:effectLst/>
                <a:latin typeface="Times New Roman" panose="02020603050405020304" pitchFamily="18" charset="0"/>
                <a:ea typeface="Yu Mincho" panose="02020400000000000000" pitchFamily="18" charset="-128"/>
              </a:endParaRPr>
            </a:p>
          </p:txBody>
        </p:sp>
        <p:sp>
          <p:nvSpPr>
            <p:cNvPr id="9" name="Arrow: Right 8">
              <a:extLst>
                <a:ext uri="{FF2B5EF4-FFF2-40B4-BE49-F238E27FC236}">
                  <a16:creationId xmlns:a16="http://schemas.microsoft.com/office/drawing/2014/main" id="{53AFA1FB-4515-43C0-85BA-F9464969447B}"/>
                </a:ext>
              </a:extLst>
            </p:cNvPr>
            <p:cNvSpPr/>
            <p:nvPr/>
          </p:nvSpPr>
          <p:spPr>
            <a:xfrm>
              <a:off x="2060619" y="369332"/>
              <a:ext cx="1352282" cy="154542"/>
            </a:xfrm>
            <a:prstGeom prst="righ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Arrow: Left 9">
              <a:extLst>
                <a:ext uri="{FF2B5EF4-FFF2-40B4-BE49-F238E27FC236}">
                  <a16:creationId xmlns:a16="http://schemas.microsoft.com/office/drawing/2014/main" id="{92FC1645-3BDD-48A8-A52D-9785A4FBF8E7}"/>
                </a:ext>
              </a:extLst>
            </p:cNvPr>
            <p:cNvSpPr/>
            <p:nvPr/>
          </p:nvSpPr>
          <p:spPr>
            <a:xfrm>
              <a:off x="2052034" y="671977"/>
              <a:ext cx="1352282" cy="154542"/>
            </a:xfrm>
            <a:prstGeom prst="lef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Arrow: Right 10">
              <a:extLst>
                <a:ext uri="{FF2B5EF4-FFF2-40B4-BE49-F238E27FC236}">
                  <a16:creationId xmlns:a16="http://schemas.microsoft.com/office/drawing/2014/main" id="{D6AA03A5-D8E7-4BF0-B3E1-F94762D033AD}"/>
                </a:ext>
              </a:extLst>
            </p:cNvPr>
            <p:cNvSpPr/>
            <p:nvPr/>
          </p:nvSpPr>
          <p:spPr>
            <a:xfrm>
              <a:off x="5718218" y="420843"/>
              <a:ext cx="1352282" cy="154542"/>
            </a:xfrm>
            <a:prstGeom prst="righ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Arrow: Left 11">
              <a:extLst>
                <a:ext uri="{FF2B5EF4-FFF2-40B4-BE49-F238E27FC236}">
                  <a16:creationId xmlns:a16="http://schemas.microsoft.com/office/drawing/2014/main" id="{B45834A5-2EC0-4D80-B86D-B813BA4541BD}"/>
                </a:ext>
              </a:extLst>
            </p:cNvPr>
            <p:cNvSpPr/>
            <p:nvPr/>
          </p:nvSpPr>
          <p:spPr>
            <a:xfrm>
              <a:off x="5709633" y="723488"/>
              <a:ext cx="1352282" cy="154542"/>
            </a:xfrm>
            <a:prstGeom prst="lef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TextBox 11">
              <a:extLst>
                <a:ext uri="{FF2B5EF4-FFF2-40B4-BE49-F238E27FC236}">
                  <a16:creationId xmlns:a16="http://schemas.microsoft.com/office/drawing/2014/main" id="{FEC38986-1154-4538-A25E-E53FBECE1312}"/>
                </a:ext>
              </a:extLst>
            </p:cNvPr>
            <p:cNvSpPr txBox="1"/>
            <p:nvPr/>
          </p:nvSpPr>
          <p:spPr>
            <a:xfrm>
              <a:off x="2202269" y="0"/>
              <a:ext cx="1352213" cy="462838"/>
            </a:xfrm>
            <a:prstGeom prst="rect">
              <a:avLst/>
            </a:prstGeom>
            <a:noFill/>
          </p:spPr>
          <p:txBody>
            <a:bodyPr wrap="square" rtlCol="0">
              <a:noAutofit/>
            </a:bodyPr>
            <a:lstStyle/>
            <a:p>
              <a:pPr marL="0" marR="0" algn="ctr">
                <a:spcBef>
                  <a:spcPts val="0"/>
                </a:spcBef>
                <a:spcAft>
                  <a:spcPts val="0"/>
                </a:spcAft>
              </a:pPr>
              <a:r>
                <a:rPr lang="en-US" sz="1200" kern="1200">
                  <a:solidFill>
                    <a:srgbClr val="000000"/>
                  </a:solidFill>
                  <a:effectLst/>
                  <a:latin typeface="Calibri" panose="020F0502020204030204" pitchFamily="34" charset="0"/>
                  <a:ea typeface="Yu Mincho" panose="02020400000000000000" pitchFamily="18" charset="-128"/>
                  <a:cs typeface="Times New Roman" panose="02020603050405020304" pitchFamily="18" charset="0"/>
                </a:rPr>
                <a:t>Sử dụng</a:t>
              </a:r>
              <a:endParaRPr lang="en-US" sz="1200">
                <a:effectLst/>
                <a:latin typeface="Times New Roman" panose="02020603050405020304" pitchFamily="18" charset="0"/>
                <a:ea typeface="Yu Mincho" panose="02020400000000000000" pitchFamily="18" charset="-128"/>
              </a:endParaRPr>
            </a:p>
          </p:txBody>
        </p:sp>
        <p:sp>
          <p:nvSpPr>
            <p:cNvPr id="14" name="TextBox 12">
              <a:extLst>
                <a:ext uri="{FF2B5EF4-FFF2-40B4-BE49-F238E27FC236}">
                  <a16:creationId xmlns:a16="http://schemas.microsoft.com/office/drawing/2014/main" id="{33625AD9-9A2F-4A64-97FB-62CEE221CD6F}"/>
                </a:ext>
              </a:extLst>
            </p:cNvPr>
            <p:cNvSpPr txBox="1"/>
            <p:nvPr/>
          </p:nvSpPr>
          <p:spPr>
            <a:xfrm>
              <a:off x="5718174" y="0"/>
              <a:ext cx="1352213" cy="462838"/>
            </a:xfrm>
            <a:prstGeom prst="rect">
              <a:avLst/>
            </a:prstGeom>
            <a:noFill/>
          </p:spPr>
          <p:txBody>
            <a:bodyPr wrap="square" rtlCol="0">
              <a:noAutofit/>
            </a:bodyPr>
            <a:lstStyle/>
            <a:p>
              <a:pPr marL="0" marR="0" algn="ctr">
                <a:spcBef>
                  <a:spcPts val="0"/>
                </a:spcBef>
                <a:spcAft>
                  <a:spcPts val="0"/>
                </a:spcAft>
              </a:pPr>
              <a:r>
                <a:rPr lang="en-US" sz="1200" kern="1200">
                  <a:solidFill>
                    <a:srgbClr val="000000"/>
                  </a:solidFill>
                  <a:effectLst/>
                  <a:latin typeface="Calibri" panose="020F0502020204030204" pitchFamily="34" charset="0"/>
                  <a:ea typeface="Yu Mincho" panose="02020400000000000000" pitchFamily="18" charset="-128"/>
                  <a:cs typeface="Times New Roman" panose="02020603050405020304" pitchFamily="18" charset="0"/>
                </a:rPr>
                <a:t>Gửi yêu cầu</a:t>
              </a:r>
              <a:endParaRPr lang="en-US" sz="1200">
                <a:effectLst/>
                <a:latin typeface="Times New Roman" panose="02020603050405020304" pitchFamily="18" charset="0"/>
                <a:ea typeface="Yu Mincho" panose="02020400000000000000" pitchFamily="18" charset="-128"/>
              </a:endParaRPr>
            </a:p>
          </p:txBody>
        </p:sp>
        <p:sp>
          <p:nvSpPr>
            <p:cNvPr id="15" name="TextBox 13">
              <a:extLst>
                <a:ext uri="{FF2B5EF4-FFF2-40B4-BE49-F238E27FC236}">
                  <a16:creationId xmlns:a16="http://schemas.microsoft.com/office/drawing/2014/main" id="{8BA4F80A-43BD-4336-AB99-3F1E6075894E}"/>
                </a:ext>
              </a:extLst>
            </p:cNvPr>
            <p:cNvSpPr txBox="1"/>
            <p:nvPr/>
          </p:nvSpPr>
          <p:spPr>
            <a:xfrm>
              <a:off x="5718174" y="991114"/>
              <a:ext cx="1541161" cy="773163"/>
            </a:xfrm>
            <a:prstGeom prst="rect">
              <a:avLst/>
            </a:prstGeom>
            <a:noFill/>
          </p:spPr>
          <p:txBody>
            <a:bodyPr wrap="square" rtlCol="0">
              <a:noAutofit/>
            </a:bodyPr>
            <a:lstStyle/>
            <a:p>
              <a:pPr marL="0" marR="0" algn="ctr">
                <a:spcBef>
                  <a:spcPts val="0"/>
                </a:spcBef>
                <a:spcAft>
                  <a:spcPts val="0"/>
                </a:spcAft>
              </a:pPr>
              <a:r>
                <a:rPr lang="en-US" sz="1200" kern="1200">
                  <a:solidFill>
                    <a:srgbClr val="000000"/>
                  </a:solidFill>
                  <a:effectLst/>
                  <a:latin typeface="Calibri" panose="020F0502020204030204" pitchFamily="34" charset="0"/>
                  <a:ea typeface="Yu Mincho" panose="02020400000000000000" pitchFamily="18" charset="-128"/>
                  <a:cs typeface="Times New Roman" panose="02020603050405020304" pitchFamily="18" charset="0"/>
                </a:rPr>
                <a:t>Thông tin đã xử lý</a:t>
              </a:r>
              <a:endParaRPr lang="en-US" sz="1200">
                <a:effectLst/>
                <a:latin typeface="Times New Roman" panose="02020603050405020304" pitchFamily="18" charset="0"/>
                <a:ea typeface="Yu Mincho" panose="02020400000000000000" pitchFamily="18" charset="-128"/>
              </a:endParaRPr>
            </a:p>
          </p:txBody>
        </p:sp>
        <p:sp>
          <p:nvSpPr>
            <p:cNvPr id="16" name="TextBox 14">
              <a:extLst>
                <a:ext uri="{FF2B5EF4-FFF2-40B4-BE49-F238E27FC236}">
                  <a16:creationId xmlns:a16="http://schemas.microsoft.com/office/drawing/2014/main" id="{2957BFEA-5D76-4C6A-A7E3-750542EBB28B}"/>
                </a:ext>
              </a:extLst>
            </p:cNvPr>
            <p:cNvSpPr txBox="1"/>
            <p:nvPr/>
          </p:nvSpPr>
          <p:spPr>
            <a:xfrm>
              <a:off x="2060602" y="991208"/>
              <a:ext cx="1588809" cy="773163"/>
            </a:xfrm>
            <a:prstGeom prst="rect">
              <a:avLst/>
            </a:prstGeom>
            <a:noFill/>
          </p:spPr>
          <p:txBody>
            <a:bodyPr wrap="square" rtlCol="0">
              <a:noAutofit/>
            </a:bodyPr>
            <a:lstStyle/>
            <a:p>
              <a:pPr marL="0" marR="0" algn="ctr">
                <a:spcBef>
                  <a:spcPts val="0"/>
                </a:spcBef>
                <a:spcAft>
                  <a:spcPts val="0"/>
                </a:spcAft>
              </a:pPr>
              <a:r>
                <a:rPr lang="en-US" sz="1200" kern="1200">
                  <a:solidFill>
                    <a:srgbClr val="000000"/>
                  </a:solidFill>
                  <a:effectLst/>
                  <a:latin typeface="Calibri" panose="020F0502020204030204" pitchFamily="34" charset="0"/>
                  <a:ea typeface="Yu Mincho" panose="02020400000000000000" pitchFamily="18" charset="-128"/>
                  <a:cs typeface="Times New Roman" panose="02020603050405020304" pitchFamily="18" charset="0"/>
                </a:rPr>
                <a:t>Thông tin đã xử lý</a:t>
              </a:r>
              <a:endParaRPr lang="en-US" sz="1200">
                <a:effectLst/>
                <a:latin typeface="Times New Roman" panose="02020603050405020304" pitchFamily="18" charset="0"/>
                <a:ea typeface="Yu Mincho" panose="02020400000000000000" pitchFamily="18" charset="-128"/>
              </a:endParaRPr>
            </a:p>
          </p:txBody>
        </p:sp>
      </p:grpSp>
      <p:sp>
        <p:nvSpPr>
          <p:cNvPr id="17" name="Rectangle 16">
            <a:extLst>
              <a:ext uri="{FF2B5EF4-FFF2-40B4-BE49-F238E27FC236}">
                <a16:creationId xmlns:a16="http://schemas.microsoft.com/office/drawing/2014/main" id="{20272544-6FBB-4E40-9624-0C7A3A6DC7D9}"/>
              </a:ext>
            </a:extLst>
          </p:cNvPr>
          <p:cNvSpPr/>
          <p:nvPr/>
        </p:nvSpPr>
        <p:spPr>
          <a:xfrm>
            <a:off x="4235465" y="3847222"/>
            <a:ext cx="1915653" cy="369332"/>
          </a:xfrm>
          <a:prstGeom prst="rect">
            <a:avLst/>
          </a:prstGeom>
        </p:spPr>
        <p:txBody>
          <a:bodyPr wrap="none">
            <a:spAutoFit/>
          </a:bodyPr>
          <a:lstStyle/>
          <a:p>
            <a:pPr algn="just">
              <a:spcAft>
                <a:spcPts val="600"/>
              </a:spcAft>
            </a:pPr>
            <a:r>
              <a:rPr lang="en-US" i="1" dirty="0" err="1">
                <a:latin typeface="Cambria" panose="02040503050406030204" pitchFamily="18" charset="0"/>
                <a:ea typeface="Cambria" panose="02040503050406030204" pitchFamily="18" charset="0"/>
                <a:cs typeface="Cambria" panose="02040503050406030204" pitchFamily="18" charset="0"/>
              </a:rPr>
              <a:t>Thiết</a:t>
            </a:r>
            <a:r>
              <a:rPr lang="en-US" i="1" dirty="0">
                <a:latin typeface="Cambria" panose="02040503050406030204" pitchFamily="18" charset="0"/>
                <a:ea typeface="Cambria" panose="02040503050406030204" pitchFamily="18" charset="0"/>
                <a:cs typeface="Cambria" panose="02040503050406030204" pitchFamily="18" charset="0"/>
              </a:rPr>
              <a:t> </a:t>
            </a:r>
            <a:r>
              <a:rPr lang="en-US" i="1" dirty="0" err="1">
                <a:latin typeface="Cambria" panose="02040503050406030204" pitchFamily="18" charset="0"/>
                <a:ea typeface="Cambria" panose="02040503050406030204" pitchFamily="18" charset="0"/>
                <a:cs typeface="Cambria" panose="02040503050406030204" pitchFamily="18" charset="0"/>
              </a:rPr>
              <a:t>kế</a:t>
            </a:r>
            <a:r>
              <a:rPr lang="en-US" i="1" dirty="0">
                <a:latin typeface="Cambria" panose="02040503050406030204" pitchFamily="18" charset="0"/>
                <a:ea typeface="Cambria" panose="02040503050406030204" pitchFamily="18" charset="0"/>
                <a:cs typeface="Cambria" panose="02040503050406030204" pitchFamily="18" charset="0"/>
              </a:rPr>
              <a:t> </a:t>
            </a:r>
            <a:r>
              <a:rPr lang="en-US" i="1" dirty="0" err="1">
                <a:latin typeface="Cambria" panose="02040503050406030204" pitchFamily="18" charset="0"/>
                <a:ea typeface="Cambria" panose="02040503050406030204" pitchFamily="18" charset="0"/>
                <a:cs typeface="Cambria" panose="02040503050406030204" pitchFamily="18" charset="0"/>
              </a:rPr>
              <a:t>kiến</a:t>
            </a:r>
            <a:r>
              <a:rPr lang="en-US" i="1" dirty="0">
                <a:latin typeface="Cambria" panose="02040503050406030204" pitchFamily="18" charset="0"/>
                <a:ea typeface="Cambria" panose="02040503050406030204" pitchFamily="18" charset="0"/>
                <a:cs typeface="Cambria" panose="02040503050406030204" pitchFamily="18" charset="0"/>
              </a:rPr>
              <a:t> </a:t>
            </a:r>
            <a:r>
              <a:rPr lang="en-US" i="1" dirty="0" err="1">
                <a:latin typeface="Cambria" panose="02040503050406030204" pitchFamily="18" charset="0"/>
                <a:ea typeface="Cambria" panose="02040503050406030204" pitchFamily="18" charset="0"/>
                <a:cs typeface="Cambria" panose="02040503050406030204" pitchFamily="18" charset="0"/>
              </a:rPr>
              <a:t>trúc</a:t>
            </a:r>
            <a:endParaRPr lang="en-US" i="1" dirty="0">
              <a:latin typeface="Cambria" panose="02040503050406030204" pitchFamily="18" charset="0"/>
              <a:ea typeface="Cambria" panose="02040503050406030204" pitchFamily="18" charset="0"/>
              <a:cs typeface="Cambria" panose="02040503050406030204" pitchFamily="18" charset="0"/>
            </a:endParaRPr>
          </a:p>
        </p:txBody>
      </p:sp>
      <p:sp>
        <p:nvSpPr>
          <p:cNvPr id="3" name="Slide Number Placeholder 2">
            <a:extLst>
              <a:ext uri="{FF2B5EF4-FFF2-40B4-BE49-F238E27FC236}">
                <a16:creationId xmlns:a16="http://schemas.microsoft.com/office/drawing/2014/main" id="{6A216975-2769-4176-9EC3-01E29CE46A9A}"/>
              </a:ext>
            </a:extLst>
          </p:cNvPr>
          <p:cNvSpPr>
            <a:spLocks noGrp="1"/>
          </p:cNvSpPr>
          <p:nvPr>
            <p:ph type="sldNum" sz="quarter" idx="12"/>
          </p:nvPr>
        </p:nvSpPr>
        <p:spPr/>
        <p:txBody>
          <a:bodyPr/>
          <a:lstStyle/>
          <a:p>
            <a:fld id="{3CC90D32-697D-4F0D-8E4A-0F6F398B2A4E}" type="slidenum">
              <a:rPr lang="en-US" smtClean="0"/>
              <a:t>17</a:t>
            </a:fld>
            <a:endParaRPr lang="en-US"/>
          </a:p>
        </p:txBody>
      </p:sp>
    </p:spTree>
    <p:extLst>
      <p:ext uri="{BB962C8B-B14F-4D97-AF65-F5344CB8AC3E}">
        <p14:creationId xmlns:p14="http://schemas.microsoft.com/office/powerpoint/2010/main" val="465666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3B336-F7CA-4680-B506-2222DC07BC65}"/>
              </a:ext>
            </a:extLst>
          </p:cNvPr>
          <p:cNvSpPr>
            <a:spLocks noGrp="1"/>
          </p:cNvSpPr>
          <p:nvPr>
            <p:ph type="title"/>
          </p:nvPr>
        </p:nvSpPr>
        <p:spPr/>
        <p:txBody>
          <a:bodyPr>
            <a:noAutofit/>
          </a:bodyPr>
          <a:lstStyle/>
          <a:p>
            <a:r>
              <a:rPr lang="en-US" sz="4500" dirty="0"/>
              <a:t>III. </a:t>
            </a:r>
            <a:r>
              <a:rPr lang="en-US" sz="4500" dirty="0" err="1"/>
              <a:t>Xây</a:t>
            </a:r>
            <a:r>
              <a:rPr lang="en-US" sz="4500" dirty="0"/>
              <a:t> </a:t>
            </a:r>
            <a:r>
              <a:rPr lang="en-US" sz="4500" dirty="0" err="1"/>
              <a:t>dựng</a:t>
            </a:r>
            <a:r>
              <a:rPr lang="en-US" sz="4500" dirty="0"/>
              <a:t> </a:t>
            </a:r>
            <a:r>
              <a:rPr lang="en-US" sz="4500" dirty="0" err="1"/>
              <a:t>ứng</a:t>
            </a:r>
            <a:r>
              <a:rPr lang="en-US" sz="4500" dirty="0"/>
              <a:t> </a:t>
            </a:r>
            <a:r>
              <a:rPr lang="en-US" sz="4500" dirty="0" err="1"/>
              <a:t>dụng</a:t>
            </a:r>
            <a:r>
              <a:rPr lang="en-US" sz="4500" dirty="0"/>
              <a:t> - </a:t>
            </a:r>
            <a:r>
              <a:rPr lang="en-US" sz="4500" dirty="0" err="1"/>
              <a:t>Thiết</a:t>
            </a:r>
            <a:r>
              <a:rPr lang="en-US" sz="4500" dirty="0"/>
              <a:t> </a:t>
            </a:r>
            <a:r>
              <a:rPr lang="en-US" sz="4500" dirty="0" err="1"/>
              <a:t>kế</a:t>
            </a:r>
            <a:r>
              <a:rPr lang="en-US" sz="4500" dirty="0"/>
              <a:t> </a:t>
            </a:r>
            <a:r>
              <a:rPr lang="en-US" sz="4500" dirty="0" err="1"/>
              <a:t>kiến</a:t>
            </a:r>
            <a:r>
              <a:rPr lang="en-US" sz="4500" dirty="0"/>
              <a:t> </a:t>
            </a:r>
            <a:r>
              <a:rPr lang="en-US" sz="4500" dirty="0" err="1"/>
              <a:t>trúc</a:t>
            </a:r>
            <a:r>
              <a:rPr lang="en-US" sz="4500" dirty="0"/>
              <a:t>.</a:t>
            </a:r>
          </a:p>
        </p:txBody>
      </p:sp>
      <p:sp>
        <p:nvSpPr>
          <p:cNvPr id="4" name="Slide Number Placeholder 3">
            <a:extLst>
              <a:ext uri="{FF2B5EF4-FFF2-40B4-BE49-F238E27FC236}">
                <a16:creationId xmlns:a16="http://schemas.microsoft.com/office/drawing/2014/main" id="{A64F2EA1-EA48-4474-8A4F-2FC42DB953BC}"/>
              </a:ext>
            </a:extLst>
          </p:cNvPr>
          <p:cNvSpPr>
            <a:spLocks noGrp="1"/>
          </p:cNvSpPr>
          <p:nvPr>
            <p:ph type="sldNum" sz="quarter" idx="12"/>
          </p:nvPr>
        </p:nvSpPr>
        <p:spPr/>
        <p:txBody>
          <a:bodyPr/>
          <a:lstStyle/>
          <a:p>
            <a:fld id="{3CC90D32-697D-4F0D-8E4A-0F6F398B2A4E}" type="slidenum">
              <a:rPr lang="en-US" smtClean="0"/>
              <a:t>18</a:t>
            </a:fld>
            <a:endParaRPr lang="en-US"/>
          </a:p>
        </p:txBody>
      </p:sp>
      <p:pic>
        <p:nvPicPr>
          <p:cNvPr id="5" name="Picture 4" descr="https://documents.lucidchart.com/documents/50aaaade-cdd6-4924-9956-46f3ecfb94b1/pages/YGcM5DNywbTK?a=2232&amp;x=108&amp;y=-55&amp;w=1610&amp;h=1190&amp;store=1&amp;accept=image%2F*&amp;auth=LCA%20e54a29bcb801c62a71d9965835d2bad17456e036-ts%3D1511014468">
            <a:extLst>
              <a:ext uri="{FF2B5EF4-FFF2-40B4-BE49-F238E27FC236}">
                <a16:creationId xmlns:a16="http://schemas.microsoft.com/office/drawing/2014/main" id="{88BD66E5-ED86-4B8D-9E2B-8684D31909B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1377" y="2124075"/>
            <a:ext cx="6000750" cy="4438650"/>
          </a:xfrm>
          <a:prstGeom prst="rect">
            <a:avLst/>
          </a:prstGeom>
          <a:noFill/>
          <a:ln>
            <a:noFill/>
          </a:ln>
        </p:spPr>
      </p:pic>
      <p:sp>
        <p:nvSpPr>
          <p:cNvPr id="6" name="Rectangle 5">
            <a:extLst>
              <a:ext uri="{FF2B5EF4-FFF2-40B4-BE49-F238E27FC236}">
                <a16:creationId xmlns:a16="http://schemas.microsoft.com/office/drawing/2014/main" id="{C6D65D4A-A70C-47A6-9C1E-6659F6CE3D72}"/>
              </a:ext>
            </a:extLst>
          </p:cNvPr>
          <p:cNvSpPr/>
          <p:nvPr/>
        </p:nvSpPr>
        <p:spPr>
          <a:xfrm>
            <a:off x="3837912" y="6125882"/>
            <a:ext cx="1661031" cy="369332"/>
          </a:xfrm>
          <a:prstGeom prst="rect">
            <a:avLst/>
          </a:prstGeom>
        </p:spPr>
        <p:txBody>
          <a:bodyPr wrap="none">
            <a:spAutoFit/>
          </a:bodyPr>
          <a:lstStyle/>
          <a:p>
            <a:pPr algn="ctr">
              <a:spcAft>
                <a:spcPts val="1000"/>
              </a:spcAft>
            </a:pPr>
            <a:r>
              <a:rPr lang="vi-VN" i="1" dirty="0">
                <a:solidFill>
                  <a:srgbClr val="44546A"/>
                </a:solidFill>
                <a:latin typeface="Times New Roman" panose="02020603050405020304" pitchFamily="18" charset="0"/>
                <a:ea typeface="Calibri" panose="020F0502020204030204" pitchFamily="34" charset="0"/>
              </a:rPr>
              <a:t>Sơ đồ giải thuật</a:t>
            </a:r>
            <a:endParaRPr lang="en-US" i="1" dirty="0">
              <a:solidFill>
                <a:srgbClr val="44546A"/>
              </a:solidFill>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741506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Users\tranm\AppData\Local\Microsoft\Windows\INetCache\Content.Word\mohinh.png">
            <a:extLst>
              <a:ext uri="{FF2B5EF4-FFF2-40B4-BE49-F238E27FC236}">
                <a16:creationId xmlns:a16="http://schemas.microsoft.com/office/drawing/2014/main" id="{CDD6C2E3-BA85-4DE9-A3A9-E05052E0144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7333" y="181914"/>
            <a:ext cx="8550758" cy="6494172"/>
          </a:xfrm>
          <a:prstGeom prst="rect">
            <a:avLst/>
          </a:prstGeom>
          <a:noFill/>
          <a:ln>
            <a:noFill/>
          </a:ln>
        </p:spPr>
      </p:pic>
      <p:sp>
        <p:nvSpPr>
          <p:cNvPr id="2" name="Slide Number Placeholder 1">
            <a:extLst>
              <a:ext uri="{FF2B5EF4-FFF2-40B4-BE49-F238E27FC236}">
                <a16:creationId xmlns:a16="http://schemas.microsoft.com/office/drawing/2014/main" id="{14BFF6F3-7A63-423E-BDB7-877CDB1049D9}"/>
              </a:ext>
            </a:extLst>
          </p:cNvPr>
          <p:cNvSpPr>
            <a:spLocks noGrp="1"/>
          </p:cNvSpPr>
          <p:nvPr>
            <p:ph type="sldNum" sz="quarter" idx="12"/>
          </p:nvPr>
        </p:nvSpPr>
        <p:spPr/>
        <p:txBody>
          <a:bodyPr/>
          <a:lstStyle/>
          <a:p>
            <a:fld id="{3CC90D32-697D-4F0D-8E4A-0F6F398B2A4E}" type="slidenum">
              <a:rPr lang="en-US" smtClean="0"/>
              <a:t>19</a:t>
            </a:fld>
            <a:endParaRPr lang="en-US"/>
          </a:p>
        </p:txBody>
      </p:sp>
    </p:spTree>
    <p:extLst>
      <p:ext uri="{BB962C8B-B14F-4D97-AF65-F5344CB8AC3E}">
        <p14:creationId xmlns:p14="http://schemas.microsoft.com/office/powerpoint/2010/main" val="4158875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BA15D-B461-4C94-8217-9961C69F1748}"/>
              </a:ext>
            </a:extLst>
          </p:cNvPr>
          <p:cNvSpPr>
            <a:spLocks noGrp="1"/>
          </p:cNvSpPr>
          <p:nvPr>
            <p:ph type="title"/>
          </p:nvPr>
        </p:nvSpPr>
        <p:spPr>
          <a:xfrm>
            <a:off x="677335" y="609600"/>
            <a:ext cx="8596668" cy="5912224"/>
          </a:xfrm>
        </p:spPr>
        <p:txBody>
          <a:bodyPr>
            <a:noAutofit/>
          </a:bodyPr>
          <a:lstStyle/>
          <a:p>
            <a:r>
              <a:rPr lang="en-US" sz="3600" dirty="0"/>
              <a:t>I. </a:t>
            </a:r>
            <a:r>
              <a:rPr lang="en-US" sz="3600" dirty="0" err="1"/>
              <a:t>Mô</a:t>
            </a:r>
            <a:r>
              <a:rPr lang="en-US" sz="3600" dirty="0"/>
              <a:t> </a:t>
            </a:r>
            <a:r>
              <a:rPr lang="en-US" sz="3600" dirty="0" err="1"/>
              <a:t>tả</a:t>
            </a:r>
            <a:r>
              <a:rPr lang="en-US" sz="3600" dirty="0"/>
              <a:t> </a:t>
            </a:r>
            <a:r>
              <a:rPr lang="en-US" sz="3600" dirty="0" err="1"/>
              <a:t>tổng</a:t>
            </a:r>
            <a:r>
              <a:rPr lang="en-US" sz="3600" dirty="0"/>
              <a:t> </a:t>
            </a:r>
            <a:r>
              <a:rPr lang="en-US" sz="3600" dirty="0" err="1"/>
              <a:t>quan</a:t>
            </a:r>
            <a:br>
              <a:rPr lang="en-US" sz="3600" dirty="0"/>
            </a:br>
            <a:r>
              <a:rPr lang="en-US" sz="3600" dirty="0"/>
              <a:t>	1. </a:t>
            </a:r>
            <a:r>
              <a:rPr lang="en-US" sz="3600" dirty="0" err="1"/>
              <a:t>Bối</a:t>
            </a:r>
            <a:r>
              <a:rPr lang="en-US" sz="3600" dirty="0"/>
              <a:t> </a:t>
            </a:r>
            <a:r>
              <a:rPr lang="en-US" sz="3600" dirty="0" err="1"/>
              <a:t>cảnh</a:t>
            </a:r>
            <a:r>
              <a:rPr lang="en-US" sz="3600" dirty="0"/>
              <a:t> </a:t>
            </a:r>
            <a:r>
              <a:rPr lang="en-US" sz="3600" dirty="0" err="1"/>
              <a:t>sản</a:t>
            </a:r>
            <a:r>
              <a:rPr lang="en-US" sz="3600" dirty="0"/>
              <a:t> </a:t>
            </a:r>
            <a:r>
              <a:rPr lang="en-US" sz="3600" dirty="0" err="1"/>
              <a:t>phẩm</a:t>
            </a:r>
            <a:br>
              <a:rPr lang="en-US" sz="3600" dirty="0"/>
            </a:br>
            <a:r>
              <a:rPr lang="en-US" sz="3600" dirty="0"/>
              <a:t>	2. </a:t>
            </a:r>
            <a:r>
              <a:rPr lang="en-US" sz="3600" dirty="0" err="1"/>
              <a:t>Chức</a:t>
            </a:r>
            <a:r>
              <a:rPr lang="en-US" sz="3600" dirty="0"/>
              <a:t> </a:t>
            </a:r>
            <a:r>
              <a:rPr lang="en-US" sz="3600" dirty="0" err="1"/>
              <a:t>năng</a:t>
            </a:r>
            <a:r>
              <a:rPr lang="en-US" sz="3600" dirty="0"/>
              <a:t> </a:t>
            </a:r>
            <a:r>
              <a:rPr lang="en-US" sz="3600" dirty="0" err="1"/>
              <a:t>sản</a:t>
            </a:r>
            <a:r>
              <a:rPr lang="en-US" sz="3600" dirty="0"/>
              <a:t> </a:t>
            </a:r>
            <a:r>
              <a:rPr lang="en-US" sz="3600" dirty="0" err="1"/>
              <a:t>phẩm</a:t>
            </a:r>
            <a:r>
              <a:rPr lang="en-US" sz="3600" dirty="0"/>
              <a:t> </a:t>
            </a:r>
            <a:r>
              <a:rPr lang="en-US" sz="3600" dirty="0" err="1"/>
              <a:t>và</a:t>
            </a:r>
            <a:r>
              <a:rPr lang="en-US" sz="3600" dirty="0"/>
              <a:t> </a:t>
            </a:r>
            <a:r>
              <a:rPr lang="en-US" sz="3600" dirty="0" err="1"/>
              <a:t>môi</a:t>
            </a:r>
            <a:r>
              <a:rPr lang="en-US" sz="3600" dirty="0"/>
              <a:t> </a:t>
            </a:r>
            <a:r>
              <a:rPr lang="en-US" sz="3600" dirty="0" err="1"/>
              <a:t>tr</a:t>
            </a:r>
            <a:r>
              <a:rPr lang="vi-VN" sz="3600" dirty="0"/>
              <a:t>ư</a:t>
            </a:r>
            <a:r>
              <a:rPr lang="en-US" sz="3600" dirty="0" err="1"/>
              <a:t>ờng</a:t>
            </a:r>
            <a:r>
              <a:rPr lang="en-US" sz="3600" dirty="0"/>
              <a:t> </a:t>
            </a:r>
            <a:r>
              <a:rPr lang="en-US" sz="3600" dirty="0" err="1"/>
              <a:t>vận</a:t>
            </a:r>
            <a:r>
              <a:rPr lang="en-US" sz="3600" dirty="0"/>
              <a:t> 	</a:t>
            </a:r>
            <a:r>
              <a:rPr lang="en-US" sz="3600" dirty="0" err="1"/>
              <a:t>hành</a:t>
            </a:r>
            <a:br>
              <a:rPr lang="en-US" sz="3600" dirty="0"/>
            </a:br>
            <a:r>
              <a:rPr lang="en-US" sz="3600" dirty="0"/>
              <a:t>II. C</a:t>
            </a:r>
            <a:r>
              <a:rPr lang="vi-VN" sz="3600" dirty="0"/>
              <a:t>ơ</a:t>
            </a:r>
            <a:r>
              <a:rPr lang="en-US" sz="3600" dirty="0"/>
              <a:t> </a:t>
            </a:r>
            <a:r>
              <a:rPr lang="en-US" sz="3600" dirty="0" err="1"/>
              <a:t>sở</a:t>
            </a:r>
            <a:r>
              <a:rPr lang="en-US" sz="3600" dirty="0"/>
              <a:t> </a:t>
            </a:r>
            <a:r>
              <a:rPr lang="en-US" sz="3600" dirty="0" err="1"/>
              <a:t>lý</a:t>
            </a:r>
            <a:r>
              <a:rPr lang="en-US" sz="3600" dirty="0"/>
              <a:t> </a:t>
            </a:r>
            <a:r>
              <a:rPr lang="en-US" sz="3600" dirty="0" err="1"/>
              <a:t>thuyết</a:t>
            </a:r>
            <a:br>
              <a:rPr lang="en-US" sz="3600" dirty="0"/>
            </a:br>
            <a:r>
              <a:rPr lang="en-US" sz="3600" dirty="0"/>
              <a:t>	1. Android studio</a:t>
            </a:r>
            <a:br>
              <a:rPr lang="en-US" sz="3600" dirty="0"/>
            </a:br>
            <a:r>
              <a:rPr lang="en-US" sz="3600" dirty="0"/>
              <a:t>	2. Web Service (RESTful)</a:t>
            </a:r>
            <a:br>
              <a:rPr lang="en-US" sz="3600" dirty="0"/>
            </a:br>
            <a:r>
              <a:rPr lang="en-US" sz="3600" dirty="0"/>
              <a:t>	3. </a:t>
            </a:r>
            <a:r>
              <a:rPr lang="en-US" sz="3600" dirty="0" err="1"/>
              <a:t>mongoDB</a:t>
            </a:r>
            <a:br>
              <a:rPr lang="en-US" sz="3600" dirty="0"/>
            </a:br>
            <a:r>
              <a:rPr lang="en-US" sz="3600" dirty="0"/>
              <a:t>III. </a:t>
            </a:r>
            <a:r>
              <a:rPr lang="en-US" sz="3600" dirty="0" err="1"/>
              <a:t>Xây</a:t>
            </a:r>
            <a:r>
              <a:rPr lang="en-US" sz="3600" dirty="0"/>
              <a:t> </a:t>
            </a:r>
            <a:r>
              <a:rPr lang="en-US" sz="3600" dirty="0" err="1"/>
              <a:t>dựng</a:t>
            </a:r>
            <a:r>
              <a:rPr lang="en-US" sz="3600" dirty="0"/>
              <a:t> </a:t>
            </a:r>
            <a:r>
              <a:rPr lang="en-US" sz="3600" dirty="0" err="1"/>
              <a:t>ứng</a:t>
            </a:r>
            <a:r>
              <a:rPr lang="en-US" sz="3600" dirty="0"/>
              <a:t> </a:t>
            </a:r>
            <a:r>
              <a:rPr lang="en-US" sz="3600" dirty="0" err="1"/>
              <a:t>dụng</a:t>
            </a:r>
            <a:r>
              <a:rPr lang="en-US" sz="3600" dirty="0"/>
              <a:t>.</a:t>
            </a:r>
            <a:br>
              <a:rPr lang="en-US" sz="3600" dirty="0"/>
            </a:br>
            <a:r>
              <a:rPr lang="en-US" sz="3600" dirty="0"/>
              <a:t>IV. </a:t>
            </a:r>
            <a:r>
              <a:rPr lang="en-US" sz="3600" dirty="0" err="1"/>
              <a:t>Xây</a:t>
            </a:r>
            <a:r>
              <a:rPr lang="en-US" sz="3600" dirty="0"/>
              <a:t> </a:t>
            </a:r>
            <a:r>
              <a:rPr lang="en-US" sz="3600" dirty="0" err="1"/>
              <a:t>dựng</a:t>
            </a:r>
            <a:r>
              <a:rPr lang="en-US" sz="3600" dirty="0"/>
              <a:t> </a:t>
            </a:r>
            <a:r>
              <a:rPr lang="en-US" sz="3600" dirty="0" err="1"/>
              <a:t>các</a:t>
            </a:r>
            <a:r>
              <a:rPr lang="en-US" sz="3600" dirty="0"/>
              <a:t> API – </a:t>
            </a:r>
            <a:r>
              <a:rPr lang="en-US" sz="3600" dirty="0" err="1"/>
              <a:t>Xây</a:t>
            </a:r>
            <a:r>
              <a:rPr lang="en-US" sz="3600" dirty="0"/>
              <a:t> </a:t>
            </a:r>
            <a:r>
              <a:rPr lang="en-US" sz="3600" dirty="0" err="1"/>
              <a:t>dựng</a:t>
            </a:r>
            <a:r>
              <a:rPr lang="en-US" sz="3600" dirty="0"/>
              <a:t> </a:t>
            </a:r>
            <a:r>
              <a:rPr lang="en-US" sz="3600" dirty="0" err="1"/>
              <a:t>giao</a:t>
            </a:r>
            <a:r>
              <a:rPr lang="en-US" sz="3600" dirty="0"/>
              <a:t> </a:t>
            </a:r>
            <a:r>
              <a:rPr lang="en-US" sz="3600" dirty="0" err="1"/>
              <a:t>diện</a:t>
            </a:r>
            <a:r>
              <a:rPr lang="en-US" sz="3600" dirty="0"/>
              <a:t>.</a:t>
            </a:r>
            <a:br>
              <a:rPr lang="en-US" sz="3600" dirty="0"/>
            </a:br>
            <a:r>
              <a:rPr lang="en-US" sz="3600" dirty="0"/>
              <a:t>V. DEMO</a:t>
            </a:r>
          </a:p>
        </p:txBody>
      </p:sp>
      <p:sp>
        <p:nvSpPr>
          <p:cNvPr id="3" name="Slide Number Placeholder 2">
            <a:extLst>
              <a:ext uri="{FF2B5EF4-FFF2-40B4-BE49-F238E27FC236}">
                <a16:creationId xmlns:a16="http://schemas.microsoft.com/office/drawing/2014/main" id="{420A956E-C9FC-4FA1-A838-416B86040956}"/>
              </a:ext>
            </a:extLst>
          </p:cNvPr>
          <p:cNvSpPr>
            <a:spLocks noGrp="1"/>
          </p:cNvSpPr>
          <p:nvPr>
            <p:ph type="sldNum" sz="quarter" idx="12"/>
          </p:nvPr>
        </p:nvSpPr>
        <p:spPr/>
        <p:txBody>
          <a:bodyPr/>
          <a:lstStyle/>
          <a:p>
            <a:fld id="{3CC90D32-697D-4F0D-8E4A-0F6F398B2A4E}" type="slidenum">
              <a:rPr lang="en-US" smtClean="0"/>
              <a:t>2</a:t>
            </a:fld>
            <a:endParaRPr lang="en-US"/>
          </a:p>
        </p:txBody>
      </p:sp>
    </p:spTree>
    <p:extLst>
      <p:ext uri="{BB962C8B-B14F-4D97-AF65-F5344CB8AC3E}">
        <p14:creationId xmlns:p14="http://schemas.microsoft.com/office/powerpoint/2010/main" val="2344172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C408C-7618-4644-B5A6-66F328598932}"/>
              </a:ext>
            </a:extLst>
          </p:cNvPr>
          <p:cNvSpPr>
            <a:spLocks noGrp="1"/>
          </p:cNvSpPr>
          <p:nvPr>
            <p:ph type="title"/>
          </p:nvPr>
        </p:nvSpPr>
        <p:spPr/>
        <p:txBody>
          <a:bodyPr>
            <a:noAutofit/>
          </a:bodyPr>
          <a:lstStyle/>
          <a:p>
            <a:r>
              <a:rPr lang="en-US" sz="4500" dirty="0"/>
              <a:t>III. </a:t>
            </a:r>
            <a:r>
              <a:rPr lang="en-US" sz="4500" dirty="0" err="1"/>
              <a:t>Xây</a:t>
            </a:r>
            <a:r>
              <a:rPr lang="en-US" sz="4500" dirty="0"/>
              <a:t> </a:t>
            </a:r>
            <a:r>
              <a:rPr lang="en-US" sz="4500" dirty="0" err="1"/>
              <a:t>dựng</a:t>
            </a:r>
            <a:r>
              <a:rPr lang="en-US" sz="4500" dirty="0"/>
              <a:t> </a:t>
            </a:r>
            <a:r>
              <a:rPr lang="en-US" sz="4500" dirty="0" err="1"/>
              <a:t>ứng</a:t>
            </a:r>
            <a:r>
              <a:rPr lang="en-US" sz="4500" dirty="0"/>
              <a:t> </a:t>
            </a:r>
            <a:r>
              <a:rPr lang="en-US" sz="4500" dirty="0" err="1"/>
              <a:t>dụng</a:t>
            </a:r>
            <a:r>
              <a:rPr lang="en-US" sz="4500" dirty="0"/>
              <a:t> - </a:t>
            </a:r>
            <a:r>
              <a:rPr lang="en-US" sz="4500" dirty="0" err="1"/>
              <a:t>Thiết</a:t>
            </a:r>
            <a:r>
              <a:rPr lang="en-US" sz="4500" dirty="0"/>
              <a:t> </a:t>
            </a:r>
            <a:r>
              <a:rPr lang="en-US" sz="4500" dirty="0" err="1"/>
              <a:t>kế</a:t>
            </a:r>
            <a:r>
              <a:rPr lang="en-US" sz="4500" dirty="0"/>
              <a:t> </a:t>
            </a:r>
            <a:r>
              <a:rPr lang="en-US" sz="4500" dirty="0" err="1"/>
              <a:t>dữ</a:t>
            </a:r>
            <a:r>
              <a:rPr lang="en-US" sz="4500" dirty="0"/>
              <a:t> </a:t>
            </a:r>
            <a:r>
              <a:rPr lang="en-US" sz="4500" dirty="0" err="1"/>
              <a:t>liệu</a:t>
            </a:r>
            <a:endParaRPr lang="en-US" sz="4500" dirty="0"/>
          </a:p>
        </p:txBody>
      </p:sp>
      <p:grpSp>
        <p:nvGrpSpPr>
          <p:cNvPr id="8" name="Group 7">
            <a:extLst>
              <a:ext uri="{FF2B5EF4-FFF2-40B4-BE49-F238E27FC236}">
                <a16:creationId xmlns:a16="http://schemas.microsoft.com/office/drawing/2014/main" id="{AE17C7F5-869E-4B65-831F-DE902F9DD357}"/>
              </a:ext>
            </a:extLst>
          </p:cNvPr>
          <p:cNvGrpSpPr/>
          <p:nvPr/>
        </p:nvGrpSpPr>
        <p:grpSpPr>
          <a:xfrm>
            <a:off x="1459362" y="1605585"/>
            <a:ext cx="7131301" cy="4618339"/>
            <a:chOff x="1591614" y="1512057"/>
            <a:chExt cx="5943600" cy="4736343"/>
          </a:xfrm>
        </p:grpSpPr>
        <p:pic>
          <p:nvPicPr>
            <p:cNvPr id="4" name="Picture 3" descr="Hình ảnh có liên quan">
              <a:extLst>
                <a:ext uri="{FF2B5EF4-FFF2-40B4-BE49-F238E27FC236}">
                  <a16:creationId xmlns:a16="http://schemas.microsoft.com/office/drawing/2014/main" id="{C589281A-8CA9-406A-86B5-64F9C472404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91614" y="1512057"/>
              <a:ext cx="5943600" cy="3564255"/>
            </a:xfrm>
            <a:prstGeom prst="rect">
              <a:avLst/>
            </a:prstGeom>
            <a:noFill/>
            <a:ln>
              <a:noFill/>
            </a:ln>
          </p:spPr>
        </p:pic>
        <p:pic>
          <p:nvPicPr>
            <p:cNvPr id="5" name="Picture 4" descr="Hình ảnh có liên quan">
              <a:extLst>
                <a:ext uri="{FF2B5EF4-FFF2-40B4-BE49-F238E27FC236}">
                  <a16:creationId xmlns:a16="http://schemas.microsoft.com/office/drawing/2014/main" id="{D8FE8BBC-412E-41E5-9134-3B2F31B855CA}"/>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04294" y="4654794"/>
              <a:ext cx="1323975" cy="1323975"/>
            </a:xfrm>
            <a:prstGeom prst="rect">
              <a:avLst/>
            </a:prstGeom>
            <a:noFill/>
            <a:ln>
              <a:noFill/>
            </a:ln>
          </p:spPr>
        </p:pic>
        <p:sp>
          <p:nvSpPr>
            <p:cNvPr id="6" name="Rectangle 5">
              <a:extLst>
                <a:ext uri="{FF2B5EF4-FFF2-40B4-BE49-F238E27FC236}">
                  <a16:creationId xmlns:a16="http://schemas.microsoft.com/office/drawing/2014/main" id="{5D0C7F13-1E5B-4B4E-B061-ADF43354B7FE}"/>
                </a:ext>
              </a:extLst>
            </p:cNvPr>
            <p:cNvSpPr/>
            <p:nvPr/>
          </p:nvSpPr>
          <p:spPr>
            <a:xfrm>
              <a:off x="4574158" y="5879068"/>
              <a:ext cx="1371722" cy="369332"/>
            </a:xfrm>
            <a:prstGeom prst="rect">
              <a:avLst/>
            </a:prstGeom>
          </p:spPr>
          <p:txBody>
            <a:bodyPr wrap="none">
              <a:spAutoFit/>
            </a:bodyPr>
            <a:lstStyle/>
            <a:p>
              <a:pPr algn="just">
                <a:spcAft>
                  <a:spcPts val="600"/>
                </a:spcAft>
              </a:pPr>
              <a:r>
                <a:rPr lang="en-US" dirty="0">
                  <a:solidFill>
                    <a:srgbClr val="000000"/>
                  </a:solidFill>
                  <a:latin typeface="Times New Roman" panose="02020603050405020304" pitchFamily="18" charset="0"/>
                  <a:ea typeface="Calibri" panose="020F0502020204030204" pitchFamily="34" charset="0"/>
                </a:rPr>
                <a:t>DATABASE</a:t>
              </a:r>
              <a:endParaRPr lang="en-US" sz="1300" dirty="0">
                <a:solidFill>
                  <a:srgbClr val="000000"/>
                </a:solidFill>
                <a:effectLst/>
                <a:latin typeface="Times New Roman" panose="02020603050405020304" pitchFamily="18" charset="0"/>
                <a:ea typeface="Calibri" panose="020F0502020204030204" pitchFamily="34" charset="0"/>
              </a:endParaRPr>
            </a:p>
          </p:txBody>
        </p:sp>
        <p:sp>
          <p:nvSpPr>
            <p:cNvPr id="7" name="Arrow: Up-Down 6">
              <a:extLst>
                <a:ext uri="{FF2B5EF4-FFF2-40B4-BE49-F238E27FC236}">
                  <a16:creationId xmlns:a16="http://schemas.microsoft.com/office/drawing/2014/main" id="{7F4EE748-5F2A-4A67-BFA6-8036C73AB5DC}"/>
                </a:ext>
              </a:extLst>
            </p:cNvPr>
            <p:cNvSpPr/>
            <p:nvPr/>
          </p:nvSpPr>
          <p:spPr>
            <a:xfrm rot="2915857" flipH="1">
              <a:off x="5657225" y="4071896"/>
              <a:ext cx="213984" cy="823299"/>
            </a:xfrm>
            <a:prstGeom prst="upDown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9" name="Rectangle 8">
            <a:extLst>
              <a:ext uri="{FF2B5EF4-FFF2-40B4-BE49-F238E27FC236}">
                <a16:creationId xmlns:a16="http://schemas.microsoft.com/office/drawing/2014/main" id="{DE1C9A15-7122-4845-A63C-7A9D100EC6CF}"/>
              </a:ext>
            </a:extLst>
          </p:cNvPr>
          <p:cNvSpPr/>
          <p:nvPr/>
        </p:nvSpPr>
        <p:spPr>
          <a:xfrm>
            <a:off x="3704866" y="6125882"/>
            <a:ext cx="1927131" cy="369332"/>
          </a:xfrm>
          <a:prstGeom prst="rect">
            <a:avLst/>
          </a:prstGeom>
        </p:spPr>
        <p:txBody>
          <a:bodyPr wrap="none">
            <a:spAutoFit/>
          </a:bodyPr>
          <a:lstStyle/>
          <a:p>
            <a:pPr algn="ctr">
              <a:spcAft>
                <a:spcPts val="1000"/>
              </a:spcAft>
            </a:pPr>
            <a:r>
              <a:rPr lang="en-US" i="1" dirty="0" err="1">
                <a:solidFill>
                  <a:srgbClr val="44546A"/>
                </a:solidFill>
                <a:latin typeface="Times New Roman" panose="02020603050405020304" pitchFamily="18" charset="0"/>
                <a:ea typeface="Calibri" panose="020F0502020204030204" pitchFamily="34" charset="0"/>
              </a:rPr>
              <a:t>Sơ</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đồ</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xử</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lý</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dữ</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liệu</a:t>
            </a:r>
            <a:endParaRPr lang="en-US" i="1" dirty="0">
              <a:solidFill>
                <a:srgbClr val="44546A"/>
              </a:solidFill>
              <a:latin typeface="Times New Roman" panose="02020603050405020304" pitchFamily="18" charset="0"/>
              <a:ea typeface="Calibri" panose="020F0502020204030204" pitchFamily="34" charset="0"/>
            </a:endParaRPr>
          </a:p>
        </p:txBody>
      </p:sp>
      <p:sp>
        <p:nvSpPr>
          <p:cNvPr id="3" name="Slide Number Placeholder 2">
            <a:extLst>
              <a:ext uri="{FF2B5EF4-FFF2-40B4-BE49-F238E27FC236}">
                <a16:creationId xmlns:a16="http://schemas.microsoft.com/office/drawing/2014/main" id="{63130E73-D866-48F4-AD81-B31C5FB0DF1F}"/>
              </a:ext>
            </a:extLst>
          </p:cNvPr>
          <p:cNvSpPr>
            <a:spLocks noGrp="1"/>
          </p:cNvSpPr>
          <p:nvPr>
            <p:ph type="sldNum" sz="quarter" idx="12"/>
          </p:nvPr>
        </p:nvSpPr>
        <p:spPr/>
        <p:txBody>
          <a:bodyPr/>
          <a:lstStyle/>
          <a:p>
            <a:fld id="{3CC90D32-697D-4F0D-8E4A-0F6F398B2A4E}" type="slidenum">
              <a:rPr lang="en-US" smtClean="0"/>
              <a:t>20</a:t>
            </a:fld>
            <a:endParaRPr lang="en-US"/>
          </a:p>
        </p:txBody>
      </p:sp>
    </p:spTree>
    <p:extLst>
      <p:ext uri="{BB962C8B-B14F-4D97-AF65-F5344CB8AC3E}">
        <p14:creationId xmlns:p14="http://schemas.microsoft.com/office/powerpoint/2010/main" val="3158205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1A62E-F835-4CEE-AF95-8B821798C43A}"/>
              </a:ext>
            </a:extLst>
          </p:cNvPr>
          <p:cNvSpPr>
            <a:spLocks noGrp="1"/>
          </p:cNvSpPr>
          <p:nvPr>
            <p:ph type="title"/>
          </p:nvPr>
        </p:nvSpPr>
        <p:spPr/>
        <p:txBody>
          <a:bodyPr>
            <a:normAutofit/>
          </a:bodyPr>
          <a:lstStyle/>
          <a:p>
            <a:r>
              <a:rPr lang="en-US" sz="4500" dirty="0"/>
              <a:t>IV. </a:t>
            </a:r>
            <a:r>
              <a:rPr lang="en-US" sz="4500" dirty="0" err="1"/>
              <a:t>Xây</a:t>
            </a:r>
            <a:r>
              <a:rPr lang="en-US" sz="4500" dirty="0"/>
              <a:t> </a:t>
            </a:r>
            <a:r>
              <a:rPr lang="en-US" sz="4500" dirty="0" err="1"/>
              <a:t>dựng</a:t>
            </a:r>
            <a:r>
              <a:rPr lang="en-US" sz="4500" dirty="0"/>
              <a:t> </a:t>
            </a:r>
            <a:r>
              <a:rPr lang="en-US" sz="4500" dirty="0" err="1"/>
              <a:t>các</a:t>
            </a:r>
            <a:r>
              <a:rPr lang="en-US" sz="4500" dirty="0"/>
              <a:t> API server</a:t>
            </a:r>
          </a:p>
        </p:txBody>
      </p:sp>
      <p:sp>
        <p:nvSpPr>
          <p:cNvPr id="3" name="Slide Number Placeholder 2">
            <a:extLst>
              <a:ext uri="{FF2B5EF4-FFF2-40B4-BE49-F238E27FC236}">
                <a16:creationId xmlns:a16="http://schemas.microsoft.com/office/drawing/2014/main" id="{4E9C2390-C1D2-4F64-B705-EF4114582AA9}"/>
              </a:ext>
            </a:extLst>
          </p:cNvPr>
          <p:cNvSpPr>
            <a:spLocks noGrp="1"/>
          </p:cNvSpPr>
          <p:nvPr>
            <p:ph type="sldNum" sz="quarter" idx="12"/>
          </p:nvPr>
        </p:nvSpPr>
        <p:spPr/>
        <p:txBody>
          <a:bodyPr/>
          <a:lstStyle/>
          <a:p>
            <a:fld id="{3CC90D32-697D-4F0D-8E4A-0F6F398B2A4E}" type="slidenum">
              <a:rPr lang="en-US" smtClean="0"/>
              <a:t>21</a:t>
            </a:fld>
            <a:endParaRPr lang="en-US"/>
          </a:p>
        </p:txBody>
      </p:sp>
      <p:pic>
        <p:nvPicPr>
          <p:cNvPr id="1028" name="Picture 4" descr="Kết quả hình ảnh cho client server API">
            <a:extLst>
              <a:ext uri="{FF2B5EF4-FFF2-40B4-BE49-F238E27FC236}">
                <a16:creationId xmlns:a16="http://schemas.microsoft.com/office/drawing/2014/main" id="{63E73056-D4A4-4515-992F-E4612645F8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000" y="1595077"/>
            <a:ext cx="9165336" cy="343555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6FC0EBF-6291-4710-B807-A5643ADE3977}"/>
              </a:ext>
            </a:extLst>
          </p:cNvPr>
          <p:cNvSpPr/>
          <p:nvPr/>
        </p:nvSpPr>
        <p:spPr>
          <a:xfrm>
            <a:off x="3679108" y="4851498"/>
            <a:ext cx="1927131" cy="369332"/>
          </a:xfrm>
          <a:prstGeom prst="rect">
            <a:avLst/>
          </a:prstGeom>
        </p:spPr>
        <p:txBody>
          <a:bodyPr wrap="none">
            <a:spAutoFit/>
          </a:bodyPr>
          <a:lstStyle/>
          <a:p>
            <a:pPr algn="ctr">
              <a:spcAft>
                <a:spcPts val="1000"/>
              </a:spcAft>
            </a:pPr>
            <a:r>
              <a:rPr lang="en-US" i="1" dirty="0" err="1">
                <a:solidFill>
                  <a:srgbClr val="44546A"/>
                </a:solidFill>
                <a:latin typeface="Times New Roman" panose="02020603050405020304" pitchFamily="18" charset="0"/>
                <a:ea typeface="Calibri" panose="020F0502020204030204" pitchFamily="34" charset="0"/>
              </a:rPr>
              <a:t>Sơ</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đồ</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xử</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lý</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dữ</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liệu</a:t>
            </a:r>
            <a:endParaRPr lang="en-US" i="1" dirty="0">
              <a:solidFill>
                <a:srgbClr val="44546A"/>
              </a:solidFill>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042215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EB0B1-DCCE-4CB8-B174-399E52449EDE}"/>
              </a:ext>
            </a:extLst>
          </p:cNvPr>
          <p:cNvSpPr>
            <a:spLocks noGrp="1"/>
          </p:cNvSpPr>
          <p:nvPr>
            <p:ph type="title"/>
          </p:nvPr>
        </p:nvSpPr>
        <p:spPr/>
        <p:txBody>
          <a:bodyPr>
            <a:normAutofit/>
          </a:bodyPr>
          <a:lstStyle/>
          <a:p>
            <a:r>
              <a:rPr lang="en-US" sz="4500" dirty="0"/>
              <a:t>IV. </a:t>
            </a:r>
            <a:r>
              <a:rPr lang="en-US" sz="4500" dirty="0" err="1"/>
              <a:t>Xây</a:t>
            </a:r>
            <a:r>
              <a:rPr lang="en-US" sz="4500" dirty="0"/>
              <a:t> </a:t>
            </a:r>
            <a:r>
              <a:rPr lang="en-US" sz="4500" dirty="0" err="1"/>
              <a:t>dựng</a:t>
            </a:r>
            <a:r>
              <a:rPr lang="en-US" sz="4500" dirty="0"/>
              <a:t> </a:t>
            </a:r>
            <a:r>
              <a:rPr lang="en-US" sz="4500" dirty="0" err="1"/>
              <a:t>các</a:t>
            </a:r>
            <a:r>
              <a:rPr lang="en-US" sz="4500" dirty="0"/>
              <a:t> API server</a:t>
            </a:r>
          </a:p>
        </p:txBody>
      </p:sp>
      <p:pic>
        <p:nvPicPr>
          <p:cNvPr id="4" name="Picture 3">
            <a:extLst>
              <a:ext uri="{FF2B5EF4-FFF2-40B4-BE49-F238E27FC236}">
                <a16:creationId xmlns:a16="http://schemas.microsoft.com/office/drawing/2014/main" id="{35AF7415-D674-4436-AAA8-77FB19A9D7F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67432" y="1479490"/>
            <a:ext cx="6036167" cy="4744434"/>
          </a:xfrm>
          <a:prstGeom prst="rect">
            <a:avLst/>
          </a:prstGeom>
          <a:noFill/>
          <a:ln>
            <a:noFill/>
          </a:ln>
        </p:spPr>
      </p:pic>
      <p:sp>
        <p:nvSpPr>
          <p:cNvPr id="3" name="Slide Number Placeholder 2">
            <a:extLst>
              <a:ext uri="{FF2B5EF4-FFF2-40B4-BE49-F238E27FC236}">
                <a16:creationId xmlns:a16="http://schemas.microsoft.com/office/drawing/2014/main" id="{10C99F6A-016C-4812-9A62-9E5C6626F1EA}"/>
              </a:ext>
            </a:extLst>
          </p:cNvPr>
          <p:cNvSpPr>
            <a:spLocks noGrp="1"/>
          </p:cNvSpPr>
          <p:nvPr>
            <p:ph type="sldNum" sz="quarter" idx="12"/>
          </p:nvPr>
        </p:nvSpPr>
        <p:spPr/>
        <p:txBody>
          <a:bodyPr/>
          <a:lstStyle/>
          <a:p>
            <a:fld id="{3CC90D32-697D-4F0D-8E4A-0F6F398B2A4E}" type="slidenum">
              <a:rPr lang="en-US" smtClean="0"/>
              <a:t>22</a:t>
            </a:fld>
            <a:endParaRPr lang="en-US"/>
          </a:p>
        </p:txBody>
      </p:sp>
      <p:sp>
        <p:nvSpPr>
          <p:cNvPr id="5" name="Rectangle 4">
            <a:extLst>
              <a:ext uri="{FF2B5EF4-FFF2-40B4-BE49-F238E27FC236}">
                <a16:creationId xmlns:a16="http://schemas.microsoft.com/office/drawing/2014/main" id="{B64E3FF6-7FEC-445D-99DC-D6C7D2D5B33D}"/>
              </a:ext>
            </a:extLst>
          </p:cNvPr>
          <p:cNvSpPr/>
          <p:nvPr/>
        </p:nvSpPr>
        <p:spPr>
          <a:xfrm>
            <a:off x="4005876" y="6221821"/>
            <a:ext cx="1204177" cy="369332"/>
          </a:xfrm>
          <a:prstGeom prst="rect">
            <a:avLst/>
          </a:prstGeom>
        </p:spPr>
        <p:txBody>
          <a:bodyPr wrap="none">
            <a:spAutoFit/>
          </a:bodyPr>
          <a:lstStyle/>
          <a:p>
            <a:pPr algn="ctr">
              <a:spcAft>
                <a:spcPts val="1000"/>
              </a:spcAft>
            </a:pPr>
            <a:r>
              <a:rPr lang="en-US" i="1" dirty="0">
                <a:solidFill>
                  <a:srgbClr val="44546A"/>
                </a:solidFill>
                <a:latin typeface="Times New Roman" panose="02020603050405020304" pitchFamily="18" charset="0"/>
                <a:ea typeface="Calibri" panose="020F0502020204030204" pitchFamily="34" charset="0"/>
              </a:rPr>
              <a:t>API Server</a:t>
            </a:r>
          </a:p>
        </p:txBody>
      </p:sp>
    </p:spTree>
    <p:extLst>
      <p:ext uri="{BB962C8B-B14F-4D97-AF65-F5344CB8AC3E}">
        <p14:creationId xmlns:p14="http://schemas.microsoft.com/office/powerpoint/2010/main" val="1807350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BB934-410A-4ED8-A2B8-495A660E1554}"/>
              </a:ext>
            </a:extLst>
          </p:cNvPr>
          <p:cNvSpPr>
            <a:spLocks noGrp="1"/>
          </p:cNvSpPr>
          <p:nvPr>
            <p:ph type="title"/>
          </p:nvPr>
        </p:nvSpPr>
        <p:spPr/>
        <p:txBody>
          <a:bodyPr>
            <a:normAutofit/>
          </a:bodyPr>
          <a:lstStyle/>
          <a:p>
            <a:r>
              <a:rPr lang="en-US" sz="4500" dirty="0"/>
              <a:t>IV. </a:t>
            </a:r>
            <a:r>
              <a:rPr lang="en-US" sz="4500" dirty="0" err="1"/>
              <a:t>Xây</a:t>
            </a:r>
            <a:r>
              <a:rPr lang="en-US" sz="4500" dirty="0"/>
              <a:t> </a:t>
            </a:r>
            <a:r>
              <a:rPr lang="en-US" sz="4500" dirty="0" err="1"/>
              <a:t>dựng</a:t>
            </a:r>
            <a:r>
              <a:rPr lang="en-US" sz="4500" dirty="0"/>
              <a:t> </a:t>
            </a:r>
            <a:r>
              <a:rPr lang="en-US" sz="4500" dirty="0" err="1"/>
              <a:t>các</a:t>
            </a:r>
            <a:r>
              <a:rPr lang="en-US" sz="4500" dirty="0"/>
              <a:t> API server</a:t>
            </a:r>
          </a:p>
        </p:txBody>
      </p:sp>
      <p:pic>
        <p:nvPicPr>
          <p:cNvPr id="5" name="Picture 4">
            <a:extLst>
              <a:ext uri="{FF2B5EF4-FFF2-40B4-BE49-F238E27FC236}">
                <a16:creationId xmlns:a16="http://schemas.microsoft.com/office/drawing/2014/main" id="{8C390193-146D-4443-B85D-B858AE1A9347}"/>
              </a:ext>
            </a:extLst>
          </p:cNvPr>
          <p:cNvPicPr>
            <a:picLocks noChangeAspect="1"/>
          </p:cNvPicPr>
          <p:nvPr/>
        </p:nvPicPr>
        <p:blipFill>
          <a:blip r:embed="rId3"/>
          <a:stretch>
            <a:fillRect/>
          </a:stretch>
        </p:blipFill>
        <p:spPr>
          <a:xfrm>
            <a:off x="1839661" y="1495947"/>
            <a:ext cx="5988677" cy="4727977"/>
          </a:xfrm>
          <a:prstGeom prst="rect">
            <a:avLst/>
          </a:prstGeom>
        </p:spPr>
      </p:pic>
      <p:sp>
        <p:nvSpPr>
          <p:cNvPr id="3" name="Slide Number Placeholder 2">
            <a:extLst>
              <a:ext uri="{FF2B5EF4-FFF2-40B4-BE49-F238E27FC236}">
                <a16:creationId xmlns:a16="http://schemas.microsoft.com/office/drawing/2014/main" id="{B889C08F-040B-4BD2-A133-D978BE6D5848}"/>
              </a:ext>
            </a:extLst>
          </p:cNvPr>
          <p:cNvSpPr>
            <a:spLocks noGrp="1"/>
          </p:cNvSpPr>
          <p:nvPr>
            <p:ph type="sldNum" sz="quarter" idx="12"/>
          </p:nvPr>
        </p:nvSpPr>
        <p:spPr/>
        <p:txBody>
          <a:bodyPr/>
          <a:lstStyle/>
          <a:p>
            <a:fld id="{3CC90D32-697D-4F0D-8E4A-0F6F398B2A4E}" type="slidenum">
              <a:rPr lang="en-US" smtClean="0"/>
              <a:t>23</a:t>
            </a:fld>
            <a:endParaRPr lang="en-US"/>
          </a:p>
        </p:txBody>
      </p:sp>
      <p:sp>
        <p:nvSpPr>
          <p:cNvPr id="6" name="Rectangle 5">
            <a:extLst>
              <a:ext uri="{FF2B5EF4-FFF2-40B4-BE49-F238E27FC236}">
                <a16:creationId xmlns:a16="http://schemas.microsoft.com/office/drawing/2014/main" id="{2DDD5F25-D960-4819-A8E2-F806430AF815}"/>
              </a:ext>
            </a:extLst>
          </p:cNvPr>
          <p:cNvSpPr/>
          <p:nvPr/>
        </p:nvSpPr>
        <p:spPr>
          <a:xfrm>
            <a:off x="4005876" y="6221821"/>
            <a:ext cx="1204177" cy="369332"/>
          </a:xfrm>
          <a:prstGeom prst="rect">
            <a:avLst/>
          </a:prstGeom>
        </p:spPr>
        <p:txBody>
          <a:bodyPr wrap="none">
            <a:spAutoFit/>
          </a:bodyPr>
          <a:lstStyle/>
          <a:p>
            <a:pPr algn="ctr">
              <a:spcAft>
                <a:spcPts val="1000"/>
              </a:spcAft>
            </a:pPr>
            <a:r>
              <a:rPr lang="en-US" i="1" dirty="0">
                <a:solidFill>
                  <a:srgbClr val="44546A"/>
                </a:solidFill>
                <a:latin typeface="Times New Roman" panose="02020603050405020304" pitchFamily="18" charset="0"/>
                <a:ea typeface="Calibri" panose="020F0502020204030204" pitchFamily="34" charset="0"/>
              </a:rPr>
              <a:t>API Server</a:t>
            </a:r>
          </a:p>
        </p:txBody>
      </p:sp>
    </p:spTree>
    <p:extLst>
      <p:ext uri="{BB962C8B-B14F-4D97-AF65-F5344CB8AC3E}">
        <p14:creationId xmlns:p14="http://schemas.microsoft.com/office/powerpoint/2010/main" val="798741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9751-58B8-4ED1-A7BA-F8C22989AF7B}"/>
              </a:ext>
            </a:extLst>
          </p:cNvPr>
          <p:cNvSpPr>
            <a:spLocks noGrp="1"/>
          </p:cNvSpPr>
          <p:nvPr>
            <p:ph type="title"/>
          </p:nvPr>
        </p:nvSpPr>
        <p:spPr/>
        <p:txBody>
          <a:bodyPr>
            <a:normAutofit/>
          </a:bodyPr>
          <a:lstStyle/>
          <a:p>
            <a:r>
              <a:rPr lang="en-US" sz="4500" dirty="0"/>
              <a:t>IV. </a:t>
            </a:r>
            <a:r>
              <a:rPr lang="en-US" sz="4500" dirty="0" err="1"/>
              <a:t>Xây</a:t>
            </a:r>
            <a:r>
              <a:rPr lang="en-US" sz="4500" dirty="0"/>
              <a:t> </a:t>
            </a:r>
            <a:r>
              <a:rPr lang="en-US" sz="4500" dirty="0" err="1"/>
              <a:t>dựng</a:t>
            </a:r>
            <a:r>
              <a:rPr lang="en-US" sz="4500" dirty="0"/>
              <a:t> </a:t>
            </a:r>
            <a:r>
              <a:rPr lang="en-US" sz="4500" dirty="0" err="1"/>
              <a:t>các</a:t>
            </a:r>
            <a:r>
              <a:rPr lang="en-US" sz="4500" dirty="0"/>
              <a:t> </a:t>
            </a:r>
            <a:r>
              <a:rPr lang="en-US" sz="4500" dirty="0" err="1"/>
              <a:t>giao</a:t>
            </a:r>
            <a:r>
              <a:rPr lang="en-US" sz="4500" dirty="0"/>
              <a:t> </a:t>
            </a:r>
            <a:r>
              <a:rPr lang="en-US" sz="4500" dirty="0" err="1"/>
              <a:t>diện</a:t>
            </a:r>
            <a:endParaRPr lang="en-US" sz="4500" dirty="0"/>
          </a:p>
        </p:txBody>
      </p:sp>
      <p:pic>
        <p:nvPicPr>
          <p:cNvPr id="4" name="Picture 3">
            <a:extLst>
              <a:ext uri="{FF2B5EF4-FFF2-40B4-BE49-F238E27FC236}">
                <a16:creationId xmlns:a16="http://schemas.microsoft.com/office/drawing/2014/main" id="{13DBFEB8-A811-4008-A229-D08CFD0B649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3256" y="1506828"/>
            <a:ext cx="2792998" cy="4534534"/>
          </a:xfrm>
          <a:prstGeom prst="rect">
            <a:avLst/>
          </a:prstGeom>
          <a:noFill/>
          <a:ln>
            <a:noFill/>
          </a:ln>
        </p:spPr>
      </p:pic>
      <p:sp>
        <p:nvSpPr>
          <p:cNvPr id="3" name="Slide Number Placeholder 2">
            <a:extLst>
              <a:ext uri="{FF2B5EF4-FFF2-40B4-BE49-F238E27FC236}">
                <a16:creationId xmlns:a16="http://schemas.microsoft.com/office/drawing/2014/main" id="{DB1E3BF0-596B-4966-A517-6C3641AD1FC7}"/>
              </a:ext>
            </a:extLst>
          </p:cNvPr>
          <p:cNvSpPr>
            <a:spLocks noGrp="1"/>
          </p:cNvSpPr>
          <p:nvPr>
            <p:ph type="sldNum" sz="quarter" idx="12"/>
          </p:nvPr>
        </p:nvSpPr>
        <p:spPr/>
        <p:txBody>
          <a:bodyPr/>
          <a:lstStyle/>
          <a:p>
            <a:fld id="{3CC90D32-697D-4F0D-8E4A-0F6F398B2A4E}" type="slidenum">
              <a:rPr lang="en-US" smtClean="0"/>
              <a:t>24</a:t>
            </a:fld>
            <a:endParaRPr lang="en-US"/>
          </a:p>
        </p:txBody>
      </p:sp>
      <p:sp>
        <p:nvSpPr>
          <p:cNvPr id="5" name="TextBox 4">
            <a:extLst>
              <a:ext uri="{FF2B5EF4-FFF2-40B4-BE49-F238E27FC236}">
                <a16:creationId xmlns:a16="http://schemas.microsoft.com/office/drawing/2014/main" id="{86EF59BC-D7C2-405F-A931-CB7F70DA3A37}"/>
              </a:ext>
            </a:extLst>
          </p:cNvPr>
          <p:cNvSpPr txBox="1"/>
          <p:nvPr/>
        </p:nvSpPr>
        <p:spPr>
          <a:xfrm>
            <a:off x="3789208" y="5879068"/>
            <a:ext cx="1800493" cy="369332"/>
          </a:xfrm>
          <a:prstGeom prst="rect">
            <a:avLst/>
          </a:prstGeom>
          <a:noFill/>
        </p:spPr>
        <p:txBody>
          <a:bodyPr wrap="none" rtlCol="0">
            <a:spAutoFit/>
          </a:bodyPr>
          <a:lstStyle/>
          <a:p>
            <a:r>
              <a:rPr lang="en-US" i="1" dirty="0" err="1"/>
              <a:t>Giao</a:t>
            </a:r>
            <a:r>
              <a:rPr lang="en-US" i="1" dirty="0"/>
              <a:t> </a:t>
            </a:r>
            <a:r>
              <a:rPr lang="en-US" i="1" dirty="0" err="1"/>
              <a:t>diện</a:t>
            </a:r>
            <a:r>
              <a:rPr lang="en-US" i="1" dirty="0"/>
              <a:t> </a:t>
            </a:r>
            <a:r>
              <a:rPr lang="en-US" i="1" dirty="0" err="1"/>
              <a:t>chính</a:t>
            </a:r>
            <a:endParaRPr lang="en-US" i="1" dirty="0"/>
          </a:p>
        </p:txBody>
      </p:sp>
    </p:spTree>
    <p:extLst>
      <p:ext uri="{BB962C8B-B14F-4D97-AF65-F5344CB8AC3E}">
        <p14:creationId xmlns:p14="http://schemas.microsoft.com/office/powerpoint/2010/main" val="1192872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1945-B52E-4F60-A69D-389242A1D5B3}"/>
              </a:ext>
            </a:extLst>
          </p:cNvPr>
          <p:cNvSpPr>
            <a:spLocks noGrp="1"/>
          </p:cNvSpPr>
          <p:nvPr>
            <p:ph type="title"/>
          </p:nvPr>
        </p:nvSpPr>
        <p:spPr/>
        <p:txBody>
          <a:bodyPr>
            <a:normAutofit/>
          </a:bodyPr>
          <a:lstStyle/>
          <a:p>
            <a:pPr>
              <a:tabLst>
                <a:tab pos="1995488" algn="l"/>
              </a:tabLst>
            </a:pPr>
            <a:r>
              <a:rPr lang="en-US" sz="4500" dirty="0"/>
              <a:t>IV. </a:t>
            </a:r>
            <a:r>
              <a:rPr lang="en-US" sz="4500" dirty="0" err="1"/>
              <a:t>Xây</a:t>
            </a:r>
            <a:r>
              <a:rPr lang="en-US" sz="4500" dirty="0"/>
              <a:t> </a:t>
            </a:r>
            <a:r>
              <a:rPr lang="en-US" sz="4500" dirty="0" err="1"/>
              <a:t>dựng</a:t>
            </a:r>
            <a:r>
              <a:rPr lang="en-US" sz="4500" dirty="0"/>
              <a:t> </a:t>
            </a:r>
            <a:r>
              <a:rPr lang="en-US" sz="4500" dirty="0" err="1"/>
              <a:t>các</a:t>
            </a:r>
            <a:r>
              <a:rPr lang="en-US" sz="4500" dirty="0"/>
              <a:t> </a:t>
            </a:r>
            <a:r>
              <a:rPr lang="en-US" sz="4500" dirty="0" err="1"/>
              <a:t>giao</a:t>
            </a:r>
            <a:r>
              <a:rPr lang="en-US" sz="4500" dirty="0"/>
              <a:t> </a:t>
            </a:r>
            <a:r>
              <a:rPr lang="en-US" sz="4500" dirty="0" err="1"/>
              <a:t>diện</a:t>
            </a:r>
            <a:endParaRPr lang="en-US" sz="4500" dirty="0"/>
          </a:p>
        </p:txBody>
      </p:sp>
      <p:pic>
        <p:nvPicPr>
          <p:cNvPr id="5" name="Picture 4">
            <a:extLst>
              <a:ext uri="{FF2B5EF4-FFF2-40B4-BE49-F238E27FC236}">
                <a16:creationId xmlns:a16="http://schemas.microsoft.com/office/drawing/2014/main" id="{C02B3E01-68CD-4FB2-8AF7-8EA5D5A4CA3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9244" y="1270000"/>
            <a:ext cx="2576756" cy="4607478"/>
          </a:xfrm>
          <a:prstGeom prst="rect">
            <a:avLst/>
          </a:prstGeom>
          <a:noFill/>
          <a:ln>
            <a:noFill/>
          </a:ln>
        </p:spPr>
      </p:pic>
      <p:pic>
        <p:nvPicPr>
          <p:cNvPr id="6" name="Picture 5">
            <a:extLst>
              <a:ext uri="{FF2B5EF4-FFF2-40B4-BE49-F238E27FC236}">
                <a16:creationId xmlns:a16="http://schemas.microsoft.com/office/drawing/2014/main" id="{DC584815-9121-4D77-A5A0-A766351FC04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91636" y="1270000"/>
            <a:ext cx="2576756" cy="4587793"/>
          </a:xfrm>
          <a:prstGeom prst="rect">
            <a:avLst/>
          </a:prstGeom>
          <a:noFill/>
          <a:ln>
            <a:noFill/>
          </a:ln>
        </p:spPr>
      </p:pic>
      <p:pic>
        <p:nvPicPr>
          <p:cNvPr id="11" name="Picture 10">
            <a:extLst>
              <a:ext uri="{FF2B5EF4-FFF2-40B4-BE49-F238E27FC236}">
                <a16:creationId xmlns:a16="http://schemas.microsoft.com/office/drawing/2014/main" id="{425E6B71-D170-4651-9956-404EC26DB9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978" y="1289685"/>
            <a:ext cx="2576756" cy="4613193"/>
          </a:xfrm>
          <a:prstGeom prst="rect">
            <a:avLst/>
          </a:prstGeom>
        </p:spPr>
      </p:pic>
      <p:sp>
        <p:nvSpPr>
          <p:cNvPr id="3" name="Slide Number Placeholder 2">
            <a:extLst>
              <a:ext uri="{FF2B5EF4-FFF2-40B4-BE49-F238E27FC236}">
                <a16:creationId xmlns:a16="http://schemas.microsoft.com/office/drawing/2014/main" id="{74AB0D21-93A9-4358-A5C1-603EBD1E55FA}"/>
              </a:ext>
            </a:extLst>
          </p:cNvPr>
          <p:cNvSpPr>
            <a:spLocks noGrp="1"/>
          </p:cNvSpPr>
          <p:nvPr>
            <p:ph type="sldNum" sz="quarter" idx="12"/>
          </p:nvPr>
        </p:nvSpPr>
        <p:spPr/>
        <p:txBody>
          <a:bodyPr/>
          <a:lstStyle/>
          <a:p>
            <a:fld id="{3CC90D32-697D-4F0D-8E4A-0F6F398B2A4E}" type="slidenum">
              <a:rPr lang="en-US" smtClean="0"/>
              <a:t>25</a:t>
            </a:fld>
            <a:endParaRPr lang="en-US"/>
          </a:p>
        </p:txBody>
      </p:sp>
      <p:sp>
        <p:nvSpPr>
          <p:cNvPr id="7" name="TextBox 6">
            <a:extLst>
              <a:ext uri="{FF2B5EF4-FFF2-40B4-BE49-F238E27FC236}">
                <a16:creationId xmlns:a16="http://schemas.microsoft.com/office/drawing/2014/main" id="{96A50CA1-BB65-4881-986E-FCF34FB4BEED}"/>
              </a:ext>
            </a:extLst>
          </p:cNvPr>
          <p:cNvSpPr txBox="1"/>
          <p:nvPr/>
        </p:nvSpPr>
        <p:spPr>
          <a:xfrm>
            <a:off x="3747075" y="6028630"/>
            <a:ext cx="2300630" cy="369332"/>
          </a:xfrm>
          <a:prstGeom prst="rect">
            <a:avLst/>
          </a:prstGeom>
          <a:noFill/>
        </p:spPr>
        <p:txBody>
          <a:bodyPr wrap="none" rtlCol="0">
            <a:spAutoFit/>
          </a:bodyPr>
          <a:lstStyle/>
          <a:p>
            <a:r>
              <a:rPr lang="en-US" i="1" dirty="0" err="1"/>
              <a:t>Giao</a:t>
            </a:r>
            <a:r>
              <a:rPr lang="en-US" i="1" dirty="0"/>
              <a:t> </a:t>
            </a:r>
            <a:r>
              <a:rPr lang="en-US" i="1" dirty="0" err="1"/>
              <a:t>diện</a:t>
            </a:r>
            <a:r>
              <a:rPr lang="en-US" i="1" dirty="0"/>
              <a:t> </a:t>
            </a:r>
            <a:r>
              <a:rPr lang="en-US" i="1" dirty="0" err="1"/>
              <a:t>của</a:t>
            </a:r>
            <a:r>
              <a:rPr lang="en-US" i="1" dirty="0"/>
              <a:t> admin</a:t>
            </a:r>
          </a:p>
        </p:txBody>
      </p:sp>
    </p:spTree>
    <p:extLst>
      <p:ext uri="{BB962C8B-B14F-4D97-AF65-F5344CB8AC3E}">
        <p14:creationId xmlns:p14="http://schemas.microsoft.com/office/powerpoint/2010/main" val="3969196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98FC3-5BFB-4872-BE90-715E33B42129}"/>
              </a:ext>
            </a:extLst>
          </p:cNvPr>
          <p:cNvSpPr>
            <a:spLocks noGrp="1"/>
          </p:cNvSpPr>
          <p:nvPr>
            <p:ph type="title"/>
          </p:nvPr>
        </p:nvSpPr>
        <p:spPr/>
        <p:txBody>
          <a:bodyPr>
            <a:normAutofit/>
          </a:bodyPr>
          <a:lstStyle/>
          <a:p>
            <a:r>
              <a:rPr lang="en-US" sz="4500" dirty="0"/>
              <a:t>IV. </a:t>
            </a:r>
            <a:r>
              <a:rPr lang="en-US" sz="4500" dirty="0" err="1"/>
              <a:t>Xây</a:t>
            </a:r>
            <a:r>
              <a:rPr lang="en-US" sz="4500" dirty="0"/>
              <a:t> </a:t>
            </a:r>
            <a:r>
              <a:rPr lang="en-US" sz="4500" dirty="0" err="1"/>
              <a:t>dựng</a:t>
            </a:r>
            <a:r>
              <a:rPr lang="en-US" sz="4500" dirty="0"/>
              <a:t> </a:t>
            </a:r>
            <a:r>
              <a:rPr lang="en-US" sz="4500" dirty="0" err="1"/>
              <a:t>các</a:t>
            </a:r>
            <a:r>
              <a:rPr lang="en-US" sz="4500" dirty="0"/>
              <a:t> </a:t>
            </a:r>
            <a:r>
              <a:rPr lang="en-US" sz="4500" dirty="0" err="1"/>
              <a:t>giao</a:t>
            </a:r>
            <a:r>
              <a:rPr lang="en-US" sz="4500" dirty="0"/>
              <a:t> </a:t>
            </a:r>
            <a:r>
              <a:rPr lang="en-US" sz="4500" dirty="0" err="1"/>
              <a:t>diện</a:t>
            </a:r>
            <a:endParaRPr lang="en-US" sz="4500" dirty="0"/>
          </a:p>
        </p:txBody>
      </p:sp>
      <p:pic>
        <p:nvPicPr>
          <p:cNvPr id="5" name="Picture 4">
            <a:extLst>
              <a:ext uri="{FF2B5EF4-FFF2-40B4-BE49-F238E27FC236}">
                <a16:creationId xmlns:a16="http://schemas.microsoft.com/office/drawing/2014/main" id="{D2A48AA5-2A02-495B-AEFA-2CE6191AC7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5139" y="1437099"/>
            <a:ext cx="2442237" cy="4231742"/>
          </a:xfrm>
          <a:prstGeom prst="rect">
            <a:avLst/>
          </a:prstGeom>
        </p:spPr>
      </p:pic>
      <p:pic>
        <p:nvPicPr>
          <p:cNvPr id="7" name="Picture 6">
            <a:extLst>
              <a:ext uri="{FF2B5EF4-FFF2-40B4-BE49-F238E27FC236}">
                <a16:creationId xmlns:a16="http://schemas.microsoft.com/office/drawing/2014/main" id="{1A057C2D-7F53-4E15-B7C9-23BF397D73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0171" y="1437099"/>
            <a:ext cx="2478735" cy="4231742"/>
          </a:xfrm>
          <a:prstGeom prst="rect">
            <a:avLst/>
          </a:prstGeom>
        </p:spPr>
      </p:pic>
      <p:sp>
        <p:nvSpPr>
          <p:cNvPr id="3" name="Slide Number Placeholder 2">
            <a:extLst>
              <a:ext uri="{FF2B5EF4-FFF2-40B4-BE49-F238E27FC236}">
                <a16:creationId xmlns:a16="http://schemas.microsoft.com/office/drawing/2014/main" id="{1983C757-0EBC-4AC7-8C71-1BB60A86C8FF}"/>
              </a:ext>
            </a:extLst>
          </p:cNvPr>
          <p:cNvSpPr>
            <a:spLocks noGrp="1"/>
          </p:cNvSpPr>
          <p:nvPr>
            <p:ph type="sldNum" sz="quarter" idx="12"/>
          </p:nvPr>
        </p:nvSpPr>
        <p:spPr/>
        <p:txBody>
          <a:bodyPr/>
          <a:lstStyle/>
          <a:p>
            <a:fld id="{3CC90D32-697D-4F0D-8E4A-0F6F398B2A4E}" type="slidenum">
              <a:rPr lang="en-US" smtClean="0"/>
              <a:t>26</a:t>
            </a:fld>
            <a:endParaRPr lang="en-US"/>
          </a:p>
        </p:txBody>
      </p:sp>
      <p:sp>
        <p:nvSpPr>
          <p:cNvPr id="6" name="TextBox 5">
            <a:extLst>
              <a:ext uri="{FF2B5EF4-FFF2-40B4-BE49-F238E27FC236}">
                <a16:creationId xmlns:a16="http://schemas.microsoft.com/office/drawing/2014/main" id="{2CEAAE95-410B-4A50-B88D-FF8825C983B0}"/>
              </a:ext>
            </a:extLst>
          </p:cNvPr>
          <p:cNvSpPr txBox="1"/>
          <p:nvPr/>
        </p:nvSpPr>
        <p:spPr>
          <a:xfrm>
            <a:off x="3193299" y="5791053"/>
            <a:ext cx="3057247" cy="369332"/>
          </a:xfrm>
          <a:prstGeom prst="rect">
            <a:avLst/>
          </a:prstGeom>
          <a:noFill/>
        </p:spPr>
        <p:txBody>
          <a:bodyPr wrap="none" rtlCol="0">
            <a:spAutoFit/>
          </a:bodyPr>
          <a:lstStyle/>
          <a:p>
            <a:r>
              <a:rPr lang="en-US" i="1" dirty="0" err="1"/>
              <a:t>Giao</a:t>
            </a:r>
            <a:r>
              <a:rPr lang="en-US" i="1" dirty="0"/>
              <a:t> </a:t>
            </a:r>
            <a:r>
              <a:rPr lang="en-US" i="1" dirty="0" err="1"/>
              <a:t>diện</a:t>
            </a:r>
            <a:r>
              <a:rPr lang="en-US" i="1" dirty="0"/>
              <a:t> </a:t>
            </a:r>
            <a:r>
              <a:rPr lang="en-US" i="1" dirty="0" err="1"/>
              <a:t>tìm</a:t>
            </a:r>
            <a:r>
              <a:rPr lang="en-US" i="1" dirty="0"/>
              <a:t> </a:t>
            </a:r>
            <a:r>
              <a:rPr lang="en-US" i="1" dirty="0" err="1"/>
              <a:t>kiếm</a:t>
            </a:r>
            <a:r>
              <a:rPr lang="en-US" i="1" dirty="0"/>
              <a:t> </a:t>
            </a:r>
            <a:r>
              <a:rPr lang="en-US" i="1" dirty="0" err="1"/>
              <a:t>thông</a:t>
            </a:r>
            <a:r>
              <a:rPr lang="en-US" i="1" dirty="0"/>
              <a:t> tin</a:t>
            </a:r>
          </a:p>
        </p:txBody>
      </p:sp>
    </p:spTree>
    <p:extLst>
      <p:ext uri="{BB962C8B-B14F-4D97-AF65-F5344CB8AC3E}">
        <p14:creationId xmlns:p14="http://schemas.microsoft.com/office/powerpoint/2010/main" val="1730101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0F470-DAD4-4BCA-8A3D-4B98F7EADCA8}"/>
              </a:ext>
            </a:extLst>
          </p:cNvPr>
          <p:cNvSpPr>
            <a:spLocks noGrp="1"/>
          </p:cNvSpPr>
          <p:nvPr>
            <p:ph type="title"/>
          </p:nvPr>
        </p:nvSpPr>
        <p:spPr/>
        <p:txBody>
          <a:bodyPr>
            <a:normAutofit/>
          </a:bodyPr>
          <a:lstStyle/>
          <a:p>
            <a:r>
              <a:rPr lang="en-US" sz="4400" dirty="0"/>
              <a:t>IV. </a:t>
            </a:r>
            <a:r>
              <a:rPr lang="en-US" sz="4400" dirty="0" err="1"/>
              <a:t>Xây</a:t>
            </a:r>
            <a:r>
              <a:rPr lang="en-US" sz="4400" dirty="0"/>
              <a:t> </a:t>
            </a:r>
            <a:r>
              <a:rPr lang="en-US" sz="4400" dirty="0" err="1"/>
              <a:t>dựng</a:t>
            </a:r>
            <a:r>
              <a:rPr lang="en-US" sz="4400" dirty="0"/>
              <a:t> </a:t>
            </a:r>
            <a:r>
              <a:rPr lang="en-US" sz="4400" dirty="0" err="1"/>
              <a:t>các</a:t>
            </a:r>
            <a:r>
              <a:rPr lang="en-US" sz="4400" dirty="0"/>
              <a:t> </a:t>
            </a:r>
            <a:r>
              <a:rPr lang="en-US" sz="4400" dirty="0" err="1"/>
              <a:t>giao</a:t>
            </a:r>
            <a:r>
              <a:rPr lang="en-US" sz="4400" dirty="0"/>
              <a:t> </a:t>
            </a:r>
            <a:r>
              <a:rPr lang="en-US" sz="4400" dirty="0" err="1"/>
              <a:t>diện</a:t>
            </a:r>
            <a:endParaRPr lang="en-US" sz="4500" dirty="0"/>
          </a:p>
        </p:txBody>
      </p:sp>
      <p:pic>
        <p:nvPicPr>
          <p:cNvPr id="10" name="Picture 9">
            <a:extLst>
              <a:ext uri="{FF2B5EF4-FFF2-40B4-BE49-F238E27FC236}">
                <a16:creationId xmlns:a16="http://schemas.microsoft.com/office/drawing/2014/main" id="{18A7C340-A193-4B11-9549-F109FB5463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446102"/>
            <a:ext cx="2603116" cy="4475140"/>
          </a:xfrm>
          <a:prstGeom prst="rect">
            <a:avLst/>
          </a:prstGeom>
        </p:spPr>
      </p:pic>
      <p:pic>
        <p:nvPicPr>
          <p:cNvPr id="11" name="Picture 10">
            <a:extLst>
              <a:ext uri="{FF2B5EF4-FFF2-40B4-BE49-F238E27FC236}">
                <a16:creationId xmlns:a16="http://schemas.microsoft.com/office/drawing/2014/main" id="{DDCA642C-FD9A-4187-B9B7-36435109B41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681443" y="1446102"/>
            <a:ext cx="2603116" cy="4265407"/>
          </a:xfrm>
          <a:prstGeom prst="rect">
            <a:avLst/>
          </a:prstGeom>
          <a:noFill/>
          <a:ln>
            <a:noFill/>
          </a:ln>
        </p:spPr>
      </p:pic>
      <p:sp>
        <p:nvSpPr>
          <p:cNvPr id="3" name="Slide Number Placeholder 2">
            <a:extLst>
              <a:ext uri="{FF2B5EF4-FFF2-40B4-BE49-F238E27FC236}">
                <a16:creationId xmlns:a16="http://schemas.microsoft.com/office/drawing/2014/main" id="{7F65368C-E281-47D8-871B-6DB60455A906}"/>
              </a:ext>
            </a:extLst>
          </p:cNvPr>
          <p:cNvSpPr>
            <a:spLocks noGrp="1"/>
          </p:cNvSpPr>
          <p:nvPr>
            <p:ph type="sldNum" sz="quarter" idx="12"/>
          </p:nvPr>
        </p:nvSpPr>
        <p:spPr/>
        <p:txBody>
          <a:bodyPr/>
          <a:lstStyle/>
          <a:p>
            <a:fld id="{3CC90D32-697D-4F0D-8E4A-0F6F398B2A4E}" type="slidenum">
              <a:rPr lang="en-US" smtClean="0"/>
              <a:t>27</a:t>
            </a:fld>
            <a:endParaRPr lang="en-US"/>
          </a:p>
        </p:txBody>
      </p:sp>
      <p:sp>
        <p:nvSpPr>
          <p:cNvPr id="7" name="TextBox 6">
            <a:extLst>
              <a:ext uri="{FF2B5EF4-FFF2-40B4-BE49-F238E27FC236}">
                <a16:creationId xmlns:a16="http://schemas.microsoft.com/office/drawing/2014/main" id="{38F3C6DA-7EEF-4830-8D1F-702E5C9C7F8B}"/>
              </a:ext>
            </a:extLst>
          </p:cNvPr>
          <p:cNvSpPr txBox="1"/>
          <p:nvPr/>
        </p:nvSpPr>
        <p:spPr>
          <a:xfrm>
            <a:off x="1314182" y="6037155"/>
            <a:ext cx="1826141" cy="369332"/>
          </a:xfrm>
          <a:prstGeom prst="rect">
            <a:avLst/>
          </a:prstGeom>
          <a:noFill/>
        </p:spPr>
        <p:txBody>
          <a:bodyPr wrap="none" rtlCol="0">
            <a:spAutoFit/>
          </a:bodyPr>
          <a:lstStyle/>
          <a:p>
            <a:r>
              <a:rPr lang="en-US" i="1" dirty="0" err="1"/>
              <a:t>Giao</a:t>
            </a:r>
            <a:r>
              <a:rPr lang="en-US" i="1" dirty="0"/>
              <a:t> </a:t>
            </a:r>
            <a:r>
              <a:rPr lang="en-US" i="1" dirty="0" err="1"/>
              <a:t>đăng</a:t>
            </a:r>
            <a:r>
              <a:rPr lang="en-US" i="1" dirty="0"/>
              <a:t> </a:t>
            </a:r>
            <a:r>
              <a:rPr lang="en-US" i="1" dirty="0" err="1"/>
              <a:t>nhập</a:t>
            </a:r>
            <a:endParaRPr lang="en-US" i="1" dirty="0"/>
          </a:p>
        </p:txBody>
      </p:sp>
      <p:sp>
        <p:nvSpPr>
          <p:cNvPr id="8" name="TextBox 7">
            <a:extLst>
              <a:ext uri="{FF2B5EF4-FFF2-40B4-BE49-F238E27FC236}">
                <a16:creationId xmlns:a16="http://schemas.microsoft.com/office/drawing/2014/main" id="{B8447C13-5885-4E46-8A88-63D4A67DA696}"/>
              </a:ext>
            </a:extLst>
          </p:cNvPr>
          <p:cNvSpPr txBox="1"/>
          <p:nvPr/>
        </p:nvSpPr>
        <p:spPr>
          <a:xfrm>
            <a:off x="6825680" y="6138969"/>
            <a:ext cx="2121093" cy="369332"/>
          </a:xfrm>
          <a:prstGeom prst="rect">
            <a:avLst/>
          </a:prstGeom>
          <a:noFill/>
        </p:spPr>
        <p:txBody>
          <a:bodyPr wrap="none" rtlCol="0">
            <a:spAutoFit/>
          </a:bodyPr>
          <a:lstStyle/>
          <a:p>
            <a:r>
              <a:rPr lang="en-US" i="1" dirty="0" err="1"/>
              <a:t>Giao</a:t>
            </a:r>
            <a:r>
              <a:rPr lang="en-US" i="1" dirty="0"/>
              <a:t> </a:t>
            </a:r>
            <a:r>
              <a:rPr lang="en-US" i="1" dirty="0" err="1"/>
              <a:t>diện</a:t>
            </a:r>
            <a:r>
              <a:rPr lang="en-US" i="1" dirty="0"/>
              <a:t> </a:t>
            </a:r>
            <a:r>
              <a:rPr lang="en-US" i="1" dirty="0" err="1"/>
              <a:t>thông</a:t>
            </a:r>
            <a:r>
              <a:rPr lang="en-US" i="1" dirty="0"/>
              <a:t> tin</a:t>
            </a:r>
          </a:p>
        </p:txBody>
      </p:sp>
      <p:sp>
        <p:nvSpPr>
          <p:cNvPr id="9" name="TextBox 8">
            <a:extLst>
              <a:ext uri="{FF2B5EF4-FFF2-40B4-BE49-F238E27FC236}">
                <a16:creationId xmlns:a16="http://schemas.microsoft.com/office/drawing/2014/main" id="{10F69EA3-F19E-4D6A-8488-07AE24BD5A90}"/>
              </a:ext>
            </a:extLst>
          </p:cNvPr>
          <p:cNvSpPr txBox="1"/>
          <p:nvPr/>
        </p:nvSpPr>
        <p:spPr>
          <a:xfrm>
            <a:off x="3394265" y="6041362"/>
            <a:ext cx="3177473" cy="369332"/>
          </a:xfrm>
          <a:prstGeom prst="rect">
            <a:avLst/>
          </a:prstGeom>
          <a:noFill/>
        </p:spPr>
        <p:txBody>
          <a:bodyPr wrap="none" rtlCol="0">
            <a:spAutoFit/>
          </a:bodyPr>
          <a:lstStyle/>
          <a:p>
            <a:r>
              <a:rPr lang="en-US" i="1" dirty="0" err="1"/>
              <a:t>Giao</a:t>
            </a:r>
            <a:r>
              <a:rPr lang="en-US" i="1" dirty="0"/>
              <a:t> </a:t>
            </a:r>
            <a:r>
              <a:rPr lang="en-US" i="1" dirty="0" err="1"/>
              <a:t>diện</a:t>
            </a:r>
            <a:r>
              <a:rPr lang="en-US" i="1" dirty="0"/>
              <a:t> </a:t>
            </a:r>
            <a:r>
              <a:rPr lang="en-US" i="1" dirty="0" err="1"/>
              <a:t>danh</a:t>
            </a:r>
            <a:r>
              <a:rPr lang="en-US" i="1" dirty="0"/>
              <a:t> </a:t>
            </a:r>
            <a:r>
              <a:rPr lang="en-US" i="1" dirty="0" err="1"/>
              <a:t>sách</a:t>
            </a:r>
            <a:r>
              <a:rPr lang="en-US" i="1" dirty="0"/>
              <a:t> </a:t>
            </a:r>
            <a:r>
              <a:rPr lang="en-US" i="1" dirty="0" err="1"/>
              <a:t>khu</a:t>
            </a:r>
            <a:r>
              <a:rPr lang="en-US" i="1" dirty="0"/>
              <a:t> </a:t>
            </a:r>
            <a:r>
              <a:rPr lang="en-US" i="1" dirty="0" err="1"/>
              <a:t>vực</a:t>
            </a:r>
            <a:endParaRPr lang="en-US" i="1" dirty="0"/>
          </a:p>
        </p:txBody>
      </p:sp>
      <p:pic>
        <p:nvPicPr>
          <p:cNvPr id="4" name="Picture 3">
            <a:extLst>
              <a:ext uri="{FF2B5EF4-FFF2-40B4-BE49-F238E27FC236}">
                <a16:creationId xmlns:a16="http://schemas.microsoft.com/office/drawing/2014/main" id="{DB995E8F-8FF1-4DAD-99CB-106899B6547C}"/>
              </a:ext>
            </a:extLst>
          </p:cNvPr>
          <p:cNvPicPr>
            <a:picLocks noChangeAspect="1"/>
          </p:cNvPicPr>
          <p:nvPr/>
        </p:nvPicPr>
        <p:blipFill>
          <a:blip r:embed="rId5"/>
          <a:stretch>
            <a:fillRect/>
          </a:stretch>
        </p:blipFill>
        <p:spPr>
          <a:xfrm>
            <a:off x="6670886" y="1446102"/>
            <a:ext cx="2603116" cy="4556606"/>
          </a:xfrm>
          <a:prstGeom prst="rect">
            <a:avLst/>
          </a:prstGeom>
        </p:spPr>
      </p:pic>
    </p:spTree>
    <p:extLst>
      <p:ext uri="{BB962C8B-B14F-4D97-AF65-F5344CB8AC3E}">
        <p14:creationId xmlns:p14="http://schemas.microsoft.com/office/powerpoint/2010/main" val="2904541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08B37-FAB6-4902-ABDE-12159C29E14D}"/>
              </a:ext>
            </a:extLst>
          </p:cNvPr>
          <p:cNvSpPr>
            <a:spLocks noGrp="1"/>
          </p:cNvSpPr>
          <p:nvPr>
            <p:ph type="title"/>
          </p:nvPr>
        </p:nvSpPr>
        <p:spPr/>
        <p:txBody>
          <a:bodyPr>
            <a:normAutofit/>
          </a:bodyPr>
          <a:lstStyle/>
          <a:p>
            <a:r>
              <a:rPr lang="en-US" sz="4400" dirty="0"/>
              <a:t>IV. </a:t>
            </a:r>
            <a:r>
              <a:rPr lang="en-US" sz="4400" dirty="0" err="1"/>
              <a:t>Xây</a:t>
            </a:r>
            <a:r>
              <a:rPr lang="en-US" sz="4400" dirty="0"/>
              <a:t> </a:t>
            </a:r>
            <a:r>
              <a:rPr lang="en-US" sz="4400" dirty="0" err="1"/>
              <a:t>dựng</a:t>
            </a:r>
            <a:r>
              <a:rPr lang="en-US" sz="4400" dirty="0"/>
              <a:t> </a:t>
            </a:r>
            <a:r>
              <a:rPr lang="en-US" sz="4400" dirty="0" err="1"/>
              <a:t>các</a:t>
            </a:r>
            <a:r>
              <a:rPr lang="en-US" sz="4400" dirty="0"/>
              <a:t> </a:t>
            </a:r>
            <a:r>
              <a:rPr lang="en-US" sz="4400" dirty="0" err="1"/>
              <a:t>giao</a:t>
            </a:r>
            <a:r>
              <a:rPr lang="en-US" sz="4400" dirty="0"/>
              <a:t> </a:t>
            </a:r>
            <a:r>
              <a:rPr lang="en-US" sz="4400" dirty="0" err="1"/>
              <a:t>diện</a:t>
            </a:r>
            <a:endParaRPr lang="en-US" sz="4500" dirty="0"/>
          </a:p>
        </p:txBody>
      </p:sp>
      <p:pic>
        <p:nvPicPr>
          <p:cNvPr id="5" name="Picture 4">
            <a:extLst>
              <a:ext uri="{FF2B5EF4-FFF2-40B4-BE49-F238E27FC236}">
                <a16:creationId xmlns:a16="http://schemas.microsoft.com/office/drawing/2014/main" id="{1E72B257-DC13-404E-8A2D-62B0D29FCC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7382" y="1378039"/>
            <a:ext cx="2382593" cy="4213128"/>
          </a:xfrm>
          <a:prstGeom prst="rect">
            <a:avLst/>
          </a:prstGeom>
        </p:spPr>
      </p:pic>
      <p:pic>
        <p:nvPicPr>
          <p:cNvPr id="7" name="Picture 6">
            <a:extLst>
              <a:ext uri="{FF2B5EF4-FFF2-40B4-BE49-F238E27FC236}">
                <a16:creationId xmlns:a16="http://schemas.microsoft.com/office/drawing/2014/main" id="{C32E7A7C-26F8-4A54-B628-18604502EF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3649" y="1378039"/>
            <a:ext cx="2382593" cy="4213127"/>
          </a:xfrm>
          <a:prstGeom prst="rect">
            <a:avLst/>
          </a:prstGeom>
        </p:spPr>
      </p:pic>
      <p:sp>
        <p:nvSpPr>
          <p:cNvPr id="3" name="Slide Number Placeholder 2">
            <a:extLst>
              <a:ext uri="{FF2B5EF4-FFF2-40B4-BE49-F238E27FC236}">
                <a16:creationId xmlns:a16="http://schemas.microsoft.com/office/drawing/2014/main" id="{267A42D0-006D-447A-BC0C-42FFAA77A4DB}"/>
              </a:ext>
            </a:extLst>
          </p:cNvPr>
          <p:cNvSpPr>
            <a:spLocks noGrp="1"/>
          </p:cNvSpPr>
          <p:nvPr>
            <p:ph type="sldNum" sz="quarter" idx="12"/>
          </p:nvPr>
        </p:nvSpPr>
        <p:spPr/>
        <p:txBody>
          <a:bodyPr/>
          <a:lstStyle/>
          <a:p>
            <a:fld id="{3CC90D32-697D-4F0D-8E4A-0F6F398B2A4E}" type="slidenum">
              <a:rPr lang="en-US" smtClean="0"/>
              <a:t>28</a:t>
            </a:fld>
            <a:endParaRPr lang="en-US"/>
          </a:p>
        </p:txBody>
      </p:sp>
      <p:sp>
        <p:nvSpPr>
          <p:cNvPr id="6" name="TextBox 5">
            <a:extLst>
              <a:ext uri="{FF2B5EF4-FFF2-40B4-BE49-F238E27FC236}">
                <a16:creationId xmlns:a16="http://schemas.microsoft.com/office/drawing/2014/main" id="{B80C91CF-CF3E-474C-98CD-BBFFDFDE657C}"/>
              </a:ext>
            </a:extLst>
          </p:cNvPr>
          <p:cNvSpPr txBox="1"/>
          <p:nvPr/>
        </p:nvSpPr>
        <p:spPr>
          <a:xfrm>
            <a:off x="3010253" y="5856696"/>
            <a:ext cx="4147289" cy="369332"/>
          </a:xfrm>
          <a:prstGeom prst="rect">
            <a:avLst/>
          </a:prstGeom>
          <a:noFill/>
        </p:spPr>
        <p:txBody>
          <a:bodyPr wrap="none" rtlCol="0">
            <a:spAutoFit/>
          </a:bodyPr>
          <a:lstStyle/>
          <a:p>
            <a:r>
              <a:rPr lang="en-US" i="1" dirty="0" err="1"/>
              <a:t>Giao</a:t>
            </a:r>
            <a:r>
              <a:rPr lang="en-US" i="1" dirty="0"/>
              <a:t> </a:t>
            </a:r>
            <a:r>
              <a:rPr lang="en-US" i="1" dirty="0" err="1"/>
              <a:t>quản</a:t>
            </a:r>
            <a:r>
              <a:rPr lang="en-US" i="1" dirty="0"/>
              <a:t> </a:t>
            </a:r>
            <a:r>
              <a:rPr lang="en-US" i="1" dirty="0" err="1"/>
              <a:t>hiển</a:t>
            </a:r>
            <a:r>
              <a:rPr lang="en-US" i="1" dirty="0"/>
              <a:t> </a:t>
            </a:r>
            <a:r>
              <a:rPr lang="en-US" i="1" dirty="0" err="1"/>
              <a:t>thị</a:t>
            </a:r>
            <a:r>
              <a:rPr lang="en-US" i="1" dirty="0"/>
              <a:t> </a:t>
            </a:r>
            <a:r>
              <a:rPr lang="en-US" i="1" dirty="0" err="1"/>
              <a:t>danh</a:t>
            </a:r>
            <a:r>
              <a:rPr lang="en-US" i="1" dirty="0"/>
              <a:t> </a:t>
            </a:r>
            <a:r>
              <a:rPr lang="en-US" i="1" dirty="0" err="1"/>
              <a:t>sách</a:t>
            </a:r>
            <a:r>
              <a:rPr lang="en-US" i="1" dirty="0"/>
              <a:t> – </a:t>
            </a:r>
            <a:r>
              <a:rPr lang="en-US" i="1" dirty="0" err="1"/>
              <a:t>bản</a:t>
            </a:r>
            <a:r>
              <a:rPr lang="en-US" i="1" dirty="0"/>
              <a:t> </a:t>
            </a:r>
            <a:r>
              <a:rPr lang="en-US" i="1" dirty="0" err="1"/>
              <a:t>đồ</a:t>
            </a:r>
            <a:endParaRPr lang="en-US" i="1" dirty="0"/>
          </a:p>
        </p:txBody>
      </p:sp>
    </p:spTree>
    <p:extLst>
      <p:ext uri="{BB962C8B-B14F-4D97-AF65-F5344CB8AC3E}">
        <p14:creationId xmlns:p14="http://schemas.microsoft.com/office/powerpoint/2010/main" val="630464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0B4DB-9674-4FB7-B341-2D1D0E79C3BA}"/>
              </a:ext>
            </a:extLst>
          </p:cNvPr>
          <p:cNvSpPr>
            <a:spLocks noGrp="1"/>
          </p:cNvSpPr>
          <p:nvPr>
            <p:ph type="title"/>
          </p:nvPr>
        </p:nvSpPr>
        <p:spPr/>
        <p:txBody>
          <a:bodyPr>
            <a:normAutofit/>
          </a:bodyPr>
          <a:lstStyle/>
          <a:p>
            <a:r>
              <a:rPr lang="en-US" sz="4400" dirty="0"/>
              <a:t>IV. </a:t>
            </a:r>
            <a:r>
              <a:rPr lang="en-US" sz="4400" dirty="0" err="1"/>
              <a:t>Xây</a:t>
            </a:r>
            <a:r>
              <a:rPr lang="en-US" sz="4400" dirty="0"/>
              <a:t> </a:t>
            </a:r>
            <a:r>
              <a:rPr lang="en-US" sz="4400" dirty="0" err="1"/>
              <a:t>dựng</a:t>
            </a:r>
            <a:r>
              <a:rPr lang="en-US" sz="4400" dirty="0"/>
              <a:t> </a:t>
            </a:r>
            <a:r>
              <a:rPr lang="en-US" sz="4400" dirty="0" err="1"/>
              <a:t>các</a:t>
            </a:r>
            <a:r>
              <a:rPr lang="en-US" sz="4400" dirty="0"/>
              <a:t> </a:t>
            </a:r>
            <a:r>
              <a:rPr lang="en-US" sz="4400" dirty="0" err="1"/>
              <a:t>giao</a:t>
            </a:r>
            <a:r>
              <a:rPr lang="en-US" sz="4400" dirty="0"/>
              <a:t> </a:t>
            </a:r>
            <a:r>
              <a:rPr lang="en-US" sz="4400" dirty="0" err="1"/>
              <a:t>diện</a:t>
            </a:r>
            <a:endParaRPr lang="en-US" sz="4500" dirty="0"/>
          </a:p>
        </p:txBody>
      </p:sp>
      <p:pic>
        <p:nvPicPr>
          <p:cNvPr id="9" name="Picture 8">
            <a:extLst>
              <a:ext uri="{FF2B5EF4-FFF2-40B4-BE49-F238E27FC236}">
                <a16:creationId xmlns:a16="http://schemas.microsoft.com/office/drawing/2014/main" id="{B078D13B-A193-40E3-A45D-1C141A3400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250" y="1394123"/>
            <a:ext cx="2441380" cy="4061309"/>
          </a:xfrm>
          <a:prstGeom prst="rect">
            <a:avLst/>
          </a:prstGeom>
        </p:spPr>
      </p:pic>
      <p:sp>
        <p:nvSpPr>
          <p:cNvPr id="3" name="Slide Number Placeholder 2">
            <a:extLst>
              <a:ext uri="{FF2B5EF4-FFF2-40B4-BE49-F238E27FC236}">
                <a16:creationId xmlns:a16="http://schemas.microsoft.com/office/drawing/2014/main" id="{923EA480-5D0C-4BE2-AE3E-1422ABAFD6E2}"/>
              </a:ext>
            </a:extLst>
          </p:cNvPr>
          <p:cNvSpPr>
            <a:spLocks noGrp="1"/>
          </p:cNvSpPr>
          <p:nvPr>
            <p:ph type="sldNum" sz="quarter" idx="12"/>
          </p:nvPr>
        </p:nvSpPr>
        <p:spPr/>
        <p:txBody>
          <a:bodyPr/>
          <a:lstStyle/>
          <a:p>
            <a:fld id="{3CC90D32-697D-4F0D-8E4A-0F6F398B2A4E}" type="slidenum">
              <a:rPr lang="en-US" smtClean="0"/>
              <a:t>29</a:t>
            </a:fld>
            <a:endParaRPr lang="en-US"/>
          </a:p>
        </p:txBody>
      </p:sp>
      <p:sp>
        <p:nvSpPr>
          <p:cNvPr id="8" name="TextBox 7">
            <a:extLst>
              <a:ext uri="{FF2B5EF4-FFF2-40B4-BE49-F238E27FC236}">
                <a16:creationId xmlns:a16="http://schemas.microsoft.com/office/drawing/2014/main" id="{4C2A6078-6E27-4E73-AB97-7D0FDCD4B41F}"/>
              </a:ext>
            </a:extLst>
          </p:cNvPr>
          <p:cNvSpPr txBox="1"/>
          <p:nvPr/>
        </p:nvSpPr>
        <p:spPr>
          <a:xfrm>
            <a:off x="3995894" y="5920157"/>
            <a:ext cx="2416046" cy="369332"/>
          </a:xfrm>
          <a:prstGeom prst="rect">
            <a:avLst/>
          </a:prstGeom>
          <a:noFill/>
        </p:spPr>
        <p:txBody>
          <a:bodyPr wrap="none" rtlCol="0">
            <a:spAutoFit/>
          </a:bodyPr>
          <a:lstStyle/>
          <a:p>
            <a:r>
              <a:rPr lang="en-US" i="1" dirty="0" err="1"/>
              <a:t>Giao</a:t>
            </a:r>
            <a:r>
              <a:rPr lang="en-US" i="1" dirty="0"/>
              <a:t> </a:t>
            </a:r>
            <a:r>
              <a:rPr lang="en-US" i="1" dirty="0" err="1"/>
              <a:t>quản</a:t>
            </a:r>
            <a:r>
              <a:rPr lang="en-US" i="1" dirty="0"/>
              <a:t> </a:t>
            </a:r>
            <a:r>
              <a:rPr lang="en-US" i="1" dirty="0" err="1"/>
              <a:t>lý</a:t>
            </a:r>
            <a:r>
              <a:rPr lang="en-US" i="1" dirty="0"/>
              <a:t> </a:t>
            </a:r>
            <a:r>
              <a:rPr lang="en-US" i="1" dirty="0" err="1"/>
              <a:t>tiền</a:t>
            </a:r>
            <a:r>
              <a:rPr lang="en-US" i="1" dirty="0"/>
              <a:t> </a:t>
            </a:r>
            <a:r>
              <a:rPr lang="en-US" i="1" dirty="0" err="1"/>
              <a:t>điền</a:t>
            </a:r>
            <a:endParaRPr lang="en-US" i="1" dirty="0"/>
          </a:p>
        </p:txBody>
      </p:sp>
      <p:pic>
        <p:nvPicPr>
          <p:cNvPr id="4" name="Picture 3">
            <a:extLst>
              <a:ext uri="{FF2B5EF4-FFF2-40B4-BE49-F238E27FC236}">
                <a16:creationId xmlns:a16="http://schemas.microsoft.com/office/drawing/2014/main" id="{72743116-C72F-4878-95FE-1A2DA7C34C0A}"/>
              </a:ext>
            </a:extLst>
          </p:cNvPr>
          <p:cNvPicPr>
            <a:picLocks noChangeAspect="1"/>
          </p:cNvPicPr>
          <p:nvPr/>
        </p:nvPicPr>
        <p:blipFill>
          <a:blip r:embed="rId4"/>
          <a:stretch>
            <a:fillRect/>
          </a:stretch>
        </p:blipFill>
        <p:spPr>
          <a:xfrm>
            <a:off x="2329188" y="1394123"/>
            <a:ext cx="2441380" cy="4057087"/>
          </a:xfrm>
          <a:prstGeom prst="rect">
            <a:avLst/>
          </a:prstGeom>
        </p:spPr>
      </p:pic>
    </p:spTree>
    <p:extLst>
      <p:ext uri="{BB962C8B-B14F-4D97-AF65-F5344CB8AC3E}">
        <p14:creationId xmlns:p14="http://schemas.microsoft.com/office/powerpoint/2010/main" val="2104125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0EE27-16D9-4ADE-8956-3AEFF6A7759C}"/>
              </a:ext>
            </a:extLst>
          </p:cNvPr>
          <p:cNvSpPr>
            <a:spLocks noGrp="1"/>
          </p:cNvSpPr>
          <p:nvPr>
            <p:ph type="title"/>
          </p:nvPr>
        </p:nvSpPr>
        <p:spPr/>
        <p:txBody>
          <a:bodyPr>
            <a:noAutofit/>
          </a:bodyPr>
          <a:lstStyle/>
          <a:p>
            <a:pPr algn="just"/>
            <a:r>
              <a:rPr lang="en-US" sz="4500" dirty="0"/>
              <a:t>I. </a:t>
            </a:r>
            <a:r>
              <a:rPr lang="en-US" sz="4500" dirty="0" err="1"/>
              <a:t>Mô</a:t>
            </a:r>
            <a:r>
              <a:rPr lang="en-US" sz="4500" dirty="0"/>
              <a:t> </a:t>
            </a:r>
            <a:r>
              <a:rPr lang="en-US" sz="4500" dirty="0" err="1"/>
              <a:t>tả</a:t>
            </a:r>
            <a:r>
              <a:rPr lang="en-US" sz="4500" dirty="0"/>
              <a:t> </a:t>
            </a:r>
            <a:r>
              <a:rPr lang="en-US" sz="4500" dirty="0" err="1"/>
              <a:t>tổng</a:t>
            </a:r>
            <a:r>
              <a:rPr lang="en-US" sz="4500" dirty="0"/>
              <a:t> </a:t>
            </a:r>
            <a:r>
              <a:rPr lang="en-US" sz="4500" dirty="0" err="1"/>
              <a:t>quan</a:t>
            </a:r>
            <a:r>
              <a:rPr lang="en-US" sz="4500" dirty="0"/>
              <a:t> - </a:t>
            </a:r>
            <a:r>
              <a:rPr lang="en-US" sz="4500" dirty="0" err="1"/>
              <a:t>Bối</a:t>
            </a:r>
            <a:r>
              <a:rPr lang="en-US" sz="4500" dirty="0"/>
              <a:t> </a:t>
            </a:r>
            <a:r>
              <a:rPr lang="en-US" sz="4500" dirty="0" err="1"/>
              <a:t>cảnh</a:t>
            </a:r>
            <a:r>
              <a:rPr lang="en-US" sz="4500" dirty="0"/>
              <a:t> </a:t>
            </a:r>
            <a:r>
              <a:rPr lang="en-US" sz="4500" dirty="0" err="1"/>
              <a:t>sản</a:t>
            </a:r>
            <a:r>
              <a:rPr lang="en-US" sz="4500" dirty="0"/>
              <a:t> </a:t>
            </a:r>
            <a:r>
              <a:rPr lang="en-US" sz="4500" dirty="0" err="1"/>
              <a:t>phẩm</a:t>
            </a:r>
            <a:endParaRPr lang="en-US" sz="4500" dirty="0"/>
          </a:p>
        </p:txBody>
      </p:sp>
      <p:sp>
        <p:nvSpPr>
          <p:cNvPr id="3" name="Content Placeholder 2">
            <a:extLst>
              <a:ext uri="{FF2B5EF4-FFF2-40B4-BE49-F238E27FC236}">
                <a16:creationId xmlns:a16="http://schemas.microsoft.com/office/drawing/2014/main" id="{DAD5FFB7-C0AE-4BD2-A01E-5C02A9A31F29}"/>
              </a:ext>
            </a:extLst>
          </p:cNvPr>
          <p:cNvSpPr>
            <a:spLocks noGrp="1"/>
          </p:cNvSpPr>
          <p:nvPr>
            <p:ph idx="1"/>
          </p:nvPr>
        </p:nvSpPr>
        <p:spPr/>
        <p:txBody>
          <a:bodyPr>
            <a:normAutofit lnSpcReduction="10000"/>
          </a:bodyPr>
          <a:lstStyle/>
          <a:p>
            <a:pPr algn="just"/>
            <a:r>
              <a:rPr lang="en-US" sz="2400" dirty="0" err="1"/>
              <a:t>Với</a:t>
            </a:r>
            <a:r>
              <a:rPr lang="en-US" sz="2400" dirty="0"/>
              <a:t> </a:t>
            </a:r>
            <a:r>
              <a:rPr lang="en-US" sz="2400" dirty="0" err="1"/>
              <a:t>thời</a:t>
            </a:r>
            <a:r>
              <a:rPr lang="en-US" sz="2400" dirty="0"/>
              <a:t> </a:t>
            </a:r>
            <a:r>
              <a:rPr lang="en-US" sz="2400" dirty="0" err="1"/>
              <a:t>đại</a:t>
            </a:r>
            <a:r>
              <a:rPr lang="en-US" sz="2400" dirty="0"/>
              <a:t> </a:t>
            </a:r>
            <a:r>
              <a:rPr lang="en-US" sz="2400" dirty="0" err="1"/>
              <a:t>công</a:t>
            </a:r>
            <a:r>
              <a:rPr lang="en-US" sz="2400" dirty="0"/>
              <a:t> </a:t>
            </a:r>
            <a:r>
              <a:rPr lang="en-US" sz="2400" dirty="0" err="1"/>
              <a:t>nghệ</a:t>
            </a:r>
            <a:r>
              <a:rPr lang="en-US" sz="2400" dirty="0"/>
              <a:t> </a:t>
            </a:r>
            <a:r>
              <a:rPr lang="en-US" sz="2400" dirty="0" err="1"/>
              <a:t>thông</a:t>
            </a:r>
            <a:r>
              <a:rPr lang="en-US" sz="2400" dirty="0"/>
              <a:t> tin </a:t>
            </a:r>
            <a:r>
              <a:rPr lang="en-US" sz="2400" dirty="0" err="1"/>
              <a:t>phát</a:t>
            </a:r>
            <a:r>
              <a:rPr lang="en-US" sz="2400" dirty="0"/>
              <a:t> </a:t>
            </a:r>
            <a:r>
              <a:rPr lang="en-US" sz="2400" dirty="0" err="1"/>
              <a:t>triển</a:t>
            </a:r>
            <a:r>
              <a:rPr lang="en-US" sz="2400" dirty="0"/>
              <a:t> </a:t>
            </a:r>
            <a:r>
              <a:rPr lang="en-US" sz="2400" dirty="0" err="1"/>
              <a:t>như</a:t>
            </a:r>
            <a:r>
              <a:rPr lang="en-US" sz="2400" dirty="0"/>
              <a:t> </a:t>
            </a:r>
            <a:r>
              <a:rPr lang="en-US" sz="2400" dirty="0" err="1"/>
              <a:t>hiện</a:t>
            </a:r>
            <a:r>
              <a:rPr lang="en-US" sz="2400" dirty="0"/>
              <a:t> nay, </a:t>
            </a:r>
            <a:r>
              <a:rPr lang="en-US" sz="2400" dirty="0" err="1"/>
              <a:t>việc</a:t>
            </a:r>
            <a:r>
              <a:rPr lang="en-US" sz="2400" dirty="0"/>
              <a:t> </a:t>
            </a:r>
            <a:r>
              <a:rPr lang="en-US" sz="2400" dirty="0" err="1"/>
              <a:t>lưu</a:t>
            </a:r>
            <a:r>
              <a:rPr lang="en-US" sz="2400" dirty="0"/>
              <a:t> </a:t>
            </a:r>
            <a:r>
              <a:rPr lang="en-US" sz="2400" dirty="0" err="1"/>
              <a:t>giữ</a:t>
            </a:r>
            <a:r>
              <a:rPr lang="en-US" sz="2400" dirty="0"/>
              <a:t> </a:t>
            </a:r>
            <a:r>
              <a:rPr lang="en-US" sz="2400" dirty="0" err="1"/>
              <a:t>và</a:t>
            </a:r>
            <a:r>
              <a:rPr lang="en-US" sz="2400" dirty="0"/>
              <a:t> </a:t>
            </a:r>
            <a:r>
              <a:rPr lang="en-US" sz="2400" dirty="0" err="1"/>
              <a:t>trao</a:t>
            </a:r>
            <a:r>
              <a:rPr lang="en-US" sz="2400" dirty="0"/>
              <a:t> </a:t>
            </a:r>
            <a:r>
              <a:rPr lang="en-US" sz="2400" dirty="0" err="1"/>
              <a:t>đổi</a:t>
            </a:r>
            <a:r>
              <a:rPr lang="en-US" sz="2400" dirty="0"/>
              <a:t> </a:t>
            </a:r>
            <a:r>
              <a:rPr lang="en-US" sz="2400" dirty="0" err="1"/>
              <a:t>thông</a:t>
            </a:r>
            <a:r>
              <a:rPr lang="en-US" sz="2400" dirty="0"/>
              <a:t> tin qua internet </a:t>
            </a:r>
            <a:r>
              <a:rPr lang="en-US" sz="2400" dirty="0" err="1"/>
              <a:t>là</a:t>
            </a:r>
            <a:r>
              <a:rPr lang="en-US" sz="2400" dirty="0"/>
              <a:t> </a:t>
            </a:r>
            <a:r>
              <a:rPr lang="en-US" sz="2400" dirty="0" err="1"/>
              <a:t>khá</a:t>
            </a:r>
            <a:r>
              <a:rPr lang="en-US" sz="2400" dirty="0"/>
              <a:t> </a:t>
            </a:r>
            <a:r>
              <a:rPr lang="en-US" sz="2400" dirty="0" err="1"/>
              <a:t>phổ</a:t>
            </a:r>
            <a:r>
              <a:rPr lang="en-US" sz="2400" dirty="0"/>
              <a:t> </a:t>
            </a:r>
            <a:r>
              <a:rPr lang="en-US" sz="2400" dirty="0" err="1"/>
              <a:t>biến</a:t>
            </a:r>
            <a:r>
              <a:rPr lang="en-US" sz="2400" dirty="0"/>
              <a:t>.</a:t>
            </a:r>
          </a:p>
          <a:p>
            <a:pPr algn="just"/>
            <a:r>
              <a:rPr lang="en-US" sz="2400" dirty="0" err="1"/>
              <a:t>Điện</a:t>
            </a:r>
            <a:r>
              <a:rPr lang="en-US" sz="2400" dirty="0"/>
              <a:t> </a:t>
            </a:r>
            <a:r>
              <a:rPr lang="en-US" sz="2400" dirty="0" err="1"/>
              <a:t>thoại</a:t>
            </a:r>
            <a:r>
              <a:rPr lang="en-US" sz="2400" dirty="0"/>
              <a:t> </a:t>
            </a:r>
            <a:r>
              <a:rPr lang="en-US" sz="2400" dirty="0" err="1"/>
              <a:t>thông</a:t>
            </a:r>
            <a:r>
              <a:rPr lang="en-US" sz="2400" dirty="0"/>
              <a:t> </a:t>
            </a:r>
            <a:r>
              <a:rPr lang="en-US" sz="2400" dirty="0" err="1"/>
              <a:t>minh</a:t>
            </a:r>
            <a:r>
              <a:rPr lang="en-US" sz="2400" dirty="0"/>
              <a:t> </a:t>
            </a:r>
            <a:r>
              <a:rPr lang="en-US" sz="2400" dirty="0" err="1"/>
              <a:t>ngày</a:t>
            </a:r>
            <a:r>
              <a:rPr lang="en-US" sz="2400" dirty="0"/>
              <a:t> </a:t>
            </a:r>
            <a:r>
              <a:rPr lang="en-US" sz="2400" dirty="0" err="1"/>
              <a:t>càng</a:t>
            </a:r>
            <a:r>
              <a:rPr lang="en-US" sz="2400" dirty="0"/>
              <a:t> </a:t>
            </a:r>
            <a:r>
              <a:rPr lang="en-US" sz="2400" dirty="0" err="1"/>
              <a:t>phát</a:t>
            </a:r>
            <a:r>
              <a:rPr lang="en-US" sz="2400" dirty="0"/>
              <a:t> </a:t>
            </a:r>
            <a:r>
              <a:rPr lang="en-US" sz="2400" dirty="0" err="1"/>
              <a:t>triển</a:t>
            </a:r>
            <a:r>
              <a:rPr lang="en-US" sz="2400" dirty="0"/>
              <a:t> </a:t>
            </a:r>
            <a:r>
              <a:rPr lang="en-US" sz="2400" dirty="0" err="1"/>
              <a:t>nhanh</a:t>
            </a:r>
            <a:r>
              <a:rPr lang="en-US" sz="2400" dirty="0"/>
              <a:t>.</a:t>
            </a:r>
          </a:p>
          <a:p>
            <a:pPr algn="just"/>
            <a:r>
              <a:rPr lang="en-US" sz="2400" dirty="0" err="1"/>
              <a:t>Việc</a:t>
            </a:r>
            <a:r>
              <a:rPr lang="en-US" sz="2400" dirty="0"/>
              <a:t> l</a:t>
            </a:r>
            <a:r>
              <a:rPr lang="vi-VN" sz="2400" dirty="0"/>
              <a:t>ư</a:t>
            </a:r>
            <a:r>
              <a:rPr lang="en-US" sz="2400" dirty="0"/>
              <a:t>u </a:t>
            </a:r>
            <a:r>
              <a:rPr lang="en-US" sz="2400" dirty="0" err="1"/>
              <a:t>giữ</a:t>
            </a:r>
            <a:r>
              <a:rPr lang="en-US" sz="2400" dirty="0"/>
              <a:t> </a:t>
            </a:r>
            <a:r>
              <a:rPr lang="en-US" sz="2400" dirty="0" err="1"/>
              <a:t>và</a:t>
            </a:r>
            <a:r>
              <a:rPr lang="en-US" sz="2400" dirty="0"/>
              <a:t> </a:t>
            </a:r>
            <a:r>
              <a:rPr lang="en-US" sz="2400" dirty="0" err="1"/>
              <a:t>truy</a:t>
            </a:r>
            <a:r>
              <a:rPr lang="en-US" sz="2400" dirty="0"/>
              <a:t> </a:t>
            </a:r>
            <a:r>
              <a:rPr lang="en-US" sz="2400" dirty="0" err="1"/>
              <a:t>cập</a:t>
            </a:r>
            <a:r>
              <a:rPr lang="en-US" sz="2400" dirty="0"/>
              <a:t> </a:t>
            </a:r>
            <a:r>
              <a:rPr lang="en-US" sz="2400" dirty="0" err="1"/>
              <a:t>thông</a:t>
            </a:r>
            <a:r>
              <a:rPr lang="en-US" sz="2400" dirty="0"/>
              <a:t> tin ở </a:t>
            </a:r>
            <a:r>
              <a:rPr lang="en-US" sz="2400" dirty="0" err="1"/>
              <a:t>mọi</a:t>
            </a:r>
            <a:r>
              <a:rPr lang="en-US" sz="2400" dirty="0"/>
              <a:t> n</a:t>
            </a:r>
            <a:r>
              <a:rPr lang="vi-VN" sz="2400" dirty="0"/>
              <a:t>ơ</a:t>
            </a:r>
            <a:r>
              <a:rPr lang="en-US" sz="2400" dirty="0" err="1"/>
              <a:t>i</a:t>
            </a:r>
            <a:r>
              <a:rPr lang="en-US" sz="2400" dirty="0"/>
              <a:t> </a:t>
            </a:r>
            <a:r>
              <a:rPr lang="en-US" sz="2400" dirty="0" err="1"/>
              <a:t>là</a:t>
            </a:r>
            <a:r>
              <a:rPr lang="en-US" sz="2400" dirty="0"/>
              <a:t> </a:t>
            </a:r>
            <a:r>
              <a:rPr lang="en-US" sz="2400" dirty="0" err="1"/>
              <a:t>điều</a:t>
            </a:r>
            <a:r>
              <a:rPr lang="en-US" sz="2400" dirty="0"/>
              <a:t> </a:t>
            </a:r>
            <a:r>
              <a:rPr lang="en-US" sz="2400" dirty="0" err="1"/>
              <a:t>cần</a:t>
            </a:r>
            <a:r>
              <a:rPr lang="en-US" sz="2400" dirty="0"/>
              <a:t> </a:t>
            </a:r>
            <a:r>
              <a:rPr lang="en-US" sz="2400" dirty="0" err="1"/>
              <a:t>thiết</a:t>
            </a:r>
            <a:r>
              <a:rPr lang="en-US" sz="2400" dirty="0"/>
              <a:t>.</a:t>
            </a:r>
          </a:p>
          <a:p>
            <a:pPr algn="just"/>
            <a:r>
              <a:rPr lang="en-US" sz="2400" dirty="0" err="1"/>
              <a:t>Tạo</a:t>
            </a:r>
            <a:r>
              <a:rPr lang="en-US" sz="2400" dirty="0"/>
              <a:t> </a:t>
            </a:r>
            <a:r>
              <a:rPr lang="en-US" sz="2400" dirty="0" err="1"/>
              <a:t>nên</a:t>
            </a:r>
            <a:r>
              <a:rPr lang="en-US" sz="2400" dirty="0"/>
              <a:t> </a:t>
            </a:r>
            <a:r>
              <a:rPr lang="en-US" sz="2400" dirty="0" err="1"/>
              <a:t>một</a:t>
            </a:r>
            <a:r>
              <a:rPr lang="en-US" sz="2400" dirty="0"/>
              <a:t> </a:t>
            </a:r>
            <a:r>
              <a:rPr lang="en-US" sz="2400" dirty="0" err="1"/>
              <a:t>ứng</a:t>
            </a:r>
            <a:r>
              <a:rPr lang="en-US" sz="2400" dirty="0"/>
              <a:t> </a:t>
            </a:r>
            <a:r>
              <a:rPr lang="en-US" sz="2400" dirty="0" err="1"/>
              <a:t>dụng</a:t>
            </a:r>
            <a:r>
              <a:rPr lang="en-US" sz="2400" dirty="0"/>
              <a:t> </a:t>
            </a:r>
            <a:r>
              <a:rPr lang="en-US" sz="2400" dirty="0" err="1"/>
              <a:t>giúp</a:t>
            </a:r>
            <a:r>
              <a:rPr lang="en-US" sz="2400" dirty="0"/>
              <a:t> </a:t>
            </a:r>
            <a:r>
              <a:rPr lang="en-US" sz="2400" dirty="0" err="1"/>
              <a:t>lưu</a:t>
            </a:r>
            <a:r>
              <a:rPr lang="en-US" sz="2400" dirty="0"/>
              <a:t> </a:t>
            </a:r>
            <a:r>
              <a:rPr lang="en-US" sz="2400" dirty="0" err="1"/>
              <a:t>trữ</a:t>
            </a:r>
            <a:r>
              <a:rPr lang="en-US" sz="2400" dirty="0"/>
              <a:t> </a:t>
            </a:r>
            <a:r>
              <a:rPr lang="en-US" sz="2400" dirty="0" err="1"/>
              <a:t>và</a:t>
            </a:r>
            <a:r>
              <a:rPr lang="en-US" sz="2400" dirty="0"/>
              <a:t> </a:t>
            </a:r>
            <a:r>
              <a:rPr lang="en-US" sz="2400" dirty="0" err="1"/>
              <a:t>xử</a:t>
            </a:r>
            <a:r>
              <a:rPr lang="en-US" sz="2400" dirty="0"/>
              <a:t> </a:t>
            </a:r>
            <a:r>
              <a:rPr lang="en-US" sz="2400" dirty="0" err="1"/>
              <a:t>lý</a:t>
            </a:r>
            <a:r>
              <a:rPr lang="en-US" sz="2400" dirty="0"/>
              <a:t> </a:t>
            </a:r>
            <a:r>
              <a:rPr lang="en-US" sz="2400" dirty="0" err="1"/>
              <a:t>các</a:t>
            </a:r>
            <a:r>
              <a:rPr lang="en-US" sz="2400" dirty="0"/>
              <a:t> </a:t>
            </a:r>
            <a:r>
              <a:rPr lang="en-US" sz="2400" dirty="0" err="1"/>
              <a:t>thông</a:t>
            </a:r>
            <a:r>
              <a:rPr lang="en-US" sz="2400" dirty="0"/>
              <a:t> tin, </a:t>
            </a:r>
            <a:r>
              <a:rPr lang="en-US" sz="2400" dirty="0" err="1"/>
              <a:t>dữ</a:t>
            </a:r>
            <a:r>
              <a:rPr lang="en-US" sz="2400" dirty="0"/>
              <a:t> </a:t>
            </a:r>
            <a:r>
              <a:rPr lang="en-US" sz="2400" dirty="0" err="1"/>
              <a:t>liệu</a:t>
            </a:r>
            <a:r>
              <a:rPr lang="en-US" sz="2400" dirty="0"/>
              <a:t>, </a:t>
            </a:r>
            <a:r>
              <a:rPr lang="en-US" sz="2400" dirty="0" err="1"/>
              <a:t>ứng</a:t>
            </a:r>
            <a:r>
              <a:rPr lang="en-US" sz="2400" dirty="0"/>
              <a:t> </a:t>
            </a:r>
            <a:r>
              <a:rPr lang="en-US" sz="2400" dirty="0" err="1"/>
              <a:t>dụng</a:t>
            </a:r>
            <a:r>
              <a:rPr lang="en-US" sz="2400" dirty="0"/>
              <a:t> </a:t>
            </a:r>
            <a:r>
              <a:rPr lang="en-US" sz="2400" dirty="0" err="1"/>
              <a:t>bản</a:t>
            </a:r>
            <a:r>
              <a:rPr lang="en-US" sz="2400" dirty="0"/>
              <a:t> </a:t>
            </a:r>
            <a:r>
              <a:rPr lang="en-US" sz="2400" dirty="0" err="1"/>
              <a:t>đồ</a:t>
            </a:r>
            <a:r>
              <a:rPr lang="en-US" sz="2400" dirty="0"/>
              <a:t>, … </a:t>
            </a:r>
            <a:r>
              <a:rPr lang="en-US" sz="2400" dirty="0" err="1"/>
              <a:t>là</a:t>
            </a:r>
            <a:r>
              <a:rPr lang="en-US" sz="2400" dirty="0"/>
              <a:t> </a:t>
            </a:r>
            <a:r>
              <a:rPr lang="en-US" sz="2400" dirty="0" err="1"/>
              <a:t>rất</a:t>
            </a:r>
            <a:r>
              <a:rPr lang="en-US" sz="2400" dirty="0"/>
              <a:t> </a:t>
            </a:r>
            <a:r>
              <a:rPr lang="en-US" sz="2400" dirty="0" err="1"/>
              <a:t>cần</a:t>
            </a:r>
            <a:r>
              <a:rPr lang="en-US" sz="2400" dirty="0"/>
              <a:t> </a:t>
            </a:r>
            <a:r>
              <a:rPr lang="en-US" sz="2400" dirty="0" err="1"/>
              <a:t>thiết</a:t>
            </a:r>
            <a:r>
              <a:rPr lang="en-US" sz="2400" dirty="0"/>
              <a:t>.</a:t>
            </a:r>
          </a:p>
          <a:p>
            <a:pPr marL="1377950" indent="0" algn="just">
              <a:buNone/>
            </a:pPr>
            <a:r>
              <a:rPr lang="en-US" sz="2400" b="1" dirty="0"/>
              <a:t>APP QUẢN LÝ TIỀN ĐIỆN.</a:t>
            </a:r>
          </a:p>
        </p:txBody>
      </p:sp>
      <p:sp>
        <p:nvSpPr>
          <p:cNvPr id="4" name="Slide Number Placeholder 3">
            <a:extLst>
              <a:ext uri="{FF2B5EF4-FFF2-40B4-BE49-F238E27FC236}">
                <a16:creationId xmlns:a16="http://schemas.microsoft.com/office/drawing/2014/main" id="{9A48B849-04E5-4D5A-91EA-2F4507C5EA61}"/>
              </a:ext>
            </a:extLst>
          </p:cNvPr>
          <p:cNvSpPr>
            <a:spLocks noGrp="1"/>
          </p:cNvSpPr>
          <p:nvPr>
            <p:ph type="sldNum" sz="quarter" idx="12"/>
          </p:nvPr>
        </p:nvSpPr>
        <p:spPr/>
        <p:txBody>
          <a:bodyPr/>
          <a:lstStyle/>
          <a:p>
            <a:fld id="{3CC90D32-697D-4F0D-8E4A-0F6F398B2A4E}" type="slidenum">
              <a:rPr lang="en-US" smtClean="0"/>
              <a:t>3</a:t>
            </a:fld>
            <a:endParaRPr lang="en-US"/>
          </a:p>
        </p:txBody>
      </p:sp>
      <p:sp>
        <p:nvSpPr>
          <p:cNvPr id="8" name="Arrow: Right 7">
            <a:extLst>
              <a:ext uri="{FF2B5EF4-FFF2-40B4-BE49-F238E27FC236}">
                <a16:creationId xmlns:a16="http://schemas.microsoft.com/office/drawing/2014/main" id="{788A94F8-15F0-4D7C-9D4E-EFBD1AEF0FB1}"/>
              </a:ext>
            </a:extLst>
          </p:cNvPr>
          <p:cNvSpPr/>
          <p:nvPr/>
        </p:nvSpPr>
        <p:spPr>
          <a:xfrm>
            <a:off x="888641" y="5255166"/>
            <a:ext cx="1120462" cy="399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028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F566-117A-4E63-8716-77657C5B9C60}"/>
              </a:ext>
            </a:extLst>
          </p:cNvPr>
          <p:cNvSpPr>
            <a:spLocks noGrp="1"/>
          </p:cNvSpPr>
          <p:nvPr>
            <p:ph type="title"/>
          </p:nvPr>
        </p:nvSpPr>
        <p:spPr/>
        <p:txBody>
          <a:bodyPr>
            <a:normAutofit/>
          </a:bodyPr>
          <a:lstStyle/>
          <a:p>
            <a:r>
              <a:rPr lang="en-US" sz="4400" dirty="0"/>
              <a:t>IV. </a:t>
            </a:r>
            <a:r>
              <a:rPr lang="en-US" sz="4400" dirty="0" err="1"/>
              <a:t>Xây</a:t>
            </a:r>
            <a:r>
              <a:rPr lang="en-US" sz="4400" dirty="0"/>
              <a:t> </a:t>
            </a:r>
            <a:r>
              <a:rPr lang="en-US" sz="4400" dirty="0" err="1"/>
              <a:t>dựng</a:t>
            </a:r>
            <a:r>
              <a:rPr lang="en-US" sz="4400" dirty="0"/>
              <a:t> </a:t>
            </a:r>
            <a:r>
              <a:rPr lang="en-US" sz="4400" dirty="0" err="1"/>
              <a:t>các</a:t>
            </a:r>
            <a:r>
              <a:rPr lang="en-US" sz="4400" dirty="0"/>
              <a:t> </a:t>
            </a:r>
            <a:r>
              <a:rPr lang="en-US" sz="4400" dirty="0" err="1"/>
              <a:t>giao</a:t>
            </a:r>
            <a:r>
              <a:rPr lang="en-US" sz="4400" dirty="0"/>
              <a:t> </a:t>
            </a:r>
            <a:r>
              <a:rPr lang="en-US" sz="4400" dirty="0" err="1"/>
              <a:t>diện</a:t>
            </a:r>
            <a:endParaRPr lang="en-US" sz="4500" dirty="0"/>
          </a:p>
        </p:txBody>
      </p:sp>
      <p:pic>
        <p:nvPicPr>
          <p:cNvPr id="5" name="Picture 4">
            <a:extLst>
              <a:ext uri="{FF2B5EF4-FFF2-40B4-BE49-F238E27FC236}">
                <a16:creationId xmlns:a16="http://schemas.microsoft.com/office/drawing/2014/main" id="{6B044863-A3EC-431D-A4E7-B36C773A7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9531" y="1405836"/>
            <a:ext cx="2678866" cy="4514321"/>
          </a:xfrm>
          <a:prstGeom prst="rect">
            <a:avLst/>
          </a:prstGeom>
        </p:spPr>
      </p:pic>
      <p:sp>
        <p:nvSpPr>
          <p:cNvPr id="3" name="Slide Number Placeholder 2">
            <a:extLst>
              <a:ext uri="{FF2B5EF4-FFF2-40B4-BE49-F238E27FC236}">
                <a16:creationId xmlns:a16="http://schemas.microsoft.com/office/drawing/2014/main" id="{035FA791-F02E-4E14-B4CB-17D5CFF99F52}"/>
              </a:ext>
            </a:extLst>
          </p:cNvPr>
          <p:cNvSpPr>
            <a:spLocks noGrp="1"/>
          </p:cNvSpPr>
          <p:nvPr>
            <p:ph type="sldNum" sz="quarter" idx="12"/>
          </p:nvPr>
        </p:nvSpPr>
        <p:spPr/>
        <p:txBody>
          <a:bodyPr/>
          <a:lstStyle/>
          <a:p>
            <a:fld id="{3CC90D32-697D-4F0D-8E4A-0F6F398B2A4E}" type="slidenum">
              <a:rPr lang="en-US" smtClean="0"/>
              <a:t>30</a:t>
            </a:fld>
            <a:endParaRPr lang="en-US"/>
          </a:p>
        </p:txBody>
      </p:sp>
      <p:sp>
        <p:nvSpPr>
          <p:cNvPr id="4" name="TextBox 3">
            <a:extLst>
              <a:ext uri="{FF2B5EF4-FFF2-40B4-BE49-F238E27FC236}">
                <a16:creationId xmlns:a16="http://schemas.microsoft.com/office/drawing/2014/main" id="{B334CECB-D418-410A-B8D3-47298AA4E98A}"/>
              </a:ext>
            </a:extLst>
          </p:cNvPr>
          <p:cNvSpPr txBox="1"/>
          <p:nvPr/>
        </p:nvSpPr>
        <p:spPr>
          <a:xfrm>
            <a:off x="3995894" y="5920157"/>
            <a:ext cx="1826141" cy="369332"/>
          </a:xfrm>
          <a:prstGeom prst="rect">
            <a:avLst/>
          </a:prstGeom>
          <a:noFill/>
        </p:spPr>
        <p:txBody>
          <a:bodyPr wrap="none" rtlCol="0">
            <a:spAutoFit/>
          </a:bodyPr>
          <a:lstStyle/>
          <a:p>
            <a:r>
              <a:rPr lang="en-US" i="1" dirty="0" err="1"/>
              <a:t>Giao</a:t>
            </a:r>
            <a:r>
              <a:rPr lang="en-US" i="1" dirty="0"/>
              <a:t> </a:t>
            </a:r>
            <a:r>
              <a:rPr lang="en-US" i="1" dirty="0" err="1"/>
              <a:t>diện</a:t>
            </a:r>
            <a:r>
              <a:rPr lang="en-US" i="1" dirty="0"/>
              <a:t> </a:t>
            </a:r>
            <a:r>
              <a:rPr lang="en-US" i="1" dirty="0" err="1"/>
              <a:t>Thoát</a:t>
            </a:r>
            <a:endParaRPr lang="en-US" i="1" dirty="0"/>
          </a:p>
        </p:txBody>
      </p:sp>
    </p:spTree>
    <p:extLst>
      <p:ext uri="{BB962C8B-B14F-4D97-AF65-F5344CB8AC3E}">
        <p14:creationId xmlns:p14="http://schemas.microsoft.com/office/powerpoint/2010/main" val="38930162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3C027-3D0A-44F2-9CF3-00D651B07644}"/>
              </a:ext>
            </a:extLst>
          </p:cNvPr>
          <p:cNvSpPr>
            <a:spLocks noGrp="1"/>
          </p:cNvSpPr>
          <p:nvPr>
            <p:ph type="title"/>
          </p:nvPr>
        </p:nvSpPr>
        <p:spPr/>
        <p:txBody>
          <a:bodyPr>
            <a:normAutofit/>
          </a:bodyPr>
          <a:lstStyle/>
          <a:p>
            <a:r>
              <a:rPr lang="en-US" sz="4500" dirty="0"/>
              <a:t>V. DEMO</a:t>
            </a:r>
          </a:p>
        </p:txBody>
      </p:sp>
      <p:sp>
        <p:nvSpPr>
          <p:cNvPr id="4" name="Slide Number Placeholder 3">
            <a:extLst>
              <a:ext uri="{FF2B5EF4-FFF2-40B4-BE49-F238E27FC236}">
                <a16:creationId xmlns:a16="http://schemas.microsoft.com/office/drawing/2014/main" id="{F941C626-3F44-4484-A207-DBAE2F974BAC}"/>
              </a:ext>
            </a:extLst>
          </p:cNvPr>
          <p:cNvSpPr>
            <a:spLocks noGrp="1"/>
          </p:cNvSpPr>
          <p:nvPr>
            <p:ph type="sldNum" sz="quarter" idx="12"/>
          </p:nvPr>
        </p:nvSpPr>
        <p:spPr/>
        <p:txBody>
          <a:bodyPr/>
          <a:lstStyle/>
          <a:p>
            <a:fld id="{3CC90D32-697D-4F0D-8E4A-0F6F398B2A4E}" type="slidenum">
              <a:rPr lang="en-US" smtClean="0"/>
              <a:t>31</a:t>
            </a:fld>
            <a:endParaRPr lang="en-US"/>
          </a:p>
        </p:txBody>
      </p:sp>
    </p:spTree>
    <p:extLst>
      <p:ext uri="{BB962C8B-B14F-4D97-AF65-F5344CB8AC3E}">
        <p14:creationId xmlns:p14="http://schemas.microsoft.com/office/powerpoint/2010/main" val="21727866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3887D-1FE1-49A6-912A-3F85B8932872}"/>
              </a:ext>
            </a:extLst>
          </p:cNvPr>
          <p:cNvSpPr>
            <a:spLocks noGrp="1"/>
          </p:cNvSpPr>
          <p:nvPr>
            <p:ph type="title"/>
          </p:nvPr>
        </p:nvSpPr>
        <p:spPr/>
        <p:txBody>
          <a:bodyPr>
            <a:normAutofit/>
          </a:bodyPr>
          <a:lstStyle/>
          <a:p>
            <a:r>
              <a:rPr lang="en-US" sz="4500" dirty="0"/>
              <a:t>VI. </a:t>
            </a:r>
            <a:r>
              <a:rPr lang="en-US" sz="4500" dirty="0" err="1"/>
              <a:t>Hướng</a:t>
            </a:r>
            <a:r>
              <a:rPr lang="en-US" sz="4500" dirty="0"/>
              <a:t> </a:t>
            </a:r>
            <a:r>
              <a:rPr lang="en-US" sz="4500" dirty="0" err="1"/>
              <a:t>phát</a:t>
            </a:r>
            <a:r>
              <a:rPr lang="en-US" sz="4500" dirty="0"/>
              <a:t> </a:t>
            </a:r>
            <a:r>
              <a:rPr lang="en-US" sz="4500" dirty="0" err="1"/>
              <a:t>triển</a:t>
            </a:r>
            <a:endParaRPr lang="en-US" sz="4500" dirty="0"/>
          </a:p>
        </p:txBody>
      </p:sp>
      <p:sp>
        <p:nvSpPr>
          <p:cNvPr id="3" name="Content Placeholder 2">
            <a:extLst>
              <a:ext uri="{FF2B5EF4-FFF2-40B4-BE49-F238E27FC236}">
                <a16:creationId xmlns:a16="http://schemas.microsoft.com/office/drawing/2014/main" id="{685FC2B8-42BA-47E5-A0ED-0D34877D228C}"/>
              </a:ext>
            </a:extLst>
          </p:cNvPr>
          <p:cNvSpPr>
            <a:spLocks noGrp="1"/>
          </p:cNvSpPr>
          <p:nvPr>
            <p:ph idx="1"/>
          </p:nvPr>
        </p:nvSpPr>
        <p:spPr>
          <a:xfrm>
            <a:off x="677334" y="1488613"/>
            <a:ext cx="8596668" cy="3880773"/>
          </a:xfrm>
        </p:spPr>
        <p:txBody>
          <a:bodyPr>
            <a:normAutofit/>
          </a:bodyPr>
          <a:lstStyle/>
          <a:p>
            <a:r>
              <a:rPr lang="en-US" sz="2400" dirty="0" err="1"/>
              <a:t>Xây</a:t>
            </a:r>
            <a:r>
              <a:rPr lang="en-US" sz="2400" dirty="0"/>
              <a:t> </a:t>
            </a:r>
            <a:r>
              <a:rPr lang="en-US" sz="2400" dirty="0" err="1"/>
              <a:t>dựng</a:t>
            </a:r>
            <a:r>
              <a:rPr lang="en-US" sz="2400" dirty="0"/>
              <a:t> </a:t>
            </a:r>
            <a:r>
              <a:rPr lang="en-US" sz="2400" dirty="0" err="1"/>
              <a:t>thêm</a:t>
            </a:r>
            <a:r>
              <a:rPr lang="en-US" sz="2400" dirty="0"/>
              <a:t> </a:t>
            </a:r>
            <a:r>
              <a:rPr lang="en-US" sz="2400" dirty="0" err="1"/>
              <a:t>giao</a:t>
            </a:r>
            <a:r>
              <a:rPr lang="en-US" sz="2400" dirty="0"/>
              <a:t> </a:t>
            </a:r>
            <a:r>
              <a:rPr lang="en-US" sz="2400" dirty="0" err="1"/>
              <a:t>diện</a:t>
            </a:r>
            <a:r>
              <a:rPr lang="en-US" sz="2400" dirty="0"/>
              <a:t> </a:t>
            </a:r>
            <a:r>
              <a:rPr lang="en-US" sz="2400" dirty="0" err="1"/>
              <a:t>cho</a:t>
            </a:r>
            <a:r>
              <a:rPr lang="en-US" sz="2400" dirty="0"/>
              <a:t> </a:t>
            </a:r>
            <a:r>
              <a:rPr lang="en-US" sz="2400" dirty="0" err="1"/>
              <a:t>khách</a:t>
            </a:r>
            <a:r>
              <a:rPr lang="en-US" sz="2400" dirty="0"/>
              <a:t> </a:t>
            </a:r>
            <a:r>
              <a:rPr lang="en-US" sz="2400" dirty="0" err="1"/>
              <a:t>hàng</a:t>
            </a:r>
            <a:endParaRPr lang="en-US" sz="2400" dirty="0"/>
          </a:p>
          <a:p>
            <a:r>
              <a:rPr lang="en-US" sz="2400" dirty="0" err="1"/>
              <a:t>Cải</a:t>
            </a:r>
            <a:r>
              <a:rPr lang="en-US" sz="2400" dirty="0"/>
              <a:t> </a:t>
            </a:r>
            <a:r>
              <a:rPr lang="en-US" sz="2400" dirty="0" err="1"/>
              <a:t>thiện</a:t>
            </a:r>
            <a:r>
              <a:rPr lang="en-US" sz="2400" dirty="0"/>
              <a:t> </a:t>
            </a:r>
            <a:r>
              <a:rPr lang="en-US" sz="2400" dirty="0" err="1"/>
              <a:t>hiệu</a:t>
            </a:r>
            <a:r>
              <a:rPr lang="en-US" sz="2400" dirty="0"/>
              <a:t> </a:t>
            </a:r>
            <a:r>
              <a:rPr lang="en-US" sz="2400" dirty="0" err="1"/>
              <a:t>suất</a:t>
            </a:r>
            <a:r>
              <a:rPr lang="en-US" sz="2400" dirty="0"/>
              <a:t> </a:t>
            </a:r>
            <a:r>
              <a:rPr lang="en-US" sz="2400" dirty="0" err="1"/>
              <a:t>hoạt</a:t>
            </a:r>
            <a:r>
              <a:rPr lang="en-US" sz="2400" dirty="0"/>
              <a:t> </a:t>
            </a:r>
            <a:r>
              <a:rPr lang="en-US" sz="2400" dirty="0" err="1"/>
              <a:t>động</a:t>
            </a:r>
            <a:r>
              <a:rPr lang="en-US" sz="2400" dirty="0"/>
              <a:t> </a:t>
            </a:r>
            <a:r>
              <a:rPr lang="en-US" sz="2400" dirty="0" err="1"/>
              <a:t>của</a:t>
            </a:r>
            <a:r>
              <a:rPr lang="en-US" sz="2400" dirty="0"/>
              <a:t> </a:t>
            </a:r>
            <a:r>
              <a:rPr lang="en-US" sz="2400" dirty="0" err="1"/>
              <a:t>ứng</a:t>
            </a:r>
            <a:r>
              <a:rPr lang="en-US" sz="2400" dirty="0"/>
              <a:t> </a:t>
            </a:r>
            <a:r>
              <a:rPr lang="en-US" sz="2400" dirty="0" err="1"/>
              <a:t>dụng</a:t>
            </a:r>
            <a:endParaRPr lang="en-US" sz="2400" dirty="0"/>
          </a:p>
          <a:p>
            <a:r>
              <a:rPr lang="en-US" sz="2400" dirty="0" err="1"/>
              <a:t>Cập</a:t>
            </a:r>
            <a:r>
              <a:rPr lang="en-US" sz="2400" dirty="0"/>
              <a:t> </a:t>
            </a:r>
            <a:r>
              <a:rPr lang="en-US" sz="2400" dirty="0" err="1"/>
              <a:t>nhật</a:t>
            </a:r>
            <a:r>
              <a:rPr lang="en-US" sz="2400" dirty="0"/>
              <a:t>, </a:t>
            </a:r>
            <a:r>
              <a:rPr lang="en-US" sz="2400" dirty="0" err="1"/>
              <a:t>vá</a:t>
            </a:r>
            <a:r>
              <a:rPr lang="en-US" sz="2400" dirty="0"/>
              <a:t> </a:t>
            </a:r>
            <a:r>
              <a:rPr lang="en-US" sz="2400" dirty="0" err="1"/>
              <a:t>lỗi</a:t>
            </a:r>
            <a:r>
              <a:rPr lang="en-US" sz="2400" dirty="0"/>
              <a:t> </a:t>
            </a:r>
            <a:r>
              <a:rPr lang="en-US" sz="2400" dirty="0" err="1"/>
              <a:t>một</a:t>
            </a:r>
            <a:r>
              <a:rPr lang="en-US" sz="2400" dirty="0"/>
              <a:t> </a:t>
            </a:r>
            <a:r>
              <a:rPr lang="en-US" sz="2400" dirty="0" err="1"/>
              <a:t>số</a:t>
            </a:r>
            <a:r>
              <a:rPr lang="en-US" sz="2400" dirty="0"/>
              <a:t> </a:t>
            </a:r>
            <a:r>
              <a:rPr lang="en-US" sz="2400" dirty="0" err="1"/>
              <a:t>ph</a:t>
            </a:r>
            <a:r>
              <a:rPr lang="vi-VN" sz="2400" dirty="0"/>
              <a:t>ư</a:t>
            </a:r>
            <a:r>
              <a:rPr lang="en-US" sz="2400" dirty="0" err="1"/>
              <a:t>ơng</a:t>
            </a:r>
            <a:r>
              <a:rPr lang="en-US" sz="2400" dirty="0"/>
              <a:t> </a:t>
            </a:r>
            <a:r>
              <a:rPr lang="en-US" sz="2400" dirty="0" err="1"/>
              <a:t>thức</a:t>
            </a:r>
            <a:r>
              <a:rPr lang="en-US" sz="2400" dirty="0"/>
              <a:t> </a:t>
            </a:r>
            <a:r>
              <a:rPr lang="en-US" sz="2400" dirty="0" err="1"/>
              <a:t>hoạt</a:t>
            </a:r>
            <a:r>
              <a:rPr lang="en-US" sz="2400" dirty="0"/>
              <a:t> </a:t>
            </a:r>
            <a:r>
              <a:rPr lang="en-US" sz="2400" dirty="0" err="1"/>
              <a:t>động</a:t>
            </a:r>
            <a:r>
              <a:rPr lang="en-US" sz="2400" dirty="0"/>
              <a:t> </a:t>
            </a:r>
            <a:r>
              <a:rPr lang="en-US" sz="2400" dirty="0" err="1"/>
              <a:t>ch</a:t>
            </a:r>
            <a:r>
              <a:rPr lang="vi-VN" sz="2400" dirty="0"/>
              <a:t>ư</a:t>
            </a:r>
            <a:r>
              <a:rPr lang="en-US" sz="2400" dirty="0"/>
              <a:t>a </a:t>
            </a:r>
            <a:r>
              <a:rPr lang="en-US" sz="2400" dirty="0" err="1"/>
              <a:t>chính</a:t>
            </a:r>
            <a:r>
              <a:rPr lang="en-US" sz="2400" dirty="0"/>
              <a:t> </a:t>
            </a:r>
            <a:r>
              <a:rPr lang="en-US" sz="2400" dirty="0" err="1"/>
              <a:t>xác</a:t>
            </a:r>
            <a:r>
              <a:rPr lang="en-US" sz="2400" dirty="0"/>
              <a:t>.</a:t>
            </a:r>
          </a:p>
        </p:txBody>
      </p:sp>
      <p:sp>
        <p:nvSpPr>
          <p:cNvPr id="4" name="Slide Number Placeholder 3">
            <a:extLst>
              <a:ext uri="{FF2B5EF4-FFF2-40B4-BE49-F238E27FC236}">
                <a16:creationId xmlns:a16="http://schemas.microsoft.com/office/drawing/2014/main" id="{C5B515AB-629E-4A8F-9650-07F53BBDE4B0}"/>
              </a:ext>
            </a:extLst>
          </p:cNvPr>
          <p:cNvSpPr>
            <a:spLocks noGrp="1"/>
          </p:cNvSpPr>
          <p:nvPr>
            <p:ph type="sldNum" sz="quarter" idx="12"/>
          </p:nvPr>
        </p:nvSpPr>
        <p:spPr/>
        <p:txBody>
          <a:bodyPr/>
          <a:lstStyle/>
          <a:p>
            <a:fld id="{3CC90D32-697D-4F0D-8E4A-0F6F398B2A4E}" type="slidenum">
              <a:rPr lang="en-US" smtClean="0"/>
              <a:t>32</a:t>
            </a:fld>
            <a:endParaRPr lang="en-US"/>
          </a:p>
        </p:txBody>
      </p:sp>
    </p:spTree>
    <p:extLst>
      <p:ext uri="{BB962C8B-B14F-4D97-AF65-F5344CB8AC3E}">
        <p14:creationId xmlns:p14="http://schemas.microsoft.com/office/powerpoint/2010/main" val="345559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C932B05-6620-4F05-B41E-E8D19CF1C73B}"/>
              </a:ext>
            </a:extLst>
          </p:cNvPr>
          <p:cNvSpPr/>
          <p:nvPr/>
        </p:nvSpPr>
        <p:spPr>
          <a:xfrm>
            <a:off x="2953954" y="2151727"/>
            <a:ext cx="6284092" cy="2554545"/>
          </a:xfrm>
          <a:prstGeom prst="rect">
            <a:avLst/>
          </a:prstGeom>
          <a:noFill/>
        </p:spPr>
        <p:txBody>
          <a:bodyPr wrap="none" lIns="91440" tIns="45720" rIns="91440" bIns="45720">
            <a:spAutoFit/>
          </a:bodyPr>
          <a:lstStyle/>
          <a:p>
            <a:pPr algn="ctr"/>
            <a:r>
              <a:rPr lang="en-US" sz="8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 </a:t>
            </a:r>
          </a:p>
          <a:p>
            <a:pPr algn="ctr"/>
            <a:r>
              <a:rPr lang="en-US" sz="8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for watching</a:t>
            </a:r>
            <a:endParaRPr lang="en-US" sz="8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 name="Slide Number Placeholder 1">
            <a:extLst>
              <a:ext uri="{FF2B5EF4-FFF2-40B4-BE49-F238E27FC236}">
                <a16:creationId xmlns:a16="http://schemas.microsoft.com/office/drawing/2014/main" id="{2DB9CCA5-4641-479D-8F0B-E589779EBD4F}"/>
              </a:ext>
            </a:extLst>
          </p:cNvPr>
          <p:cNvSpPr>
            <a:spLocks noGrp="1"/>
          </p:cNvSpPr>
          <p:nvPr>
            <p:ph type="sldNum" sz="quarter" idx="12"/>
          </p:nvPr>
        </p:nvSpPr>
        <p:spPr/>
        <p:txBody>
          <a:bodyPr/>
          <a:lstStyle/>
          <a:p>
            <a:fld id="{3CC90D32-697D-4F0D-8E4A-0F6F398B2A4E}" type="slidenum">
              <a:rPr lang="en-US" smtClean="0"/>
              <a:t>33</a:t>
            </a:fld>
            <a:endParaRPr lang="en-US"/>
          </a:p>
        </p:txBody>
      </p:sp>
    </p:spTree>
    <p:extLst>
      <p:ext uri="{BB962C8B-B14F-4D97-AF65-F5344CB8AC3E}">
        <p14:creationId xmlns:p14="http://schemas.microsoft.com/office/powerpoint/2010/main" val="1882693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26008-8229-4020-8BD8-DFA02B5B4AC7}"/>
              </a:ext>
            </a:extLst>
          </p:cNvPr>
          <p:cNvSpPr>
            <a:spLocks noGrp="1"/>
          </p:cNvSpPr>
          <p:nvPr>
            <p:ph type="title"/>
          </p:nvPr>
        </p:nvSpPr>
        <p:spPr/>
        <p:txBody>
          <a:bodyPr>
            <a:noAutofit/>
          </a:bodyPr>
          <a:lstStyle/>
          <a:p>
            <a:r>
              <a:rPr lang="en-US" sz="4500" dirty="0"/>
              <a:t>I. </a:t>
            </a:r>
            <a:r>
              <a:rPr lang="en-US" sz="4500" dirty="0" err="1"/>
              <a:t>Mô</a:t>
            </a:r>
            <a:r>
              <a:rPr lang="en-US" sz="4500" dirty="0"/>
              <a:t> </a:t>
            </a:r>
            <a:r>
              <a:rPr lang="en-US" sz="4500" dirty="0" err="1"/>
              <a:t>tả</a:t>
            </a:r>
            <a:r>
              <a:rPr lang="en-US" sz="4500" dirty="0"/>
              <a:t> </a:t>
            </a:r>
            <a:r>
              <a:rPr lang="en-US" sz="4500" dirty="0" err="1"/>
              <a:t>tổng</a:t>
            </a:r>
            <a:r>
              <a:rPr lang="en-US" sz="4500" dirty="0"/>
              <a:t> </a:t>
            </a:r>
            <a:r>
              <a:rPr lang="en-US" sz="4500" dirty="0" err="1"/>
              <a:t>quan</a:t>
            </a:r>
            <a:r>
              <a:rPr lang="en-US" sz="4500" dirty="0"/>
              <a:t> - </a:t>
            </a:r>
            <a:r>
              <a:rPr lang="en-US" sz="4500" dirty="0" err="1"/>
              <a:t>Chức</a:t>
            </a:r>
            <a:r>
              <a:rPr lang="en-US" sz="4500" dirty="0"/>
              <a:t> </a:t>
            </a:r>
            <a:r>
              <a:rPr lang="en-US" sz="4500" dirty="0" err="1"/>
              <a:t>năng</a:t>
            </a:r>
            <a:r>
              <a:rPr lang="en-US" sz="4500" dirty="0"/>
              <a:t> </a:t>
            </a:r>
            <a:r>
              <a:rPr lang="en-US" sz="4500" dirty="0" err="1"/>
              <a:t>sản</a:t>
            </a:r>
            <a:r>
              <a:rPr lang="en-US" sz="4500" dirty="0"/>
              <a:t> </a:t>
            </a:r>
            <a:r>
              <a:rPr lang="en-US" sz="4500" dirty="0" err="1"/>
              <a:t>phẩm</a:t>
            </a:r>
            <a:endParaRPr lang="en-US" sz="4500" dirty="0"/>
          </a:p>
        </p:txBody>
      </p:sp>
      <p:sp>
        <p:nvSpPr>
          <p:cNvPr id="3" name="Content Placeholder 2">
            <a:extLst>
              <a:ext uri="{FF2B5EF4-FFF2-40B4-BE49-F238E27FC236}">
                <a16:creationId xmlns:a16="http://schemas.microsoft.com/office/drawing/2014/main" id="{4546BC72-ECEA-4687-856B-7F291B5B7C47}"/>
              </a:ext>
            </a:extLst>
          </p:cNvPr>
          <p:cNvSpPr>
            <a:spLocks noGrp="1"/>
          </p:cNvSpPr>
          <p:nvPr>
            <p:ph idx="1"/>
          </p:nvPr>
        </p:nvSpPr>
        <p:spPr>
          <a:xfrm>
            <a:off x="677334" y="2045494"/>
            <a:ext cx="8596668" cy="3880773"/>
          </a:xfrm>
        </p:spPr>
        <p:txBody>
          <a:bodyPr>
            <a:normAutofit/>
          </a:bodyPr>
          <a:lstStyle/>
          <a:p>
            <a:r>
              <a:rPr lang="en-US" sz="2400" dirty="0" err="1"/>
              <a:t>Xác</a:t>
            </a:r>
            <a:r>
              <a:rPr lang="en-US" sz="2400" dirty="0"/>
              <a:t> </a:t>
            </a:r>
            <a:r>
              <a:rPr lang="en-US" sz="2400" dirty="0" err="1"/>
              <a:t>nhận</a:t>
            </a:r>
            <a:r>
              <a:rPr lang="en-US" sz="2400" dirty="0"/>
              <a:t>, </a:t>
            </a:r>
            <a:r>
              <a:rPr lang="en-US" sz="2400" dirty="0" err="1"/>
              <a:t>truy</a:t>
            </a:r>
            <a:r>
              <a:rPr lang="en-US" sz="2400" dirty="0"/>
              <a:t> </a:t>
            </a:r>
            <a:r>
              <a:rPr lang="en-US" sz="2400" dirty="0" err="1"/>
              <a:t>cập</a:t>
            </a:r>
            <a:r>
              <a:rPr lang="en-US" sz="2400" dirty="0"/>
              <a:t> </a:t>
            </a:r>
            <a:r>
              <a:rPr lang="en-US" sz="2400" dirty="0" err="1"/>
              <a:t>người</a:t>
            </a:r>
            <a:r>
              <a:rPr lang="en-US" sz="2400" dirty="0"/>
              <a:t> </a:t>
            </a:r>
            <a:r>
              <a:rPr lang="en-US" sz="2400" dirty="0" err="1"/>
              <a:t>dùng</a:t>
            </a:r>
            <a:r>
              <a:rPr lang="en-US" sz="2400" dirty="0"/>
              <a:t> (</a:t>
            </a:r>
            <a:r>
              <a:rPr lang="en-US" sz="2400" dirty="0" err="1"/>
              <a:t>đăng</a:t>
            </a:r>
            <a:r>
              <a:rPr lang="en-US" sz="2400" dirty="0"/>
              <a:t> </a:t>
            </a:r>
            <a:r>
              <a:rPr lang="en-US" sz="2400" dirty="0" err="1"/>
              <a:t>nhập</a:t>
            </a:r>
            <a:r>
              <a:rPr lang="en-US" sz="2400" dirty="0"/>
              <a:t>)</a:t>
            </a:r>
          </a:p>
          <a:p>
            <a:r>
              <a:rPr lang="en-US" sz="2400" dirty="0" err="1"/>
              <a:t>Xem</a:t>
            </a:r>
            <a:r>
              <a:rPr lang="en-US" sz="2400" dirty="0"/>
              <a:t> </a:t>
            </a:r>
            <a:r>
              <a:rPr lang="en-US" sz="2400" dirty="0" err="1"/>
              <a:t>thông</a:t>
            </a:r>
            <a:r>
              <a:rPr lang="en-US" sz="2400" dirty="0"/>
              <a:t> tin </a:t>
            </a:r>
            <a:r>
              <a:rPr lang="en-US" sz="2400" dirty="0" err="1"/>
              <a:t>cá</a:t>
            </a:r>
            <a:r>
              <a:rPr lang="en-US" sz="2400" dirty="0"/>
              <a:t> </a:t>
            </a:r>
            <a:r>
              <a:rPr lang="en-US" sz="2400" dirty="0" err="1"/>
              <a:t>nhân</a:t>
            </a:r>
            <a:r>
              <a:rPr lang="en-US" sz="2400" dirty="0"/>
              <a:t> </a:t>
            </a:r>
            <a:r>
              <a:rPr lang="en-US" sz="2400" dirty="0" err="1"/>
              <a:t>của</a:t>
            </a:r>
            <a:r>
              <a:rPr lang="en-US" sz="2400" dirty="0"/>
              <a:t> </a:t>
            </a:r>
            <a:r>
              <a:rPr lang="en-US" sz="2400" dirty="0" err="1"/>
              <a:t>người</a:t>
            </a:r>
            <a:r>
              <a:rPr lang="en-US" sz="2400" dirty="0"/>
              <a:t> </a:t>
            </a:r>
            <a:r>
              <a:rPr lang="en-US" sz="2400" dirty="0" err="1"/>
              <a:t>dùng</a:t>
            </a:r>
            <a:r>
              <a:rPr lang="en-US" sz="2400" dirty="0"/>
              <a:t>.</a:t>
            </a:r>
          </a:p>
          <a:p>
            <a:r>
              <a:rPr lang="en-US" sz="2400" dirty="0" err="1"/>
              <a:t>Hiển</a:t>
            </a:r>
            <a:r>
              <a:rPr lang="en-US" sz="2400" dirty="0"/>
              <a:t> </a:t>
            </a:r>
            <a:r>
              <a:rPr lang="en-US" sz="2400" dirty="0" err="1"/>
              <a:t>thị</a:t>
            </a:r>
            <a:r>
              <a:rPr lang="en-US" sz="2400" dirty="0"/>
              <a:t> </a:t>
            </a:r>
            <a:r>
              <a:rPr lang="en-US" sz="2400" dirty="0" err="1"/>
              <a:t>thông</a:t>
            </a:r>
            <a:r>
              <a:rPr lang="en-US" sz="2400" dirty="0"/>
              <a:t> tin </a:t>
            </a:r>
            <a:r>
              <a:rPr lang="en-US" sz="2400" dirty="0" err="1"/>
              <a:t>khách</a:t>
            </a:r>
            <a:r>
              <a:rPr lang="en-US" sz="2400" dirty="0"/>
              <a:t> </a:t>
            </a:r>
            <a:r>
              <a:rPr lang="en-US" sz="2400" dirty="0" err="1"/>
              <a:t>hàng</a:t>
            </a:r>
            <a:r>
              <a:rPr lang="en-US" sz="2400" dirty="0"/>
              <a:t> </a:t>
            </a:r>
            <a:r>
              <a:rPr lang="en-US" sz="2400" dirty="0" err="1"/>
              <a:t>theo</a:t>
            </a:r>
            <a:r>
              <a:rPr lang="en-US" sz="2400" dirty="0"/>
              <a:t> </a:t>
            </a:r>
            <a:r>
              <a:rPr lang="en-US" sz="2400" dirty="0" err="1"/>
              <a:t>khu</a:t>
            </a:r>
            <a:r>
              <a:rPr lang="en-US" sz="2400" dirty="0"/>
              <a:t> </a:t>
            </a:r>
            <a:r>
              <a:rPr lang="en-US" sz="2400" dirty="0" err="1"/>
              <a:t>vực</a:t>
            </a:r>
            <a:r>
              <a:rPr lang="en-US" sz="2400" dirty="0"/>
              <a:t> – </a:t>
            </a:r>
            <a:r>
              <a:rPr lang="en-US" sz="2400" dirty="0" err="1"/>
              <a:t>thành</a:t>
            </a:r>
            <a:r>
              <a:rPr lang="en-US" sz="2400" dirty="0"/>
              <a:t> </a:t>
            </a:r>
            <a:r>
              <a:rPr lang="en-US" sz="2400" dirty="0" err="1"/>
              <a:t>phố</a:t>
            </a:r>
            <a:r>
              <a:rPr lang="en-US" sz="2400" dirty="0"/>
              <a:t>.</a:t>
            </a:r>
          </a:p>
          <a:p>
            <a:r>
              <a:rPr lang="en-US" sz="2400" dirty="0" err="1"/>
              <a:t>Hiển</a:t>
            </a:r>
            <a:r>
              <a:rPr lang="en-US" sz="2400" dirty="0"/>
              <a:t> </a:t>
            </a:r>
            <a:r>
              <a:rPr lang="en-US" sz="2400" dirty="0" err="1"/>
              <a:t>thị</a:t>
            </a:r>
            <a:r>
              <a:rPr lang="en-US" sz="2400" dirty="0"/>
              <a:t> </a:t>
            </a:r>
            <a:r>
              <a:rPr lang="en-US" sz="2400" dirty="0" err="1"/>
              <a:t>địa</a:t>
            </a:r>
            <a:r>
              <a:rPr lang="en-US" sz="2400" dirty="0"/>
              <a:t> </a:t>
            </a:r>
            <a:r>
              <a:rPr lang="en-US" sz="2400" dirty="0" err="1"/>
              <a:t>chỉ</a:t>
            </a:r>
            <a:r>
              <a:rPr lang="en-US" sz="2400" dirty="0"/>
              <a:t> </a:t>
            </a:r>
            <a:r>
              <a:rPr lang="en-US" sz="2400" dirty="0" err="1"/>
              <a:t>của</a:t>
            </a:r>
            <a:r>
              <a:rPr lang="en-US" sz="2400" dirty="0"/>
              <a:t> </a:t>
            </a:r>
            <a:r>
              <a:rPr lang="en-US" sz="2400" dirty="0" err="1"/>
              <a:t>khách</a:t>
            </a:r>
            <a:r>
              <a:rPr lang="en-US" sz="2400" dirty="0"/>
              <a:t> </a:t>
            </a:r>
            <a:r>
              <a:rPr lang="en-US" sz="2400" dirty="0" err="1"/>
              <a:t>hàng</a:t>
            </a:r>
            <a:r>
              <a:rPr lang="en-US" sz="2400" dirty="0"/>
              <a:t> </a:t>
            </a:r>
            <a:r>
              <a:rPr lang="en-US" sz="2400" dirty="0" err="1"/>
              <a:t>trên</a:t>
            </a:r>
            <a:r>
              <a:rPr lang="en-US" sz="2400" dirty="0"/>
              <a:t> google-map.</a:t>
            </a:r>
          </a:p>
          <a:p>
            <a:r>
              <a:rPr lang="en-US" sz="2400" dirty="0" err="1"/>
              <a:t>Tính</a:t>
            </a:r>
            <a:r>
              <a:rPr lang="en-US" sz="2400" dirty="0"/>
              <a:t> </a:t>
            </a:r>
            <a:r>
              <a:rPr lang="en-US" sz="2400" dirty="0" err="1"/>
              <a:t>tiền</a:t>
            </a:r>
            <a:r>
              <a:rPr lang="en-US" sz="2400" dirty="0"/>
              <a:t> </a:t>
            </a:r>
            <a:r>
              <a:rPr lang="en-US" sz="2400" dirty="0" err="1"/>
              <a:t>điện</a:t>
            </a:r>
            <a:r>
              <a:rPr lang="en-US" sz="2400" dirty="0"/>
              <a:t> </a:t>
            </a:r>
            <a:r>
              <a:rPr lang="en-US" sz="2400" dirty="0" err="1"/>
              <a:t>của</a:t>
            </a:r>
            <a:r>
              <a:rPr lang="en-US" sz="2400" dirty="0"/>
              <a:t> </a:t>
            </a:r>
            <a:r>
              <a:rPr lang="en-US" sz="2400" dirty="0" err="1"/>
              <a:t>người</a:t>
            </a:r>
            <a:r>
              <a:rPr lang="en-US" sz="2400" dirty="0"/>
              <a:t> </a:t>
            </a:r>
            <a:r>
              <a:rPr lang="en-US" sz="2400" dirty="0" err="1"/>
              <a:t>sử</a:t>
            </a:r>
            <a:r>
              <a:rPr lang="en-US" sz="2400" dirty="0"/>
              <a:t> </a:t>
            </a:r>
            <a:r>
              <a:rPr lang="en-US" sz="2400" dirty="0" err="1"/>
              <a:t>dụng</a:t>
            </a:r>
            <a:r>
              <a:rPr lang="en-US" sz="2400" dirty="0"/>
              <a:t> </a:t>
            </a:r>
            <a:r>
              <a:rPr lang="en-US" sz="2400" dirty="0" err="1"/>
              <a:t>điện</a:t>
            </a:r>
            <a:r>
              <a:rPr lang="en-US" sz="2400" dirty="0"/>
              <a:t>.</a:t>
            </a:r>
          </a:p>
          <a:p>
            <a:endParaRPr lang="en-US" sz="2400" dirty="0"/>
          </a:p>
        </p:txBody>
      </p:sp>
      <p:sp>
        <p:nvSpPr>
          <p:cNvPr id="4" name="Slide Number Placeholder 3">
            <a:extLst>
              <a:ext uri="{FF2B5EF4-FFF2-40B4-BE49-F238E27FC236}">
                <a16:creationId xmlns:a16="http://schemas.microsoft.com/office/drawing/2014/main" id="{B0BD5E56-EB97-4557-98E7-1904075E9C31}"/>
              </a:ext>
            </a:extLst>
          </p:cNvPr>
          <p:cNvSpPr>
            <a:spLocks noGrp="1"/>
          </p:cNvSpPr>
          <p:nvPr>
            <p:ph type="sldNum" sz="quarter" idx="12"/>
          </p:nvPr>
        </p:nvSpPr>
        <p:spPr/>
        <p:txBody>
          <a:bodyPr/>
          <a:lstStyle/>
          <a:p>
            <a:fld id="{3CC90D32-697D-4F0D-8E4A-0F6F398B2A4E}" type="slidenum">
              <a:rPr lang="en-US" smtClean="0"/>
              <a:t>4</a:t>
            </a:fld>
            <a:endParaRPr lang="en-US"/>
          </a:p>
        </p:txBody>
      </p:sp>
    </p:spTree>
    <p:extLst>
      <p:ext uri="{BB962C8B-B14F-4D97-AF65-F5344CB8AC3E}">
        <p14:creationId xmlns:p14="http://schemas.microsoft.com/office/powerpoint/2010/main" val="251526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848A0-47B0-479F-BEC9-B4CB2C0C0BBB}"/>
              </a:ext>
            </a:extLst>
          </p:cNvPr>
          <p:cNvSpPr>
            <a:spLocks noGrp="1"/>
          </p:cNvSpPr>
          <p:nvPr>
            <p:ph type="title"/>
          </p:nvPr>
        </p:nvSpPr>
        <p:spPr/>
        <p:txBody>
          <a:bodyPr>
            <a:noAutofit/>
          </a:bodyPr>
          <a:lstStyle/>
          <a:p>
            <a:pPr algn="just"/>
            <a:r>
              <a:rPr lang="en-US" sz="4500" dirty="0"/>
              <a:t>I. </a:t>
            </a:r>
            <a:r>
              <a:rPr lang="en-US" sz="4500" dirty="0" err="1"/>
              <a:t>Mô</a:t>
            </a:r>
            <a:r>
              <a:rPr lang="en-US" sz="4500" dirty="0"/>
              <a:t> </a:t>
            </a:r>
            <a:r>
              <a:rPr lang="en-US" sz="4500" dirty="0" err="1"/>
              <a:t>tả</a:t>
            </a:r>
            <a:r>
              <a:rPr lang="en-US" sz="4500" dirty="0"/>
              <a:t> </a:t>
            </a:r>
            <a:r>
              <a:rPr lang="en-US" sz="4500" dirty="0" err="1"/>
              <a:t>tổng</a:t>
            </a:r>
            <a:r>
              <a:rPr lang="en-US" sz="4500" dirty="0"/>
              <a:t> </a:t>
            </a:r>
            <a:r>
              <a:rPr lang="en-US" sz="4500" dirty="0" err="1"/>
              <a:t>quan</a:t>
            </a:r>
            <a:r>
              <a:rPr lang="en-US" sz="4500" dirty="0"/>
              <a:t> - </a:t>
            </a:r>
            <a:r>
              <a:rPr lang="en-US" sz="4500" dirty="0" err="1"/>
              <a:t>Môi</a:t>
            </a:r>
            <a:r>
              <a:rPr lang="en-US" sz="4500" dirty="0"/>
              <a:t> </a:t>
            </a:r>
            <a:r>
              <a:rPr lang="en-US" sz="4500" dirty="0" err="1"/>
              <a:t>tr</a:t>
            </a:r>
            <a:r>
              <a:rPr lang="vi-VN" sz="4500" dirty="0"/>
              <a:t>ư</a:t>
            </a:r>
            <a:r>
              <a:rPr lang="en-US" sz="4500" dirty="0" err="1"/>
              <a:t>ờng</a:t>
            </a:r>
            <a:r>
              <a:rPr lang="en-US" sz="4500" dirty="0"/>
              <a:t> </a:t>
            </a:r>
            <a:r>
              <a:rPr lang="en-US" sz="4500" dirty="0" err="1"/>
              <a:t>vận</a:t>
            </a:r>
            <a:r>
              <a:rPr lang="en-US" sz="4500" dirty="0"/>
              <a:t> </a:t>
            </a:r>
            <a:r>
              <a:rPr lang="en-US" sz="4500" dirty="0" err="1"/>
              <a:t>hành</a:t>
            </a:r>
            <a:endParaRPr lang="en-US" sz="4500" dirty="0"/>
          </a:p>
        </p:txBody>
      </p:sp>
      <p:sp>
        <p:nvSpPr>
          <p:cNvPr id="3" name="Content Placeholder 2">
            <a:extLst>
              <a:ext uri="{FF2B5EF4-FFF2-40B4-BE49-F238E27FC236}">
                <a16:creationId xmlns:a16="http://schemas.microsoft.com/office/drawing/2014/main" id="{1DF0A964-CADC-48EE-8A6F-BC09BF6A9C17}"/>
              </a:ext>
            </a:extLst>
          </p:cNvPr>
          <p:cNvSpPr>
            <a:spLocks noGrp="1"/>
          </p:cNvSpPr>
          <p:nvPr>
            <p:ph idx="1"/>
          </p:nvPr>
        </p:nvSpPr>
        <p:spPr/>
        <p:txBody>
          <a:bodyPr>
            <a:normAutofit/>
          </a:bodyPr>
          <a:lstStyle/>
          <a:p>
            <a:r>
              <a:rPr lang="en-US" sz="2400" dirty="0" err="1"/>
              <a:t>Điện</a:t>
            </a:r>
            <a:r>
              <a:rPr lang="en-US" sz="2400" dirty="0"/>
              <a:t> </a:t>
            </a:r>
            <a:r>
              <a:rPr lang="en-US" sz="2400"/>
              <a:t>thoại </a:t>
            </a:r>
            <a:r>
              <a:rPr lang="en-US" sz="2400" dirty="0" err="1"/>
              <a:t>với</a:t>
            </a:r>
            <a:r>
              <a:rPr lang="en-US" sz="2400" dirty="0"/>
              <a:t> HĐH Android 4.0 </a:t>
            </a:r>
            <a:r>
              <a:rPr lang="en-US" sz="2400" dirty="0" err="1"/>
              <a:t>trở</a:t>
            </a:r>
            <a:r>
              <a:rPr lang="en-US" sz="2400" dirty="0"/>
              <a:t> </a:t>
            </a:r>
            <a:r>
              <a:rPr lang="en-US" sz="2400" dirty="0" err="1"/>
              <a:t>lên</a:t>
            </a:r>
            <a:r>
              <a:rPr lang="en-US" sz="2400" dirty="0"/>
              <a:t> </a:t>
            </a:r>
            <a:r>
              <a:rPr lang="en-US" sz="2400" dirty="0" err="1"/>
              <a:t>và</a:t>
            </a:r>
            <a:r>
              <a:rPr lang="en-US" sz="2400" dirty="0"/>
              <a:t> </a:t>
            </a:r>
            <a:r>
              <a:rPr lang="en-US" sz="2400" dirty="0" err="1"/>
              <a:t>có</a:t>
            </a:r>
            <a:r>
              <a:rPr lang="en-US" sz="2400" dirty="0"/>
              <a:t> </a:t>
            </a:r>
            <a:r>
              <a:rPr lang="en-US" sz="2400" dirty="0" err="1"/>
              <a:t>hỗ</a:t>
            </a:r>
            <a:r>
              <a:rPr lang="en-US" sz="2400" dirty="0"/>
              <a:t> </a:t>
            </a:r>
            <a:r>
              <a:rPr lang="en-US" sz="2400" dirty="0" err="1"/>
              <a:t>trợ</a:t>
            </a:r>
            <a:r>
              <a:rPr lang="en-US" sz="2400" dirty="0"/>
              <a:t> google-map </a:t>
            </a:r>
            <a:r>
              <a:rPr lang="en-US" sz="2400" dirty="0" err="1"/>
              <a:t>và</a:t>
            </a:r>
            <a:r>
              <a:rPr lang="en-US" sz="2400" dirty="0"/>
              <a:t> </a:t>
            </a:r>
            <a:r>
              <a:rPr lang="en-US" sz="2400" dirty="0" err="1"/>
              <a:t>định</a:t>
            </a:r>
            <a:r>
              <a:rPr lang="en-US" sz="2400" dirty="0"/>
              <a:t> </a:t>
            </a:r>
            <a:r>
              <a:rPr lang="en-US" sz="2400" dirty="0" err="1"/>
              <a:t>vị</a:t>
            </a:r>
            <a:r>
              <a:rPr lang="en-US" sz="2400" dirty="0"/>
              <a:t> GPS.</a:t>
            </a:r>
          </a:p>
        </p:txBody>
      </p:sp>
      <p:sp>
        <p:nvSpPr>
          <p:cNvPr id="4" name="Slide Number Placeholder 3">
            <a:extLst>
              <a:ext uri="{FF2B5EF4-FFF2-40B4-BE49-F238E27FC236}">
                <a16:creationId xmlns:a16="http://schemas.microsoft.com/office/drawing/2014/main" id="{624C6A21-6786-4F7B-801B-3CC67DB34D0F}"/>
              </a:ext>
            </a:extLst>
          </p:cNvPr>
          <p:cNvSpPr>
            <a:spLocks noGrp="1"/>
          </p:cNvSpPr>
          <p:nvPr>
            <p:ph type="sldNum" sz="quarter" idx="12"/>
          </p:nvPr>
        </p:nvSpPr>
        <p:spPr/>
        <p:txBody>
          <a:bodyPr/>
          <a:lstStyle/>
          <a:p>
            <a:fld id="{3CC90D32-697D-4F0D-8E4A-0F6F398B2A4E}" type="slidenum">
              <a:rPr lang="en-US" smtClean="0"/>
              <a:t>5</a:t>
            </a:fld>
            <a:endParaRPr lang="en-US"/>
          </a:p>
        </p:txBody>
      </p:sp>
    </p:spTree>
    <p:extLst>
      <p:ext uri="{BB962C8B-B14F-4D97-AF65-F5344CB8AC3E}">
        <p14:creationId xmlns:p14="http://schemas.microsoft.com/office/powerpoint/2010/main" val="2786461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3CA24-0DF1-4D0E-960C-DDB53CC07448}"/>
              </a:ext>
            </a:extLst>
          </p:cNvPr>
          <p:cNvSpPr>
            <a:spLocks noGrp="1"/>
          </p:cNvSpPr>
          <p:nvPr>
            <p:ph type="title"/>
          </p:nvPr>
        </p:nvSpPr>
        <p:spPr/>
        <p:txBody>
          <a:bodyPr>
            <a:norm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Android studio </a:t>
            </a:r>
          </a:p>
        </p:txBody>
      </p:sp>
      <p:pic>
        <p:nvPicPr>
          <p:cNvPr id="5" name="Content Placeholder 4">
            <a:extLst>
              <a:ext uri="{FF2B5EF4-FFF2-40B4-BE49-F238E27FC236}">
                <a16:creationId xmlns:a16="http://schemas.microsoft.com/office/drawing/2014/main" id="{3B229228-4E3D-4F4C-9498-EBF0EA3B27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6219" y="1476062"/>
            <a:ext cx="7186411" cy="5200977"/>
          </a:xfrm>
        </p:spPr>
      </p:pic>
      <p:sp>
        <p:nvSpPr>
          <p:cNvPr id="3" name="Slide Number Placeholder 2">
            <a:extLst>
              <a:ext uri="{FF2B5EF4-FFF2-40B4-BE49-F238E27FC236}">
                <a16:creationId xmlns:a16="http://schemas.microsoft.com/office/drawing/2014/main" id="{6C2845CC-6D92-4392-9895-06CDEDBD03D4}"/>
              </a:ext>
            </a:extLst>
          </p:cNvPr>
          <p:cNvSpPr>
            <a:spLocks noGrp="1"/>
          </p:cNvSpPr>
          <p:nvPr>
            <p:ph type="sldNum" sz="quarter" idx="12"/>
          </p:nvPr>
        </p:nvSpPr>
        <p:spPr/>
        <p:txBody>
          <a:bodyPr/>
          <a:lstStyle/>
          <a:p>
            <a:fld id="{3CC90D32-697D-4F0D-8E4A-0F6F398B2A4E}" type="slidenum">
              <a:rPr lang="en-US" smtClean="0"/>
              <a:t>6</a:t>
            </a:fld>
            <a:endParaRPr lang="en-US"/>
          </a:p>
        </p:txBody>
      </p:sp>
    </p:spTree>
    <p:extLst>
      <p:ext uri="{BB962C8B-B14F-4D97-AF65-F5344CB8AC3E}">
        <p14:creationId xmlns:p14="http://schemas.microsoft.com/office/powerpoint/2010/main" val="3534379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F36B-6E2E-4C4D-A966-49A0E266956B}"/>
              </a:ext>
            </a:extLst>
          </p:cNvPr>
          <p:cNvSpPr>
            <a:spLocks noGrp="1"/>
          </p:cNvSpPr>
          <p:nvPr>
            <p:ph type="title"/>
          </p:nvPr>
        </p:nvSpPr>
        <p:spPr/>
        <p:txBody>
          <a:bodyPr>
            <a:norm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Android studio </a:t>
            </a:r>
          </a:p>
        </p:txBody>
      </p:sp>
      <p:sp>
        <p:nvSpPr>
          <p:cNvPr id="3" name="Content Placeholder 2">
            <a:extLst>
              <a:ext uri="{FF2B5EF4-FFF2-40B4-BE49-F238E27FC236}">
                <a16:creationId xmlns:a16="http://schemas.microsoft.com/office/drawing/2014/main" id="{7225AD24-C18E-421B-8247-E2A357228B6F}"/>
              </a:ext>
            </a:extLst>
          </p:cNvPr>
          <p:cNvSpPr>
            <a:spLocks noGrp="1"/>
          </p:cNvSpPr>
          <p:nvPr>
            <p:ph idx="1"/>
          </p:nvPr>
        </p:nvSpPr>
        <p:spPr>
          <a:xfrm>
            <a:off x="677334" y="1488613"/>
            <a:ext cx="8596668" cy="3880773"/>
          </a:xfrm>
        </p:spPr>
        <p:txBody>
          <a:bodyPr>
            <a:noAutofit/>
          </a:bodyPr>
          <a:lstStyle/>
          <a:p>
            <a:pPr algn="just"/>
            <a:r>
              <a:rPr lang="vi-VN" sz="2400" b="1" dirty="0"/>
              <a:t>Android Studio là</a:t>
            </a:r>
            <a:r>
              <a:rPr lang="vi-VN" sz="2400" dirty="0"/>
              <a:t> môi trường phát triển tích hợp (IDE) chính thức dành cho phát triển nền tảng </a:t>
            </a:r>
            <a:r>
              <a:rPr lang="vi-VN" sz="2400" b="1" dirty="0"/>
              <a:t>Android</a:t>
            </a:r>
            <a:r>
              <a:rPr lang="vi-VN" sz="2400" dirty="0"/>
              <a:t>. </a:t>
            </a:r>
            <a:endParaRPr lang="en-US" sz="2400" dirty="0"/>
          </a:p>
          <a:p>
            <a:pPr algn="just"/>
            <a:r>
              <a:rPr lang="vi-VN" sz="2400" dirty="0"/>
              <a:t>Nó được ra mắt vào ngày 16 tháng 5 năm 2013 tại hội nghị Google I/O.</a:t>
            </a:r>
            <a:endParaRPr lang="en-US" sz="2400" dirty="0"/>
          </a:p>
          <a:p>
            <a:pPr algn="just"/>
            <a:r>
              <a:rPr lang="en-US" sz="2400" dirty="0" err="1"/>
              <a:t>Nó</a:t>
            </a:r>
            <a:r>
              <a:rPr lang="en-US" sz="2400" dirty="0"/>
              <a:t> </a:t>
            </a:r>
            <a:r>
              <a:rPr lang="en-US" sz="2400" dirty="0" err="1"/>
              <a:t>hỗ</a:t>
            </a:r>
            <a:r>
              <a:rPr lang="en-US" sz="2400" dirty="0"/>
              <a:t> </a:t>
            </a:r>
            <a:r>
              <a:rPr lang="en-US" sz="2400" dirty="0" err="1"/>
              <a:t>trợ</a:t>
            </a:r>
            <a:r>
              <a:rPr lang="en-US" sz="2400" dirty="0"/>
              <a:t> </a:t>
            </a:r>
            <a:r>
              <a:rPr lang="en-US" sz="2400" dirty="0" err="1"/>
              <a:t>các</a:t>
            </a:r>
            <a:r>
              <a:rPr lang="en-US" sz="2400" dirty="0"/>
              <a:t> </a:t>
            </a:r>
            <a:r>
              <a:rPr lang="en-US" sz="2400" dirty="0" err="1"/>
              <a:t>hệ</a:t>
            </a:r>
            <a:r>
              <a:rPr lang="en-US" sz="2400" dirty="0"/>
              <a:t> </a:t>
            </a:r>
            <a:r>
              <a:rPr lang="en-US" sz="2400" dirty="0" err="1"/>
              <a:t>điều</a:t>
            </a:r>
            <a:r>
              <a:rPr lang="en-US" sz="2400" dirty="0"/>
              <a:t> </a:t>
            </a:r>
            <a:r>
              <a:rPr lang="en-US" sz="2400" dirty="0" err="1"/>
              <a:t>hành</a:t>
            </a:r>
            <a:r>
              <a:rPr lang="en-US" sz="2400" dirty="0"/>
              <a:t> </a:t>
            </a:r>
            <a:r>
              <a:rPr lang="en-US" sz="2400" dirty="0">
                <a:hlinkClick r:id="rId3" tooltip="Microsoft Windows"/>
              </a:rPr>
              <a:t>Windows</a:t>
            </a:r>
            <a:r>
              <a:rPr lang="en-US" sz="2400" dirty="0"/>
              <a:t>, </a:t>
            </a:r>
            <a:r>
              <a:rPr lang="en-US" sz="2400" dirty="0">
                <a:hlinkClick r:id="rId4" tooltip="OS X"/>
              </a:rPr>
              <a:t>Mac OS X</a:t>
            </a:r>
            <a:r>
              <a:rPr lang="en-US" sz="2400" dirty="0"/>
              <a:t> </a:t>
            </a:r>
            <a:r>
              <a:rPr lang="en-US" sz="2400" dirty="0" err="1"/>
              <a:t>và</a:t>
            </a:r>
            <a:r>
              <a:rPr lang="en-US" sz="2400" dirty="0"/>
              <a:t> </a:t>
            </a:r>
            <a:r>
              <a:rPr lang="en-US" sz="2400" dirty="0">
                <a:hlinkClick r:id="rId5" tooltip="Linux"/>
              </a:rPr>
              <a:t>Linux</a:t>
            </a:r>
            <a:r>
              <a:rPr lang="en-US" sz="2400" dirty="0"/>
              <a:t>.</a:t>
            </a:r>
          </a:p>
          <a:p>
            <a:pPr algn="just"/>
            <a:r>
              <a:rPr lang="vi-VN" sz="2400" dirty="0"/>
              <a:t> </a:t>
            </a:r>
            <a:r>
              <a:rPr lang="vi-VN" sz="2400" b="1" dirty="0"/>
              <a:t>Android Studio</a:t>
            </a:r>
            <a:r>
              <a:rPr lang="vi-VN" sz="2400" dirty="0"/>
              <a:t> được phát hành miễn phí theo giấy phép Apache Licence 2.0.</a:t>
            </a:r>
            <a:endParaRPr lang="en-US" sz="2400" dirty="0"/>
          </a:p>
        </p:txBody>
      </p:sp>
      <p:sp>
        <p:nvSpPr>
          <p:cNvPr id="4" name="Slide Number Placeholder 3">
            <a:extLst>
              <a:ext uri="{FF2B5EF4-FFF2-40B4-BE49-F238E27FC236}">
                <a16:creationId xmlns:a16="http://schemas.microsoft.com/office/drawing/2014/main" id="{DEF875E5-AF53-422C-988A-18E58BE1D872}"/>
              </a:ext>
            </a:extLst>
          </p:cNvPr>
          <p:cNvSpPr>
            <a:spLocks noGrp="1"/>
          </p:cNvSpPr>
          <p:nvPr>
            <p:ph type="sldNum" sz="quarter" idx="12"/>
          </p:nvPr>
        </p:nvSpPr>
        <p:spPr/>
        <p:txBody>
          <a:bodyPr/>
          <a:lstStyle/>
          <a:p>
            <a:fld id="{3CC90D32-697D-4F0D-8E4A-0F6F398B2A4E}" type="slidenum">
              <a:rPr lang="en-US" smtClean="0"/>
              <a:t>7</a:t>
            </a:fld>
            <a:endParaRPr lang="en-US"/>
          </a:p>
        </p:txBody>
      </p:sp>
    </p:spTree>
    <p:extLst>
      <p:ext uri="{BB962C8B-B14F-4D97-AF65-F5344CB8AC3E}">
        <p14:creationId xmlns:p14="http://schemas.microsoft.com/office/powerpoint/2010/main" val="383810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C04BA-0B6F-4C1A-8A22-1F47FEE2DB4A}"/>
              </a:ext>
            </a:extLst>
          </p:cNvPr>
          <p:cNvSpPr>
            <a:spLocks noGrp="1"/>
          </p:cNvSpPr>
          <p:nvPr>
            <p:ph type="title"/>
          </p:nvPr>
        </p:nvSpPr>
        <p:spPr>
          <a:xfrm>
            <a:off x="677334" y="609600"/>
            <a:ext cx="8698486" cy="1320800"/>
          </a:xfrm>
        </p:spPr>
        <p:txBody>
          <a:bodyPr>
            <a:no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Web Service</a:t>
            </a:r>
          </a:p>
        </p:txBody>
      </p:sp>
      <p:sp>
        <p:nvSpPr>
          <p:cNvPr id="3" name="Content Placeholder 2">
            <a:extLst>
              <a:ext uri="{FF2B5EF4-FFF2-40B4-BE49-F238E27FC236}">
                <a16:creationId xmlns:a16="http://schemas.microsoft.com/office/drawing/2014/main" id="{ACC7490D-5E97-4DCB-B578-1B4DBEE08A35}"/>
              </a:ext>
            </a:extLst>
          </p:cNvPr>
          <p:cNvSpPr>
            <a:spLocks noGrp="1"/>
          </p:cNvSpPr>
          <p:nvPr>
            <p:ph idx="1"/>
          </p:nvPr>
        </p:nvSpPr>
        <p:spPr>
          <a:xfrm>
            <a:off x="677334" y="1488613"/>
            <a:ext cx="8596668" cy="3880773"/>
          </a:xfrm>
        </p:spPr>
        <p:txBody>
          <a:bodyPr>
            <a:normAutofit/>
          </a:bodyPr>
          <a:lstStyle/>
          <a:p>
            <a:pPr algn="just"/>
            <a:r>
              <a:rPr lang="vi-VN" sz="2400" b="1" dirty="0"/>
              <a:t>Web Service</a:t>
            </a:r>
            <a:r>
              <a:rPr lang="vi-VN" sz="2400" dirty="0"/>
              <a:t> là một dịch vụ web, nó cung cấp các thông tin thô, và khó hiểu với đa số người dùng</a:t>
            </a:r>
            <a:r>
              <a:rPr lang="en-US" sz="2400" dirty="0"/>
              <a:t>.</a:t>
            </a:r>
          </a:p>
          <a:p>
            <a:pPr algn="just"/>
            <a:r>
              <a:rPr lang="vi-VN" sz="2400" dirty="0"/>
              <a:t>Các </a:t>
            </a:r>
            <a:r>
              <a:rPr lang="vi-VN" sz="2400" b="1" dirty="0"/>
              <a:t>Web Service</a:t>
            </a:r>
            <a:r>
              <a:rPr lang="vi-VN" sz="2400" dirty="0"/>
              <a:t> thường cung cấp các dữ liệu thô</a:t>
            </a:r>
            <a:r>
              <a:rPr lang="en-US" sz="2400" dirty="0"/>
              <a:t> </a:t>
            </a:r>
            <a:r>
              <a:rPr lang="vi-VN" sz="2400" dirty="0"/>
              <a:t>thường được trả về dưới dạng </a:t>
            </a:r>
            <a:r>
              <a:rPr lang="vi-VN" sz="2400" b="1" dirty="0"/>
              <a:t>XML </a:t>
            </a:r>
            <a:r>
              <a:rPr lang="vi-VN" sz="2400" dirty="0"/>
              <a:t>hoặc </a:t>
            </a:r>
            <a:r>
              <a:rPr lang="vi-VN" sz="2400" b="1" dirty="0"/>
              <a:t>JSON</a:t>
            </a:r>
            <a:endParaRPr lang="en-US" sz="2400" dirty="0"/>
          </a:p>
        </p:txBody>
      </p:sp>
      <p:sp>
        <p:nvSpPr>
          <p:cNvPr id="4" name="Slide Number Placeholder 3">
            <a:extLst>
              <a:ext uri="{FF2B5EF4-FFF2-40B4-BE49-F238E27FC236}">
                <a16:creationId xmlns:a16="http://schemas.microsoft.com/office/drawing/2014/main" id="{BF9BC070-339B-406E-A1AD-F3109E503BD7}"/>
              </a:ext>
            </a:extLst>
          </p:cNvPr>
          <p:cNvSpPr>
            <a:spLocks noGrp="1"/>
          </p:cNvSpPr>
          <p:nvPr>
            <p:ph type="sldNum" sz="quarter" idx="12"/>
          </p:nvPr>
        </p:nvSpPr>
        <p:spPr/>
        <p:txBody>
          <a:bodyPr/>
          <a:lstStyle/>
          <a:p>
            <a:fld id="{3CC90D32-697D-4F0D-8E4A-0F6F398B2A4E}" type="slidenum">
              <a:rPr lang="en-US" smtClean="0"/>
              <a:t>8</a:t>
            </a:fld>
            <a:endParaRPr lang="en-US"/>
          </a:p>
        </p:txBody>
      </p:sp>
    </p:spTree>
    <p:extLst>
      <p:ext uri="{BB962C8B-B14F-4D97-AF65-F5344CB8AC3E}">
        <p14:creationId xmlns:p14="http://schemas.microsoft.com/office/powerpoint/2010/main" val="341886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CFAA-239C-4CD2-8A83-CE73B94BC5E1}"/>
              </a:ext>
            </a:extLst>
          </p:cNvPr>
          <p:cNvSpPr>
            <a:spLocks noGrp="1"/>
          </p:cNvSpPr>
          <p:nvPr>
            <p:ph type="title"/>
          </p:nvPr>
        </p:nvSpPr>
        <p:spPr/>
        <p:txBody>
          <a:bodyPr>
            <a:no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Web Service</a:t>
            </a:r>
          </a:p>
        </p:txBody>
      </p:sp>
      <p:pic>
        <p:nvPicPr>
          <p:cNvPr id="5" name="Picture 4">
            <a:extLst>
              <a:ext uri="{FF2B5EF4-FFF2-40B4-BE49-F238E27FC236}">
                <a16:creationId xmlns:a16="http://schemas.microsoft.com/office/drawing/2014/main" id="{DCCE39C0-81AB-48D0-AA38-080FD5F38B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8636" y="1930400"/>
            <a:ext cx="7433038" cy="4318000"/>
          </a:xfrm>
          <a:prstGeom prst="rect">
            <a:avLst/>
          </a:prstGeom>
        </p:spPr>
      </p:pic>
      <p:sp>
        <p:nvSpPr>
          <p:cNvPr id="3" name="Slide Number Placeholder 2">
            <a:extLst>
              <a:ext uri="{FF2B5EF4-FFF2-40B4-BE49-F238E27FC236}">
                <a16:creationId xmlns:a16="http://schemas.microsoft.com/office/drawing/2014/main" id="{34E5CD0A-590B-415F-83B4-B20F2D1E4A45}"/>
              </a:ext>
            </a:extLst>
          </p:cNvPr>
          <p:cNvSpPr>
            <a:spLocks noGrp="1"/>
          </p:cNvSpPr>
          <p:nvPr>
            <p:ph type="sldNum" sz="quarter" idx="12"/>
          </p:nvPr>
        </p:nvSpPr>
        <p:spPr/>
        <p:txBody>
          <a:bodyPr/>
          <a:lstStyle/>
          <a:p>
            <a:fld id="{3CC90D32-697D-4F0D-8E4A-0F6F398B2A4E}" type="slidenum">
              <a:rPr lang="en-US" smtClean="0"/>
              <a:t>9</a:t>
            </a:fld>
            <a:endParaRPr lang="en-US"/>
          </a:p>
        </p:txBody>
      </p:sp>
      <p:sp>
        <p:nvSpPr>
          <p:cNvPr id="6" name="TextBox 5">
            <a:extLst>
              <a:ext uri="{FF2B5EF4-FFF2-40B4-BE49-F238E27FC236}">
                <a16:creationId xmlns:a16="http://schemas.microsoft.com/office/drawing/2014/main" id="{70BC4F5B-8D40-41E5-B3C4-F6D1045EC4BA}"/>
              </a:ext>
            </a:extLst>
          </p:cNvPr>
          <p:cNvSpPr txBox="1"/>
          <p:nvPr/>
        </p:nvSpPr>
        <p:spPr>
          <a:xfrm>
            <a:off x="3773100" y="5893117"/>
            <a:ext cx="2386231" cy="369332"/>
          </a:xfrm>
          <a:prstGeom prst="rect">
            <a:avLst/>
          </a:prstGeom>
          <a:noFill/>
        </p:spPr>
        <p:txBody>
          <a:bodyPr wrap="none" rtlCol="0">
            <a:spAutoFit/>
          </a:bodyPr>
          <a:lstStyle/>
          <a:p>
            <a:r>
              <a:rPr lang="en-US" i="1" dirty="0" err="1"/>
              <a:t>Mô</a:t>
            </a:r>
            <a:r>
              <a:rPr lang="en-US" i="1" dirty="0"/>
              <a:t> </a:t>
            </a:r>
            <a:r>
              <a:rPr lang="en-US" i="1" dirty="0" err="1"/>
              <a:t>hình</a:t>
            </a:r>
            <a:r>
              <a:rPr lang="en-US" i="1" dirty="0"/>
              <a:t> Web Service</a:t>
            </a:r>
          </a:p>
        </p:txBody>
      </p:sp>
    </p:spTree>
    <p:extLst>
      <p:ext uri="{BB962C8B-B14F-4D97-AF65-F5344CB8AC3E}">
        <p14:creationId xmlns:p14="http://schemas.microsoft.com/office/powerpoint/2010/main" val="79601535"/>
      </p:ext>
    </p:extLst>
  </p:cSld>
  <p:clrMapOvr>
    <a:masterClrMapping/>
  </p:clrMapOvr>
</p:sld>
</file>

<file path=ppt/theme/theme1.xml><?xml version="1.0" encoding="utf-8"?>
<a:theme xmlns:a="http://schemas.openxmlformats.org/drawingml/2006/main" name="Face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iblet">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1583</TotalTime>
  <Words>1055</Words>
  <Application>Microsoft Office PowerPoint</Application>
  <PresentationFormat>Widescreen</PresentationFormat>
  <Paragraphs>169</Paragraphs>
  <Slides>33</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Yu Mincho</vt:lpstr>
      <vt:lpstr>Arial</vt:lpstr>
      <vt:lpstr>Calibri</vt:lpstr>
      <vt:lpstr>Cambria</vt:lpstr>
      <vt:lpstr>Times New Roman</vt:lpstr>
      <vt:lpstr>Wingdings 3</vt:lpstr>
      <vt:lpstr>Facet</vt:lpstr>
      <vt:lpstr>PowerPoint Presentation</vt:lpstr>
      <vt:lpstr>I. Mô tả tổng quan  1. Bối cảnh sản phẩm  2. Chức năng sản phẩm và môi trường vận  hành II. Cơ sở lý thuyết  1. Android studio  2. Web Service (RESTful)  3. mongoDB III. Xây dựng ứng dụng. IV. Xây dựng các API – Xây dựng giao diện. V. DEMO</vt:lpstr>
      <vt:lpstr>I. Mô tả tổng quan - Bối cảnh sản phẩm</vt:lpstr>
      <vt:lpstr>I. Mô tả tổng quan - Chức năng sản phẩm</vt:lpstr>
      <vt:lpstr>I. Mô tả tổng quan - Môi trường vận hành</vt:lpstr>
      <vt:lpstr>II. Cơ sở lý thuyết - Android studio </vt:lpstr>
      <vt:lpstr>II. Cơ sở lý thuyết - Android studio </vt:lpstr>
      <vt:lpstr>II. Cơ sở lý thuyết - Web Service</vt:lpstr>
      <vt:lpstr>II. Cơ sở lý thuyết - Web Service</vt:lpstr>
      <vt:lpstr>II. Cơ sở lý thuyết - Web Service</vt:lpstr>
      <vt:lpstr>II. Cơ sở lý thuyết - RESTful</vt:lpstr>
      <vt:lpstr>II. Cơ sở lý thuyết - RESTful</vt:lpstr>
      <vt:lpstr>II. Cơ sở lý thuyết - mongoDB</vt:lpstr>
      <vt:lpstr>II. Cơ sở lý thuyết - mongoDB</vt:lpstr>
      <vt:lpstr>II. Cơ sở lý thuyết - mongoDB</vt:lpstr>
      <vt:lpstr>II. Cơ sở lý thuyết - mongoDB</vt:lpstr>
      <vt:lpstr>III. Xây dựng ứng dụng - Thiết kế kiến trúc.</vt:lpstr>
      <vt:lpstr>III. Xây dựng ứng dụng - Thiết kế kiến trúc.</vt:lpstr>
      <vt:lpstr>PowerPoint Presentation</vt:lpstr>
      <vt:lpstr>III. Xây dựng ứng dụng - Thiết kế dữ liệu</vt:lpstr>
      <vt:lpstr>IV. Xây dựng các API server</vt:lpstr>
      <vt:lpstr>IV. Xây dựng các API server</vt:lpstr>
      <vt:lpstr>IV. Xây dựng các API server</vt:lpstr>
      <vt:lpstr>IV. Xây dựng các giao diện</vt:lpstr>
      <vt:lpstr>IV. Xây dựng các giao diện</vt:lpstr>
      <vt:lpstr>IV. Xây dựng các giao diện</vt:lpstr>
      <vt:lpstr>IV. Xây dựng các giao diện</vt:lpstr>
      <vt:lpstr>IV. Xây dựng các giao diện</vt:lpstr>
      <vt:lpstr>IV. Xây dựng các giao diện</vt:lpstr>
      <vt:lpstr>IV. Xây dựng các giao diện</vt:lpstr>
      <vt:lpstr>V. DEMO</vt:lpstr>
      <vt:lpstr>VI. Hướng phát triển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Tài Trần Minh</dc:creator>
  <cp:lastModifiedBy>Tài Trần Minh</cp:lastModifiedBy>
  <cp:revision>137</cp:revision>
  <dcterms:created xsi:type="dcterms:W3CDTF">2017-11-17T02:20:22Z</dcterms:created>
  <dcterms:modified xsi:type="dcterms:W3CDTF">2017-12-07T01:22:34Z</dcterms:modified>
</cp:coreProperties>
</file>