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32C18-579E-490A-9A30-CF6C0FCB391D}">
          <p14:sldIdLst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A3F"/>
    <a:srgbClr val="1C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>
        <p:scale>
          <a:sx n="25" d="100"/>
          <a:sy n="25" d="100"/>
        </p:scale>
        <p:origin x="2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A6DF-5203-F8AF-419C-4210F1A7D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A5EBA-F27B-30DD-15F5-C25D7A9D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09A2-57CF-C194-90FD-DB3CC248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90A5-EDDB-5746-92D7-58552DB8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3C9F-62E4-0D31-3933-27068E32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D584-4367-5101-E011-A8EFAA2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60302-8FE2-1BBD-0AC4-39920206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C073-09B9-CD3C-B365-69AAA73C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A5CD-C957-3F69-7190-093EF3DA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12BD-C471-93AE-6D06-E7DCD84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6CF79-2C0A-1C27-9BB6-832CE9BA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6F8D6-16B6-B651-02C2-931B7E83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59F4-BE5B-B4E8-B211-0C0A9745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A9BE-EAD9-4853-DB05-A40E5B34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C6376-BBEE-BE07-6773-2C6811F9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A9A9-4D2B-E2A4-5CD9-2197B7D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A96B-7A83-BC0E-8D22-6A67BC56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BC04-D89B-A6E1-9AE2-59FD0998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2049-25AC-CD1D-2CC9-C9198F80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8DD7-688A-9A86-B18F-B3EC5835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D864-6979-B0E6-E713-6FA70A2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88BDB-0E4B-3B02-F3F8-3DBB8761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A28F-D917-7CED-F434-EF165F56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770CD-FF64-8374-572C-7D5BD043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B3EC-434B-8C0C-66DE-E6181358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8F3E-61D0-2B0F-8221-C0A3FA3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1933-A641-E1ED-E906-BD6751485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F88AB-2B63-A854-2547-9F3F1707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8D3C-4B28-8E00-E8C6-C15DBFEE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C3E5-32B9-2117-5962-C283533B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0710-4EAA-6306-CEFD-5DBFAA19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A316-C277-14B4-DD97-53259B0D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9BABF-4494-E99A-29D9-003E5775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6626-C2E0-B1E8-B0D8-15680D4F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CDBD5-9FD5-8867-3E8C-F097961D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01C2D-7C46-D6D3-1399-23CC3C081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4D4F4-DD5C-47A2-12C5-6B10834D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0810B-DE04-BB78-7D1F-DA85351E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56B1C-E893-1800-C07F-30B7CD94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26B0-2948-709A-EB48-E4F281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B9679-625F-E7E7-7676-3ABE8ED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92D40-17C6-A6FE-5498-7C1B04B6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11DA2-7BCF-7AC2-3690-D35B51EA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53B7D-3973-D892-2643-A5C01FF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EEB2E-5667-3047-BA7D-BD93C0F9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5F178-0CFF-E370-E0D4-27FEDEC7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F510-F7DB-6ABF-67DF-E4B6D48A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2E09-AF5E-B1EF-62C2-39700A51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738CE-DFD4-E78A-50C9-9F39F3FE6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A933-BF43-BB04-0C9A-75CD2ABF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6620-EB6E-0AFA-E660-F740C3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4674-347B-3B16-9D37-DB3339DB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58D6-F61F-E6DA-90B1-158CA2C1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32FA-C39E-8571-C6D2-EAF02CCFC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967B3-4A92-92B1-CBB3-6D3ED9CE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94E1-BC40-3649-09AC-D207EB37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77558-7374-3235-C05B-59BA811E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0278-1354-DB1C-3074-9B22A553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5E498-49FE-E015-B191-6FF73BBD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BCF4-5B22-1F87-4BBC-E660230E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5DC6-C398-0D0B-AB82-B9B67FBE9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E6CF-38FF-4A72-9BBD-D954D49C843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D937-6BCE-EEA0-5275-D96C85ABD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07CEF-3AF2-59AC-C5D9-CE2965F5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1AC9-2058-4802-B744-514D2C35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2655904" y="1921206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9B73A-00D5-9E68-FB21-CA9DD084387F}"/>
              </a:ext>
            </a:extLst>
          </p:cNvPr>
          <p:cNvSpPr txBox="1"/>
          <p:nvPr/>
        </p:nvSpPr>
        <p:spPr>
          <a:xfrm>
            <a:off x="396217" y="3918645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INSTALLATON</a:t>
            </a:r>
            <a:endParaRPr lang="en-US" sz="4800" b="1" i="0" dirty="0">
              <a:solidFill>
                <a:srgbClr val="FFFFFF"/>
              </a:solidFill>
              <a:effectLst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3051870"/>
            <a:ext cx="2857500" cy="8667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1109DD-23D2-6A95-97F2-AF50261D63CE}"/>
              </a:ext>
            </a:extLst>
          </p:cNvPr>
          <p:cNvSpPr/>
          <p:nvPr/>
        </p:nvSpPr>
        <p:spPr>
          <a:xfrm>
            <a:off x="8757691" y="2308659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F13C09-9B96-074E-3994-CC5BF3D01ECE}"/>
              </a:ext>
            </a:extLst>
          </p:cNvPr>
          <p:cNvGrpSpPr/>
          <p:nvPr/>
        </p:nvGrpSpPr>
        <p:grpSpPr>
          <a:xfrm>
            <a:off x="5867400" y="1379167"/>
            <a:ext cx="6110627" cy="3378273"/>
            <a:chOff x="14745239" y="4922139"/>
            <a:chExt cx="7981950" cy="441283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7429F-5044-5696-0CA9-1756B636223D}"/>
                </a:ext>
              </a:extLst>
            </p:cNvPr>
            <p:cNvSpPr/>
            <p:nvPr/>
          </p:nvSpPr>
          <p:spPr>
            <a:xfrm>
              <a:off x="15167578" y="4922139"/>
              <a:ext cx="7134225" cy="4410075"/>
            </a:xfrm>
            <a:custGeom>
              <a:avLst/>
              <a:gdLst>
                <a:gd name="connsiteX0" fmla="*/ 7139083 w 7134225"/>
                <a:gd name="connsiteY0" fmla="*/ 4415505 h 4410075"/>
                <a:gd name="connsiteX1" fmla="*/ 0 w 7134225"/>
                <a:gd name="connsiteY1" fmla="*/ 4415505 h 4410075"/>
                <a:gd name="connsiteX2" fmla="*/ 0 w 7134225"/>
                <a:gd name="connsiteY2" fmla="*/ 119920 h 4410075"/>
                <a:gd name="connsiteX3" fmla="*/ 119920 w 7134225"/>
                <a:gd name="connsiteY3" fmla="*/ 0 h 4410075"/>
                <a:gd name="connsiteX4" fmla="*/ 7019068 w 7134225"/>
                <a:gd name="connsiteY4" fmla="*/ 0 h 4410075"/>
                <a:gd name="connsiteX5" fmla="*/ 7138988 w 7134225"/>
                <a:gd name="connsiteY5" fmla="*/ 119920 h 4410075"/>
                <a:gd name="connsiteX6" fmla="*/ 7138988 w 7134225"/>
                <a:gd name="connsiteY6" fmla="*/ 4415505 h 44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4225" h="4410075">
                  <a:moveTo>
                    <a:pt x="7139083" y="4415505"/>
                  </a:moveTo>
                  <a:lnTo>
                    <a:pt x="0" y="4415505"/>
                  </a:lnTo>
                  <a:lnTo>
                    <a:pt x="0" y="119920"/>
                  </a:lnTo>
                  <a:cubicBezTo>
                    <a:pt x="0" y="53721"/>
                    <a:pt x="53721" y="0"/>
                    <a:pt x="119920" y="0"/>
                  </a:cubicBezTo>
                  <a:lnTo>
                    <a:pt x="7019068" y="0"/>
                  </a:lnTo>
                  <a:cubicBezTo>
                    <a:pt x="7085362" y="0"/>
                    <a:pt x="7138988" y="53721"/>
                    <a:pt x="7138988" y="119920"/>
                  </a:cubicBezTo>
                  <a:lnTo>
                    <a:pt x="7138988" y="4415505"/>
                  </a:lnTo>
                  <a:close/>
                </a:path>
              </a:pathLst>
            </a:custGeom>
            <a:solidFill>
              <a:srgbClr val="E0E4F4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BF0E59-754A-61E8-9685-0E50773B9993}"/>
                </a:ext>
              </a:extLst>
            </p:cNvPr>
            <p:cNvSpPr/>
            <p:nvPr/>
          </p:nvSpPr>
          <p:spPr>
            <a:xfrm>
              <a:off x="15498952" y="5267706"/>
              <a:ext cx="6467475" cy="3524250"/>
            </a:xfrm>
            <a:custGeom>
              <a:avLst/>
              <a:gdLst>
                <a:gd name="connsiteX0" fmla="*/ 0 w 6467475"/>
                <a:gd name="connsiteY0" fmla="*/ 0 h 3524250"/>
                <a:gd name="connsiteX1" fmla="*/ 6476333 w 6467475"/>
                <a:gd name="connsiteY1" fmla="*/ 0 h 3524250"/>
                <a:gd name="connsiteX2" fmla="*/ 6476333 w 6467475"/>
                <a:gd name="connsiteY2" fmla="*/ 3525298 h 3524250"/>
                <a:gd name="connsiteX3" fmla="*/ 0 w 6467475"/>
                <a:gd name="connsiteY3" fmla="*/ 3525298 h 352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75" h="3524250">
                  <a:moveTo>
                    <a:pt x="0" y="0"/>
                  </a:moveTo>
                  <a:lnTo>
                    <a:pt x="6476333" y="0"/>
                  </a:lnTo>
                  <a:lnTo>
                    <a:pt x="6476333" y="3525298"/>
                  </a:lnTo>
                  <a:lnTo>
                    <a:pt x="0" y="3525298"/>
                  </a:lnTo>
                  <a:close/>
                </a:path>
              </a:pathLst>
            </a:custGeom>
            <a:solidFill>
              <a:srgbClr val="100C87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A8166C-21B5-8C7B-FC22-1700DD322664}"/>
                </a:ext>
              </a:extLst>
            </p:cNvPr>
            <p:cNvSpPr/>
            <p:nvPr/>
          </p:nvSpPr>
          <p:spPr>
            <a:xfrm>
              <a:off x="14745239" y="8944451"/>
              <a:ext cx="7981950" cy="390525"/>
            </a:xfrm>
            <a:custGeom>
              <a:avLst/>
              <a:gdLst>
                <a:gd name="connsiteX0" fmla="*/ 0 w 7981950"/>
                <a:gd name="connsiteY0" fmla="*/ 0 h 390525"/>
                <a:gd name="connsiteX1" fmla="*/ 7983760 w 7981950"/>
                <a:gd name="connsiteY1" fmla="*/ 0 h 390525"/>
                <a:gd name="connsiteX2" fmla="*/ 7983760 w 7981950"/>
                <a:gd name="connsiteY2" fmla="*/ 393287 h 390525"/>
                <a:gd name="connsiteX3" fmla="*/ 0 w 7981950"/>
                <a:gd name="connsiteY3" fmla="*/ 39328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1950" h="390525">
                  <a:moveTo>
                    <a:pt x="0" y="0"/>
                  </a:moveTo>
                  <a:lnTo>
                    <a:pt x="7983760" y="0"/>
                  </a:lnTo>
                  <a:lnTo>
                    <a:pt x="7983760" y="393287"/>
                  </a:lnTo>
                  <a:lnTo>
                    <a:pt x="0" y="393287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FA787C-8023-8AD8-906C-9EAA200BC008}"/>
                </a:ext>
              </a:extLst>
            </p:cNvPr>
            <p:cNvSpPr/>
            <p:nvPr/>
          </p:nvSpPr>
          <p:spPr>
            <a:xfrm>
              <a:off x="18133853" y="8944451"/>
              <a:ext cx="1200150" cy="133350"/>
            </a:xfrm>
            <a:custGeom>
              <a:avLst/>
              <a:gdLst>
                <a:gd name="connsiteX0" fmla="*/ 1106519 w 1200150"/>
                <a:gd name="connsiteY0" fmla="*/ 134398 h 133350"/>
                <a:gd name="connsiteX1" fmla="*/ 100013 w 1200150"/>
                <a:gd name="connsiteY1" fmla="*/ 134398 h 133350"/>
                <a:gd name="connsiteX2" fmla="*/ 0 w 1200150"/>
                <a:gd name="connsiteY2" fmla="*/ 0 h 133350"/>
                <a:gd name="connsiteX3" fmla="*/ 1206532 w 120015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33350">
                  <a:moveTo>
                    <a:pt x="1106519" y="134398"/>
                  </a:moveTo>
                  <a:lnTo>
                    <a:pt x="100013" y="134398"/>
                  </a:lnTo>
                  <a:lnTo>
                    <a:pt x="0" y="0"/>
                  </a:lnTo>
                  <a:lnTo>
                    <a:pt x="120653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9E6F85E7-311C-1BCF-9275-12BC663F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08" y="1641605"/>
            <a:ext cx="4951211" cy="2802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730D1-0646-ECCF-5BDB-DDA3011C09E3}"/>
              </a:ext>
            </a:extLst>
          </p:cNvPr>
          <p:cNvSpPr txBox="1"/>
          <p:nvPr/>
        </p:nvSpPr>
        <p:spPr>
          <a:xfrm>
            <a:off x="-10222650" y="2957120"/>
            <a:ext cx="986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Dimas Adi Bayu Samudra	|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2341720169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Vidi </a:t>
            </a:r>
            <a:r>
              <a:rPr lang="en-US" sz="3600" b="1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Joshubzky</a:t>
            </a:r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Saviola	|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2341720112</a:t>
            </a:r>
          </a:p>
        </p:txBody>
      </p:sp>
    </p:spTree>
    <p:extLst>
      <p:ext uri="{BB962C8B-B14F-4D97-AF65-F5344CB8AC3E}">
        <p14:creationId xmlns:p14="http://schemas.microsoft.com/office/powerpoint/2010/main" val="292684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1C67F-F687-3C25-EF1D-955216334278}"/>
              </a:ext>
            </a:extLst>
          </p:cNvPr>
          <p:cNvSpPr/>
          <p:nvPr/>
        </p:nvSpPr>
        <p:spPr>
          <a:xfrm>
            <a:off x="-142627" y="5571122"/>
            <a:ext cx="4252686" cy="866775"/>
          </a:xfrm>
          <a:custGeom>
            <a:avLst/>
            <a:gdLst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4252686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2975429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3048001 w 4252686"/>
              <a:gd name="connsiteY2" fmla="*/ 837746 h 866775"/>
              <a:gd name="connsiteX3" fmla="*/ 0 w 4252686"/>
              <a:gd name="connsiteY3" fmla="*/ 866775 h 866775"/>
              <a:gd name="connsiteX4" fmla="*/ 0 w 4252686"/>
              <a:gd name="connsiteY4" fmla="*/ 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686" h="866775">
                <a:moveTo>
                  <a:pt x="0" y="0"/>
                </a:moveTo>
                <a:lnTo>
                  <a:pt x="4252686" y="0"/>
                </a:lnTo>
                <a:lnTo>
                  <a:pt x="3048001" y="837746"/>
                </a:lnTo>
                <a:lnTo>
                  <a:pt x="0" y="866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67771-ADB7-3578-BDE5-D639EC943E00}"/>
              </a:ext>
            </a:extLst>
          </p:cNvPr>
          <p:cNvSpPr txBox="1"/>
          <p:nvPr/>
        </p:nvSpPr>
        <p:spPr>
          <a:xfrm>
            <a:off x="323644" y="5524584"/>
            <a:ext cx="24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#STEP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7D4BF-D691-E78C-9F2A-5441918C2B42}"/>
              </a:ext>
            </a:extLst>
          </p:cNvPr>
          <p:cNvSpPr txBox="1"/>
          <p:nvPr/>
        </p:nvSpPr>
        <p:spPr>
          <a:xfrm>
            <a:off x="323644" y="6047804"/>
            <a:ext cx="23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Install Steam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546801" y="2754069"/>
            <a:ext cx="522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Then,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Choose the directory where you want to install Steam, or you can leave it at the default location.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Click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"Install" to continue.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9077B5-C7FA-85CD-5C94-EA60AFDA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1699653"/>
            <a:ext cx="4544134" cy="3458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F13821-6389-85A1-9A80-DD8CA09CA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-4110287"/>
            <a:ext cx="4544134" cy="3572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FD003-EAE0-70B4-23F4-69BFBE30A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-4110287"/>
            <a:ext cx="4544134" cy="35168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65AAE9D-1C4C-6A67-C20D-E7D5FD76FDDB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856564-05B0-E743-857A-BB97E2941614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E596D5-D63F-AAE6-8329-AE26CEE891DD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2435EC-38D4-859B-7B21-8FDD7B623C73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85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7D420DE-98CB-E724-C07E-AC566F688D8A}"/>
              </a:ext>
            </a:extLst>
          </p:cNvPr>
          <p:cNvGrpSpPr/>
          <p:nvPr/>
        </p:nvGrpSpPr>
        <p:grpSpPr>
          <a:xfrm>
            <a:off x="-142627" y="5524584"/>
            <a:ext cx="4252686" cy="913313"/>
            <a:chOff x="-142627" y="5524584"/>
            <a:chExt cx="4252686" cy="9133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41C67F-F687-3C25-EF1D-955216334278}"/>
                </a:ext>
              </a:extLst>
            </p:cNvPr>
            <p:cNvSpPr/>
            <p:nvPr/>
          </p:nvSpPr>
          <p:spPr>
            <a:xfrm>
              <a:off x="-142627" y="5571122"/>
              <a:ext cx="4252686" cy="866775"/>
            </a:xfrm>
            <a:custGeom>
              <a:avLst/>
              <a:gdLst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4252686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2975429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3048001 w 4252686"/>
                <a:gd name="connsiteY2" fmla="*/ 837746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686" h="866775">
                  <a:moveTo>
                    <a:pt x="0" y="0"/>
                  </a:moveTo>
                  <a:lnTo>
                    <a:pt x="4252686" y="0"/>
                  </a:lnTo>
                  <a:lnTo>
                    <a:pt x="3048001" y="837746"/>
                  </a:lnTo>
                  <a:lnTo>
                    <a:pt x="0" y="866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E67771-ADB7-3578-BDE5-D639EC943E00}"/>
                </a:ext>
              </a:extLst>
            </p:cNvPr>
            <p:cNvSpPr txBox="1"/>
            <p:nvPr/>
          </p:nvSpPr>
          <p:spPr>
            <a:xfrm>
              <a:off x="323644" y="5524584"/>
              <a:ext cx="2456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#STEP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57D4BF-D691-E78C-9F2A-5441918C2B42}"/>
                </a:ext>
              </a:extLst>
            </p:cNvPr>
            <p:cNvSpPr txBox="1"/>
            <p:nvPr/>
          </p:nvSpPr>
          <p:spPr>
            <a:xfrm>
              <a:off x="323644" y="6047804"/>
              <a:ext cx="2343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Install Steam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1864075" y="2598003"/>
            <a:ext cx="84638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installer will now download and install the Steam client. This may take a few moments.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937E3-D129-F6E3-51D4-A4AA98100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-4586847"/>
            <a:ext cx="4544134" cy="3458693"/>
          </a:xfrm>
          <a:prstGeom prst="rect">
            <a:avLst/>
          </a:prstGeom>
        </p:spPr>
      </p:pic>
      <p:pic>
        <p:nvPicPr>
          <p:cNvPr id="8" name="Picture 7" descr="A screenshot of a login&#10;&#10;Description automatically generated">
            <a:extLst>
              <a:ext uri="{FF2B5EF4-FFF2-40B4-BE49-F238E27FC236}">
                <a16:creationId xmlns:a16="http://schemas.microsoft.com/office/drawing/2014/main" id="{86B7F4FB-1830-BA66-5BC6-7E8F82B29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53" y="7529233"/>
            <a:ext cx="6563641" cy="39915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2966F8-B0A7-F4A8-06BC-1E44D0404D5C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5D40F0-34EE-F6E5-2F00-1844B6D78B45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42665A-B7F5-CA70-EF3F-C90DF2C6F4FE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88785C-1A3A-BDE4-E997-A2B0D7F86A17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80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13DAE1B-1791-98F2-4026-87ECD7F14D00}"/>
              </a:ext>
            </a:extLst>
          </p:cNvPr>
          <p:cNvGrpSpPr/>
          <p:nvPr/>
        </p:nvGrpSpPr>
        <p:grpSpPr>
          <a:xfrm>
            <a:off x="-142627" y="5524584"/>
            <a:ext cx="4252686" cy="913313"/>
            <a:chOff x="-142627" y="5524584"/>
            <a:chExt cx="4252686" cy="9133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41C67F-F687-3C25-EF1D-955216334278}"/>
                </a:ext>
              </a:extLst>
            </p:cNvPr>
            <p:cNvSpPr/>
            <p:nvPr/>
          </p:nvSpPr>
          <p:spPr>
            <a:xfrm>
              <a:off x="-142627" y="5571122"/>
              <a:ext cx="4252686" cy="866775"/>
            </a:xfrm>
            <a:custGeom>
              <a:avLst/>
              <a:gdLst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4252686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2975429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3048001 w 4252686"/>
                <a:gd name="connsiteY2" fmla="*/ 837746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686" h="866775">
                  <a:moveTo>
                    <a:pt x="0" y="0"/>
                  </a:moveTo>
                  <a:lnTo>
                    <a:pt x="4252686" y="0"/>
                  </a:lnTo>
                  <a:lnTo>
                    <a:pt x="3048001" y="837746"/>
                  </a:lnTo>
                  <a:lnTo>
                    <a:pt x="0" y="866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E67771-ADB7-3578-BDE5-D639EC943E00}"/>
                </a:ext>
              </a:extLst>
            </p:cNvPr>
            <p:cNvSpPr txBox="1"/>
            <p:nvPr/>
          </p:nvSpPr>
          <p:spPr>
            <a:xfrm>
              <a:off x="323644" y="5524584"/>
              <a:ext cx="2456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#STEP 3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57D4BF-D691-E78C-9F2A-5441918C2B42}"/>
                </a:ext>
              </a:extLst>
            </p:cNvPr>
            <p:cNvSpPr txBox="1"/>
            <p:nvPr/>
          </p:nvSpPr>
          <p:spPr>
            <a:xfrm>
              <a:off x="323644" y="6047804"/>
              <a:ext cx="2343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Final Step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321528" y="2305615"/>
            <a:ext cx="4917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After</a:t>
            </a:r>
            <a:r>
              <a:rPr lang="en-US" sz="2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the installation is complete, you'll be prompted to create a new Steam account or log in with an existing one. If you don't have an account, click "Create a new account..." and follow the on-screen instructions to create one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Picture 6" descr="A screenshot of a login&#10;&#10;Description automatically generated">
            <a:extLst>
              <a:ext uri="{FF2B5EF4-FFF2-40B4-BE49-F238E27FC236}">
                <a16:creationId xmlns:a16="http://schemas.microsoft.com/office/drawing/2014/main" id="{00A1D45D-2668-8972-4A4E-D3AA7CD4F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53" y="1433233"/>
            <a:ext cx="6563641" cy="399153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2D18D28-C835-A93B-8130-35E7CA038674}"/>
              </a:ext>
            </a:extLst>
          </p:cNvPr>
          <p:cNvGrpSpPr/>
          <p:nvPr/>
        </p:nvGrpSpPr>
        <p:grpSpPr>
          <a:xfrm>
            <a:off x="-4632787" y="5676984"/>
            <a:ext cx="4252686" cy="913313"/>
            <a:chOff x="-142627" y="5524584"/>
            <a:chExt cx="4252686" cy="91331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2CAE1722-E8F1-EB69-A3B6-1739FBEADB18}"/>
                </a:ext>
              </a:extLst>
            </p:cNvPr>
            <p:cNvSpPr/>
            <p:nvPr/>
          </p:nvSpPr>
          <p:spPr>
            <a:xfrm>
              <a:off x="-142627" y="5571122"/>
              <a:ext cx="4252686" cy="866775"/>
            </a:xfrm>
            <a:custGeom>
              <a:avLst/>
              <a:gdLst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4252686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2975429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3048001 w 4252686"/>
                <a:gd name="connsiteY2" fmla="*/ 837746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686" h="866775">
                  <a:moveTo>
                    <a:pt x="0" y="0"/>
                  </a:moveTo>
                  <a:lnTo>
                    <a:pt x="4252686" y="0"/>
                  </a:lnTo>
                  <a:lnTo>
                    <a:pt x="3048001" y="837746"/>
                  </a:lnTo>
                  <a:lnTo>
                    <a:pt x="0" y="866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8D6326-5B38-2EFB-71FB-D46C2863D643}"/>
                </a:ext>
              </a:extLst>
            </p:cNvPr>
            <p:cNvSpPr txBox="1"/>
            <p:nvPr/>
          </p:nvSpPr>
          <p:spPr>
            <a:xfrm>
              <a:off x="323644" y="5524584"/>
              <a:ext cx="2456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#STEP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44CC8F-DFB5-A29B-AD69-80E3CBBFCF08}"/>
                </a:ext>
              </a:extLst>
            </p:cNvPr>
            <p:cNvSpPr txBox="1"/>
            <p:nvPr/>
          </p:nvSpPr>
          <p:spPr>
            <a:xfrm>
              <a:off x="323644" y="6047804"/>
              <a:ext cx="2343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Install Steam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E020201-A90B-0376-EB76-C54694BB2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253" y="7742871"/>
            <a:ext cx="6563641" cy="369204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14D6186-00DB-FE76-46AE-398C817EEB83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482BC0-7F9F-31C0-031E-1A9BBBF15D62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AA4813-3199-9D55-25B9-71E3B57E6447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E472EC-0F45-3CA6-EBFE-C20F55DCA420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FB2327-6C0A-125C-0B0A-97FB61EA7797}"/>
              </a:ext>
            </a:extLst>
          </p:cNvPr>
          <p:cNvSpPr txBox="1"/>
          <p:nvPr/>
        </p:nvSpPr>
        <p:spPr>
          <a:xfrm>
            <a:off x="3971723" y="-2554545"/>
            <a:ext cx="38827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6888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1C67F-F687-3C25-EF1D-955216334278}"/>
              </a:ext>
            </a:extLst>
          </p:cNvPr>
          <p:cNvSpPr/>
          <p:nvPr/>
        </p:nvSpPr>
        <p:spPr>
          <a:xfrm>
            <a:off x="-142627" y="5571122"/>
            <a:ext cx="4252686" cy="866775"/>
          </a:xfrm>
          <a:custGeom>
            <a:avLst/>
            <a:gdLst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4252686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2975429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3048001 w 4252686"/>
              <a:gd name="connsiteY2" fmla="*/ 837746 h 866775"/>
              <a:gd name="connsiteX3" fmla="*/ 0 w 4252686"/>
              <a:gd name="connsiteY3" fmla="*/ 866775 h 866775"/>
              <a:gd name="connsiteX4" fmla="*/ 0 w 4252686"/>
              <a:gd name="connsiteY4" fmla="*/ 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686" h="866775">
                <a:moveTo>
                  <a:pt x="0" y="0"/>
                </a:moveTo>
                <a:lnTo>
                  <a:pt x="4252686" y="0"/>
                </a:lnTo>
                <a:lnTo>
                  <a:pt x="3048001" y="837746"/>
                </a:lnTo>
                <a:lnTo>
                  <a:pt x="0" y="866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67771-ADB7-3578-BDE5-D639EC943E00}"/>
              </a:ext>
            </a:extLst>
          </p:cNvPr>
          <p:cNvSpPr txBox="1"/>
          <p:nvPr/>
        </p:nvSpPr>
        <p:spPr>
          <a:xfrm>
            <a:off x="323644" y="5524584"/>
            <a:ext cx="24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#STEP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7D4BF-D691-E78C-9F2A-5441918C2B42}"/>
              </a:ext>
            </a:extLst>
          </p:cNvPr>
          <p:cNvSpPr txBox="1"/>
          <p:nvPr/>
        </p:nvSpPr>
        <p:spPr>
          <a:xfrm>
            <a:off x="323644" y="6047804"/>
            <a:ext cx="23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Final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322484" y="2592827"/>
            <a:ext cx="4688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Lastly</a:t>
            </a:r>
            <a:r>
              <a:rPr lang="en-US" sz="2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you'll have Steam installed and ready to use on your Windows computer. You can access your game library and explore the Steam community and store.</a:t>
            </a:r>
            <a:endParaRPr lang="en-US" sz="14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1D45D-2668-8972-4A4E-D3AA7CD4F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253" y="1582975"/>
            <a:ext cx="6563641" cy="3692048"/>
          </a:xfrm>
          <a:prstGeom prst="rect">
            <a:avLst/>
          </a:prstGeom>
        </p:spPr>
      </p:pic>
      <p:pic>
        <p:nvPicPr>
          <p:cNvPr id="6" name="Picture 5" descr="A screenshot of a login&#10;&#10;Description automatically generated">
            <a:extLst>
              <a:ext uri="{FF2B5EF4-FFF2-40B4-BE49-F238E27FC236}">
                <a16:creationId xmlns:a16="http://schemas.microsoft.com/office/drawing/2014/main" id="{598E051B-A0E8-B25A-E6A0-7A98A9287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853" y="1533052"/>
            <a:ext cx="6563641" cy="399153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C5770D-2EE6-7198-F2F6-9BC933BCDF56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A9E474-38D3-206E-02E1-EAB9BEA7777E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12D505-8FD3-E642-DC7D-2C1571281030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7349CE-F979-2AB6-7310-0BE7FFA8A4FF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C8E276-2DAB-4688-77DD-1D7460FBB450}"/>
              </a:ext>
            </a:extLst>
          </p:cNvPr>
          <p:cNvSpPr txBox="1"/>
          <p:nvPr/>
        </p:nvSpPr>
        <p:spPr>
          <a:xfrm>
            <a:off x="3971723" y="-2554545"/>
            <a:ext cx="38827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9756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1C67F-F687-3C25-EF1D-955216334278}"/>
              </a:ext>
            </a:extLst>
          </p:cNvPr>
          <p:cNvSpPr/>
          <p:nvPr/>
        </p:nvSpPr>
        <p:spPr>
          <a:xfrm>
            <a:off x="-5167806" y="5571122"/>
            <a:ext cx="4252686" cy="866775"/>
          </a:xfrm>
          <a:custGeom>
            <a:avLst/>
            <a:gdLst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4252686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2975429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3048001 w 4252686"/>
              <a:gd name="connsiteY2" fmla="*/ 837746 h 866775"/>
              <a:gd name="connsiteX3" fmla="*/ 0 w 4252686"/>
              <a:gd name="connsiteY3" fmla="*/ 866775 h 866775"/>
              <a:gd name="connsiteX4" fmla="*/ 0 w 4252686"/>
              <a:gd name="connsiteY4" fmla="*/ 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686" h="866775">
                <a:moveTo>
                  <a:pt x="0" y="0"/>
                </a:moveTo>
                <a:lnTo>
                  <a:pt x="4252686" y="0"/>
                </a:lnTo>
                <a:lnTo>
                  <a:pt x="3048001" y="837746"/>
                </a:lnTo>
                <a:lnTo>
                  <a:pt x="0" y="866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4732435" y="5284035"/>
            <a:ext cx="1962731" cy="1896869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15" y="5222324"/>
            <a:ext cx="4326610" cy="1312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67771-ADB7-3578-BDE5-D639EC943E00}"/>
              </a:ext>
            </a:extLst>
          </p:cNvPr>
          <p:cNvSpPr txBox="1"/>
          <p:nvPr/>
        </p:nvSpPr>
        <p:spPr>
          <a:xfrm>
            <a:off x="-4701535" y="5524584"/>
            <a:ext cx="24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#STEP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7D4BF-D691-E78C-9F2A-5441918C2B42}"/>
              </a:ext>
            </a:extLst>
          </p:cNvPr>
          <p:cNvSpPr txBox="1"/>
          <p:nvPr/>
        </p:nvSpPr>
        <p:spPr>
          <a:xfrm>
            <a:off x="-4701535" y="6047804"/>
            <a:ext cx="23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Final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-5167806" y="2592827"/>
            <a:ext cx="4688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Lastly</a:t>
            </a:r>
            <a:r>
              <a:rPr lang="en-US" sz="2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you'll have Steam installed and ready to use on your Windows computer. You can access your game library and explore the Steam community and store.</a:t>
            </a:r>
            <a:endParaRPr lang="en-US" sz="14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1D45D-2668-8972-4A4E-D3AA7CD4F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2353" y="1582975"/>
            <a:ext cx="6563641" cy="369204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6A9E474-38D3-206E-02E1-EAB9BEA7777E}"/>
              </a:ext>
            </a:extLst>
          </p:cNvPr>
          <p:cNvSpPr/>
          <p:nvPr/>
        </p:nvSpPr>
        <p:spPr>
          <a:xfrm>
            <a:off x="5384800" y="8333804"/>
            <a:ext cx="3657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12D505-8FD3-E642-DC7D-2C1571281030}"/>
              </a:ext>
            </a:extLst>
          </p:cNvPr>
          <p:cNvSpPr/>
          <p:nvPr/>
        </p:nvSpPr>
        <p:spPr>
          <a:xfrm>
            <a:off x="5913120" y="8333804"/>
            <a:ext cx="36576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349CE-F979-2AB6-7310-0BE7FFA8A4FF}"/>
              </a:ext>
            </a:extLst>
          </p:cNvPr>
          <p:cNvSpPr/>
          <p:nvPr/>
        </p:nvSpPr>
        <p:spPr>
          <a:xfrm>
            <a:off x="6440170" y="8333804"/>
            <a:ext cx="365760" cy="3693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9D4A6-57A7-D77F-AA67-DA0EA799F5E5}"/>
              </a:ext>
            </a:extLst>
          </p:cNvPr>
          <p:cNvSpPr txBox="1"/>
          <p:nvPr/>
        </p:nvSpPr>
        <p:spPr>
          <a:xfrm>
            <a:off x="3971723" y="1768241"/>
            <a:ext cx="38827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3791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0" y="-31583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1109DD-23D2-6A95-97F2-AF50261D63CE}"/>
              </a:ext>
            </a:extLst>
          </p:cNvPr>
          <p:cNvSpPr/>
          <p:nvPr/>
        </p:nvSpPr>
        <p:spPr>
          <a:xfrm>
            <a:off x="15348991" y="2308659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F13C09-9B96-074E-3994-CC5BF3D01ECE}"/>
              </a:ext>
            </a:extLst>
          </p:cNvPr>
          <p:cNvGrpSpPr/>
          <p:nvPr/>
        </p:nvGrpSpPr>
        <p:grpSpPr>
          <a:xfrm>
            <a:off x="12458700" y="1379167"/>
            <a:ext cx="6110627" cy="3378273"/>
            <a:chOff x="14745239" y="4922139"/>
            <a:chExt cx="7981950" cy="441283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7429F-5044-5696-0CA9-1756B636223D}"/>
                </a:ext>
              </a:extLst>
            </p:cNvPr>
            <p:cNvSpPr/>
            <p:nvPr/>
          </p:nvSpPr>
          <p:spPr>
            <a:xfrm>
              <a:off x="15167578" y="4922139"/>
              <a:ext cx="7134225" cy="4410075"/>
            </a:xfrm>
            <a:custGeom>
              <a:avLst/>
              <a:gdLst>
                <a:gd name="connsiteX0" fmla="*/ 7139083 w 7134225"/>
                <a:gd name="connsiteY0" fmla="*/ 4415505 h 4410075"/>
                <a:gd name="connsiteX1" fmla="*/ 0 w 7134225"/>
                <a:gd name="connsiteY1" fmla="*/ 4415505 h 4410075"/>
                <a:gd name="connsiteX2" fmla="*/ 0 w 7134225"/>
                <a:gd name="connsiteY2" fmla="*/ 119920 h 4410075"/>
                <a:gd name="connsiteX3" fmla="*/ 119920 w 7134225"/>
                <a:gd name="connsiteY3" fmla="*/ 0 h 4410075"/>
                <a:gd name="connsiteX4" fmla="*/ 7019068 w 7134225"/>
                <a:gd name="connsiteY4" fmla="*/ 0 h 4410075"/>
                <a:gd name="connsiteX5" fmla="*/ 7138988 w 7134225"/>
                <a:gd name="connsiteY5" fmla="*/ 119920 h 4410075"/>
                <a:gd name="connsiteX6" fmla="*/ 7138988 w 7134225"/>
                <a:gd name="connsiteY6" fmla="*/ 4415505 h 44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4225" h="4410075">
                  <a:moveTo>
                    <a:pt x="7139083" y="4415505"/>
                  </a:moveTo>
                  <a:lnTo>
                    <a:pt x="0" y="4415505"/>
                  </a:lnTo>
                  <a:lnTo>
                    <a:pt x="0" y="119920"/>
                  </a:lnTo>
                  <a:cubicBezTo>
                    <a:pt x="0" y="53721"/>
                    <a:pt x="53721" y="0"/>
                    <a:pt x="119920" y="0"/>
                  </a:cubicBezTo>
                  <a:lnTo>
                    <a:pt x="7019068" y="0"/>
                  </a:lnTo>
                  <a:cubicBezTo>
                    <a:pt x="7085362" y="0"/>
                    <a:pt x="7138988" y="53721"/>
                    <a:pt x="7138988" y="119920"/>
                  </a:cubicBezTo>
                  <a:lnTo>
                    <a:pt x="7138988" y="4415505"/>
                  </a:lnTo>
                  <a:close/>
                </a:path>
              </a:pathLst>
            </a:custGeom>
            <a:solidFill>
              <a:srgbClr val="E0E4F4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BF0E59-754A-61E8-9685-0E50773B9993}"/>
                </a:ext>
              </a:extLst>
            </p:cNvPr>
            <p:cNvSpPr/>
            <p:nvPr/>
          </p:nvSpPr>
          <p:spPr>
            <a:xfrm>
              <a:off x="15498952" y="5267706"/>
              <a:ext cx="6467475" cy="3524250"/>
            </a:xfrm>
            <a:custGeom>
              <a:avLst/>
              <a:gdLst>
                <a:gd name="connsiteX0" fmla="*/ 0 w 6467475"/>
                <a:gd name="connsiteY0" fmla="*/ 0 h 3524250"/>
                <a:gd name="connsiteX1" fmla="*/ 6476333 w 6467475"/>
                <a:gd name="connsiteY1" fmla="*/ 0 h 3524250"/>
                <a:gd name="connsiteX2" fmla="*/ 6476333 w 6467475"/>
                <a:gd name="connsiteY2" fmla="*/ 3525298 h 3524250"/>
                <a:gd name="connsiteX3" fmla="*/ 0 w 6467475"/>
                <a:gd name="connsiteY3" fmla="*/ 3525298 h 352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75" h="3524250">
                  <a:moveTo>
                    <a:pt x="0" y="0"/>
                  </a:moveTo>
                  <a:lnTo>
                    <a:pt x="6476333" y="0"/>
                  </a:lnTo>
                  <a:lnTo>
                    <a:pt x="6476333" y="3525298"/>
                  </a:lnTo>
                  <a:lnTo>
                    <a:pt x="0" y="3525298"/>
                  </a:lnTo>
                  <a:close/>
                </a:path>
              </a:pathLst>
            </a:custGeom>
            <a:solidFill>
              <a:srgbClr val="100C87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A8166C-21B5-8C7B-FC22-1700DD322664}"/>
                </a:ext>
              </a:extLst>
            </p:cNvPr>
            <p:cNvSpPr/>
            <p:nvPr/>
          </p:nvSpPr>
          <p:spPr>
            <a:xfrm>
              <a:off x="14745239" y="8944451"/>
              <a:ext cx="7981950" cy="390525"/>
            </a:xfrm>
            <a:custGeom>
              <a:avLst/>
              <a:gdLst>
                <a:gd name="connsiteX0" fmla="*/ 0 w 7981950"/>
                <a:gd name="connsiteY0" fmla="*/ 0 h 390525"/>
                <a:gd name="connsiteX1" fmla="*/ 7983760 w 7981950"/>
                <a:gd name="connsiteY1" fmla="*/ 0 h 390525"/>
                <a:gd name="connsiteX2" fmla="*/ 7983760 w 7981950"/>
                <a:gd name="connsiteY2" fmla="*/ 393287 h 390525"/>
                <a:gd name="connsiteX3" fmla="*/ 0 w 7981950"/>
                <a:gd name="connsiteY3" fmla="*/ 39328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1950" h="390525">
                  <a:moveTo>
                    <a:pt x="0" y="0"/>
                  </a:moveTo>
                  <a:lnTo>
                    <a:pt x="7983760" y="0"/>
                  </a:lnTo>
                  <a:lnTo>
                    <a:pt x="7983760" y="393287"/>
                  </a:lnTo>
                  <a:lnTo>
                    <a:pt x="0" y="393287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FA787C-8023-8AD8-906C-9EAA200BC008}"/>
                </a:ext>
              </a:extLst>
            </p:cNvPr>
            <p:cNvSpPr/>
            <p:nvPr/>
          </p:nvSpPr>
          <p:spPr>
            <a:xfrm>
              <a:off x="18133853" y="8944451"/>
              <a:ext cx="1200150" cy="133350"/>
            </a:xfrm>
            <a:custGeom>
              <a:avLst/>
              <a:gdLst>
                <a:gd name="connsiteX0" fmla="*/ 1106519 w 1200150"/>
                <a:gd name="connsiteY0" fmla="*/ 134398 h 133350"/>
                <a:gd name="connsiteX1" fmla="*/ 100013 w 1200150"/>
                <a:gd name="connsiteY1" fmla="*/ 134398 h 133350"/>
                <a:gd name="connsiteX2" fmla="*/ 0 w 1200150"/>
                <a:gd name="connsiteY2" fmla="*/ 0 h 133350"/>
                <a:gd name="connsiteX3" fmla="*/ 1206532 w 120015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33350">
                  <a:moveTo>
                    <a:pt x="1106519" y="134398"/>
                  </a:moveTo>
                  <a:lnTo>
                    <a:pt x="100013" y="134398"/>
                  </a:lnTo>
                  <a:lnTo>
                    <a:pt x="0" y="0"/>
                  </a:lnTo>
                  <a:lnTo>
                    <a:pt x="120653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9E6F85E7-311C-1BCF-9275-12BC663F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708" y="1641605"/>
            <a:ext cx="4951211" cy="28029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A67DCA-C924-392C-5396-F05C62467564}"/>
              </a:ext>
            </a:extLst>
          </p:cNvPr>
          <p:cNvSpPr txBox="1"/>
          <p:nvPr/>
        </p:nvSpPr>
        <p:spPr>
          <a:xfrm>
            <a:off x="396217" y="2957120"/>
            <a:ext cx="986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Dimas Adi Bayu Samudra	|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2341720169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Vidi </a:t>
            </a:r>
            <a:r>
              <a:rPr lang="en-US" sz="3600" b="1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Joshubzky</a:t>
            </a:r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Saviola	|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2341720112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EF292-E051-340D-2D00-19C0D0AD4784}"/>
              </a:ext>
            </a:extLst>
          </p:cNvPr>
          <p:cNvSpPr txBox="1"/>
          <p:nvPr/>
        </p:nvSpPr>
        <p:spPr>
          <a:xfrm>
            <a:off x="604757" y="1881663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Group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6458B8-3AFB-80AC-BE45-5EF4CD530EBB}"/>
              </a:ext>
            </a:extLst>
          </p:cNvPr>
          <p:cNvSpPr/>
          <p:nvPr/>
        </p:nvSpPr>
        <p:spPr>
          <a:xfrm>
            <a:off x="829414" y="4634572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53910-EC37-6E04-F163-B9FE5024D4F9}"/>
              </a:ext>
            </a:extLst>
          </p:cNvPr>
          <p:cNvSpPr/>
          <p:nvPr/>
        </p:nvSpPr>
        <p:spPr>
          <a:xfrm>
            <a:off x="10801711" y="-31583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33750-2D4F-D1BA-CE17-0888DFD6AD0C}"/>
              </a:ext>
            </a:extLst>
          </p:cNvPr>
          <p:cNvSpPr txBox="1"/>
          <p:nvPr/>
        </p:nvSpPr>
        <p:spPr>
          <a:xfrm>
            <a:off x="345417" y="9868552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INSTALLATON</a:t>
            </a:r>
            <a:endParaRPr lang="en-US" sz="4800" b="1" i="0" dirty="0">
              <a:solidFill>
                <a:srgbClr val="FFFFFF"/>
              </a:solidFill>
              <a:effectLst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9B73A-00D5-9E68-FB21-CA9DD084387F}"/>
              </a:ext>
            </a:extLst>
          </p:cNvPr>
          <p:cNvSpPr txBox="1"/>
          <p:nvPr/>
        </p:nvSpPr>
        <p:spPr>
          <a:xfrm>
            <a:off x="-5268564" y="3918645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INSTALLATON</a:t>
            </a:r>
            <a:endParaRPr lang="en-US" sz="4800" b="1" i="0" dirty="0">
              <a:solidFill>
                <a:srgbClr val="FFFFFF"/>
              </a:solidFill>
              <a:effectLst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1109DD-23D2-6A95-97F2-AF50261D63CE}"/>
              </a:ext>
            </a:extLst>
          </p:cNvPr>
          <p:cNvSpPr/>
          <p:nvPr/>
        </p:nvSpPr>
        <p:spPr>
          <a:xfrm>
            <a:off x="15348991" y="2308659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F13C09-9B96-074E-3994-CC5BF3D01ECE}"/>
              </a:ext>
            </a:extLst>
          </p:cNvPr>
          <p:cNvGrpSpPr/>
          <p:nvPr/>
        </p:nvGrpSpPr>
        <p:grpSpPr>
          <a:xfrm>
            <a:off x="12458700" y="1379167"/>
            <a:ext cx="6110627" cy="3378273"/>
            <a:chOff x="14745239" y="4922139"/>
            <a:chExt cx="7981950" cy="441283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7429F-5044-5696-0CA9-1756B636223D}"/>
                </a:ext>
              </a:extLst>
            </p:cNvPr>
            <p:cNvSpPr/>
            <p:nvPr/>
          </p:nvSpPr>
          <p:spPr>
            <a:xfrm>
              <a:off x="15167578" y="4922139"/>
              <a:ext cx="7134225" cy="4410075"/>
            </a:xfrm>
            <a:custGeom>
              <a:avLst/>
              <a:gdLst>
                <a:gd name="connsiteX0" fmla="*/ 7139083 w 7134225"/>
                <a:gd name="connsiteY0" fmla="*/ 4415505 h 4410075"/>
                <a:gd name="connsiteX1" fmla="*/ 0 w 7134225"/>
                <a:gd name="connsiteY1" fmla="*/ 4415505 h 4410075"/>
                <a:gd name="connsiteX2" fmla="*/ 0 w 7134225"/>
                <a:gd name="connsiteY2" fmla="*/ 119920 h 4410075"/>
                <a:gd name="connsiteX3" fmla="*/ 119920 w 7134225"/>
                <a:gd name="connsiteY3" fmla="*/ 0 h 4410075"/>
                <a:gd name="connsiteX4" fmla="*/ 7019068 w 7134225"/>
                <a:gd name="connsiteY4" fmla="*/ 0 h 4410075"/>
                <a:gd name="connsiteX5" fmla="*/ 7138988 w 7134225"/>
                <a:gd name="connsiteY5" fmla="*/ 119920 h 4410075"/>
                <a:gd name="connsiteX6" fmla="*/ 7138988 w 7134225"/>
                <a:gd name="connsiteY6" fmla="*/ 4415505 h 44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4225" h="4410075">
                  <a:moveTo>
                    <a:pt x="7139083" y="4415505"/>
                  </a:moveTo>
                  <a:lnTo>
                    <a:pt x="0" y="4415505"/>
                  </a:lnTo>
                  <a:lnTo>
                    <a:pt x="0" y="119920"/>
                  </a:lnTo>
                  <a:cubicBezTo>
                    <a:pt x="0" y="53721"/>
                    <a:pt x="53721" y="0"/>
                    <a:pt x="119920" y="0"/>
                  </a:cubicBezTo>
                  <a:lnTo>
                    <a:pt x="7019068" y="0"/>
                  </a:lnTo>
                  <a:cubicBezTo>
                    <a:pt x="7085362" y="0"/>
                    <a:pt x="7138988" y="53721"/>
                    <a:pt x="7138988" y="119920"/>
                  </a:cubicBezTo>
                  <a:lnTo>
                    <a:pt x="7138988" y="4415505"/>
                  </a:lnTo>
                  <a:close/>
                </a:path>
              </a:pathLst>
            </a:custGeom>
            <a:solidFill>
              <a:srgbClr val="E0E4F4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BF0E59-754A-61E8-9685-0E50773B9993}"/>
                </a:ext>
              </a:extLst>
            </p:cNvPr>
            <p:cNvSpPr/>
            <p:nvPr/>
          </p:nvSpPr>
          <p:spPr>
            <a:xfrm>
              <a:off x="15498952" y="5267706"/>
              <a:ext cx="6467475" cy="3524250"/>
            </a:xfrm>
            <a:custGeom>
              <a:avLst/>
              <a:gdLst>
                <a:gd name="connsiteX0" fmla="*/ 0 w 6467475"/>
                <a:gd name="connsiteY0" fmla="*/ 0 h 3524250"/>
                <a:gd name="connsiteX1" fmla="*/ 6476333 w 6467475"/>
                <a:gd name="connsiteY1" fmla="*/ 0 h 3524250"/>
                <a:gd name="connsiteX2" fmla="*/ 6476333 w 6467475"/>
                <a:gd name="connsiteY2" fmla="*/ 3525298 h 3524250"/>
                <a:gd name="connsiteX3" fmla="*/ 0 w 6467475"/>
                <a:gd name="connsiteY3" fmla="*/ 3525298 h 352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75" h="3524250">
                  <a:moveTo>
                    <a:pt x="0" y="0"/>
                  </a:moveTo>
                  <a:lnTo>
                    <a:pt x="6476333" y="0"/>
                  </a:lnTo>
                  <a:lnTo>
                    <a:pt x="6476333" y="3525298"/>
                  </a:lnTo>
                  <a:lnTo>
                    <a:pt x="0" y="3525298"/>
                  </a:lnTo>
                  <a:close/>
                </a:path>
              </a:pathLst>
            </a:custGeom>
            <a:solidFill>
              <a:srgbClr val="100C87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A8166C-21B5-8C7B-FC22-1700DD322664}"/>
                </a:ext>
              </a:extLst>
            </p:cNvPr>
            <p:cNvSpPr/>
            <p:nvPr/>
          </p:nvSpPr>
          <p:spPr>
            <a:xfrm>
              <a:off x="14745239" y="8944451"/>
              <a:ext cx="7981950" cy="390525"/>
            </a:xfrm>
            <a:custGeom>
              <a:avLst/>
              <a:gdLst>
                <a:gd name="connsiteX0" fmla="*/ 0 w 7981950"/>
                <a:gd name="connsiteY0" fmla="*/ 0 h 390525"/>
                <a:gd name="connsiteX1" fmla="*/ 7983760 w 7981950"/>
                <a:gd name="connsiteY1" fmla="*/ 0 h 390525"/>
                <a:gd name="connsiteX2" fmla="*/ 7983760 w 7981950"/>
                <a:gd name="connsiteY2" fmla="*/ 393287 h 390525"/>
                <a:gd name="connsiteX3" fmla="*/ 0 w 7981950"/>
                <a:gd name="connsiteY3" fmla="*/ 39328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1950" h="390525">
                  <a:moveTo>
                    <a:pt x="0" y="0"/>
                  </a:moveTo>
                  <a:lnTo>
                    <a:pt x="7983760" y="0"/>
                  </a:lnTo>
                  <a:lnTo>
                    <a:pt x="7983760" y="393287"/>
                  </a:lnTo>
                  <a:lnTo>
                    <a:pt x="0" y="393287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FA787C-8023-8AD8-906C-9EAA200BC008}"/>
                </a:ext>
              </a:extLst>
            </p:cNvPr>
            <p:cNvSpPr/>
            <p:nvPr/>
          </p:nvSpPr>
          <p:spPr>
            <a:xfrm>
              <a:off x="18133853" y="8944451"/>
              <a:ext cx="1200150" cy="133350"/>
            </a:xfrm>
            <a:custGeom>
              <a:avLst/>
              <a:gdLst>
                <a:gd name="connsiteX0" fmla="*/ 1106519 w 1200150"/>
                <a:gd name="connsiteY0" fmla="*/ 134398 h 133350"/>
                <a:gd name="connsiteX1" fmla="*/ 100013 w 1200150"/>
                <a:gd name="connsiteY1" fmla="*/ 134398 h 133350"/>
                <a:gd name="connsiteX2" fmla="*/ 0 w 1200150"/>
                <a:gd name="connsiteY2" fmla="*/ 0 h 133350"/>
                <a:gd name="connsiteX3" fmla="*/ 1206532 w 120015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33350">
                  <a:moveTo>
                    <a:pt x="1106519" y="134398"/>
                  </a:moveTo>
                  <a:lnTo>
                    <a:pt x="100013" y="134398"/>
                  </a:lnTo>
                  <a:lnTo>
                    <a:pt x="0" y="0"/>
                  </a:lnTo>
                  <a:lnTo>
                    <a:pt x="120653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9E6F85E7-311C-1BCF-9275-12BC663F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708" y="1641605"/>
            <a:ext cx="4951211" cy="28029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A67DCA-C924-392C-5396-F05C62467564}"/>
              </a:ext>
            </a:extLst>
          </p:cNvPr>
          <p:cNvSpPr txBox="1"/>
          <p:nvPr/>
        </p:nvSpPr>
        <p:spPr>
          <a:xfrm>
            <a:off x="396217" y="2769811"/>
            <a:ext cx="986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EF292-E051-340D-2D00-19C0D0AD4784}"/>
              </a:ext>
            </a:extLst>
          </p:cNvPr>
          <p:cNvSpPr txBox="1"/>
          <p:nvPr/>
        </p:nvSpPr>
        <p:spPr>
          <a:xfrm>
            <a:off x="1846844" y="1954093"/>
            <a:ext cx="8631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</a:t>
            </a:r>
            <a:br>
              <a:rPr lang="en-US" sz="9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STARTED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EAC0C2-4055-E46B-B39D-31EBC17376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13370" r="49524" b="18936"/>
          <a:stretch/>
        </p:blipFill>
        <p:spPr>
          <a:xfrm>
            <a:off x="7111999" y="7853161"/>
            <a:ext cx="3991429" cy="31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5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DED1E2A-F722-9401-EEFF-60E2C9C36C25}"/>
              </a:ext>
            </a:extLst>
          </p:cNvPr>
          <p:cNvGrpSpPr/>
          <p:nvPr/>
        </p:nvGrpSpPr>
        <p:grpSpPr>
          <a:xfrm>
            <a:off x="-142627" y="5524584"/>
            <a:ext cx="4252686" cy="913313"/>
            <a:chOff x="-142627" y="5524584"/>
            <a:chExt cx="4252686" cy="9133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41C67F-F687-3C25-EF1D-955216334278}"/>
                </a:ext>
              </a:extLst>
            </p:cNvPr>
            <p:cNvSpPr/>
            <p:nvPr/>
          </p:nvSpPr>
          <p:spPr>
            <a:xfrm>
              <a:off x="-142627" y="5571122"/>
              <a:ext cx="4252686" cy="866775"/>
            </a:xfrm>
            <a:custGeom>
              <a:avLst/>
              <a:gdLst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4252686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2975429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3048001 w 4252686"/>
                <a:gd name="connsiteY2" fmla="*/ 837746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686" h="866775">
                  <a:moveTo>
                    <a:pt x="0" y="0"/>
                  </a:moveTo>
                  <a:lnTo>
                    <a:pt x="4252686" y="0"/>
                  </a:lnTo>
                  <a:lnTo>
                    <a:pt x="3048001" y="837746"/>
                  </a:lnTo>
                  <a:lnTo>
                    <a:pt x="0" y="866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E67771-ADB7-3578-BDE5-D639EC943E00}"/>
                </a:ext>
              </a:extLst>
            </p:cNvPr>
            <p:cNvSpPr txBox="1"/>
            <p:nvPr/>
          </p:nvSpPr>
          <p:spPr>
            <a:xfrm>
              <a:off x="323644" y="5524584"/>
              <a:ext cx="2456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#STEP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57D4BF-D691-E78C-9F2A-5441918C2B42}"/>
                </a:ext>
              </a:extLst>
            </p:cNvPr>
            <p:cNvSpPr txBox="1"/>
            <p:nvPr/>
          </p:nvSpPr>
          <p:spPr>
            <a:xfrm>
              <a:off x="323644" y="6047804"/>
              <a:ext cx="2343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Download Steam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B9653A-90B5-794D-A3C2-3C1BC4F6282B}"/>
              </a:ext>
            </a:extLst>
          </p:cNvPr>
          <p:cNvSpPr txBox="1"/>
          <p:nvPr/>
        </p:nvSpPr>
        <p:spPr>
          <a:xfrm>
            <a:off x="546801" y="2707531"/>
            <a:ext cx="582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Firstly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your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preferred web browser (e.g., Google Chrome, Mozilla Firefox) and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 to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Steam </a:t>
            </a:r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download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page: https://store.steampowered.com/about/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EE32729-676B-4075-9F16-8CF25A1F4D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13370" r="49524" b="18936"/>
          <a:stretch/>
        </p:blipFill>
        <p:spPr>
          <a:xfrm>
            <a:off x="7111999" y="1604761"/>
            <a:ext cx="3991429" cy="315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CDEF0E-B895-8932-9AAE-747290076B4D}"/>
              </a:ext>
            </a:extLst>
          </p:cNvPr>
          <p:cNvSpPr txBox="1"/>
          <p:nvPr/>
        </p:nvSpPr>
        <p:spPr>
          <a:xfrm>
            <a:off x="546801" y="7028879"/>
            <a:ext cx="453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Then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Click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“INSTALL STEAM” button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299B83-F8D7-24EA-F4E4-3F602F1AAC5F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4924E0-A5DC-E236-2A84-B3C3BD7C7F25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B5F6FD-735F-9194-4EA2-A1C84835CBED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E55F27-0721-ACD1-B940-604DA90F8AD7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33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17B9CB8-2CA0-5A2A-A7C5-0514D941573E}"/>
              </a:ext>
            </a:extLst>
          </p:cNvPr>
          <p:cNvGrpSpPr/>
          <p:nvPr/>
        </p:nvGrpSpPr>
        <p:grpSpPr>
          <a:xfrm>
            <a:off x="-142627" y="5524584"/>
            <a:ext cx="4252686" cy="913313"/>
            <a:chOff x="-142627" y="5524584"/>
            <a:chExt cx="4252686" cy="9133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41C67F-F687-3C25-EF1D-955216334278}"/>
                </a:ext>
              </a:extLst>
            </p:cNvPr>
            <p:cNvSpPr/>
            <p:nvPr/>
          </p:nvSpPr>
          <p:spPr>
            <a:xfrm>
              <a:off x="-142627" y="5571122"/>
              <a:ext cx="4252686" cy="866775"/>
            </a:xfrm>
            <a:custGeom>
              <a:avLst/>
              <a:gdLst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4252686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2975429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3048001 w 4252686"/>
                <a:gd name="connsiteY2" fmla="*/ 837746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686" h="866775">
                  <a:moveTo>
                    <a:pt x="0" y="0"/>
                  </a:moveTo>
                  <a:lnTo>
                    <a:pt x="4252686" y="0"/>
                  </a:lnTo>
                  <a:lnTo>
                    <a:pt x="3048001" y="837746"/>
                  </a:lnTo>
                  <a:lnTo>
                    <a:pt x="0" y="866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E67771-ADB7-3578-BDE5-D639EC943E00}"/>
                </a:ext>
              </a:extLst>
            </p:cNvPr>
            <p:cNvSpPr txBox="1"/>
            <p:nvPr/>
          </p:nvSpPr>
          <p:spPr>
            <a:xfrm>
              <a:off x="323644" y="5524584"/>
              <a:ext cx="2456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#STEP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57D4BF-D691-E78C-9F2A-5441918C2B42}"/>
                </a:ext>
              </a:extLst>
            </p:cNvPr>
            <p:cNvSpPr txBox="1"/>
            <p:nvPr/>
          </p:nvSpPr>
          <p:spPr>
            <a:xfrm>
              <a:off x="323644" y="6047804"/>
              <a:ext cx="2343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Download Steam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B9653A-90B5-794D-A3C2-3C1BC4F6282B}"/>
              </a:ext>
            </a:extLst>
          </p:cNvPr>
          <p:cNvSpPr txBox="1"/>
          <p:nvPr/>
        </p:nvSpPr>
        <p:spPr>
          <a:xfrm>
            <a:off x="546801" y="-1514223"/>
            <a:ext cx="582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Firstly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your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preferred web browser (e.g., Google Chrome, Mozilla Firefox) and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 to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Steam download page: https://store.steampowered.com/about/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EE32729-676B-4075-9F16-8CF25A1F4D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13370" r="49524" b="18936"/>
          <a:stretch/>
        </p:blipFill>
        <p:spPr>
          <a:xfrm>
            <a:off x="7111999" y="1604761"/>
            <a:ext cx="3991429" cy="315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546801" y="2754069"/>
            <a:ext cx="453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Then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Click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“INSTALL STEAM” button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7F56E-1D9B-57A3-89EA-1B93282A1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86" y="8164269"/>
            <a:ext cx="3989264" cy="11849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A8B2D-1F7E-3DF0-3CC1-F78561501425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6FD829-DBD3-A9B0-5DB1-C6385D823325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75CBAA-89A3-78A4-22DA-D8F00EBD67D0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0F85EE-2221-B69D-5F60-D298BAB27800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0449D-2CD8-6973-DF85-840D5FA5A0CE}"/>
              </a:ext>
            </a:extLst>
          </p:cNvPr>
          <p:cNvGrpSpPr/>
          <p:nvPr/>
        </p:nvGrpSpPr>
        <p:grpSpPr>
          <a:xfrm>
            <a:off x="-142627" y="5524584"/>
            <a:ext cx="4252686" cy="913313"/>
            <a:chOff x="-142627" y="5524584"/>
            <a:chExt cx="4252686" cy="9133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41C67F-F687-3C25-EF1D-955216334278}"/>
                </a:ext>
              </a:extLst>
            </p:cNvPr>
            <p:cNvSpPr/>
            <p:nvPr/>
          </p:nvSpPr>
          <p:spPr>
            <a:xfrm>
              <a:off x="-142627" y="5571122"/>
              <a:ext cx="4252686" cy="866775"/>
            </a:xfrm>
            <a:custGeom>
              <a:avLst/>
              <a:gdLst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4252686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2975429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3048001 w 4252686"/>
                <a:gd name="connsiteY2" fmla="*/ 837746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686" h="866775">
                  <a:moveTo>
                    <a:pt x="0" y="0"/>
                  </a:moveTo>
                  <a:lnTo>
                    <a:pt x="4252686" y="0"/>
                  </a:lnTo>
                  <a:lnTo>
                    <a:pt x="3048001" y="837746"/>
                  </a:lnTo>
                  <a:lnTo>
                    <a:pt x="0" y="866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E67771-ADB7-3578-BDE5-D639EC943E00}"/>
                </a:ext>
              </a:extLst>
            </p:cNvPr>
            <p:cNvSpPr txBox="1"/>
            <p:nvPr/>
          </p:nvSpPr>
          <p:spPr>
            <a:xfrm>
              <a:off x="323644" y="5524584"/>
              <a:ext cx="2456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#STEP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57D4BF-D691-E78C-9F2A-5441918C2B42}"/>
                </a:ext>
              </a:extLst>
            </p:cNvPr>
            <p:cNvSpPr txBox="1"/>
            <p:nvPr/>
          </p:nvSpPr>
          <p:spPr>
            <a:xfrm>
              <a:off x="323644" y="6047804"/>
              <a:ext cx="2343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Install Steam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B9653A-90B5-794D-A3C2-3C1BC4F6282B}"/>
              </a:ext>
            </a:extLst>
          </p:cNvPr>
          <p:cNvSpPr txBox="1"/>
          <p:nvPr/>
        </p:nvSpPr>
        <p:spPr>
          <a:xfrm>
            <a:off x="546801" y="-1514223"/>
            <a:ext cx="582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Firstly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your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preferred web browser (e.g., Google Chrome, Mozilla Firefox) and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 to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Steam download page: https://store.steampowered.com/about/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546801" y="2754069"/>
            <a:ext cx="5225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Once,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installer file is downloaded, locate it in your downloads folder or browser's download manager. It's usually named something like "SteamSetup.exe."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Double-click</a:t>
            </a:r>
            <a:r>
              <a:rPr lang="en-US" b="1" i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on it to run the installer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5510D-AFAF-348C-281D-57D37733E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86" y="2754069"/>
            <a:ext cx="3989264" cy="118493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D6044BC-2C81-41BB-0F07-9B7AF10F0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13370" r="49524" b="18936"/>
          <a:stretch/>
        </p:blipFill>
        <p:spPr>
          <a:xfrm>
            <a:off x="7111999" y="-4069051"/>
            <a:ext cx="3991429" cy="31549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DE9DE36-F173-5C66-C984-70EBC915D2B9}"/>
              </a:ext>
            </a:extLst>
          </p:cNvPr>
          <p:cNvGrpSpPr/>
          <p:nvPr/>
        </p:nvGrpSpPr>
        <p:grpSpPr>
          <a:xfrm>
            <a:off x="-4465170" y="5591147"/>
            <a:ext cx="4252686" cy="913313"/>
            <a:chOff x="-142627" y="5524584"/>
            <a:chExt cx="4252686" cy="913313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B195859-95D6-70D8-7912-A8CB17BF2BDF}"/>
                </a:ext>
              </a:extLst>
            </p:cNvPr>
            <p:cNvSpPr/>
            <p:nvPr/>
          </p:nvSpPr>
          <p:spPr>
            <a:xfrm>
              <a:off x="-142627" y="5571122"/>
              <a:ext cx="4252686" cy="866775"/>
            </a:xfrm>
            <a:custGeom>
              <a:avLst/>
              <a:gdLst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4252686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2975429 w 4252686"/>
                <a:gd name="connsiteY2" fmla="*/ 866775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  <a:gd name="connsiteX0" fmla="*/ 0 w 4252686"/>
                <a:gd name="connsiteY0" fmla="*/ 0 h 866775"/>
                <a:gd name="connsiteX1" fmla="*/ 4252686 w 4252686"/>
                <a:gd name="connsiteY1" fmla="*/ 0 h 866775"/>
                <a:gd name="connsiteX2" fmla="*/ 3048001 w 4252686"/>
                <a:gd name="connsiteY2" fmla="*/ 837746 h 866775"/>
                <a:gd name="connsiteX3" fmla="*/ 0 w 4252686"/>
                <a:gd name="connsiteY3" fmla="*/ 866775 h 866775"/>
                <a:gd name="connsiteX4" fmla="*/ 0 w 4252686"/>
                <a:gd name="connsiteY4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686" h="866775">
                  <a:moveTo>
                    <a:pt x="0" y="0"/>
                  </a:moveTo>
                  <a:lnTo>
                    <a:pt x="4252686" y="0"/>
                  </a:lnTo>
                  <a:lnTo>
                    <a:pt x="3048001" y="837746"/>
                  </a:lnTo>
                  <a:lnTo>
                    <a:pt x="0" y="866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5EBEDD-A946-A667-248C-CFBF69597EF5}"/>
                </a:ext>
              </a:extLst>
            </p:cNvPr>
            <p:cNvSpPr txBox="1"/>
            <p:nvPr/>
          </p:nvSpPr>
          <p:spPr>
            <a:xfrm>
              <a:off x="323644" y="5524584"/>
              <a:ext cx="2456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#STEP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68941C-F701-C610-7828-10EA2F1E9E62}"/>
                </a:ext>
              </a:extLst>
            </p:cNvPr>
            <p:cNvSpPr txBox="1"/>
            <p:nvPr/>
          </p:nvSpPr>
          <p:spPr>
            <a:xfrm>
              <a:off x="323644" y="6047804"/>
              <a:ext cx="2343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Download Steam</a:t>
              </a:r>
            </a:p>
          </p:txBody>
        </p:sp>
      </p:grpSp>
      <p:pic>
        <p:nvPicPr>
          <p:cNvPr id="19" name="Picture 1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95345B37-72C8-46F3-05B8-705995C18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2" y="7607128"/>
            <a:ext cx="4858428" cy="357237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1C45260-F3BE-3A7A-17E6-5DC1A17B3D81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C30949-E380-EB44-A04D-E3A758282C9C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6F4F42-E023-F913-8CED-280950EEC9A7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BCCC5-7B71-7475-5A8A-22087CF339E8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61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1C67F-F687-3C25-EF1D-955216334278}"/>
              </a:ext>
            </a:extLst>
          </p:cNvPr>
          <p:cNvSpPr/>
          <p:nvPr/>
        </p:nvSpPr>
        <p:spPr>
          <a:xfrm>
            <a:off x="-142627" y="5571122"/>
            <a:ext cx="4252686" cy="866775"/>
          </a:xfrm>
          <a:custGeom>
            <a:avLst/>
            <a:gdLst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4252686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2975429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3048001 w 4252686"/>
              <a:gd name="connsiteY2" fmla="*/ 837746 h 866775"/>
              <a:gd name="connsiteX3" fmla="*/ 0 w 4252686"/>
              <a:gd name="connsiteY3" fmla="*/ 866775 h 866775"/>
              <a:gd name="connsiteX4" fmla="*/ 0 w 4252686"/>
              <a:gd name="connsiteY4" fmla="*/ 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686" h="866775">
                <a:moveTo>
                  <a:pt x="0" y="0"/>
                </a:moveTo>
                <a:lnTo>
                  <a:pt x="4252686" y="0"/>
                </a:lnTo>
                <a:lnTo>
                  <a:pt x="3048001" y="837746"/>
                </a:lnTo>
                <a:lnTo>
                  <a:pt x="0" y="866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67771-ADB7-3578-BDE5-D639EC943E00}"/>
              </a:ext>
            </a:extLst>
          </p:cNvPr>
          <p:cNvSpPr txBox="1"/>
          <p:nvPr/>
        </p:nvSpPr>
        <p:spPr>
          <a:xfrm>
            <a:off x="323644" y="5524584"/>
            <a:ext cx="24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#STEP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7D4BF-D691-E78C-9F2A-5441918C2B42}"/>
              </a:ext>
            </a:extLst>
          </p:cNvPr>
          <p:cNvSpPr txBox="1"/>
          <p:nvPr/>
        </p:nvSpPr>
        <p:spPr>
          <a:xfrm>
            <a:off x="323644" y="6047804"/>
            <a:ext cx="23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Install Steam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546801" y="2754069"/>
            <a:ext cx="5225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If you're using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a Windows version that has User Account Control (UAC), you may see a UAC prompt asking for permission to make changes to your system.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Click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"Yes" to proceed.</a:t>
            </a:r>
          </a:p>
        </p:txBody>
      </p:sp>
      <p:pic>
        <p:nvPicPr>
          <p:cNvPr id="12" name="Picture 11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09077B5-C7FA-85CD-5C94-EA60AFDA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2" y="1642813"/>
            <a:ext cx="4858428" cy="3572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C90BDE-4718-53EE-CA36-E97B0D05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7296150"/>
            <a:ext cx="4544134" cy="3572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0AC55E-F9C8-E396-EFF1-759FCA510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86" y="-1623081"/>
            <a:ext cx="3989264" cy="11849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E87640-1CE2-8AED-4D2B-EA11904BA6F4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4FA54F-5119-4912-EFD5-1B601F74889C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3382F4-FF6B-7D12-B79C-50AB2BB79472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B94D0-ED9C-11FE-4224-E51438027CE4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14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1C67F-F687-3C25-EF1D-955216334278}"/>
              </a:ext>
            </a:extLst>
          </p:cNvPr>
          <p:cNvSpPr/>
          <p:nvPr/>
        </p:nvSpPr>
        <p:spPr>
          <a:xfrm>
            <a:off x="-142627" y="5571122"/>
            <a:ext cx="4252686" cy="866775"/>
          </a:xfrm>
          <a:custGeom>
            <a:avLst/>
            <a:gdLst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4252686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2975429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3048001 w 4252686"/>
              <a:gd name="connsiteY2" fmla="*/ 837746 h 866775"/>
              <a:gd name="connsiteX3" fmla="*/ 0 w 4252686"/>
              <a:gd name="connsiteY3" fmla="*/ 866775 h 866775"/>
              <a:gd name="connsiteX4" fmla="*/ 0 w 4252686"/>
              <a:gd name="connsiteY4" fmla="*/ 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686" h="866775">
                <a:moveTo>
                  <a:pt x="0" y="0"/>
                </a:moveTo>
                <a:lnTo>
                  <a:pt x="4252686" y="0"/>
                </a:lnTo>
                <a:lnTo>
                  <a:pt x="3048001" y="837746"/>
                </a:lnTo>
                <a:lnTo>
                  <a:pt x="0" y="866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67771-ADB7-3578-BDE5-D639EC943E00}"/>
              </a:ext>
            </a:extLst>
          </p:cNvPr>
          <p:cNvSpPr txBox="1"/>
          <p:nvPr/>
        </p:nvSpPr>
        <p:spPr>
          <a:xfrm>
            <a:off x="323644" y="5524584"/>
            <a:ext cx="24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#STEP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7D4BF-D691-E78C-9F2A-5441918C2B42}"/>
              </a:ext>
            </a:extLst>
          </p:cNvPr>
          <p:cNvSpPr txBox="1"/>
          <p:nvPr/>
        </p:nvSpPr>
        <p:spPr>
          <a:xfrm>
            <a:off x="323644" y="6047804"/>
            <a:ext cx="23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Install Steam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546801" y="2754068"/>
            <a:ext cx="408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Steam installer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will open. </a:t>
            </a:r>
            <a:r>
              <a:rPr lang="en-US" b="1" i="1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Click 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"Next" to proceed with the installation.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9077B5-C7FA-85CD-5C94-EA60AFDA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1642813"/>
            <a:ext cx="4544134" cy="3572374"/>
          </a:xfrm>
          <a:prstGeom prst="rect">
            <a:avLst/>
          </a:prstGeom>
        </p:spPr>
      </p:pic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AA2B57CA-F2CF-9D98-4F05-93F524EE3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2" y="-3886268"/>
            <a:ext cx="4858428" cy="3572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ED4A8-97A1-F0CF-1D9D-7F7BF2264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7614178"/>
            <a:ext cx="4544134" cy="35168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BEEA85B-BDD3-A8F9-36CD-84FE0E05D4DB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6EB589-7A57-1C61-8C51-D8CF3BD2195E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A4D197-FE8B-2ECC-1176-2DF39DB7D715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6C1684-4F8C-0E16-0346-4D437544E40B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63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1C67F-F687-3C25-EF1D-955216334278}"/>
              </a:ext>
            </a:extLst>
          </p:cNvPr>
          <p:cNvSpPr/>
          <p:nvPr/>
        </p:nvSpPr>
        <p:spPr>
          <a:xfrm>
            <a:off x="-142627" y="5571122"/>
            <a:ext cx="4252686" cy="866775"/>
          </a:xfrm>
          <a:custGeom>
            <a:avLst/>
            <a:gdLst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4252686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2975429 w 4252686"/>
              <a:gd name="connsiteY2" fmla="*/ 866775 h 866775"/>
              <a:gd name="connsiteX3" fmla="*/ 0 w 4252686"/>
              <a:gd name="connsiteY3" fmla="*/ 866775 h 866775"/>
              <a:gd name="connsiteX4" fmla="*/ 0 w 4252686"/>
              <a:gd name="connsiteY4" fmla="*/ 0 h 866775"/>
              <a:gd name="connsiteX0" fmla="*/ 0 w 4252686"/>
              <a:gd name="connsiteY0" fmla="*/ 0 h 866775"/>
              <a:gd name="connsiteX1" fmla="*/ 4252686 w 4252686"/>
              <a:gd name="connsiteY1" fmla="*/ 0 h 866775"/>
              <a:gd name="connsiteX2" fmla="*/ 3048001 w 4252686"/>
              <a:gd name="connsiteY2" fmla="*/ 837746 h 866775"/>
              <a:gd name="connsiteX3" fmla="*/ 0 w 4252686"/>
              <a:gd name="connsiteY3" fmla="*/ 866775 h 866775"/>
              <a:gd name="connsiteX4" fmla="*/ 0 w 4252686"/>
              <a:gd name="connsiteY4" fmla="*/ 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686" h="866775">
                <a:moveTo>
                  <a:pt x="0" y="0"/>
                </a:moveTo>
                <a:lnTo>
                  <a:pt x="4252686" y="0"/>
                </a:lnTo>
                <a:lnTo>
                  <a:pt x="3048001" y="837746"/>
                </a:lnTo>
                <a:lnTo>
                  <a:pt x="0" y="866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4D61-EA63-240D-CABD-62EC096DE1AA}"/>
              </a:ext>
            </a:extLst>
          </p:cNvPr>
          <p:cNvSpPr/>
          <p:nvPr/>
        </p:nvSpPr>
        <p:spPr>
          <a:xfrm>
            <a:off x="-380101" y="-313894"/>
            <a:ext cx="1209515" cy="1168928"/>
          </a:xfrm>
          <a:prstGeom prst="ellipse">
            <a:avLst/>
          </a:prstGeom>
          <a:noFill/>
          <a:ln>
            <a:solidFill>
              <a:schemeClr val="accent1">
                <a:shade val="15000"/>
                <a:alpha val="2000"/>
              </a:schemeClr>
            </a:solidFill>
          </a:ln>
          <a:effectLst>
            <a:glow rad="1562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BE10A9-A479-12FA-A24D-D7B7F2C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7" y="270570"/>
            <a:ext cx="2857500" cy="86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67771-ADB7-3578-BDE5-D639EC943E00}"/>
              </a:ext>
            </a:extLst>
          </p:cNvPr>
          <p:cNvSpPr txBox="1"/>
          <p:nvPr/>
        </p:nvSpPr>
        <p:spPr>
          <a:xfrm>
            <a:off x="323644" y="5524584"/>
            <a:ext cx="24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#STEP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7D4BF-D691-E78C-9F2A-5441918C2B42}"/>
              </a:ext>
            </a:extLst>
          </p:cNvPr>
          <p:cNvSpPr txBox="1"/>
          <p:nvPr/>
        </p:nvSpPr>
        <p:spPr>
          <a:xfrm>
            <a:off x="323644" y="6047804"/>
            <a:ext cx="234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Install Steam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1C5C4-6893-57FB-B506-D2073CD2540A}"/>
              </a:ext>
            </a:extLst>
          </p:cNvPr>
          <p:cNvSpPr txBox="1"/>
          <p:nvPr/>
        </p:nvSpPr>
        <p:spPr>
          <a:xfrm>
            <a:off x="396217" y="3059668"/>
            <a:ext cx="522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Then</a:t>
            </a:r>
            <a:r>
              <a:rPr lang="en-US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Choose language for Steam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9077B5-C7FA-85CD-5C94-EA60AFDA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1670578"/>
            <a:ext cx="4544134" cy="3516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015AB-1497-98EC-3F7B-1DE448434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7300353"/>
            <a:ext cx="4544134" cy="3458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98110-5358-D4A7-65AE-A8DDC3E5F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999" y="-4744448"/>
            <a:ext cx="4544134" cy="357237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2DBF881-31DC-21B6-BDC8-F883FC312EBA}"/>
              </a:ext>
            </a:extLst>
          </p:cNvPr>
          <p:cNvGrpSpPr/>
          <p:nvPr/>
        </p:nvGrpSpPr>
        <p:grpSpPr>
          <a:xfrm>
            <a:off x="5384800" y="6047804"/>
            <a:ext cx="1421130" cy="369332"/>
            <a:chOff x="5384800" y="6047804"/>
            <a:chExt cx="1421130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478540-AFD4-61F8-33C4-9AA13208C4C9}"/>
                </a:ext>
              </a:extLst>
            </p:cNvPr>
            <p:cNvSpPr/>
            <p:nvPr/>
          </p:nvSpPr>
          <p:spPr>
            <a:xfrm>
              <a:off x="538480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98A9E1-C501-F6FD-D2FE-0E0DF59C2AA0}"/>
                </a:ext>
              </a:extLst>
            </p:cNvPr>
            <p:cNvSpPr/>
            <p:nvPr/>
          </p:nvSpPr>
          <p:spPr>
            <a:xfrm>
              <a:off x="5913120" y="6047804"/>
              <a:ext cx="365760" cy="369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69D6BC-7F0E-A1D6-14F9-49F672AD9CED}"/>
                </a:ext>
              </a:extLst>
            </p:cNvPr>
            <p:cNvSpPr/>
            <p:nvPr/>
          </p:nvSpPr>
          <p:spPr>
            <a:xfrm>
              <a:off x="6440170" y="6047804"/>
              <a:ext cx="365760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08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Vidoel Saviola</dc:creator>
  <cp:lastModifiedBy>Vidoel</cp:lastModifiedBy>
  <cp:revision>3</cp:revision>
  <dcterms:created xsi:type="dcterms:W3CDTF">2023-09-11T13:17:00Z</dcterms:created>
  <dcterms:modified xsi:type="dcterms:W3CDTF">2023-09-12T02:04:25Z</dcterms:modified>
</cp:coreProperties>
</file>