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E72C-4C5A-4D4E-B498-E09DE6A809F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7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E72C-4C5A-4D4E-B498-E09DE6A809F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9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E72C-4C5A-4D4E-B498-E09DE6A809F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43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E72C-4C5A-4D4E-B498-E09DE6A809F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51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E72C-4C5A-4D4E-B498-E09DE6A809F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06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E72C-4C5A-4D4E-B498-E09DE6A809F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79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E72C-4C5A-4D4E-B498-E09DE6A809F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12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E72C-4C5A-4D4E-B498-E09DE6A809F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93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E72C-4C5A-4D4E-B498-E09DE6A809F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8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E72C-4C5A-4D4E-B498-E09DE6A809F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21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E72C-4C5A-4D4E-B498-E09DE6A809F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00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2E72C-4C5A-4D4E-B498-E09DE6A809F1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C203-44C2-4B57-AB08-D48E6BD1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93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34786" y="673326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CLK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584471" y="681632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デコーダ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896807" y="1388221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レジスタ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0077808" y="1388221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レジスタ</a:t>
            </a:r>
            <a:r>
              <a:rPr lang="en-US" altLang="ja-JP" dirty="0" smtClean="0"/>
              <a:t>16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0077808" y="4618411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フラグ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レジスタ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34786" y="1896686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プログラムレジスタ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34786" y="3212173"/>
            <a:ext cx="1446414" cy="3055624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メモリ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7049889" y="3782982"/>
            <a:ext cx="2732120" cy="1550324"/>
            <a:chOff x="7908171" y="931025"/>
            <a:chExt cx="2732120" cy="1550324"/>
          </a:xfrm>
        </p:grpSpPr>
        <p:sp>
          <p:nvSpPr>
            <p:cNvPr id="16" name="平行四辺形 15"/>
            <p:cNvSpPr/>
            <p:nvPr/>
          </p:nvSpPr>
          <p:spPr>
            <a:xfrm>
              <a:off x="9077498" y="931025"/>
              <a:ext cx="1562793" cy="1550324"/>
            </a:xfrm>
            <a:prstGeom prst="parallelogram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平行四辺形 16"/>
            <p:cNvSpPr/>
            <p:nvPr/>
          </p:nvSpPr>
          <p:spPr>
            <a:xfrm flipH="1">
              <a:off x="7908171" y="934488"/>
              <a:ext cx="1562793" cy="1546861"/>
            </a:xfrm>
            <a:prstGeom prst="parallelogram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8429107" y="1712422"/>
              <a:ext cx="1729046" cy="748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ALU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正方形/長方形 19"/>
          <p:cNvSpPr/>
          <p:nvPr/>
        </p:nvSpPr>
        <p:spPr>
          <a:xfrm>
            <a:off x="2629591" y="3212173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MAR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2629591" y="4362792"/>
            <a:ext cx="1446414" cy="71489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MDR</a:t>
            </a:r>
            <a:endParaRPr kumimoji="1" lang="ja-JP" altLang="en-US" dirty="0"/>
          </a:p>
        </p:txBody>
      </p:sp>
      <p:cxnSp>
        <p:nvCxnSpPr>
          <p:cNvPr id="23" name="直線矢印コネクタ 22"/>
          <p:cNvCxnSpPr>
            <a:stCxn id="4" idx="2"/>
            <a:endCxn id="9" idx="0"/>
          </p:cNvCxnSpPr>
          <p:nvPr/>
        </p:nvCxnSpPr>
        <p:spPr>
          <a:xfrm>
            <a:off x="1257993" y="1388221"/>
            <a:ext cx="0" cy="5084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9" idx="3"/>
            <a:endCxn id="20" idx="0"/>
          </p:cNvCxnSpPr>
          <p:nvPr/>
        </p:nvCxnSpPr>
        <p:spPr>
          <a:xfrm>
            <a:off x="1981200" y="2254134"/>
            <a:ext cx="1371598" cy="9580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20" idx="1"/>
          </p:cNvCxnSpPr>
          <p:nvPr/>
        </p:nvCxnSpPr>
        <p:spPr>
          <a:xfrm flipH="1" flipV="1">
            <a:off x="1981200" y="3569620"/>
            <a:ext cx="64839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21" idx="1"/>
          </p:cNvCxnSpPr>
          <p:nvPr/>
        </p:nvCxnSpPr>
        <p:spPr>
          <a:xfrm>
            <a:off x="1981200" y="4720239"/>
            <a:ext cx="64839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21" idx="3"/>
            <a:endCxn id="5" idx="1"/>
          </p:cNvCxnSpPr>
          <p:nvPr/>
        </p:nvCxnSpPr>
        <p:spPr>
          <a:xfrm flipV="1">
            <a:off x="4076005" y="1039080"/>
            <a:ext cx="508466" cy="368116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5" idx="3"/>
            <a:endCxn id="6" idx="0"/>
          </p:cNvCxnSpPr>
          <p:nvPr/>
        </p:nvCxnSpPr>
        <p:spPr>
          <a:xfrm>
            <a:off x="6030885" y="1039080"/>
            <a:ext cx="1589129" cy="34914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/>
          <p:cNvCxnSpPr>
            <a:stCxn id="5" idx="3"/>
            <a:endCxn id="7" idx="0"/>
          </p:cNvCxnSpPr>
          <p:nvPr/>
        </p:nvCxnSpPr>
        <p:spPr>
          <a:xfrm>
            <a:off x="6030885" y="1039080"/>
            <a:ext cx="4770130" cy="34914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5" idx="2"/>
            <a:endCxn id="20" idx="3"/>
          </p:cNvCxnSpPr>
          <p:nvPr/>
        </p:nvCxnSpPr>
        <p:spPr>
          <a:xfrm rot="5400000">
            <a:off x="3605295" y="1867238"/>
            <a:ext cx="2173094" cy="12316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6030885" y="2427316"/>
            <a:ext cx="53409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6030885" y="2845724"/>
            <a:ext cx="53409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6030885" y="6102932"/>
            <a:ext cx="53409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21" idx="3"/>
          </p:cNvCxnSpPr>
          <p:nvPr/>
        </p:nvCxnSpPr>
        <p:spPr>
          <a:xfrm flipV="1">
            <a:off x="4076005" y="2845724"/>
            <a:ext cx="2690556" cy="1874516"/>
          </a:xfrm>
          <a:prstGeom prst="bentConnector3">
            <a:avLst>
              <a:gd name="adj1" fmla="val 994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7340148" y="2111422"/>
            <a:ext cx="0" cy="3158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10548872" y="2074014"/>
            <a:ext cx="0" cy="3158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6" idx="2"/>
          </p:cNvCxnSpPr>
          <p:nvPr/>
        </p:nvCxnSpPr>
        <p:spPr>
          <a:xfrm>
            <a:off x="7620014" y="2103116"/>
            <a:ext cx="0" cy="742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7" idx="2"/>
          </p:cNvCxnSpPr>
          <p:nvPr/>
        </p:nvCxnSpPr>
        <p:spPr>
          <a:xfrm>
            <a:off x="10801015" y="2103116"/>
            <a:ext cx="0" cy="742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endCxn id="17" idx="0"/>
          </p:cNvCxnSpPr>
          <p:nvPr/>
        </p:nvCxnSpPr>
        <p:spPr>
          <a:xfrm>
            <a:off x="7831285" y="2427316"/>
            <a:ext cx="0" cy="1359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endCxn id="16" idx="1"/>
          </p:cNvCxnSpPr>
          <p:nvPr/>
        </p:nvCxnSpPr>
        <p:spPr>
          <a:xfrm>
            <a:off x="9177252" y="2845724"/>
            <a:ext cx="17151" cy="9372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>
            <a:off x="9493135" y="4855325"/>
            <a:ext cx="584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H="1">
            <a:off x="9459884" y="5113021"/>
            <a:ext cx="584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18" idx="2"/>
          </p:cNvCxnSpPr>
          <p:nvPr/>
        </p:nvCxnSpPr>
        <p:spPr>
          <a:xfrm>
            <a:off x="8435348" y="5312522"/>
            <a:ext cx="0" cy="7723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右矢印 82"/>
          <p:cNvSpPr/>
          <p:nvPr/>
        </p:nvSpPr>
        <p:spPr>
          <a:xfrm rot="10800000">
            <a:off x="5421283" y="5438253"/>
            <a:ext cx="960813" cy="790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678036" y="5385268"/>
            <a:ext cx="1675017" cy="95527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MAR,</a:t>
            </a:r>
            <a:r>
              <a:rPr lang="ja-JP" altLang="en-US" dirty="0"/>
              <a:t> </a:t>
            </a:r>
            <a:r>
              <a:rPr lang="en-US" altLang="ja-JP" dirty="0" smtClean="0"/>
              <a:t>MDR, </a:t>
            </a:r>
            <a:br>
              <a:rPr lang="en-US" altLang="ja-JP" dirty="0" smtClean="0"/>
            </a:br>
            <a:r>
              <a:rPr lang="ja-JP" altLang="en-US" dirty="0" smtClean="0"/>
              <a:t>汎用レジスタ</a:t>
            </a:r>
            <a:endParaRPr kumimoji="1" lang="ja-JP" altLang="en-US" dirty="0"/>
          </a:p>
        </p:txBody>
      </p:sp>
      <p:cxnSp>
        <p:nvCxnSpPr>
          <p:cNvPr id="87" name="カギ線コネクタ 86"/>
          <p:cNvCxnSpPr>
            <a:stCxn id="5" idx="2"/>
            <a:endCxn id="9" idx="0"/>
          </p:cNvCxnSpPr>
          <p:nvPr/>
        </p:nvCxnSpPr>
        <p:spPr>
          <a:xfrm rot="5400000">
            <a:off x="3032757" y="-378236"/>
            <a:ext cx="500159" cy="404968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5" idx="2"/>
            <a:endCxn id="17" idx="2"/>
          </p:cNvCxnSpPr>
          <p:nvPr/>
        </p:nvCxnSpPr>
        <p:spPr>
          <a:xfrm rot="16200000" flipH="1">
            <a:off x="4693788" y="2010416"/>
            <a:ext cx="3163349" cy="193556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55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ics04</dc:creator>
  <cp:lastModifiedBy>ics04</cp:lastModifiedBy>
  <cp:revision>11</cp:revision>
  <dcterms:created xsi:type="dcterms:W3CDTF">2017-10-19T06:23:14Z</dcterms:created>
  <dcterms:modified xsi:type="dcterms:W3CDTF">2017-10-19T06:56:55Z</dcterms:modified>
</cp:coreProperties>
</file>