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3EFC-44DA-B345-9071-26BF4F189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7F74E-55A4-324B-8FC6-DAAE3A0E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644B-F045-864D-8E68-6D4143C5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94CC-B26D-EA41-A464-70CE28C2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D40E-80A5-AB40-A20C-A5F1F575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BF47-029A-974C-9922-73A1F4FC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048FE-B9C8-1F4E-ABFC-4330B327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8BF2-A991-3A4B-B7F6-55D33F31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9D36-C3BE-934B-B4BD-702BA37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E4D11-F261-7D42-853C-4106264F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44C7F-8FD5-5B41-8BC5-6938C0E58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1E6D9-2245-454C-943F-3A962B5DB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4800-2A59-F24D-B08C-F019DC3D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F7A1-C8AD-1143-9B7E-BBDF9BEA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1048-DBA8-6846-9137-665B63D7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1317-8859-1B4D-BA28-46CAD098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17BF-8B45-8A46-A84C-5D04E412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81C9-46EA-E343-9FFB-91578B88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48E3-C61B-E547-BC5C-FB41E1B4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6FC0-9BA0-5B43-90EA-3B717782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0DB-F96D-B145-B356-A3BBACC5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BB20-E152-CF49-B2D3-B4B3C589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D294-DF71-D349-BCAA-1EE68C89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6901-EE77-D54F-A13B-88ACB019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ABF3-F9F2-5A4D-A775-7CE8CF31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5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9E88-E21D-2A49-97B5-BACF886F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70F3-7052-2342-A16A-C233B1F1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D097A-E0A1-284F-8798-52FAB1297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7B9E0-CAF0-474E-A0B5-504C9D48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2C1B5-4A3F-754D-A8D8-564D32FC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5F6AB-2C96-C248-9D5C-9A2A6EDB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005D-D593-A049-A020-B35AC61C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3C4D-51B9-6E4D-AED6-449AC9D2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EB25F-5D5D-C648-8060-08333D076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15448-87A4-3D45-A1EC-4235C81C4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4937-903A-E34D-99DD-C2F6AC52F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3F1E5-A4D4-0344-A640-106C77D1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C1302-BB86-CD44-9E4B-5C4A8EF2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19159-C638-2B4D-8DB9-7C602093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6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CA01-018E-6445-BFC0-D17AB94E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69E1E-F44F-6E4E-BF1B-E65C3486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77EF1-6362-F346-A83F-E1C3D8BD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2AEC5-09E8-2F49-A866-80489592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9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54BBD-B5EF-DF4A-9CD5-9AB65BC9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DD13E-71C8-494C-8423-F08D0C0C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63533-E8DF-E04A-92AA-BDE18D90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7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C43C-15E7-994A-8696-DDE9FB2D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12F9-D33A-4B4E-B3A2-6D2415B8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0F145-D775-BF4F-B794-9436F056B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F1D9C-2AE2-F343-9E4C-506B7BE4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69214-E035-E943-A79B-36CD0412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2A31A-AF63-2240-BA4B-FA53E719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88C0-B82C-C543-B5BC-00B936D1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A4AE1-F94C-9041-915C-C1C45F8A6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6DA0-B5A2-BE4A-ABE6-A9BE9755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9F5FC-55D9-E643-A923-B5DA9705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11B60-F7D7-7A49-BE5F-E3105F06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4A107-BA17-8142-A02A-E7533E7D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8AF8E-AA7E-BB48-B067-42A43431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D57D3-C597-D343-9B63-EC3D80A9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218D-7BA2-6D43-B586-D0B7CC35D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94B8-0E7C-0645-A568-1A05E63398B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3E18-9723-A54F-93F3-F4B844988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8562-0226-5340-AA54-C8FE90662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85A9-65BC-9545-92EE-8208BEE8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297A-462C-A443-ADBC-B26E92130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F01A9-1E03-DB4C-BABD-2405F96CA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3EDE72-473D-5942-AA4B-CBEDB8A322DE}"/>
              </a:ext>
            </a:extLst>
          </p:cNvPr>
          <p:cNvSpPr/>
          <p:nvPr/>
        </p:nvSpPr>
        <p:spPr>
          <a:xfrm>
            <a:off x="2769688" y="1115060"/>
            <a:ext cx="2714171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D34DE-6899-FD4E-B689-A27C52D52A27}"/>
              </a:ext>
            </a:extLst>
          </p:cNvPr>
          <p:cNvSpPr/>
          <p:nvPr/>
        </p:nvSpPr>
        <p:spPr>
          <a:xfrm>
            <a:off x="5977890" y="1115060"/>
            <a:ext cx="549909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1B0250-5548-DA43-AE56-535E6E13EA52}"/>
              </a:ext>
            </a:extLst>
          </p:cNvPr>
          <p:cNvSpPr/>
          <p:nvPr/>
        </p:nvSpPr>
        <p:spPr>
          <a:xfrm>
            <a:off x="1725748" y="1115060"/>
            <a:ext cx="549909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DB0DD5-CF9D-3149-B55E-0BE62E58C0C7}"/>
              </a:ext>
            </a:extLst>
          </p:cNvPr>
          <p:cNvSpPr/>
          <p:nvPr/>
        </p:nvSpPr>
        <p:spPr>
          <a:xfrm>
            <a:off x="2769686" y="1711778"/>
            <a:ext cx="2714171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banks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DDFEDE-E06C-9844-938D-73DE75809A06}"/>
              </a:ext>
            </a:extLst>
          </p:cNvPr>
          <p:cNvSpPr/>
          <p:nvPr/>
        </p:nvSpPr>
        <p:spPr>
          <a:xfrm>
            <a:off x="5977888" y="1711778"/>
            <a:ext cx="549909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35AA2-FC85-6947-9296-D5FFDE299FF5}"/>
              </a:ext>
            </a:extLst>
          </p:cNvPr>
          <p:cNvSpPr/>
          <p:nvPr/>
        </p:nvSpPr>
        <p:spPr>
          <a:xfrm>
            <a:off x="1725746" y="1711778"/>
            <a:ext cx="549909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77E15-CCDD-E947-B099-2A0D8548BC61}"/>
              </a:ext>
            </a:extLst>
          </p:cNvPr>
          <p:cNvSpPr/>
          <p:nvPr/>
        </p:nvSpPr>
        <p:spPr>
          <a:xfrm>
            <a:off x="2769686" y="2308496"/>
            <a:ext cx="2714171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Farmer’s market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717EBC-81B3-2E47-838B-E52084B66553}"/>
              </a:ext>
            </a:extLst>
          </p:cNvPr>
          <p:cNvSpPr/>
          <p:nvPr/>
        </p:nvSpPr>
        <p:spPr>
          <a:xfrm>
            <a:off x="5977888" y="2308496"/>
            <a:ext cx="549909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6A2C6-FC53-0F4C-A617-3C39620490C6}"/>
              </a:ext>
            </a:extLst>
          </p:cNvPr>
          <p:cNvSpPr/>
          <p:nvPr/>
        </p:nvSpPr>
        <p:spPr>
          <a:xfrm>
            <a:off x="1725746" y="2308496"/>
            <a:ext cx="549909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8F0D4-BFF0-0440-910A-6422AD4B371F}"/>
              </a:ext>
            </a:extLst>
          </p:cNvPr>
          <p:cNvSpPr/>
          <p:nvPr/>
        </p:nvSpPr>
        <p:spPr>
          <a:xfrm>
            <a:off x="7459796" y="1115059"/>
            <a:ext cx="2714171" cy="81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Obesity: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D5077-887A-A34B-A502-FBF428377DDF}"/>
              </a:ext>
            </a:extLst>
          </p:cNvPr>
          <p:cNvSpPr/>
          <p:nvPr/>
        </p:nvSpPr>
        <p:spPr>
          <a:xfrm>
            <a:off x="2769685" y="3153228"/>
            <a:ext cx="2714171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7D408-0DAA-3E42-AAF2-D173870C5D2B}"/>
              </a:ext>
            </a:extLst>
          </p:cNvPr>
          <p:cNvSpPr/>
          <p:nvPr/>
        </p:nvSpPr>
        <p:spPr>
          <a:xfrm>
            <a:off x="2769684" y="367574"/>
            <a:ext cx="2714171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County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ECDB7A93-DFB2-2A48-8B98-23216BD22885}"/>
              </a:ext>
            </a:extLst>
          </p:cNvPr>
          <p:cNvSpPr/>
          <p:nvPr/>
        </p:nvSpPr>
        <p:spPr>
          <a:xfrm rot="10800000">
            <a:off x="5154930" y="549186"/>
            <a:ext cx="228600" cy="219527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0ABD25-8A4B-8241-9AE6-7E645287AFBB}"/>
              </a:ext>
            </a:extLst>
          </p:cNvPr>
          <p:cNvSpPr/>
          <p:nvPr/>
        </p:nvSpPr>
        <p:spPr>
          <a:xfrm>
            <a:off x="7459795" y="2451733"/>
            <a:ext cx="2714171" cy="81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Diabetes: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32659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</cp:revision>
  <dcterms:created xsi:type="dcterms:W3CDTF">2022-08-12T00:06:10Z</dcterms:created>
  <dcterms:modified xsi:type="dcterms:W3CDTF">2022-08-12T00:36:14Z</dcterms:modified>
</cp:coreProperties>
</file>