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Women Safety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-Chintan Vijan</a:t>
            </a:r>
          </a:p>
          <a:p>
            <a:r>
              <a:rPr lang="en-IN" dirty="0" smtClean="0"/>
              <a:t>(github.com/</a:t>
            </a:r>
            <a:r>
              <a:rPr lang="en-IN" dirty="0" err="1" smtClean="0"/>
              <a:t>chintanvijan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50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has two parts – </a:t>
            </a:r>
          </a:p>
          <a:p>
            <a:r>
              <a:rPr lang="en-IN" dirty="0" smtClean="0"/>
              <a:t>Generate Requests</a:t>
            </a:r>
          </a:p>
          <a:p>
            <a:r>
              <a:rPr lang="en-IN" dirty="0" smtClean="0"/>
              <a:t>View Requests</a:t>
            </a:r>
          </a:p>
        </p:txBody>
      </p:sp>
    </p:spTree>
    <p:extLst>
      <p:ext uri="{BB962C8B-B14F-4D97-AF65-F5344CB8AC3E}">
        <p14:creationId xmlns:p14="http://schemas.microsoft.com/office/powerpoint/2010/main" val="82523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 Requests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generates requests on the behalf of the woman generating the request,</a:t>
            </a:r>
          </a:p>
          <a:p>
            <a:pPr marL="0" indent="0">
              <a:buNone/>
            </a:pPr>
            <a:r>
              <a:rPr lang="en-IN" dirty="0" smtClean="0"/>
              <a:t>her current location on the map(HERE Technologies) is added, so that other members could see her location and help her .</a:t>
            </a:r>
          </a:p>
          <a:p>
            <a:pPr marL="0" indent="0">
              <a:buNone/>
            </a:pPr>
            <a:r>
              <a:rPr lang="en-IN" dirty="0" smtClean="0"/>
              <a:t>It is used for generating help request on map.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42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Requests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enables users to see requests which generated by women so, that they</a:t>
            </a:r>
          </a:p>
          <a:p>
            <a:pPr marL="0" indent="0">
              <a:buNone/>
            </a:pPr>
            <a:r>
              <a:rPr lang="en-IN" dirty="0" smtClean="0"/>
              <a:t>can take possible measures to help women around their locality in case of</a:t>
            </a:r>
          </a:p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rouble.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31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Beneficiary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also be used by police for women safety.</a:t>
            </a:r>
          </a:p>
          <a:p>
            <a:r>
              <a:rPr lang="en-IN" dirty="0" smtClean="0"/>
              <a:t>Every person could play its part as it is an open platform.</a:t>
            </a:r>
          </a:p>
          <a:p>
            <a:r>
              <a:rPr lang="en-IN" dirty="0" smtClean="0"/>
              <a:t>Easy to use and no external details are needed to generate requests,</a:t>
            </a:r>
          </a:p>
          <a:p>
            <a:pPr marL="0" indent="0">
              <a:buNone/>
            </a:pPr>
            <a:r>
              <a:rPr lang="en-IN" dirty="0" smtClean="0"/>
              <a:t>So, any woman can generate request in a quick succession.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72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79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150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Women Safety</vt:lpstr>
      <vt:lpstr>Project Description</vt:lpstr>
      <vt:lpstr>Generate Requests</vt:lpstr>
      <vt:lpstr>View Requests</vt:lpstr>
      <vt:lpstr>Beneficiary usage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Safety</dc:title>
  <dc:creator>Chintan Vijan</dc:creator>
  <cp:lastModifiedBy>Chintan Vijan</cp:lastModifiedBy>
  <cp:revision>2</cp:revision>
  <dcterms:created xsi:type="dcterms:W3CDTF">2019-11-15T18:07:53Z</dcterms:created>
  <dcterms:modified xsi:type="dcterms:W3CDTF">2019-11-15T18:17:32Z</dcterms:modified>
</cp:coreProperties>
</file>