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  <p:embeddedFont>
      <p:font typeface="Alfa Slab On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AlfaSlabOne-regular.fntdata"/><Relationship Id="rId25" Type="http://schemas.openxmlformats.org/officeDocument/2006/relationships/slide" Target="slides/slide20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cb53682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2cb53682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cb53682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2cb53682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2cb53682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2cb53682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2cb53682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2cb53682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2cb53682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2cb53682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2cb53682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2cb53682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cb53682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2cb53682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2cb53682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2cb53682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cb53682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2cb53682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2cb53682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2cb53682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cb5368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2cb5368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2cb53682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2cb53682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2cb53682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2cb53682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2cb53682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2cb53682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2cb53682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2cb53682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2cb53682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2cb53682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2cb53682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2cb53682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2cb53682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2cb53682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2cb53682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2cb53682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2cb53682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2cb53682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2cb53682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2cb53682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cb53682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cb53682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2cb53682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2cb53682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2cb53682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2cb53682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2cb53682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2cb53682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2cb53682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2cb53682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2cb53682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2cb53682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2cb53682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2cb53682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2cb53682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2cb53682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2cb53682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2cb53682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2cb53682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2cb53682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cb5368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2cb5368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2cb53682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2cb53682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2cb53682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2cb53682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2cb53682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2cb53682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cb53682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2cb53682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2cb53682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2cb53682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Mystique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Asfin Jannat Shamsi(RK:23)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Tanzeem Maliat(SN:51)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Explore Page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485" l="0" r="0" t="485"/>
          <a:stretch/>
        </p:blipFill>
        <p:spPr>
          <a:xfrm>
            <a:off x="1356625" y="1262750"/>
            <a:ext cx="643075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: In Stock &amp; Add To Cart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396" l="0" r="0" t="386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: Out Of Stock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337" l="0" r="0" t="337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For A Guest User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592" l="0" r="0" t="592"/>
          <a:stretch/>
        </p:blipFill>
        <p:spPr>
          <a:xfrm>
            <a:off x="1356625" y="1262750"/>
            <a:ext cx="643075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Cart For A Guest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534" l="0" r="0" t="534"/>
          <a:stretch/>
        </p:blipFill>
        <p:spPr>
          <a:xfrm>
            <a:off x="1356625" y="1262750"/>
            <a:ext cx="6430752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64450" y="45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446" l="0" r="0" t="436"/>
          <a:stretch/>
        </p:blipFill>
        <p:spPr>
          <a:xfrm>
            <a:off x="1356625" y="1262750"/>
            <a:ext cx="643075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Received At Admin Mail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4263" r="4253" t="0"/>
          <a:stretch/>
        </p:blipFill>
        <p:spPr>
          <a:xfrm>
            <a:off x="1356625" y="1262750"/>
            <a:ext cx="643075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Successfully Done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367" l="0" r="0" t="367"/>
          <a:stretch/>
        </p:blipFill>
        <p:spPr>
          <a:xfrm>
            <a:off x="1356625" y="1262750"/>
            <a:ext cx="643075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For A Registered User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670" l="0" r="0" t="680"/>
          <a:stretch/>
        </p:blipFill>
        <p:spPr>
          <a:xfrm>
            <a:off x="1396000" y="127850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Products/Categories : Found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298" l="0" r="0" t="288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Mystique is an online clothing store to expand the business of local artisans.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webapp is built using Python &amp; Django framework.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registered user can explore the product inventory as well as buy the desired products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Products/Categories : Not Found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396" l="0" r="0" t="386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For User : Name &amp; Email Address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49" r="59" t="0"/>
          <a:stretch/>
        </p:blipFill>
        <p:spPr>
          <a:xfrm>
            <a:off x="1356625" y="1262750"/>
            <a:ext cx="643075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Page For New User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337" l="0" r="0" t="337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b="89" l="0" r="0" t="99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Cart For User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 rotWithShape="1">
          <a:blip r:embed="rId3">
            <a:alphaModFix/>
          </a:blip>
          <a:srcRect b="248" l="0" r="0" t="238"/>
          <a:stretch/>
        </p:blipFill>
        <p:spPr>
          <a:xfrm>
            <a:off x="1356625" y="1262750"/>
            <a:ext cx="643075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As A Registered User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 b="89" l="0" r="0" t="99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PayPal Payment For Registered User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337" l="0" r="0" t="337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PayPal Payment Gateway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 rotWithShape="1">
          <a:blip r:embed="rId3">
            <a:alphaModFix/>
          </a:blip>
          <a:srcRect b="89" l="0" r="0" t="99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PayPal Payment With Final Total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625" y="1262750"/>
            <a:ext cx="643075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Received At PayPal &amp; Admin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 rotWithShape="1">
          <a:blip r:embed="rId3">
            <a:alphaModFix/>
          </a:blip>
          <a:srcRect b="298" l="0" r="0" t="288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Register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Login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Change Password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Reset Password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Product Explore Page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Category Explore Page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Search For Products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Cart for registered user &amp; guest user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Checkout page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Coupon Validation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PayPal Payment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Order Details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Contact Us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Logout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 Validation At Cart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 rotWithShape="1">
          <a:blip r:embed="rId3">
            <a:alphaModFix/>
          </a:blip>
          <a:srcRect b="416" l="0" r="0" t="416"/>
          <a:stretch/>
        </p:blipFill>
        <p:spPr>
          <a:xfrm>
            <a:off x="1356625" y="1262750"/>
            <a:ext cx="643075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Details For Registered User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3">
            <a:alphaModFix/>
          </a:blip>
          <a:srcRect b="396" l="0" r="0" t="386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Details For Registered User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 rotWithShape="1">
          <a:blip r:embed="rId3">
            <a:alphaModFix/>
          </a:blip>
          <a:srcRect b="248" l="0" r="0" t="238"/>
          <a:stretch/>
        </p:blipFill>
        <p:spPr>
          <a:xfrm>
            <a:off x="1356625" y="1262750"/>
            <a:ext cx="643075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Password Via EMail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5"/>
          <p:cNvPicPr preferRelativeResize="0"/>
          <p:nvPr/>
        </p:nvPicPr>
        <p:blipFill rotWithShape="1">
          <a:blip r:embed="rId3">
            <a:alphaModFix/>
          </a:blip>
          <a:srcRect b="337" l="0" r="0" t="337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Reset Via EMail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 rotWithShape="1">
          <a:blip r:embed="rId3">
            <a:alphaModFix/>
          </a:blip>
          <a:srcRect b="22853" l="0" r="0" t="22848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Reset Via EMail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7"/>
          <p:cNvPicPr preferRelativeResize="0"/>
          <p:nvPr/>
        </p:nvPicPr>
        <p:blipFill rotWithShape="1">
          <a:blip r:embed="rId3">
            <a:alphaModFix/>
          </a:blip>
          <a:srcRect b="337" l="0" r="0" t="337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 rotWithShape="1">
          <a:blip r:embed="rId3">
            <a:alphaModFix/>
          </a:blip>
          <a:srcRect b="514" l="0" r="0" t="504"/>
          <a:stretch/>
        </p:blipFill>
        <p:spPr>
          <a:xfrm>
            <a:off x="1356625" y="1262750"/>
            <a:ext cx="64307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11700" y="445025"/>
            <a:ext cx="8520600" cy="36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Query?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311700" y="445025"/>
            <a:ext cx="8520600" cy="36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: Featured Category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73" l="0" r="0" t="583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: Featured Products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386" l="0" r="0" t="386"/>
          <a:stretch/>
        </p:blipFill>
        <p:spPr>
          <a:xfrm>
            <a:off x="1356625" y="1262750"/>
            <a:ext cx="643075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: About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337" l="0" r="0" t="337"/>
          <a:stretch/>
        </p:blipFill>
        <p:spPr>
          <a:xfrm>
            <a:off x="1356625" y="1262750"/>
            <a:ext cx="64307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: Service &amp; Customer Diary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485" l="0" r="0" t="485"/>
          <a:stretch/>
        </p:blipFill>
        <p:spPr>
          <a:xfrm>
            <a:off x="1356625" y="1262750"/>
            <a:ext cx="643075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Explore Page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612" l="0" r="0" t="612"/>
          <a:stretch/>
        </p:blipFill>
        <p:spPr>
          <a:xfrm>
            <a:off x="1356625" y="1262750"/>
            <a:ext cx="643075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