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ppt/diagrams/data37.xml" ContentType="application/vnd.openxmlformats-officedocument.drawingml.diagramData+xml"/>
  <Override PartName="/ppt/diagrams/layout37.xml" ContentType="application/vnd.openxmlformats-officedocument.drawingml.diagramLayout+xml"/>
  <Override PartName="/ppt/diagrams/quickStyle37.xml" ContentType="application/vnd.openxmlformats-officedocument.drawingml.diagramStyle+xml"/>
  <Override PartName="/ppt/diagrams/colors37.xml" ContentType="application/vnd.openxmlformats-officedocument.drawingml.diagramColors+xml"/>
  <Override PartName="/ppt/diagrams/drawing37.xml" ContentType="application/vnd.ms-office.drawingml.diagramDrawing+xml"/>
  <Override PartName="/ppt/notesSlides/notesSlide2.xml" ContentType="application/vnd.openxmlformats-officedocument.presentationml.notesSlide+xml"/>
  <Override PartName="/ppt/diagrams/data38.xml" ContentType="application/vnd.openxmlformats-officedocument.drawingml.diagramData+xml"/>
  <Override PartName="/ppt/diagrams/layout38.xml" ContentType="application/vnd.openxmlformats-officedocument.drawingml.diagramLayout+xml"/>
  <Override PartName="/ppt/diagrams/quickStyle38.xml" ContentType="application/vnd.openxmlformats-officedocument.drawingml.diagramStyle+xml"/>
  <Override PartName="/ppt/diagrams/colors38.xml" ContentType="application/vnd.openxmlformats-officedocument.drawingml.diagramColors+xml"/>
  <Override PartName="/ppt/diagrams/drawing38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9.xml" ContentType="application/vnd.openxmlformats-officedocument.drawingml.diagramData+xml"/>
  <Override PartName="/ppt/diagrams/layout39.xml" ContentType="application/vnd.openxmlformats-officedocument.drawingml.diagramLayout+xml"/>
  <Override PartName="/ppt/diagrams/quickStyle39.xml" ContentType="application/vnd.openxmlformats-officedocument.drawingml.diagramStyle+xml"/>
  <Override PartName="/ppt/diagrams/colors39.xml" ContentType="application/vnd.openxmlformats-officedocument.drawingml.diagramColors+xml"/>
  <Override PartName="/ppt/diagrams/drawing39.xml" ContentType="application/vnd.ms-office.drawingml.diagramDrawing+xml"/>
  <Override PartName="/ppt/diagrams/data40.xml" ContentType="application/vnd.openxmlformats-officedocument.drawingml.diagramData+xml"/>
  <Override PartName="/ppt/diagrams/layout40.xml" ContentType="application/vnd.openxmlformats-officedocument.drawingml.diagramLayout+xml"/>
  <Override PartName="/ppt/diagrams/quickStyle40.xml" ContentType="application/vnd.openxmlformats-officedocument.drawingml.diagramStyle+xml"/>
  <Override PartName="/ppt/diagrams/colors40.xml" ContentType="application/vnd.openxmlformats-officedocument.drawingml.diagramColors+xml"/>
  <Override PartName="/ppt/diagrams/drawing40.xml" ContentType="application/vnd.ms-office.drawingml.diagramDrawing+xml"/>
  <Override PartName="/ppt/diagrams/data41.xml" ContentType="application/vnd.openxmlformats-officedocument.drawingml.diagramData+xml"/>
  <Override PartName="/ppt/diagrams/layout41.xml" ContentType="application/vnd.openxmlformats-officedocument.drawingml.diagramLayout+xml"/>
  <Override PartName="/ppt/diagrams/quickStyle41.xml" ContentType="application/vnd.openxmlformats-officedocument.drawingml.diagramStyle+xml"/>
  <Override PartName="/ppt/diagrams/colors41.xml" ContentType="application/vnd.openxmlformats-officedocument.drawingml.diagramColors+xml"/>
  <Override PartName="/ppt/diagrams/drawing41.xml" ContentType="application/vnd.ms-office.drawingml.diagramDrawing+xml"/>
  <Override PartName="/ppt/diagrams/data42.xml" ContentType="application/vnd.openxmlformats-officedocument.drawingml.diagramData+xml"/>
  <Override PartName="/ppt/diagrams/layout42.xml" ContentType="application/vnd.openxmlformats-officedocument.drawingml.diagramLayout+xml"/>
  <Override PartName="/ppt/diagrams/quickStyle42.xml" ContentType="application/vnd.openxmlformats-officedocument.drawingml.diagramStyle+xml"/>
  <Override PartName="/ppt/diagrams/colors42.xml" ContentType="application/vnd.openxmlformats-officedocument.drawingml.diagramColors+xml"/>
  <Override PartName="/ppt/diagrams/drawing42.xml" ContentType="application/vnd.ms-office.drawingml.diagramDrawing+xml"/>
  <Override PartName="/ppt/diagrams/data43.xml" ContentType="application/vnd.openxmlformats-officedocument.drawingml.diagramData+xml"/>
  <Override PartName="/ppt/diagrams/layout43.xml" ContentType="application/vnd.openxmlformats-officedocument.drawingml.diagramLayout+xml"/>
  <Override PartName="/ppt/diagrams/quickStyle43.xml" ContentType="application/vnd.openxmlformats-officedocument.drawingml.diagramStyle+xml"/>
  <Override PartName="/ppt/diagrams/colors43.xml" ContentType="application/vnd.openxmlformats-officedocument.drawingml.diagramColors+xml"/>
  <Override PartName="/ppt/diagrams/drawing43.xml" ContentType="application/vnd.ms-office.drawingml.diagramDrawing+xml"/>
  <Override PartName="/ppt/diagrams/data44.xml" ContentType="application/vnd.openxmlformats-officedocument.drawingml.diagramData+xml"/>
  <Override PartName="/ppt/diagrams/layout44.xml" ContentType="application/vnd.openxmlformats-officedocument.drawingml.diagramLayout+xml"/>
  <Override PartName="/ppt/diagrams/quickStyle44.xml" ContentType="application/vnd.openxmlformats-officedocument.drawingml.diagramStyle+xml"/>
  <Override PartName="/ppt/diagrams/colors44.xml" ContentType="application/vnd.openxmlformats-officedocument.drawingml.diagramColors+xml"/>
  <Override PartName="/ppt/diagrams/drawing44.xml" ContentType="application/vnd.ms-office.drawingml.diagramDrawing+xml"/>
  <Override PartName="/ppt/diagrams/data45.xml" ContentType="application/vnd.openxmlformats-officedocument.drawingml.diagramData+xml"/>
  <Override PartName="/ppt/diagrams/layout45.xml" ContentType="application/vnd.openxmlformats-officedocument.drawingml.diagramLayout+xml"/>
  <Override PartName="/ppt/diagrams/quickStyle45.xml" ContentType="application/vnd.openxmlformats-officedocument.drawingml.diagramStyle+xml"/>
  <Override PartName="/ppt/diagrams/colors45.xml" ContentType="application/vnd.openxmlformats-officedocument.drawingml.diagramColors+xml"/>
  <Override PartName="/ppt/diagrams/drawing45.xml" ContentType="application/vnd.ms-office.drawingml.diagramDrawing+xml"/>
  <Override PartName="/ppt/notesSlides/notesSlide5.xml" ContentType="application/vnd.openxmlformats-officedocument.presentationml.notesSlide+xml"/>
  <Override PartName="/ppt/diagrams/data46.xml" ContentType="application/vnd.openxmlformats-officedocument.drawingml.diagramData+xml"/>
  <Override PartName="/ppt/diagrams/layout46.xml" ContentType="application/vnd.openxmlformats-officedocument.drawingml.diagramLayout+xml"/>
  <Override PartName="/ppt/diagrams/quickStyle46.xml" ContentType="application/vnd.openxmlformats-officedocument.drawingml.diagramStyle+xml"/>
  <Override PartName="/ppt/diagrams/colors46.xml" ContentType="application/vnd.openxmlformats-officedocument.drawingml.diagramColors+xml"/>
  <Override PartName="/ppt/diagrams/drawing46.xml" ContentType="application/vnd.ms-office.drawingml.diagramDrawing+xml"/>
  <Override PartName="/ppt/diagrams/data47.xml" ContentType="application/vnd.openxmlformats-officedocument.drawingml.diagramData+xml"/>
  <Override PartName="/ppt/diagrams/layout47.xml" ContentType="application/vnd.openxmlformats-officedocument.drawingml.diagramLayout+xml"/>
  <Override PartName="/ppt/diagrams/quickStyle47.xml" ContentType="application/vnd.openxmlformats-officedocument.drawingml.diagramStyle+xml"/>
  <Override PartName="/ppt/diagrams/colors47.xml" ContentType="application/vnd.openxmlformats-officedocument.drawingml.diagramColors+xml"/>
  <Override PartName="/ppt/diagrams/drawing47.xml" ContentType="application/vnd.ms-office.drawingml.diagramDrawing+xml"/>
  <Override PartName="/ppt/diagrams/data48.xml" ContentType="application/vnd.openxmlformats-officedocument.drawingml.diagramData+xml"/>
  <Override PartName="/ppt/diagrams/layout48.xml" ContentType="application/vnd.openxmlformats-officedocument.drawingml.diagramLayout+xml"/>
  <Override PartName="/ppt/diagrams/quickStyle48.xml" ContentType="application/vnd.openxmlformats-officedocument.drawingml.diagramStyle+xml"/>
  <Override PartName="/ppt/diagrams/colors48.xml" ContentType="application/vnd.openxmlformats-officedocument.drawingml.diagramColors+xml"/>
  <Override PartName="/ppt/diagrams/drawing48.xml" ContentType="application/vnd.ms-office.drawingml.diagramDrawing+xml"/>
  <Override PartName="/ppt/notesSlides/notesSlide6.xml" ContentType="application/vnd.openxmlformats-officedocument.presentationml.notesSlide+xml"/>
  <Override PartName="/ppt/diagrams/data49.xml" ContentType="application/vnd.openxmlformats-officedocument.drawingml.diagramData+xml"/>
  <Override PartName="/ppt/diagrams/layout49.xml" ContentType="application/vnd.openxmlformats-officedocument.drawingml.diagramLayout+xml"/>
  <Override PartName="/ppt/diagrams/quickStyle49.xml" ContentType="application/vnd.openxmlformats-officedocument.drawingml.diagramStyle+xml"/>
  <Override PartName="/ppt/diagrams/colors49.xml" ContentType="application/vnd.openxmlformats-officedocument.drawingml.diagramColors+xml"/>
  <Override PartName="/ppt/diagrams/drawing49.xml" ContentType="application/vnd.ms-office.drawingml.diagramDrawing+xml"/>
  <Override PartName="/ppt/diagrams/data50.xml" ContentType="application/vnd.openxmlformats-officedocument.drawingml.diagramData+xml"/>
  <Override PartName="/ppt/diagrams/layout50.xml" ContentType="application/vnd.openxmlformats-officedocument.drawingml.diagramLayout+xml"/>
  <Override PartName="/ppt/diagrams/quickStyle50.xml" ContentType="application/vnd.openxmlformats-officedocument.drawingml.diagramStyle+xml"/>
  <Override PartName="/ppt/diagrams/colors50.xml" ContentType="application/vnd.openxmlformats-officedocument.drawingml.diagramColors+xml"/>
  <Override PartName="/ppt/diagrams/drawing50.xml" ContentType="application/vnd.ms-office.drawingml.diagramDrawing+xml"/>
  <Override PartName="/ppt/diagrams/data51.xml" ContentType="application/vnd.openxmlformats-officedocument.drawingml.diagramData+xml"/>
  <Override PartName="/ppt/diagrams/layout51.xml" ContentType="application/vnd.openxmlformats-officedocument.drawingml.diagramLayout+xml"/>
  <Override PartName="/ppt/diagrams/quickStyle51.xml" ContentType="application/vnd.openxmlformats-officedocument.drawingml.diagramStyle+xml"/>
  <Override PartName="/ppt/diagrams/colors51.xml" ContentType="application/vnd.openxmlformats-officedocument.drawingml.diagramColors+xml"/>
  <Override PartName="/ppt/diagrams/drawing51.xml" ContentType="application/vnd.ms-office.drawingml.diagramDrawing+xml"/>
  <Override PartName="/ppt/notesSlides/notesSlide7.xml" ContentType="application/vnd.openxmlformats-officedocument.presentationml.notesSlide+xml"/>
  <Override PartName="/ppt/diagrams/data52.xml" ContentType="application/vnd.openxmlformats-officedocument.drawingml.diagramData+xml"/>
  <Override PartName="/ppt/diagrams/layout52.xml" ContentType="application/vnd.openxmlformats-officedocument.drawingml.diagramLayout+xml"/>
  <Override PartName="/ppt/diagrams/quickStyle52.xml" ContentType="application/vnd.openxmlformats-officedocument.drawingml.diagramStyle+xml"/>
  <Override PartName="/ppt/diagrams/colors52.xml" ContentType="application/vnd.openxmlformats-officedocument.drawingml.diagramColors+xml"/>
  <Override PartName="/ppt/diagrams/drawing52.xml" ContentType="application/vnd.ms-office.drawingml.diagramDrawing+xml"/>
  <Override PartName="/ppt/diagrams/data53.xml" ContentType="application/vnd.openxmlformats-officedocument.drawingml.diagramData+xml"/>
  <Override PartName="/ppt/diagrams/layout53.xml" ContentType="application/vnd.openxmlformats-officedocument.drawingml.diagramLayout+xml"/>
  <Override PartName="/ppt/diagrams/quickStyle53.xml" ContentType="application/vnd.openxmlformats-officedocument.drawingml.diagramStyle+xml"/>
  <Override PartName="/ppt/diagrams/colors53.xml" ContentType="application/vnd.openxmlformats-officedocument.drawingml.diagramColors+xml"/>
  <Override PartName="/ppt/diagrams/drawing53.xml" ContentType="application/vnd.ms-office.drawingml.diagramDrawing+xml"/>
  <Override PartName="/ppt/diagrams/data54.xml" ContentType="application/vnd.openxmlformats-officedocument.drawingml.diagramData+xml"/>
  <Override PartName="/ppt/diagrams/layout54.xml" ContentType="application/vnd.openxmlformats-officedocument.drawingml.diagramLayout+xml"/>
  <Override PartName="/ppt/diagrams/quickStyle54.xml" ContentType="application/vnd.openxmlformats-officedocument.drawingml.diagramStyle+xml"/>
  <Override PartName="/ppt/diagrams/colors54.xml" ContentType="application/vnd.openxmlformats-officedocument.drawingml.diagramColors+xml"/>
  <Override PartName="/ppt/diagrams/drawing54.xml" ContentType="application/vnd.ms-office.drawingml.diagramDrawing+xml"/>
  <Override PartName="/ppt/diagrams/data55.xml" ContentType="application/vnd.openxmlformats-officedocument.drawingml.diagramData+xml"/>
  <Override PartName="/ppt/diagrams/layout55.xml" ContentType="application/vnd.openxmlformats-officedocument.drawingml.diagramLayout+xml"/>
  <Override PartName="/ppt/diagrams/quickStyle55.xml" ContentType="application/vnd.openxmlformats-officedocument.drawingml.diagramStyle+xml"/>
  <Override PartName="/ppt/diagrams/colors55.xml" ContentType="application/vnd.openxmlformats-officedocument.drawingml.diagramColors+xml"/>
  <Override PartName="/ppt/diagrams/drawing55.xml" ContentType="application/vnd.ms-office.drawingml.diagramDrawing+xml"/>
  <Override PartName="/ppt/diagrams/data56.xml" ContentType="application/vnd.openxmlformats-officedocument.drawingml.diagramData+xml"/>
  <Override PartName="/ppt/diagrams/layout56.xml" ContentType="application/vnd.openxmlformats-officedocument.drawingml.diagramLayout+xml"/>
  <Override PartName="/ppt/diagrams/quickStyle56.xml" ContentType="application/vnd.openxmlformats-officedocument.drawingml.diagramStyle+xml"/>
  <Override PartName="/ppt/diagrams/colors56.xml" ContentType="application/vnd.openxmlformats-officedocument.drawingml.diagramColors+xml"/>
  <Override PartName="/ppt/diagrams/drawing56.xml" ContentType="application/vnd.ms-office.drawingml.diagramDrawing+xml"/>
  <Override PartName="/ppt/diagrams/data57.xml" ContentType="application/vnd.openxmlformats-officedocument.drawingml.diagramData+xml"/>
  <Override PartName="/ppt/diagrams/layout57.xml" ContentType="application/vnd.openxmlformats-officedocument.drawingml.diagramLayout+xml"/>
  <Override PartName="/ppt/diagrams/quickStyle57.xml" ContentType="application/vnd.openxmlformats-officedocument.drawingml.diagramStyle+xml"/>
  <Override PartName="/ppt/diagrams/colors57.xml" ContentType="application/vnd.openxmlformats-officedocument.drawingml.diagramColors+xml"/>
  <Override PartName="/ppt/diagrams/drawing57.xml" ContentType="application/vnd.ms-office.drawingml.diagramDrawing+xml"/>
  <Override PartName="/ppt/diagrams/data58.xml" ContentType="application/vnd.openxmlformats-officedocument.drawingml.diagramData+xml"/>
  <Override PartName="/ppt/diagrams/layout58.xml" ContentType="application/vnd.openxmlformats-officedocument.drawingml.diagramLayout+xml"/>
  <Override PartName="/ppt/diagrams/quickStyle58.xml" ContentType="application/vnd.openxmlformats-officedocument.drawingml.diagramStyle+xml"/>
  <Override PartName="/ppt/diagrams/colors58.xml" ContentType="application/vnd.openxmlformats-officedocument.drawingml.diagramColors+xml"/>
  <Override PartName="/ppt/diagrams/drawing58.xml" ContentType="application/vnd.ms-office.drawingml.diagramDrawing+xml"/>
  <Override PartName="/ppt/notesSlides/notesSlide8.xml" ContentType="application/vnd.openxmlformats-officedocument.presentationml.notesSlide+xml"/>
  <Override PartName="/ppt/diagrams/data59.xml" ContentType="application/vnd.openxmlformats-officedocument.drawingml.diagramData+xml"/>
  <Override PartName="/ppt/diagrams/layout59.xml" ContentType="application/vnd.openxmlformats-officedocument.drawingml.diagramLayout+xml"/>
  <Override PartName="/ppt/diagrams/quickStyle59.xml" ContentType="application/vnd.openxmlformats-officedocument.drawingml.diagramStyle+xml"/>
  <Override PartName="/ppt/diagrams/colors59.xml" ContentType="application/vnd.openxmlformats-officedocument.drawingml.diagramColors+xml"/>
  <Override PartName="/ppt/diagrams/drawing59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60.xml" ContentType="application/vnd.openxmlformats-officedocument.drawingml.diagramData+xml"/>
  <Override PartName="/ppt/diagrams/layout60.xml" ContentType="application/vnd.openxmlformats-officedocument.drawingml.diagramLayout+xml"/>
  <Override PartName="/ppt/diagrams/quickStyle60.xml" ContentType="application/vnd.openxmlformats-officedocument.drawingml.diagramStyle+xml"/>
  <Override PartName="/ppt/diagrams/colors60.xml" ContentType="application/vnd.openxmlformats-officedocument.drawingml.diagramColors+xml"/>
  <Override PartName="/ppt/diagrams/drawing60.xml" ContentType="application/vnd.ms-office.drawingml.diagramDrawing+xml"/>
  <Override PartName="/ppt/diagrams/data61.xml" ContentType="application/vnd.openxmlformats-officedocument.drawingml.diagramData+xml"/>
  <Override PartName="/ppt/diagrams/layout61.xml" ContentType="application/vnd.openxmlformats-officedocument.drawingml.diagramLayout+xml"/>
  <Override PartName="/ppt/diagrams/quickStyle61.xml" ContentType="application/vnd.openxmlformats-officedocument.drawingml.diagramStyle+xml"/>
  <Override PartName="/ppt/diagrams/colors61.xml" ContentType="application/vnd.openxmlformats-officedocument.drawingml.diagramColors+xml"/>
  <Override PartName="/ppt/diagrams/drawing61.xml" ContentType="application/vnd.ms-office.drawingml.diagramDrawing+xml"/>
  <Override PartName="/ppt/diagrams/data62.xml" ContentType="application/vnd.openxmlformats-officedocument.drawingml.diagramData+xml"/>
  <Override PartName="/ppt/diagrams/layout62.xml" ContentType="application/vnd.openxmlformats-officedocument.drawingml.diagramLayout+xml"/>
  <Override PartName="/ppt/diagrams/quickStyle62.xml" ContentType="application/vnd.openxmlformats-officedocument.drawingml.diagramStyle+xml"/>
  <Override PartName="/ppt/diagrams/colors62.xml" ContentType="application/vnd.openxmlformats-officedocument.drawingml.diagramColors+xml"/>
  <Override PartName="/ppt/diagrams/drawing62.xml" ContentType="application/vnd.ms-office.drawingml.diagramDrawing+xml"/>
  <Override PartName="/ppt/diagrams/data63.xml" ContentType="application/vnd.openxmlformats-officedocument.drawingml.diagramData+xml"/>
  <Override PartName="/ppt/diagrams/layout63.xml" ContentType="application/vnd.openxmlformats-officedocument.drawingml.diagramLayout+xml"/>
  <Override PartName="/ppt/diagrams/quickStyle63.xml" ContentType="application/vnd.openxmlformats-officedocument.drawingml.diagramStyle+xml"/>
  <Override PartName="/ppt/diagrams/colors63.xml" ContentType="application/vnd.openxmlformats-officedocument.drawingml.diagramColors+xml"/>
  <Override PartName="/ppt/diagrams/drawing63.xml" ContentType="application/vnd.ms-office.drawingml.diagramDrawing+xml"/>
  <Override PartName="/ppt/diagrams/data64.xml" ContentType="application/vnd.openxmlformats-officedocument.drawingml.diagramData+xml"/>
  <Override PartName="/ppt/diagrams/layout64.xml" ContentType="application/vnd.openxmlformats-officedocument.drawingml.diagramLayout+xml"/>
  <Override PartName="/ppt/diagrams/quickStyle64.xml" ContentType="application/vnd.openxmlformats-officedocument.drawingml.diagramStyle+xml"/>
  <Override PartName="/ppt/diagrams/colors64.xml" ContentType="application/vnd.openxmlformats-officedocument.drawingml.diagramColors+xml"/>
  <Override PartName="/ppt/diagrams/drawing64.xml" ContentType="application/vnd.ms-office.drawingml.diagramDrawing+xml"/>
  <Override PartName="/ppt/diagrams/data65.xml" ContentType="application/vnd.openxmlformats-officedocument.drawingml.diagramData+xml"/>
  <Override PartName="/ppt/diagrams/layout65.xml" ContentType="application/vnd.openxmlformats-officedocument.drawingml.diagramLayout+xml"/>
  <Override PartName="/ppt/diagrams/quickStyle65.xml" ContentType="application/vnd.openxmlformats-officedocument.drawingml.diagramStyle+xml"/>
  <Override PartName="/ppt/diagrams/colors65.xml" ContentType="application/vnd.openxmlformats-officedocument.drawingml.diagramColors+xml"/>
  <Override PartName="/ppt/diagrams/drawing65.xml" ContentType="application/vnd.ms-office.drawingml.diagramDrawing+xml"/>
  <Override PartName="/ppt/diagrams/data66.xml" ContentType="application/vnd.openxmlformats-officedocument.drawingml.diagramData+xml"/>
  <Override PartName="/ppt/diagrams/layout66.xml" ContentType="application/vnd.openxmlformats-officedocument.drawingml.diagramLayout+xml"/>
  <Override PartName="/ppt/diagrams/quickStyle66.xml" ContentType="application/vnd.openxmlformats-officedocument.drawingml.diagramStyle+xml"/>
  <Override PartName="/ppt/diagrams/colors66.xml" ContentType="application/vnd.openxmlformats-officedocument.drawingml.diagramColors+xml"/>
  <Override PartName="/ppt/diagrams/drawing66.xml" ContentType="application/vnd.ms-office.drawingml.diagramDrawing+xml"/>
  <Override PartName="/ppt/notesSlides/notesSlide11.xml" ContentType="application/vnd.openxmlformats-officedocument.presentationml.notesSlide+xml"/>
  <Override PartName="/ppt/diagrams/data67.xml" ContentType="application/vnd.openxmlformats-officedocument.drawingml.diagramData+xml"/>
  <Override PartName="/ppt/diagrams/layout67.xml" ContentType="application/vnd.openxmlformats-officedocument.drawingml.diagramLayout+xml"/>
  <Override PartName="/ppt/diagrams/quickStyle67.xml" ContentType="application/vnd.openxmlformats-officedocument.drawingml.diagramStyle+xml"/>
  <Override PartName="/ppt/diagrams/colors67.xml" ContentType="application/vnd.openxmlformats-officedocument.drawingml.diagramColors+xml"/>
  <Override PartName="/ppt/diagrams/drawing67.xml" ContentType="application/vnd.ms-office.drawingml.diagramDrawing+xml"/>
  <Override PartName="/ppt/diagrams/data68.xml" ContentType="application/vnd.openxmlformats-officedocument.drawingml.diagramData+xml"/>
  <Override PartName="/ppt/diagrams/layout68.xml" ContentType="application/vnd.openxmlformats-officedocument.drawingml.diagramLayout+xml"/>
  <Override PartName="/ppt/diagrams/quickStyle68.xml" ContentType="application/vnd.openxmlformats-officedocument.drawingml.diagramStyle+xml"/>
  <Override PartName="/ppt/diagrams/colors68.xml" ContentType="application/vnd.openxmlformats-officedocument.drawingml.diagramColors+xml"/>
  <Override PartName="/ppt/diagrams/drawing68.xml" ContentType="application/vnd.ms-office.drawingml.diagramDrawing+xml"/>
  <Override PartName="/ppt/diagrams/data69.xml" ContentType="application/vnd.openxmlformats-officedocument.drawingml.diagramData+xml"/>
  <Override PartName="/ppt/diagrams/layout69.xml" ContentType="application/vnd.openxmlformats-officedocument.drawingml.diagramLayout+xml"/>
  <Override PartName="/ppt/diagrams/quickStyle69.xml" ContentType="application/vnd.openxmlformats-officedocument.drawingml.diagramStyle+xml"/>
  <Override PartName="/ppt/diagrams/colors69.xml" ContentType="application/vnd.openxmlformats-officedocument.drawingml.diagramColors+xml"/>
  <Override PartName="/ppt/diagrams/drawing69.xml" ContentType="application/vnd.ms-office.drawingml.diagramDrawing+xml"/>
  <Override PartName="/ppt/notesSlides/notesSlide12.xml" ContentType="application/vnd.openxmlformats-officedocument.presentationml.notesSlide+xml"/>
  <Override PartName="/ppt/diagrams/data70.xml" ContentType="application/vnd.openxmlformats-officedocument.drawingml.diagramData+xml"/>
  <Override PartName="/ppt/diagrams/layout70.xml" ContentType="application/vnd.openxmlformats-officedocument.drawingml.diagramLayout+xml"/>
  <Override PartName="/ppt/diagrams/quickStyle70.xml" ContentType="application/vnd.openxmlformats-officedocument.drawingml.diagramStyle+xml"/>
  <Override PartName="/ppt/diagrams/colors70.xml" ContentType="application/vnd.openxmlformats-officedocument.drawingml.diagramColors+xml"/>
  <Override PartName="/ppt/diagrams/drawing70.xml" ContentType="application/vnd.ms-office.drawingml.diagramDrawing+xml"/>
  <Override PartName="/ppt/diagrams/data71.xml" ContentType="application/vnd.openxmlformats-officedocument.drawingml.diagramData+xml"/>
  <Override PartName="/ppt/diagrams/layout71.xml" ContentType="application/vnd.openxmlformats-officedocument.drawingml.diagramLayout+xml"/>
  <Override PartName="/ppt/diagrams/quickStyle71.xml" ContentType="application/vnd.openxmlformats-officedocument.drawingml.diagramStyle+xml"/>
  <Override PartName="/ppt/diagrams/colors71.xml" ContentType="application/vnd.openxmlformats-officedocument.drawingml.diagramColors+xml"/>
  <Override PartName="/ppt/diagrams/drawing71.xml" ContentType="application/vnd.ms-office.drawingml.diagramDrawing+xml"/>
  <Override PartName="/ppt/diagrams/data72.xml" ContentType="application/vnd.openxmlformats-officedocument.drawingml.diagramData+xml"/>
  <Override PartName="/ppt/diagrams/layout72.xml" ContentType="application/vnd.openxmlformats-officedocument.drawingml.diagramLayout+xml"/>
  <Override PartName="/ppt/diagrams/quickStyle72.xml" ContentType="application/vnd.openxmlformats-officedocument.drawingml.diagramStyle+xml"/>
  <Override PartName="/ppt/diagrams/colors72.xml" ContentType="application/vnd.openxmlformats-officedocument.drawingml.diagramColors+xml"/>
  <Override PartName="/ppt/diagrams/drawing72.xml" ContentType="application/vnd.ms-office.drawingml.diagramDrawing+xml"/>
  <Override PartName="/ppt/diagrams/data73.xml" ContentType="application/vnd.openxmlformats-officedocument.drawingml.diagramData+xml"/>
  <Override PartName="/ppt/diagrams/layout73.xml" ContentType="application/vnd.openxmlformats-officedocument.drawingml.diagramLayout+xml"/>
  <Override PartName="/ppt/diagrams/quickStyle73.xml" ContentType="application/vnd.openxmlformats-officedocument.drawingml.diagramStyle+xml"/>
  <Override PartName="/ppt/diagrams/colors73.xml" ContentType="application/vnd.openxmlformats-officedocument.drawingml.diagramColors+xml"/>
  <Override PartName="/ppt/diagrams/drawing73.xml" ContentType="application/vnd.ms-office.drawingml.diagramDrawing+xml"/>
  <Override PartName="/ppt/diagrams/data74.xml" ContentType="application/vnd.openxmlformats-officedocument.drawingml.diagramData+xml"/>
  <Override PartName="/ppt/diagrams/layout74.xml" ContentType="application/vnd.openxmlformats-officedocument.drawingml.diagramLayout+xml"/>
  <Override PartName="/ppt/diagrams/quickStyle74.xml" ContentType="application/vnd.openxmlformats-officedocument.drawingml.diagramStyle+xml"/>
  <Override PartName="/ppt/diagrams/colors74.xml" ContentType="application/vnd.openxmlformats-officedocument.drawingml.diagramColors+xml"/>
  <Override PartName="/ppt/diagrams/drawing74.xml" ContentType="application/vnd.ms-office.drawingml.diagramDrawing+xml"/>
  <Override PartName="/ppt/diagrams/data75.xml" ContentType="application/vnd.openxmlformats-officedocument.drawingml.diagramData+xml"/>
  <Override PartName="/ppt/diagrams/layout75.xml" ContentType="application/vnd.openxmlformats-officedocument.drawingml.diagramLayout+xml"/>
  <Override PartName="/ppt/diagrams/quickStyle75.xml" ContentType="application/vnd.openxmlformats-officedocument.drawingml.diagramStyle+xml"/>
  <Override PartName="/ppt/diagrams/colors75.xml" ContentType="application/vnd.openxmlformats-officedocument.drawingml.diagramColors+xml"/>
  <Override PartName="/ppt/diagrams/drawing75.xml" ContentType="application/vnd.ms-office.drawingml.diagramDrawing+xml"/>
  <Override PartName="/ppt/diagrams/data76.xml" ContentType="application/vnd.openxmlformats-officedocument.drawingml.diagramData+xml"/>
  <Override PartName="/ppt/diagrams/layout76.xml" ContentType="application/vnd.openxmlformats-officedocument.drawingml.diagramLayout+xml"/>
  <Override PartName="/ppt/diagrams/quickStyle76.xml" ContentType="application/vnd.openxmlformats-officedocument.drawingml.diagramStyle+xml"/>
  <Override PartName="/ppt/diagrams/colors76.xml" ContentType="application/vnd.openxmlformats-officedocument.drawingml.diagramColors+xml"/>
  <Override PartName="/ppt/diagrams/drawing76.xml" ContentType="application/vnd.ms-office.drawingml.diagramDrawing+xml"/>
  <Override PartName="/ppt/diagrams/data77.xml" ContentType="application/vnd.openxmlformats-officedocument.drawingml.diagramData+xml"/>
  <Override PartName="/ppt/diagrams/layout77.xml" ContentType="application/vnd.openxmlformats-officedocument.drawingml.diagramLayout+xml"/>
  <Override PartName="/ppt/diagrams/quickStyle77.xml" ContentType="application/vnd.openxmlformats-officedocument.drawingml.diagramStyle+xml"/>
  <Override PartName="/ppt/diagrams/colors77.xml" ContentType="application/vnd.openxmlformats-officedocument.drawingml.diagramColors+xml"/>
  <Override PartName="/ppt/diagrams/drawing77.xml" ContentType="application/vnd.ms-office.drawingml.diagramDrawing+xml"/>
  <Override PartName="/ppt/diagrams/data78.xml" ContentType="application/vnd.openxmlformats-officedocument.drawingml.diagramData+xml"/>
  <Override PartName="/ppt/diagrams/layout78.xml" ContentType="application/vnd.openxmlformats-officedocument.drawingml.diagramLayout+xml"/>
  <Override PartName="/ppt/diagrams/quickStyle78.xml" ContentType="application/vnd.openxmlformats-officedocument.drawingml.diagramStyle+xml"/>
  <Override PartName="/ppt/diagrams/colors78.xml" ContentType="application/vnd.openxmlformats-officedocument.drawingml.diagramColors+xml"/>
  <Override PartName="/ppt/diagrams/drawing78.xml" ContentType="application/vnd.ms-office.drawingml.diagramDrawing+xml"/>
  <Override PartName="/ppt/diagrams/data79.xml" ContentType="application/vnd.openxmlformats-officedocument.drawingml.diagramData+xml"/>
  <Override PartName="/ppt/diagrams/layout79.xml" ContentType="application/vnd.openxmlformats-officedocument.drawingml.diagramLayout+xml"/>
  <Override PartName="/ppt/diagrams/quickStyle79.xml" ContentType="application/vnd.openxmlformats-officedocument.drawingml.diagramStyle+xml"/>
  <Override PartName="/ppt/diagrams/colors79.xml" ContentType="application/vnd.openxmlformats-officedocument.drawingml.diagramColors+xml"/>
  <Override PartName="/ppt/diagrams/drawing79.xml" ContentType="application/vnd.ms-office.drawingml.diagramDrawing+xml"/>
  <Override PartName="/ppt/diagrams/data80.xml" ContentType="application/vnd.openxmlformats-officedocument.drawingml.diagramData+xml"/>
  <Override PartName="/ppt/diagrams/layout80.xml" ContentType="application/vnd.openxmlformats-officedocument.drawingml.diagramLayout+xml"/>
  <Override PartName="/ppt/diagrams/quickStyle80.xml" ContentType="application/vnd.openxmlformats-officedocument.drawingml.diagramStyle+xml"/>
  <Override PartName="/ppt/diagrams/colors80.xml" ContentType="application/vnd.openxmlformats-officedocument.drawingml.diagramColors+xml"/>
  <Override PartName="/ppt/diagrams/drawing80.xml" ContentType="application/vnd.ms-office.drawingml.diagramDrawing+xml"/>
  <Override PartName="/ppt/diagrams/data81.xml" ContentType="application/vnd.openxmlformats-officedocument.drawingml.diagramData+xml"/>
  <Override PartName="/ppt/diagrams/layout81.xml" ContentType="application/vnd.openxmlformats-officedocument.drawingml.diagramLayout+xml"/>
  <Override PartName="/ppt/diagrams/quickStyle81.xml" ContentType="application/vnd.openxmlformats-officedocument.drawingml.diagramStyle+xml"/>
  <Override PartName="/ppt/diagrams/colors81.xml" ContentType="application/vnd.openxmlformats-officedocument.drawingml.diagramColors+xml"/>
  <Override PartName="/ppt/diagrams/drawing81.xml" ContentType="application/vnd.ms-office.drawingml.diagramDrawing+xml"/>
  <Override PartName="/ppt/diagrams/data82.xml" ContentType="application/vnd.openxmlformats-officedocument.drawingml.diagramData+xml"/>
  <Override PartName="/ppt/diagrams/layout82.xml" ContentType="application/vnd.openxmlformats-officedocument.drawingml.diagramLayout+xml"/>
  <Override PartName="/ppt/diagrams/quickStyle82.xml" ContentType="application/vnd.openxmlformats-officedocument.drawingml.diagramStyle+xml"/>
  <Override PartName="/ppt/diagrams/colors82.xml" ContentType="application/vnd.openxmlformats-officedocument.drawingml.diagramColors+xml"/>
  <Override PartName="/ppt/diagrams/drawing82.xml" ContentType="application/vnd.ms-office.drawingml.diagramDrawing+xml"/>
  <Override PartName="/ppt/diagrams/data83.xml" ContentType="application/vnd.openxmlformats-officedocument.drawingml.diagramData+xml"/>
  <Override PartName="/ppt/diagrams/layout83.xml" ContentType="application/vnd.openxmlformats-officedocument.drawingml.diagramLayout+xml"/>
  <Override PartName="/ppt/diagrams/quickStyle83.xml" ContentType="application/vnd.openxmlformats-officedocument.drawingml.diagramStyle+xml"/>
  <Override PartName="/ppt/diagrams/colors83.xml" ContentType="application/vnd.openxmlformats-officedocument.drawingml.diagramColors+xml"/>
  <Override PartName="/ppt/diagrams/drawing83.xml" ContentType="application/vnd.ms-office.drawingml.diagramDrawing+xml"/>
  <Override PartName="/ppt/diagrams/data84.xml" ContentType="application/vnd.openxmlformats-officedocument.drawingml.diagramData+xml"/>
  <Override PartName="/ppt/diagrams/layout84.xml" ContentType="application/vnd.openxmlformats-officedocument.drawingml.diagramLayout+xml"/>
  <Override PartName="/ppt/diagrams/quickStyle84.xml" ContentType="application/vnd.openxmlformats-officedocument.drawingml.diagramStyle+xml"/>
  <Override PartName="/ppt/diagrams/colors84.xml" ContentType="application/vnd.openxmlformats-officedocument.drawingml.diagramColors+xml"/>
  <Override PartName="/ppt/diagrams/drawing84.xml" ContentType="application/vnd.ms-office.drawingml.diagramDrawing+xml"/>
  <Override PartName="/ppt/diagrams/data85.xml" ContentType="application/vnd.openxmlformats-officedocument.drawingml.diagramData+xml"/>
  <Override PartName="/ppt/diagrams/layout85.xml" ContentType="application/vnd.openxmlformats-officedocument.drawingml.diagramLayout+xml"/>
  <Override PartName="/ppt/diagrams/quickStyle85.xml" ContentType="application/vnd.openxmlformats-officedocument.drawingml.diagramStyle+xml"/>
  <Override PartName="/ppt/diagrams/colors85.xml" ContentType="application/vnd.openxmlformats-officedocument.drawingml.diagramColors+xml"/>
  <Override PartName="/ppt/diagrams/drawing85.xml" ContentType="application/vnd.ms-office.drawingml.diagramDrawing+xml"/>
  <Override PartName="/ppt/diagrams/data86.xml" ContentType="application/vnd.openxmlformats-officedocument.drawingml.diagramData+xml"/>
  <Override PartName="/ppt/diagrams/layout86.xml" ContentType="application/vnd.openxmlformats-officedocument.drawingml.diagramLayout+xml"/>
  <Override PartName="/ppt/diagrams/quickStyle86.xml" ContentType="application/vnd.openxmlformats-officedocument.drawingml.diagramStyle+xml"/>
  <Override PartName="/ppt/diagrams/colors86.xml" ContentType="application/vnd.openxmlformats-officedocument.drawingml.diagramColors+xml"/>
  <Override PartName="/ppt/diagrams/drawing86.xml" ContentType="application/vnd.ms-office.drawingml.diagramDrawing+xml"/>
  <Override PartName="/ppt/diagrams/data87.xml" ContentType="application/vnd.openxmlformats-officedocument.drawingml.diagramData+xml"/>
  <Override PartName="/ppt/diagrams/layout87.xml" ContentType="application/vnd.openxmlformats-officedocument.drawingml.diagramLayout+xml"/>
  <Override PartName="/ppt/diagrams/quickStyle87.xml" ContentType="application/vnd.openxmlformats-officedocument.drawingml.diagramStyle+xml"/>
  <Override PartName="/ppt/diagrams/colors87.xml" ContentType="application/vnd.openxmlformats-officedocument.drawingml.diagramColors+xml"/>
  <Override PartName="/ppt/diagrams/drawing87.xml" ContentType="application/vnd.ms-office.drawingml.diagramDrawing+xml"/>
  <Override PartName="/ppt/diagrams/data88.xml" ContentType="application/vnd.openxmlformats-officedocument.drawingml.diagramData+xml"/>
  <Override PartName="/ppt/diagrams/layout88.xml" ContentType="application/vnd.openxmlformats-officedocument.drawingml.diagramLayout+xml"/>
  <Override PartName="/ppt/diagrams/quickStyle88.xml" ContentType="application/vnd.openxmlformats-officedocument.drawingml.diagramStyle+xml"/>
  <Override PartName="/ppt/diagrams/colors88.xml" ContentType="application/vnd.openxmlformats-officedocument.drawingml.diagramColors+xml"/>
  <Override PartName="/ppt/diagrams/drawing88.xml" ContentType="application/vnd.ms-office.drawingml.diagramDrawing+xml"/>
  <Override PartName="/ppt/diagrams/data89.xml" ContentType="application/vnd.openxmlformats-officedocument.drawingml.diagramData+xml"/>
  <Override PartName="/ppt/diagrams/layout89.xml" ContentType="application/vnd.openxmlformats-officedocument.drawingml.diagramLayout+xml"/>
  <Override PartName="/ppt/diagrams/quickStyle89.xml" ContentType="application/vnd.openxmlformats-officedocument.drawingml.diagramStyle+xml"/>
  <Override PartName="/ppt/diagrams/colors89.xml" ContentType="application/vnd.openxmlformats-officedocument.drawingml.diagramColors+xml"/>
  <Override PartName="/ppt/diagrams/drawing89.xml" ContentType="application/vnd.ms-office.drawingml.diagramDrawing+xml"/>
  <Override PartName="/ppt/diagrams/data90.xml" ContentType="application/vnd.openxmlformats-officedocument.drawingml.diagramData+xml"/>
  <Override PartName="/ppt/diagrams/layout90.xml" ContentType="application/vnd.openxmlformats-officedocument.drawingml.diagramLayout+xml"/>
  <Override PartName="/ppt/diagrams/quickStyle90.xml" ContentType="application/vnd.openxmlformats-officedocument.drawingml.diagramStyle+xml"/>
  <Override PartName="/ppt/diagrams/colors90.xml" ContentType="application/vnd.openxmlformats-officedocument.drawingml.diagramColors+xml"/>
  <Override PartName="/ppt/diagrams/drawing90.xml" ContentType="application/vnd.ms-office.drawingml.diagramDrawing+xml"/>
  <Override PartName="/ppt/diagrams/data91.xml" ContentType="application/vnd.openxmlformats-officedocument.drawingml.diagramData+xml"/>
  <Override PartName="/ppt/diagrams/layout91.xml" ContentType="application/vnd.openxmlformats-officedocument.drawingml.diagramLayout+xml"/>
  <Override PartName="/ppt/diagrams/quickStyle91.xml" ContentType="application/vnd.openxmlformats-officedocument.drawingml.diagramStyle+xml"/>
  <Override PartName="/ppt/diagrams/colors91.xml" ContentType="application/vnd.openxmlformats-officedocument.drawingml.diagramColors+xml"/>
  <Override PartName="/ppt/diagrams/drawing91.xml" ContentType="application/vnd.ms-office.drawingml.diagramDrawing+xml"/>
  <Override PartName="/ppt/diagrams/data92.xml" ContentType="application/vnd.openxmlformats-officedocument.drawingml.diagramData+xml"/>
  <Override PartName="/ppt/diagrams/layout92.xml" ContentType="application/vnd.openxmlformats-officedocument.drawingml.diagramLayout+xml"/>
  <Override PartName="/ppt/diagrams/quickStyle92.xml" ContentType="application/vnd.openxmlformats-officedocument.drawingml.diagramStyle+xml"/>
  <Override PartName="/ppt/diagrams/colors92.xml" ContentType="application/vnd.openxmlformats-officedocument.drawingml.diagramColors+xml"/>
  <Override PartName="/ppt/diagrams/drawing92.xml" ContentType="application/vnd.ms-office.drawingml.diagramDrawing+xml"/>
  <Override PartName="/ppt/diagrams/data93.xml" ContentType="application/vnd.openxmlformats-officedocument.drawingml.diagramData+xml"/>
  <Override PartName="/ppt/diagrams/layout93.xml" ContentType="application/vnd.openxmlformats-officedocument.drawingml.diagramLayout+xml"/>
  <Override PartName="/ppt/diagrams/quickStyle93.xml" ContentType="application/vnd.openxmlformats-officedocument.drawingml.diagramStyle+xml"/>
  <Override PartName="/ppt/diagrams/colors93.xml" ContentType="application/vnd.openxmlformats-officedocument.drawingml.diagramColors+xml"/>
  <Override PartName="/ppt/diagrams/drawing93.xml" ContentType="application/vnd.ms-office.drawingml.diagramDrawing+xml"/>
  <Override PartName="/ppt/diagrams/data94.xml" ContentType="application/vnd.openxmlformats-officedocument.drawingml.diagramData+xml"/>
  <Override PartName="/ppt/diagrams/layout94.xml" ContentType="application/vnd.openxmlformats-officedocument.drawingml.diagramLayout+xml"/>
  <Override PartName="/ppt/diagrams/quickStyle94.xml" ContentType="application/vnd.openxmlformats-officedocument.drawingml.diagramStyle+xml"/>
  <Override PartName="/ppt/diagrams/colors94.xml" ContentType="application/vnd.openxmlformats-officedocument.drawingml.diagramColors+xml"/>
  <Override PartName="/ppt/diagrams/drawing94.xml" ContentType="application/vnd.ms-office.drawingml.diagramDrawing+xml"/>
  <Override PartName="/ppt/diagrams/data95.xml" ContentType="application/vnd.openxmlformats-officedocument.drawingml.diagramData+xml"/>
  <Override PartName="/ppt/diagrams/layout95.xml" ContentType="application/vnd.openxmlformats-officedocument.drawingml.diagramLayout+xml"/>
  <Override PartName="/ppt/diagrams/quickStyle95.xml" ContentType="application/vnd.openxmlformats-officedocument.drawingml.diagramStyle+xml"/>
  <Override PartName="/ppt/diagrams/colors95.xml" ContentType="application/vnd.openxmlformats-officedocument.drawingml.diagramColors+xml"/>
  <Override PartName="/ppt/diagrams/drawing95.xml" ContentType="application/vnd.ms-office.drawingml.diagramDrawing+xml"/>
  <Override PartName="/ppt/diagrams/data96.xml" ContentType="application/vnd.openxmlformats-officedocument.drawingml.diagramData+xml"/>
  <Override PartName="/ppt/diagrams/layout96.xml" ContentType="application/vnd.openxmlformats-officedocument.drawingml.diagramLayout+xml"/>
  <Override PartName="/ppt/diagrams/quickStyle96.xml" ContentType="application/vnd.openxmlformats-officedocument.drawingml.diagramStyle+xml"/>
  <Override PartName="/ppt/diagrams/colors96.xml" ContentType="application/vnd.openxmlformats-officedocument.drawingml.diagramColors+xml"/>
  <Override PartName="/ppt/diagrams/drawing96.xml" ContentType="application/vnd.ms-office.drawingml.diagramDrawing+xml"/>
  <Override PartName="/ppt/diagrams/data97.xml" ContentType="application/vnd.openxmlformats-officedocument.drawingml.diagramData+xml"/>
  <Override PartName="/ppt/diagrams/layout97.xml" ContentType="application/vnd.openxmlformats-officedocument.drawingml.diagramLayout+xml"/>
  <Override PartName="/ppt/diagrams/quickStyle97.xml" ContentType="application/vnd.openxmlformats-officedocument.drawingml.diagramStyle+xml"/>
  <Override PartName="/ppt/diagrams/colors97.xml" ContentType="application/vnd.openxmlformats-officedocument.drawingml.diagramColors+xml"/>
  <Override PartName="/ppt/diagrams/drawing97.xml" ContentType="application/vnd.ms-office.drawingml.diagramDrawing+xml"/>
  <Override PartName="/ppt/diagrams/data98.xml" ContentType="application/vnd.openxmlformats-officedocument.drawingml.diagramData+xml"/>
  <Override PartName="/ppt/diagrams/layout98.xml" ContentType="application/vnd.openxmlformats-officedocument.drawingml.diagramLayout+xml"/>
  <Override PartName="/ppt/diagrams/quickStyle98.xml" ContentType="application/vnd.openxmlformats-officedocument.drawingml.diagramStyle+xml"/>
  <Override PartName="/ppt/diagrams/colors98.xml" ContentType="application/vnd.openxmlformats-officedocument.drawingml.diagramColors+xml"/>
  <Override PartName="/ppt/diagrams/drawing98.xml" ContentType="application/vnd.ms-office.drawingml.diagramDrawing+xml"/>
  <Override PartName="/ppt/diagrams/data99.xml" ContentType="application/vnd.openxmlformats-officedocument.drawingml.diagramData+xml"/>
  <Override PartName="/ppt/diagrams/layout99.xml" ContentType="application/vnd.openxmlformats-officedocument.drawingml.diagramLayout+xml"/>
  <Override PartName="/ppt/diagrams/quickStyle99.xml" ContentType="application/vnd.openxmlformats-officedocument.drawingml.diagramStyle+xml"/>
  <Override PartName="/ppt/diagrams/colors99.xml" ContentType="application/vnd.openxmlformats-officedocument.drawingml.diagramColors+xml"/>
  <Override PartName="/ppt/diagrams/drawing99.xml" ContentType="application/vnd.ms-office.drawingml.diagramDrawing+xml"/>
  <Override PartName="/ppt/diagrams/data100.xml" ContentType="application/vnd.openxmlformats-officedocument.drawingml.diagramData+xml"/>
  <Override PartName="/ppt/diagrams/layout100.xml" ContentType="application/vnd.openxmlformats-officedocument.drawingml.diagramLayout+xml"/>
  <Override PartName="/ppt/diagrams/quickStyle100.xml" ContentType="application/vnd.openxmlformats-officedocument.drawingml.diagramStyle+xml"/>
  <Override PartName="/ppt/diagrams/colors100.xml" ContentType="application/vnd.openxmlformats-officedocument.drawingml.diagramColors+xml"/>
  <Override PartName="/ppt/diagrams/drawing100.xml" ContentType="application/vnd.ms-office.drawingml.diagramDrawing+xml"/>
  <Override PartName="/ppt/diagrams/data101.xml" ContentType="application/vnd.openxmlformats-officedocument.drawingml.diagramData+xml"/>
  <Override PartName="/ppt/diagrams/layout101.xml" ContentType="application/vnd.openxmlformats-officedocument.drawingml.diagramLayout+xml"/>
  <Override PartName="/ppt/diagrams/quickStyle101.xml" ContentType="application/vnd.openxmlformats-officedocument.drawingml.diagramStyle+xml"/>
  <Override PartName="/ppt/diagrams/colors101.xml" ContentType="application/vnd.openxmlformats-officedocument.drawingml.diagramColors+xml"/>
  <Override PartName="/ppt/diagrams/drawing101.xml" ContentType="application/vnd.ms-office.drawingml.diagramDrawing+xml"/>
  <Override PartName="/ppt/diagrams/data102.xml" ContentType="application/vnd.openxmlformats-officedocument.drawingml.diagramData+xml"/>
  <Override PartName="/ppt/diagrams/layout102.xml" ContentType="application/vnd.openxmlformats-officedocument.drawingml.diagramLayout+xml"/>
  <Override PartName="/ppt/diagrams/quickStyle102.xml" ContentType="application/vnd.openxmlformats-officedocument.drawingml.diagramStyle+xml"/>
  <Override PartName="/ppt/diagrams/colors102.xml" ContentType="application/vnd.openxmlformats-officedocument.drawingml.diagramColors+xml"/>
  <Override PartName="/ppt/diagrams/drawing102.xml" ContentType="application/vnd.ms-office.drawingml.diagramDrawing+xml"/>
  <Override PartName="/ppt/diagrams/data103.xml" ContentType="application/vnd.openxmlformats-officedocument.drawingml.diagramData+xml"/>
  <Override PartName="/ppt/diagrams/layout103.xml" ContentType="application/vnd.openxmlformats-officedocument.drawingml.diagramLayout+xml"/>
  <Override PartName="/ppt/diagrams/quickStyle103.xml" ContentType="application/vnd.openxmlformats-officedocument.drawingml.diagramStyle+xml"/>
  <Override PartName="/ppt/diagrams/colors103.xml" ContentType="application/vnd.openxmlformats-officedocument.drawingml.diagramColors+xml"/>
  <Override PartName="/ppt/diagrams/drawing103.xml" ContentType="application/vnd.ms-office.drawingml.diagramDrawing+xml"/>
  <Override PartName="/ppt/diagrams/data104.xml" ContentType="application/vnd.openxmlformats-officedocument.drawingml.diagramData+xml"/>
  <Override PartName="/ppt/diagrams/layout104.xml" ContentType="application/vnd.openxmlformats-officedocument.drawingml.diagramLayout+xml"/>
  <Override PartName="/ppt/diagrams/quickStyle104.xml" ContentType="application/vnd.openxmlformats-officedocument.drawingml.diagramStyle+xml"/>
  <Override PartName="/ppt/diagrams/colors104.xml" ContentType="application/vnd.openxmlformats-officedocument.drawingml.diagramColors+xml"/>
  <Override PartName="/ppt/diagrams/drawing104.xml" ContentType="application/vnd.ms-office.drawingml.diagramDrawing+xml"/>
  <Override PartName="/ppt/diagrams/data105.xml" ContentType="application/vnd.openxmlformats-officedocument.drawingml.diagramData+xml"/>
  <Override PartName="/ppt/diagrams/layout105.xml" ContentType="application/vnd.openxmlformats-officedocument.drawingml.diagramLayout+xml"/>
  <Override PartName="/ppt/diagrams/quickStyle105.xml" ContentType="application/vnd.openxmlformats-officedocument.drawingml.diagramStyle+xml"/>
  <Override PartName="/ppt/diagrams/colors105.xml" ContentType="application/vnd.openxmlformats-officedocument.drawingml.diagramColors+xml"/>
  <Override PartName="/ppt/diagrams/drawing105.xml" ContentType="application/vnd.ms-office.drawingml.diagramDrawing+xml"/>
  <Override PartName="/ppt/diagrams/data106.xml" ContentType="application/vnd.openxmlformats-officedocument.drawingml.diagramData+xml"/>
  <Override PartName="/ppt/diagrams/layout106.xml" ContentType="application/vnd.openxmlformats-officedocument.drawingml.diagramLayout+xml"/>
  <Override PartName="/ppt/diagrams/quickStyle106.xml" ContentType="application/vnd.openxmlformats-officedocument.drawingml.diagramStyle+xml"/>
  <Override PartName="/ppt/diagrams/colors106.xml" ContentType="application/vnd.openxmlformats-officedocument.drawingml.diagramColors+xml"/>
  <Override PartName="/ppt/diagrams/drawing106.xml" ContentType="application/vnd.ms-office.drawingml.diagramDrawing+xml"/>
  <Override PartName="/ppt/diagrams/data107.xml" ContentType="application/vnd.openxmlformats-officedocument.drawingml.diagramData+xml"/>
  <Override PartName="/ppt/diagrams/layout107.xml" ContentType="application/vnd.openxmlformats-officedocument.drawingml.diagramLayout+xml"/>
  <Override PartName="/ppt/diagrams/quickStyle107.xml" ContentType="application/vnd.openxmlformats-officedocument.drawingml.diagramStyle+xml"/>
  <Override PartName="/ppt/diagrams/colors107.xml" ContentType="application/vnd.openxmlformats-officedocument.drawingml.diagramColors+xml"/>
  <Override PartName="/ppt/diagrams/drawing107.xml" ContentType="application/vnd.ms-office.drawingml.diagramDrawing+xml"/>
  <Override PartName="/ppt/diagrams/data108.xml" ContentType="application/vnd.openxmlformats-officedocument.drawingml.diagramData+xml"/>
  <Override PartName="/ppt/diagrams/layout108.xml" ContentType="application/vnd.openxmlformats-officedocument.drawingml.diagramLayout+xml"/>
  <Override PartName="/ppt/diagrams/quickStyle108.xml" ContentType="application/vnd.openxmlformats-officedocument.drawingml.diagramStyle+xml"/>
  <Override PartName="/ppt/diagrams/colors108.xml" ContentType="application/vnd.openxmlformats-officedocument.drawingml.diagramColors+xml"/>
  <Override PartName="/ppt/diagrams/drawing108.xml" ContentType="application/vnd.ms-office.drawingml.diagramDrawing+xml"/>
  <Override PartName="/ppt/diagrams/data109.xml" ContentType="application/vnd.openxmlformats-officedocument.drawingml.diagramData+xml"/>
  <Override PartName="/ppt/diagrams/layout109.xml" ContentType="application/vnd.openxmlformats-officedocument.drawingml.diagramLayout+xml"/>
  <Override PartName="/ppt/diagrams/quickStyle109.xml" ContentType="application/vnd.openxmlformats-officedocument.drawingml.diagramStyle+xml"/>
  <Override PartName="/ppt/diagrams/colors109.xml" ContentType="application/vnd.openxmlformats-officedocument.drawingml.diagramColors+xml"/>
  <Override PartName="/ppt/diagrams/drawing109.xml" ContentType="application/vnd.ms-office.drawingml.diagramDrawing+xml"/>
  <Override PartName="/ppt/diagrams/data110.xml" ContentType="application/vnd.openxmlformats-officedocument.drawingml.diagramData+xml"/>
  <Override PartName="/ppt/diagrams/layout110.xml" ContentType="application/vnd.openxmlformats-officedocument.drawingml.diagramLayout+xml"/>
  <Override PartName="/ppt/diagrams/quickStyle110.xml" ContentType="application/vnd.openxmlformats-officedocument.drawingml.diagramStyle+xml"/>
  <Override PartName="/ppt/diagrams/colors110.xml" ContentType="application/vnd.openxmlformats-officedocument.drawingml.diagramColors+xml"/>
  <Override PartName="/ppt/diagrams/drawing110.xml" ContentType="application/vnd.ms-office.drawingml.diagramDrawing+xml"/>
  <Override PartName="/ppt/diagrams/data111.xml" ContentType="application/vnd.openxmlformats-officedocument.drawingml.diagramData+xml"/>
  <Override PartName="/ppt/diagrams/layout111.xml" ContentType="application/vnd.openxmlformats-officedocument.drawingml.diagramLayout+xml"/>
  <Override PartName="/ppt/diagrams/quickStyle111.xml" ContentType="application/vnd.openxmlformats-officedocument.drawingml.diagramStyle+xml"/>
  <Override PartName="/ppt/diagrams/colors111.xml" ContentType="application/vnd.openxmlformats-officedocument.drawingml.diagramColors+xml"/>
  <Override PartName="/ppt/diagrams/drawing111.xml" ContentType="application/vnd.ms-office.drawingml.diagramDrawing+xml"/>
  <Override PartName="/ppt/diagrams/data112.xml" ContentType="application/vnd.openxmlformats-officedocument.drawingml.diagramData+xml"/>
  <Override PartName="/ppt/diagrams/layout112.xml" ContentType="application/vnd.openxmlformats-officedocument.drawingml.diagramLayout+xml"/>
  <Override PartName="/ppt/diagrams/quickStyle112.xml" ContentType="application/vnd.openxmlformats-officedocument.drawingml.diagramStyle+xml"/>
  <Override PartName="/ppt/diagrams/colors112.xml" ContentType="application/vnd.openxmlformats-officedocument.drawingml.diagramColors+xml"/>
  <Override PartName="/ppt/diagrams/drawing112.xml" ContentType="application/vnd.ms-office.drawingml.diagramDrawing+xml"/>
  <Override PartName="/ppt/diagrams/data113.xml" ContentType="application/vnd.openxmlformats-officedocument.drawingml.diagramData+xml"/>
  <Override PartName="/ppt/diagrams/layout113.xml" ContentType="application/vnd.openxmlformats-officedocument.drawingml.diagramLayout+xml"/>
  <Override PartName="/ppt/diagrams/quickStyle113.xml" ContentType="application/vnd.openxmlformats-officedocument.drawingml.diagramStyle+xml"/>
  <Override PartName="/ppt/diagrams/colors113.xml" ContentType="application/vnd.openxmlformats-officedocument.drawingml.diagramColors+xml"/>
  <Override PartName="/ppt/diagrams/drawing113.xml" ContentType="application/vnd.ms-office.drawingml.diagramDrawing+xml"/>
  <Override PartName="/ppt/diagrams/data114.xml" ContentType="application/vnd.openxmlformats-officedocument.drawingml.diagramData+xml"/>
  <Override PartName="/ppt/diagrams/layout114.xml" ContentType="application/vnd.openxmlformats-officedocument.drawingml.diagramLayout+xml"/>
  <Override PartName="/ppt/diagrams/quickStyle114.xml" ContentType="application/vnd.openxmlformats-officedocument.drawingml.diagramStyle+xml"/>
  <Override PartName="/ppt/diagrams/colors114.xml" ContentType="application/vnd.openxmlformats-officedocument.drawingml.diagramColors+xml"/>
  <Override PartName="/ppt/diagrams/drawing114.xml" ContentType="application/vnd.ms-office.drawingml.diagramDrawing+xml"/>
  <Override PartName="/ppt/diagrams/data115.xml" ContentType="application/vnd.openxmlformats-officedocument.drawingml.diagramData+xml"/>
  <Override PartName="/ppt/diagrams/layout115.xml" ContentType="application/vnd.openxmlformats-officedocument.drawingml.diagramLayout+xml"/>
  <Override PartName="/ppt/diagrams/quickStyle115.xml" ContentType="application/vnd.openxmlformats-officedocument.drawingml.diagramStyle+xml"/>
  <Override PartName="/ppt/diagrams/colors115.xml" ContentType="application/vnd.openxmlformats-officedocument.drawingml.diagramColors+xml"/>
  <Override PartName="/ppt/diagrams/drawing115.xml" ContentType="application/vnd.ms-office.drawingml.diagramDrawing+xml"/>
  <Override PartName="/ppt/diagrams/data116.xml" ContentType="application/vnd.openxmlformats-officedocument.drawingml.diagramData+xml"/>
  <Override PartName="/ppt/diagrams/layout116.xml" ContentType="application/vnd.openxmlformats-officedocument.drawingml.diagramLayout+xml"/>
  <Override PartName="/ppt/diagrams/quickStyle116.xml" ContentType="application/vnd.openxmlformats-officedocument.drawingml.diagramStyle+xml"/>
  <Override PartName="/ppt/diagrams/colors116.xml" ContentType="application/vnd.openxmlformats-officedocument.drawingml.diagramColors+xml"/>
  <Override PartName="/ppt/diagrams/drawing116.xml" ContentType="application/vnd.ms-office.drawingml.diagramDrawing+xml"/>
  <Override PartName="/ppt/diagrams/data117.xml" ContentType="application/vnd.openxmlformats-officedocument.drawingml.diagramData+xml"/>
  <Override PartName="/ppt/diagrams/layout117.xml" ContentType="application/vnd.openxmlformats-officedocument.drawingml.diagramLayout+xml"/>
  <Override PartName="/ppt/diagrams/quickStyle117.xml" ContentType="application/vnd.openxmlformats-officedocument.drawingml.diagramStyle+xml"/>
  <Override PartName="/ppt/diagrams/colors117.xml" ContentType="application/vnd.openxmlformats-officedocument.drawingml.diagramColors+xml"/>
  <Override PartName="/ppt/diagrams/drawing117.xml" ContentType="application/vnd.ms-office.drawingml.diagramDrawing+xml"/>
  <Override PartName="/ppt/diagrams/data118.xml" ContentType="application/vnd.openxmlformats-officedocument.drawingml.diagramData+xml"/>
  <Override PartName="/ppt/diagrams/layout118.xml" ContentType="application/vnd.openxmlformats-officedocument.drawingml.diagramLayout+xml"/>
  <Override PartName="/ppt/diagrams/quickStyle118.xml" ContentType="application/vnd.openxmlformats-officedocument.drawingml.diagramStyle+xml"/>
  <Override PartName="/ppt/diagrams/colors118.xml" ContentType="application/vnd.openxmlformats-officedocument.drawingml.diagramColors+xml"/>
  <Override PartName="/ppt/diagrams/drawing118.xml" ContentType="application/vnd.ms-office.drawingml.diagramDrawing+xml"/>
  <Override PartName="/ppt/diagrams/data119.xml" ContentType="application/vnd.openxmlformats-officedocument.drawingml.diagramData+xml"/>
  <Override PartName="/ppt/diagrams/layout119.xml" ContentType="application/vnd.openxmlformats-officedocument.drawingml.diagramLayout+xml"/>
  <Override PartName="/ppt/diagrams/quickStyle119.xml" ContentType="application/vnd.openxmlformats-officedocument.drawingml.diagramStyle+xml"/>
  <Override PartName="/ppt/diagrams/colors119.xml" ContentType="application/vnd.openxmlformats-officedocument.drawingml.diagramColors+xml"/>
  <Override PartName="/ppt/diagrams/drawing119.xml" ContentType="application/vnd.ms-office.drawingml.diagramDrawing+xml"/>
  <Override PartName="/ppt/diagrams/data120.xml" ContentType="application/vnd.openxmlformats-officedocument.drawingml.diagramData+xml"/>
  <Override PartName="/ppt/diagrams/layout120.xml" ContentType="application/vnd.openxmlformats-officedocument.drawingml.diagramLayout+xml"/>
  <Override PartName="/ppt/diagrams/quickStyle120.xml" ContentType="application/vnd.openxmlformats-officedocument.drawingml.diagramStyle+xml"/>
  <Override PartName="/ppt/diagrams/colors120.xml" ContentType="application/vnd.openxmlformats-officedocument.drawingml.diagramColors+xml"/>
  <Override PartName="/ppt/diagrams/drawing120.xml" ContentType="application/vnd.ms-office.drawingml.diagramDrawing+xml"/>
  <Override PartName="/ppt/diagrams/data121.xml" ContentType="application/vnd.openxmlformats-officedocument.drawingml.diagramData+xml"/>
  <Override PartName="/ppt/diagrams/layout121.xml" ContentType="application/vnd.openxmlformats-officedocument.drawingml.diagramLayout+xml"/>
  <Override PartName="/ppt/diagrams/quickStyle121.xml" ContentType="application/vnd.openxmlformats-officedocument.drawingml.diagramStyle+xml"/>
  <Override PartName="/ppt/diagrams/colors121.xml" ContentType="application/vnd.openxmlformats-officedocument.drawingml.diagramColors+xml"/>
  <Override PartName="/ppt/diagrams/drawing121.xml" ContentType="application/vnd.ms-office.drawingml.diagramDrawing+xml"/>
  <Override PartName="/ppt/diagrams/data122.xml" ContentType="application/vnd.openxmlformats-officedocument.drawingml.diagramData+xml"/>
  <Override PartName="/ppt/diagrams/layout122.xml" ContentType="application/vnd.openxmlformats-officedocument.drawingml.diagramLayout+xml"/>
  <Override PartName="/ppt/diagrams/quickStyle122.xml" ContentType="application/vnd.openxmlformats-officedocument.drawingml.diagramStyle+xml"/>
  <Override PartName="/ppt/diagrams/colors122.xml" ContentType="application/vnd.openxmlformats-officedocument.drawingml.diagramColors+xml"/>
  <Override PartName="/ppt/diagrams/drawing122.xml" ContentType="application/vnd.ms-office.drawingml.diagramDrawing+xml"/>
  <Override PartName="/ppt/diagrams/data123.xml" ContentType="application/vnd.openxmlformats-officedocument.drawingml.diagramData+xml"/>
  <Override PartName="/ppt/diagrams/layout123.xml" ContentType="application/vnd.openxmlformats-officedocument.drawingml.diagramLayout+xml"/>
  <Override PartName="/ppt/diagrams/quickStyle123.xml" ContentType="application/vnd.openxmlformats-officedocument.drawingml.diagramStyle+xml"/>
  <Override PartName="/ppt/diagrams/colors123.xml" ContentType="application/vnd.openxmlformats-officedocument.drawingml.diagramColors+xml"/>
  <Override PartName="/ppt/diagrams/drawing123.xml" ContentType="application/vnd.ms-office.drawingml.diagramDrawing+xml"/>
  <Override PartName="/ppt/diagrams/data124.xml" ContentType="application/vnd.openxmlformats-officedocument.drawingml.diagramData+xml"/>
  <Override PartName="/ppt/diagrams/layout124.xml" ContentType="application/vnd.openxmlformats-officedocument.drawingml.diagramLayout+xml"/>
  <Override PartName="/ppt/diagrams/quickStyle124.xml" ContentType="application/vnd.openxmlformats-officedocument.drawingml.diagramStyle+xml"/>
  <Override PartName="/ppt/diagrams/colors124.xml" ContentType="application/vnd.openxmlformats-officedocument.drawingml.diagramColors+xml"/>
  <Override PartName="/ppt/diagrams/drawing124.xml" ContentType="application/vnd.ms-office.drawingml.diagramDrawing+xml"/>
  <Override PartName="/ppt/diagrams/data125.xml" ContentType="application/vnd.openxmlformats-officedocument.drawingml.diagramData+xml"/>
  <Override PartName="/ppt/diagrams/layout125.xml" ContentType="application/vnd.openxmlformats-officedocument.drawingml.diagramLayout+xml"/>
  <Override PartName="/ppt/diagrams/quickStyle125.xml" ContentType="application/vnd.openxmlformats-officedocument.drawingml.diagramStyle+xml"/>
  <Override PartName="/ppt/diagrams/colors125.xml" ContentType="application/vnd.openxmlformats-officedocument.drawingml.diagramColors+xml"/>
  <Override PartName="/ppt/diagrams/drawing12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1"/>
  </p:notesMasterIdLst>
  <p:sldIdLst>
    <p:sldId id="256" r:id="rId2"/>
    <p:sldId id="264" r:id="rId3"/>
    <p:sldId id="265" r:id="rId4"/>
    <p:sldId id="258" r:id="rId5"/>
    <p:sldId id="261" r:id="rId6"/>
    <p:sldId id="266" r:id="rId7"/>
    <p:sldId id="263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327" r:id="rId69"/>
    <p:sldId id="328" r:id="rId70"/>
    <p:sldId id="329" r:id="rId71"/>
    <p:sldId id="330" r:id="rId72"/>
    <p:sldId id="331" r:id="rId73"/>
    <p:sldId id="332" r:id="rId74"/>
    <p:sldId id="333" r:id="rId75"/>
    <p:sldId id="334" r:id="rId76"/>
    <p:sldId id="335" r:id="rId77"/>
    <p:sldId id="336" r:id="rId78"/>
    <p:sldId id="337" r:id="rId79"/>
    <p:sldId id="338" r:id="rId80"/>
    <p:sldId id="339" r:id="rId81"/>
    <p:sldId id="340" r:id="rId82"/>
    <p:sldId id="341" r:id="rId83"/>
    <p:sldId id="342" r:id="rId84"/>
    <p:sldId id="343" r:id="rId85"/>
    <p:sldId id="344" r:id="rId86"/>
    <p:sldId id="345" r:id="rId87"/>
    <p:sldId id="346" r:id="rId88"/>
    <p:sldId id="347" r:id="rId89"/>
    <p:sldId id="348" r:id="rId90"/>
    <p:sldId id="349" r:id="rId91"/>
    <p:sldId id="350" r:id="rId92"/>
    <p:sldId id="351" r:id="rId93"/>
    <p:sldId id="352" r:id="rId94"/>
    <p:sldId id="353" r:id="rId95"/>
    <p:sldId id="354" r:id="rId96"/>
    <p:sldId id="355" r:id="rId97"/>
    <p:sldId id="356" r:id="rId98"/>
    <p:sldId id="357" r:id="rId99"/>
    <p:sldId id="358" r:id="rId100"/>
    <p:sldId id="359" r:id="rId101"/>
    <p:sldId id="360" r:id="rId102"/>
    <p:sldId id="361" r:id="rId103"/>
    <p:sldId id="362" r:id="rId104"/>
    <p:sldId id="363" r:id="rId105"/>
    <p:sldId id="364" r:id="rId106"/>
    <p:sldId id="365" r:id="rId107"/>
    <p:sldId id="366" r:id="rId108"/>
    <p:sldId id="367" r:id="rId109"/>
    <p:sldId id="368" r:id="rId110"/>
    <p:sldId id="369" r:id="rId111"/>
    <p:sldId id="370" r:id="rId112"/>
    <p:sldId id="371" r:id="rId113"/>
    <p:sldId id="372" r:id="rId114"/>
    <p:sldId id="373" r:id="rId115"/>
    <p:sldId id="374" r:id="rId116"/>
    <p:sldId id="375" r:id="rId117"/>
    <p:sldId id="376" r:id="rId118"/>
    <p:sldId id="377" r:id="rId119"/>
    <p:sldId id="378" r:id="rId120"/>
    <p:sldId id="379" r:id="rId121"/>
    <p:sldId id="380" r:id="rId122"/>
    <p:sldId id="381" r:id="rId123"/>
    <p:sldId id="382" r:id="rId124"/>
    <p:sldId id="383" r:id="rId125"/>
    <p:sldId id="384" r:id="rId126"/>
    <p:sldId id="385" r:id="rId127"/>
    <p:sldId id="386" r:id="rId128"/>
    <p:sldId id="387" r:id="rId129"/>
    <p:sldId id="388" r:id="rId130"/>
    <p:sldId id="389" r:id="rId131"/>
    <p:sldId id="390" r:id="rId132"/>
    <p:sldId id="391" r:id="rId133"/>
    <p:sldId id="392" r:id="rId134"/>
    <p:sldId id="393" r:id="rId135"/>
    <p:sldId id="394" r:id="rId136"/>
    <p:sldId id="395" r:id="rId137"/>
    <p:sldId id="396" r:id="rId138"/>
    <p:sldId id="397" r:id="rId139"/>
    <p:sldId id="398" r:id="rId140"/>
    <p:sldId id="399" r:id="rId141"/>
    <p:sldId id="400" r:id="rId142"/>
    <p:sldId id="401" r:id="rId143"/>
    <p:sldId id="402" r:id="rId144"/>
    <p:sldId id="403" r:id="rId145"/>
    <p:sldId id="404" r:id="rId146"/>
    <p:sldId id="405" r:id="rId147"/>
    <p:sldId id="406" r:id="rId148"/>
    <p:sldId id="407" r:id="rId149"/>
    <p:sldId id="408" r:id="rId150"/>
    <p:sldId id="409" r:id="rId151"/>
    <p:sldId id="410" r:id="rId152"/>
    <p:sldId id="411" r:id="rId153"/>
    <p:sldId id="412" r:id="rId154"/>
    <p:sldId id="413" r:id="rId155"/>
    <p:sldId id="414" r:id="rId156"/>
    <p:sldId id="415" r:id="rId157"/>
    <p:sldId id="416" r:id="rId158"/>
    <p:sldId id="417" r:id="rId159"/>
    <p:sldId id="418" r:id="rId16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viewProps" Target="view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tableStyles" Target="tableStyles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svg"/><Relationship Id="rId1" Type="http://schemas.openxmlformats.org/officeDocument/2006/relationships/image" Target="../media/image20.png"/><Relationship Id="rId6" Type="http://schemas.openxmlformats.org/officeDocument/2006/relationships/image" Target="../media/image11.svg"/><Relationship Id="rId5" Type="http://schemas.openxmlformats.org/officeDocument/2006/relationships/image" Target="../media/image22.png"/><Relationship Id="rId4" Type="http://schemas.openxmlformats.org/officeDocument/2006/relationships/image" Target="../media/image9.svg"/></Relationships>
</file>

<file path=ppt/diagrams/_rels/data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_rels/data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_rels/data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_rels/data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7.png"/><Relationship Id="rId4" Type="http://schemas.openxmlformats.org/officeDocument/2006/relationships/image" Target="../media/image15.svg"/></Relationships>
</file>

<file path=ppt/diagrams/_rels/data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svg"/><Relationship Id="rId1" Type="http://schemas.openxmlformats.org/officeDocument/2006/relationships/image" Target="../media/image17.png"/></Relationships>
</file>

<file path=ppt/diagrams/_rels/data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svg"/><Relationship Id="rId1" Type="http://schemas.openxmlformats.org/officeDocument/2006/relationships/image" Target="../media/image17.png"/></Relationships>
</file>

<file path=ppt/diagrams/_rels/data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svg"/><Relationship Id="rId1" Type="http://schemas.openxmlformats.org/officeDocument/2006/relationships/image" Target="../media/image17.png"/></Relationships>
</file>

<file path=ppt/diagrams/_rels/data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7.png"/><Relationship Id="rId4" Type="http://schemas.openxmlformats.org/officeDocument/2006/relationships/image" Target="../media/image15.svg"/></Relationships>
</file>

<file path=ppt/diagrams/_rels/data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svg"/><Relationship Id="rId1" Type="http://schemas.openxmlformats.org/officeDocument/2006/relationships/image" Target="../media/image17.pn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svg"/><Relationship Id="rId1" Type="http://schemas.openxmlformats.org/officeDocument/2006/relationships/image" Target="../media/image20.png"/><Relationship Id="rId6" Type="http://schemas.openxmlformats.org/officeDocument/2006/relationships/image" Target="../media/image11.svg"/><Relationship Id="rId5" Type="http://schemas.openxmlformats.org/officeDocument/2006/relationships/image" Target="../media/image22.png"/><Relationship Id="rId4" Type="http://schemas.openxmlformats.org/officeDocument/2006/relationships/image" Target="../media/image9.svg"/></Relationships>
</file>

<file path=ppt/diagrams/_rels/data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svg"/><Relationship Id="rId1" Type="http://schemas.openxmlformats.org/officeDocument/2006/relationships/image" Target="../media/image17.png"/></Relationships>
</file>

<file path=ppt/diagrams/_rels/data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7.png"/><Relationship Id="rId4" Type="http://schemas.openxmlformats.org/officeDocument/2006/relationships/image" Target="../media/image15.svg"/></Relationships>
</file>

<file path=ppt/diagrams/_rels/data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7.png"/><Relationship Id="rId4" Type="http://schemas.openxmlformats.org/officeDocument/2006/relationships/image" Target="../media/image15.svg"/></Relationships>
</file>

<file path=ppt/diagrams/_rels/data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svg"/><Relationship Id="rId1" Type="http://schemas.openxmlformats.org/officeDocument/2006/relationships/image" Target="../media/image17.png"/></Relationships>
</file>

<file path=ppt/diagrams/_rels/data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svg"/><Relationship Id="rId1" Type="http://schemas.openxmlformats.org/officeDocument/2006/relationships/image" Target="../media/image17.png"/></Relationships>
</file>

<file path=ppt/diagrams/_rels/data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7.png"/><Relationship Id="rId4" Type="http://schemas.openxmlformats.org/officeDocument/2006/relationships/image" Target="../media/image15.svg"/></Relationships>
</file>

<file path=ppt/diagrams/_rels/data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_rels/data1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42.png"/></Relationships>
</file>

<file path=ppt/diagrams/_rels/data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hyperlink" Target="https://help.sap.com/docs/SAP_S4HANA_CLOUD/cdccca8e03d74101a0135863bc522b49/220bc5536a51204be10000000a174cb4.html?locale=de-DE" TargetMode="Externa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diagrams/_rels/data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svg"/><Relationship Id="rId1" Type="http://schemas.openxmlformats.org/officeDocument/2006/relationships/image" Target="../media/image20.png"/><Relationship Id="rId6" Type="http://schemas.openxmlformats.org/officeDocument/2006/relationships/image" Target="../media/image11.svg"/><Relationship Id="rId5" Type="http://schemas.openxmlformats.org/officeDocument/2006/relationships/image" Target="../media/image22.png"/><Relationship Id="rId4" Type="http://schemas.openxmlformats.org/officeDocument/2006/relationships/image" Target="../media/image9.svg"/></Relationships>
</file>

<file path=ppt/diagrams/_rels/data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svg"/><Relationship Id="rId1" Type="http://schemas.openxmlformats.org/officeDocument/2006/relationships/image" Target="../media/image17.png"/></Relationships>
</file>

<file path=ppt/diagrams/_rels/data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_rels/data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svg"/><Relationship Id="rId1" Type="http://schemas.openxmlformats.org/officeDocument/2006/relationships/image" Target="../media/image17.png"/></Relationships>
</file>

<file path=ppt/diagrams/_rels/data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7.png"/><Relationship Id="rId1" Type="http://schemas.openxmlformats.org/officeDocument/2006/relationships/hyperlink" Target="https://www.softguide.de/funktion/zahlungsvorschlagslisten" TargetMode="External"/></Relationships>
</file>

<file path=ppt/diagrams/_rels/data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7.png"/><Relationship Id="rId4" Type="http://schemas.openxmlformats.org/officeDocument/2006/relationships/image" Target="../media/image15.svg"/></Relationships>
</file>

<file path=ppt/diagrams/_rels/data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7.png"/><Relationship Id="rId4" Type="http://schemas.openxmlformats.org/officeDocument/2006/relationships/image" Target="../media/image15.svg"/></Relationships>
</file>

<file path=ppt/diagrams/_rels/data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svg"/><Relationship Id="rId1" Type="http://schemas.openxmlformats.org/officeDocument/2006/relationships/image" Target="../media/image20.png"/><Relationship Id="rId6" Type="http://schemas.openxmlformats.org/officeDocument/2006/relationships/image" Target="../media/image11.svg"/><Relationship Id="rId5" Type="http://schemas.openxmlformats.org/officeDocument/2006/relationships/image" Target="../media/image22.png"/><Relationship Id="rId4" Type="http://schemas.openxmlformats.org/officeDocument/2006/relationships/image" Target="../media/image9.svg"/></Relationships>
</file>

<file path=ppt/diagrams/_rels/data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7.png"/><Relationship Id="rId4" Type="http://schemas.openxmlformats.org/officeDocument/2006/relationships/image" Target="../media/image15.svg"/></Relationships>
</file>

<file path=ppt/diagrams/_rels/data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svg"/><Relationship Id="rId1" Type="http://schemas.openxmlformats.org/officeDocument/2006/relationships/image" Target="../media/image20.png"/><Relationship Id="rId6" Type="http://schemas.openxmlformats.org/officeDocument/2006/relationships/image" Target="../media/image11.svg"/><Relationship Id="rId5" Type="http://schemas.openxmlformats.org/officeDocument/2006/relationships/image" Target="../media/image22.png"/><Relationship Id="rId4" Type="http://schemas.openxmlformats.org/officeDocument/2006/relationships/image" Target="../media/image9.svg"/></Relationships>
</file>

<file path=ppt/diagrams/_rels/data18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sap.com/docs/s4hana-best-practices/create-sepa-mandate-bnv-2b5e8b25d070de4bf4ccc59213e870b0/manage-sepa-mandates?locale=de-DE" TargetMode="External"/><Relationship Id="rId7" Type="http://schemas.openxmlformats.org/officeDocument/2006/relationships/image" Target="../media/image5.svg"/><Relationship Id="rId2" Type="http://schemas.openxmlformats.org/officeDocument/2006/relationships/hyperlink" Target="https://help.sap.com/docs/SAP_S4HANA_FOR_CUSTOMER_MANAGEMENT/b90203d3616f482ebd9776775ac722d8/63214f722683474d8c08831754e3eff5.html?locale=de-DE" TargetMode="External"/><Relationship Id="rId1" Type="http://schemas.openxmlformats.org/officeDocument/2006/relationships/hyperlink" Target="https://help.sap.com/docs/SAP_S4HANA_ON-PREMISE/c27b72e6791a4cac87daf7e88e85fe3e/0b8793527adc7704e10000000a445394.html?version=2021.latest&amp;locale=de-DE" TargetMode="Externa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diagrams/_rels/data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hyperlink" Target="https://www.ecmguide.de/news/xsuite-business-solutions-bieten-mehr-fuer-sap-s-4hana/#:~:text=Aus%20SAP%20Prozesse%20automatisieren%20Die%20SAP%2Dintegrierten%20%C2%BBxSuite,Bearbeitung%20eingehender%20Lieferscheine%2C%20Auftr%C3%A4ge%2C%20Auftragsbest%C3%A4tigungen%20sowie%20Rechnungen." TargetMode="Externa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diagrams/_rels/data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hyperlink" Target="https://help.sap.com/docs/s4hana-best-practices/create-sepa-mandate-bnv-2b5e8b25d070de4bf4ccc59213e870b0/display-sepa-mandate-lists?locale=de-DE" TargetMode="Externa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diagrams/_rels/data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hyperlink" Target="https://help.sap.com/docs/s4hana-best-practices/create-sepa-mandate-bnv-2b5e8b25d070de4bf4ccc59213e870b0/display-sepa-mandates?locale=de-DE" TargetMode="External"/></Relationships>
</file>

<file path=ppt/diagrams/_rels/data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svg"/><Relationship Id="rId1" Type="http://schemas.openxmlformats.org/officeDocument/2006/relationships/image" Target="../media/image20.png"/><Relationship Id="rId6" Type="http://schemas.openxmlformats.org/officeDocument/2006/relationships/image" Target="../media/image11.svg"/><Relationship Id="rId5" Type="http://schemas.openxmlformats.org/officeDocument/2006/relationships/image" Target="../media/image22.png"/><Relationship Id="rId4" Type="http://schemas.openxmlformats.org/officeDocument/2006/relationships/image" Target="../media/image9.svg"/></Relationships>
</file>

<file path=ppt/diagrams/_rels/data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7.png"/><Relationship Id="rId4" Type="http://schemas.openxmlformats.org/officeDocument/2006/relationships/image" Target="../media/image15.svg"/></Relationships>
</file>

<file path=ppt/diagrams/_rels/data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7.png"/><Relationship Id="rId4" Type="http://schemas.openxmlformats.org/officeDocument/2006/relationships/image" Target="../media/image15.svg"/></Relationships>
</file>

<file path=ppt/diagrams/_rels/data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7.png"/><Relationship Id="rId4" Type="http://schemas.openxmlformats.org/officeDocument/2006/relationships/image" Target="../media/image15.svg"/></Relationships>
</file>

<file path=ppt/diagrams/_rels/data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svg"/><Relationship Id="rId1" Type="http://schemas.openxmlformats.org/officeDocument/2006/relationships/image" Target="../media/image20.png"/><Relationship Id="rId6" Type="http://schemas.openxmlformats.org/officeDocument/2006/relationships/image" Target="../media/image11.svg"/><Relationship Id="rId5" Type="http://schemas.openxmlformats.org/officeDocument/2006/relationships/image" Target="../media/image22.png"/><Relationship Id="rId4" Type="http://schemas.openxmlformats.org/officeDocument/2006/relationships/image" Target="../media/image9.svg"/></Relationships>
</file>

<file path=ppt/diagrams/_rels/data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svg"/><Relationship Id="rId1" Type="http://schemas.openxmlformats.org/officeDocument/2006/relationships/image" Target="../media/image20.png"/><Relationship Id="rId4" Type="http://schemas.openxmlformats.org/officeDocument/2006/relationships/image" Target="../media/image9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hyperlink" Target="https://help.sap.com/docs/SAP_S4HANA_ON-PREMISE/af9ef57f504840d2b81be8667206d485/dc6eb6531de6b64ce10000000a174cb4.html?version=2021.latest&amp;locale=de-DE" TargetMode="Externa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diagrams/_rels/data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7.png"/><Relationship Id="rId4" Type="http://schemas.openxmlformats.org/officeDocument/2006/relationships/image" Target="../media/image15.svg"/></Relationships>
</file>

<file path=ppt/diagrams/_rels/data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20.png"/></Relationships>
</file>

<file path=ppt/diagrams/_rels/data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20.png"/></Relationships>
</file>

<file path=ppt/diagrams/_rels/data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20.png"/><Relationship Id="rId1" Type="http://schemas.openxmlformats.org/officeDocument/2006/relationships/hyperlink" Target="https://erp-up.de/transaktionen-in-der-debitorenbuchhaltung-sap-fi-ar/" TargetMode="External"/></Relationships>
</file>

<file path=ppt/diagrams/_rels/data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svg"/><Relationship Id="rId1" Type="http://schemas.openxmlformats.org/officeDocument/2006/relationships/image" Target="../media/image20.png"/><Relationship Id="rId6" Type="http://schemas.openxmlformats.org/officeDocument/2006/relationships/image" Target="../media/image11.svg"/><Relationship Id="rId5" Type="http://schemas.openxmlformats.org/officeDocument/2006/relationships/image" Target="../media/image22.png"/><Relationship Id="rId4" Type="http://schemas.openxmlformats.org/officeDocument/2006/relationships/image" Target="../media/image9.svg"/></Relationships>
</file>

<file path=ppt/diagrams/_rels/data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7.png"/><Relationship Id="rId4" Type="http://schemas.openxmlformats.org/officeDocument/2006/relationships/image" Target="../media/image15.svg"/></Relationships>
</file>

<file path=ppt/diagrams/_rels/data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svg"/><Relationship Id="rId1" Type="http://schemas.openxmlformats.org/officeDocument/2006/relationships/image" Target="../media/image20.png"/><Relationship Id="rId6" Type="http://schemas.openxmlformats.org/officeDocument/2006/relationships/image" Target="../media/image11.svg"/><Relationship Id="rId5" Type="http://schemas.openxmlformats.org/officeDocument/2006/relationships/image" Target="../media/image22.png"/><Relationship Id="rId4" Type="http://schemas.openxmlformats.org/officeDocument/2006/relationships/image" Target="../media/image9.svg"/></Relationships>
</file>

<file path=ppt/diagrams/_rels/data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20.png"/></Relationships>
</file>

<file path=ppt/diagrams/_rels/data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svg"/><Relationship Id="rId1" Type="http://schemas.openxmlformats.org/officeDocument/2006/relationships/image" Target="../media/image20.png"/><Relationship Id="rId6" Type="http://schemas.openxmlformats.org/officeDocument/2006/relationships/image" Target="../media/image11.svg"/><Relationship Id="rId5" Type="http://schemas.openxmlformats.org/officeDocument/2006/relationships/image" Target="../media/image22.png"/><Relationship Id="rId4" Type="http://schemas.openxmlformats.org/officeDocument/2006/relationships/image" Target="../media/image9.svg"/></Relationships>
</file>

<file path=ppt/diagrams/_rels/data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7.png"/><Relationship Id="rId4" Type="http://schemas.openxmlformats.org/officeDocument/2006/relationships/image" Target="../media/image15.svg"/></Relationships>
</file>

<file path=ppt/diagrams/_rels/data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svg"/><Relationship Id="rId1" Type="http://schemas.openxmlformats.org/officeDocument/2006/relationships/image" Target="../media/image20.png"/><Relationship Id="rId6" Type="http://schemas.openxmlformats.org/officeDocument/2006/relationships/image" Target="../media/image11.svg"/><Relationship Id="rId5" Type="http://schemas.openxmlformats.org/officeDocument/2006/relationships/image" Target="../media/image22.png"/><Relationship Id="rId4" Type="http://schemas.openxmlformats.org/officeDocument/2006/relationships/image" Target="../media/image9.svg"/></Relationships>
</file>

<file path=ppt/diagrams/_rels/data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_rels/data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svg"/><Relationship Id="rId1" Type="http://schemas.openxmlformats.org/officeDocument/2006/relationships/image" Target="../media/image20.png"/><Relationship Id="rId6" Type="http://schemas.openxmlformats.org/officeDocument/2006/relationships/image" Target="../media/image11.svg"/><Relationship Id="rId5" Type="http://schemas.openxmlformats.org/officeDocument/2006/relationships/image" Target="../media/image22.png"/><Relationship Id="rId4" Type="http://schemas.openxmlformats.org/officeDocument/2006/relationships/image" Target="../media/image9.svg"/></Relationships>
</file>

<file path=ppt/diagrams/_rels/data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_rels/data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hyperlink" Target="https://sapinsider.org/articles/multi-currency-accounting-with-sap-s-4hana/" TargetMode="External"/></Relationships>
</file>

<file path=ppt/diagrams/_rels/data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_rels/data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_rels/data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svg"/><Relationship Id="rId1" Type="http://schemas.openxmlformats.org/officeDocument/2006/relationships/image" Target="../media/image20.png"/><Relationship Id="rId6" Type="http://schemas.openxmlformats.org/officeDocument/2006/relationships/image" Target="../media/image11.svg"/><Relationship Id="rId5" Type="http://schemas.openxmlformats.org/officeDocument/2006/relationships/image" Target="../media/image22.png"/><Relationship Id="rId4" Type="http://schemas.openxmlformats.org/officeDocument/2006/relationships/image" Target="../media/image9.svg"/></Relationships>
</file>

<file path=ppt/diagrams/_rels/data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hyperlink" Target="https://smart-plm.com/glossary/abap/?gad_source=1&amp;gad_campaignid=22513582503&amp;gbraid=0AAAAADp1kcJBTbaaYwl9_k14p8RT0hUEp&amp;gclid=CjwKCAjwsZPDBhBWEiwADuO6y3Gt7Yd-LQnF2peaO2Ku7HTUHxD3a083UJmcfAUtqGUfBJnDUlqdJxoC354QAvD_BwE" TargetMode="Externa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diagrams/_rels/data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_rels/data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_rels/data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7.png"/><Relationship Id="rId4" Type="http://schemas.openxmlformats.org/officeDocument/2006/relationships/image" Target="../media/image15.svg"/></Relationships>
</file>

<file path=ppt/diagrams/_rels/data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svg"/><Relationship Id="rId1" Type="http://schemas.openxmlformats.org/officeDocument/2006/relationships/image" Target="../media/image17.png"/></Relationships>
</file>

<file path=ppt/diagrams/_rels/data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_rels/data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_rels/data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svg"/><Relationship Id="rId1" Type="http://schemas.openxmlformats.org/officeDocument/2006/relationships/image" Target="../media/image17.png"/></Relationships>
</file>

<file path=ppt/diagrams/_rels/data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svg"/><Relationship Id="rId1" Type="http://schemas.openxmlformats.org/officeDocument/2006/relationships/image" Target="../media/image17.png"/></Relationships>
</file>

<file path=ppt/diagrams/_rels/data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7.png"/><Relationship Id="rId4" Type="http://schemas.openxmlformats.org/officeDocument/2006/relationships/image" Target="../media/image15.svg"/></Relationships>
</file>

<file path=ppt/diagrams/_rels/data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svg"/><Relationship Id="rId1" Type="http://schemas.openxmlformats.org/officeDocument/2006/relationships/image" Target="../media/image20.png"/><Relationship Id="rId6" Type="http://schemas.openxmlformats.org/officeDocument/2006/relationships/image" Target="../media/image11.svg"/><Relationship Id="rId5" Type="http://schemas.openxmlformats.org/officeDocument/2006/relationships/image" Target="../media/image22.png"/><Relationship Id="rId4" Type="http://schemas.openxmlformats.org/officeDocument/2006/relationships/image" Target="../media/image9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7.png"/><Relationship Id="rId4" Type="http://schemas.openxmlformats.org/officeDocument/2006/relationships/image" Target="../media/image15.svg"/></Relationships>
</file>

<file path=ppt/diagrams/_rels/data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7.png"/><Relationship Id="rId4" Type="http://schemas.openxmlformats.org/officeDocument/2006/relationships/image" Target="../media/image15.svg"/></Relationships>
</file>

<file path=ppt/diagrams/_rels/data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7.png"/><Relationship Id="rId4" Type="http://schemas.openxmlformats.org/officeDocument/2006/relationships/image" Target="../media/image15.svg"/></Relationships>
</file>

<file path=ppt/diagrams/_rels/data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svg"/><Relationship Id="rId1" Type="http://schemas.openxmlformats.org/officeDocument/2006/relationships/image" Target="../media/image20.png"/><Relationship Id="rId6" Type="http://schemas.openxmlformats.org/officeDocument/2006/relationships/image" Target="../media/image11.svg"/><Relationship Id="rId5" Type="http://schemas.openxmlformats.org/officeDocument/2006/relationships/image" Target="../media/image22.png"/><Relationship Id="rId4" Type="http://schemas.openxmlformats.org/officeDocument/2006/relationships/image" Target="../media/image9.svg"/></Relationships>
</file>

<file path=ppt/diagrams/_rels/data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svg"/><Relationship Id="rId1" Type="http://schemas.openxmlformats.org/officeDocument/2006/relationships/image" Target="../media/image17.png"/></Relationships>
</file>

<file path=ppt/diagrams/_rels/data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svg"/><Relationship Id="rId1" Type="http://schemas.openxmlformats.org/officeDocument/2006/relationships/image" Target="../media/image17.png"/></Relationships>
</file>

<file path=ppt/diagrams/_rels/data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7.png"/><Relationship Id="rId4" Type="http://schemas.openxmlformats.org/officeDocument/2006/relationships/image" Target="../media/image15.svg"/></Relationships>
</file>

<file path=ppt/diagrams/_rels/data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7.png"/><Relationship Id="rId4" Type="http://schemas.openxmlformats.org/officeDocument/2006/relationships/image" Target="../media/image15.svg"/></Relationships>
</file>

<file path=ppt/diagrams/_rels/data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svg"/><Relationship Id="rId1" Type="http://schemas.openxmlformats.org/officeDocument/2006/relationships/image" Target="../media/image17.png"/></Relationships>
</file>

<file path=ppt/diagrams/_rels/data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svg"/><Relationship Id="rId1" Type="http://schemas.openxmlformats.org/officeDocument/2006/relationships/image" Target="../media/image20.png"/><Relationship Id="rId6" Type="http://schemas.openxmlformats.org/officeDocument/2006/relationships/image" Target="../media/image11.svg"/><Relationship Id="rId5" Type="http://schemas.openxmlformats.org/officeDocument/2006/relationships/image" Target="../media/image22.png"/><Relationship Id="rId4" Type="http://schemas.openxmlformats.org/officeDocument/2006/relationships/image" Target="../media/image9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7.png"/><Relationship Id="rId4" Type="http://schemas.openxmlformats.org/officeDocument/2006/relationships/image" Target="../media/image15.svg"/></Relationships>
</file>

<file path=ppt/diagrams/_rels/data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svg"/><Relationship Id="rId1" Type="http://schemas.openxmlformats.org/officeDocument/2006/relationships/image" Target="../media/image17.png"/></Relationships>
</file>

<file path=ppt/diagrams/_rels/data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svg"/><Relationship Id="rId1" Type="http://schemas.openxmlformats.org/officeDocument/2006/relationships/image" Target="../media/image17.png"/></Relationships>
</file>

<file path=ppt/diagrams/_rels/data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_rels/data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_rels/data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svg"/><Relationship Id="rId1" Type="http://schemas.openxmlformats.org/officeDocument/2006/relationships/image" Target="../media/image17.png"/></Relationships>
</file>

<file path=ppt/diagrams/_rels/data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svg"/><Relationship Id="rId1" Type="http://schemas.openxmlformats.org/officeDocument/2006/relationships/image" Target="../media/image17.png"/></Relationships>
</file>

<file path=ppt/diagrams/_rels/data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svg"/><Relationship Id="rId1" Type="http://schemas.openxmlformats.org/officeDocument/2006/relationships/image" Target="../media/image17.png"/></Relationships>
</file>

<file path=ppt/diagrams/_rels/data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svg"/><Relationship Id="rId1" Type="http://schemas.openxmlformats.org/officeDocument/2006/relationships/image" Target="../media/image17.png"/></Relationships>
</file>

<file path=ppt/diagrams/_rels/data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svg"/><Relationship Id="rId1" Type="http://schemas.openxmlformats.org/officeDocument/2006/relationships/image" Target="../media/image17.png"/></Relationships>
</file>

<file path=ppt/diagrams/_rels/data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svg"/><Relationship Id="rId1" Type="http://schemas.openxmlformats.org/officeDocument/2006/relationships/image" Target="../media/image17.png"/></Relationships>
</file>

<file path=ppt/diagrams/_rels/data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svg"/><Relationship Id="rId1" Type="http://schemas.openxmlformats.org/officeDocument/2006/relationships/image" Target="../media/image17.png"/></Relationships>
</file>

<file path=ppt/diagrams/_rels/data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svg"/><Relationship Id="rId1" Type="http://schemas.openxmlformats.org/officeDocument/2006/relationships/image" Target="../media/image17.png"/></Relationships>
</file>

<file path=ppt/diagrams/_rels/data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svg"/><Relationship Id="rId1" Type="http://schemas.openxmlformats.org/officeDocument/2006/relationships/image" Target="../media/image17.png"/></Relationships>
</file>

<file path=ppt/diagrams/_rels/data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svg"/><Relationship Id="rId1" Type="http://schemas.openxmlformats.org/officeDocument/2006/relationships/image" Target="../media/image20.png"/><Relationship Id="rId6" Type="http://schemas.openxmlformats.org/officeDocument/2006/relationships/image" Target="../media/image11.svg"/><Relationship Id="rId5" Type="http://schemas.openxmlformats.org/officeDocument/2006/relationships/image" Target="../media/image22.png"/><Relationship Id="rId4" Type="http://schemas.openxmlformats.org/officeDocument/2006/relationships/image" Target="../media/image9.svg"/></Relationships>
</file>

<file path=ppt/diagrams/_rels/data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svg"/><Relationship Id="rId1" Type="http://schemas.openxmlformats.org/officeDocument/2006/relationships/image" Target="../media/image17.png"/></Relationships>
</file>

<file path=ppt/diagrams/_rels/data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7.png"/><Relationship Id="rId4" Type="http://schemas.openxmlformats.org/officeDocument/2006/relationships/image" Target="../media/image15.svg"/></Relationships>
</file>

<file path=ppt/diagrams/_rels/data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svg"/><Relationship Id="rId1" Type="http://schemas.openxmlformats.org/officeDocument/2006/relationships/image" Target="../media/image17.png"/></Relationships>
</file>

<file path=ppt/diagrams/_rels/data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svg"/><Relationship Id="rId1" Type="http://schemas.openxmlformats.org/officeDocument/2006/relationships/image" Target="../media/image17.png"/></Relationships>
</file>

<file path=ppt/diagrams/_rels/data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svg"/><Relationship Id="rId1" Type="http://schemas.openxmlformats.org/officeDocument/2006/relationships/image" Target="../media/image17.png"/></Relationships>
</file>

<file path=ppt/diagrams/_rels/data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svg"/><Relationship Id="rId1" Type="http://schemas.openxmlformats.org/officeDocument/2006/relationships/image" Target="../media/image17.png"/></Relationships>
</file>

<file path=ppt/diagrams/_rels/data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_rels/data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7.png"/><Relationship Id="rId4" Type="http://schemas.openxmlformats.org/officeDocument/2006/relationships/image" Target="../media/image15.svg"/></Relationships>
</file>

<file path=ppt/diagrams/_rels/data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7.png"/><Relationship Id="rId4" Type="http://schemas.openxmlformats.org/officeDocument/2006/relationships/image" Target="../media/image15.svg"/></Relationships>
</file>

<file path=ppt/diagrams/_rels/data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_rels/data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svg"/><Relationship Id="rId1" Type="http://schemas.openxmlformats.org/officeDocument/2006/relationships/image" Target="../media/image17.png"/></Relationships>
</file>

<file path=ppt/diagrams/_rels/data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svg"/><Relationship Id="rId1" Type="http://schemas.openxmlformats.org/officeDocument/2006/relationships/image" Target="../media/image20.png"/><Relationship Id="rId6" Type="http://schemas.openxmlformats.org/officeDocument/2006/relationships/image" Target="../media/image11.svg"/><Relationship Id="rId5" Type="http://schemas.openxmlformats.org/officeDocument/2006/relationships/image" Target="../media/image22.png"/><Relationship Id="rId4" Type="http://schemas.openxmlformats.org/officeDocument/2006/relationships/image" Target="../media/image9.svg"/></Relationships>
</file>

<file path=ppt/diagrams/_rels/drawing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_rels/drawing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_rels/drawing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_rels/drawing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7.png"/><Relationship Id="rId4" Type="http://schemas.openxmlformats.org/officeDocument/2006/relationships/image" Target="../media/image15.svg"/></Relationships>
</file>

<file path=ppt/diagrams/_rels/drawing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svg"/><Relationship Id="rId1" Type="http://schemas.openxmlformats.org/officeDocument/2006/relationships/image" Target="../media/image17.png"/></Relationships>
</file>

<file path=ppt/diagrams/_rels/drawing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svg"/><Relationship Id="rId1" Type="http://schemas.openxmlformats.org/officeDocument/2006/relationships/image" Target="../media/image17.png"/></Relationships>
</file>

<file path=ppt/diagrams/_rels/drawing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svg"/><Relationship Id="rId1" Type="http://schemas.openxmlformats.org/officeDocument/2006/relationships/image" Target="../media/image17.png"/></Relationships>
</file>

<file path=ppt/diagrams/_rels/drawing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7.png"/><Relationship Id="rId4" Type="http://schemas.openxmlformats.org/officeDocument/2006/relationships/image" Target="../media/image15.svg"/></Relationships>
</file>

<file path=ppt/diagrams/_rels/drawing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svg"/><Relationship Id="rId1" Type="http://schemas.openxmlformats.org/officeDocument/2006/relationships/image" Target="../media/image17.pn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svg"/><Relationship Id="rId1" Type="http://schemas.openxmlformats.org/officeDocument/2006/relationships/image" Target="../media/image20.png"/><Relationship Id="rId6" Type="http://schemas.openxmlformats.org/officeDocument/2006/relationships/image" Target="../media/image11.svg"/><Relationship Id="rId5" Type="http://schemas.openxmlformats.org/officeDocument/2006/relationships/image" Target="../media/image22.png"/><Relationship Id="rId4" Type="http://schemas.openxmlformats.org/officeDocument/2006/relationships/image" Target="../media/image9.svg"/></Relationships>
</file>

<file path=ppt/diagrams/_rels/drawing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svg"/><Relationship Id="rId1" Type="http://schemas.openxmlformats.org/officeDocument/2006/relationships/image" Target="../media/image17.png"/></Relationships>
</file>

<file path=ppt/diagrams/_rels/drawing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7.png"/><Relationship Id="rId4" Type="http://schemas.openxmlformats.org/officeDocument/2006/relationships/image" Target="../media/image15.svg"/></Relationships>
</file>

<file path=ppt/diagrams/_rels/drawing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7.png"/><Relationship Id="rId4" Type="http://schemas.openxmlformats.org/officeDocument/2006/relationships/image" Target="../media/image15.svg"/></Relationships>
</file>

<file path=ppt/diagrams/_rels/drawing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svg"/><Relationship Id="rId1" Type="http://schemas.openxmlformats.org/officeDocument/2006/relationships/image" Target="../media/image17.png"/></Relationships>
</file>

<file path=ppt/diagrams/_rels/drawing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svg"/><Relationship Id="rId1" Type="http://schemas.openxmlformats.org/officeDocument/2006/relationships/image" Target="../media/image17.png"/></Relationships>
</file>

<file path=ppt/diagrams/_rels/drawing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7.png"/><Relationship Id="rId4" Type="http://schemas.openxmlformats.org/officeDocument/2006/relationships/image" Target="../media/image15.svg"/></Relationships>
</file>

<file path=ppt/diagrams/_rels/drawing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_rels/drawing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svg"/><Relationship Id="rId1" Type="http://schemas.openxmlformats.org/officeDocument/2006/relationships/image" Target="../media/image20.png"/><Relationship Id="rId6" Type="http://schemas.openxmlformats.org/officeDocument/2006/relationships/image" Target="../media/image11.svg"/><Relationship Id="rId5" Type="http://schemas.openxmlformats.org/officeDocument/2006/relationships/image" Target="../media/image22.png"/><Relationship Id="rId4" Type="http://schemas.openxmlformats.org/officeDocument/2006/relationships/image" Target="../media/image9.svg"/></Relationships>
</file>

<file path=ppt/diagrams/_rels/drawing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svg"/><Relationship Id="rId1" Type="http://schemas.openxmlformats.org/officeDocument/2006/relationships/image" Target="../media/image17.png"/></Relationships>
</file>

<file path=ppt/diagrams/_rels/drawing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_rels/drawing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svg"/><Relationship Id="rId1" Type="http://schemas.openxmlformats.org/officeDocument/2006/relationships/image" Target="../media/image17.png"/></Relationships>
</file>

<file path=ppt/diagrams/_rels/drawing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7.png"/><Relationship Id="rId4" Type="http://schemas.openxmlformats.org/officeDocument/2006/relationships/image" Target="../media/image15.svg"/></Relationships>
</file>

<file path=ppt/diagrams/_rels/drawing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7.png"/><Relationship Id="rId4" Type="http://schemas.openxmlformats.org/officeDocument/2006/relationships/image" Target="../media/image15.svg"/></Relationships>
</file>

<file path=ppt/diagrams/_rels/drawing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svg"/><Relationship Id="rId1" Type="http://schemas.openxmlformats.org/officeDocument/2006/relationships/image" Target="../media/image20.png"/><Relationship Id="rId6" Type="http://schemas.openxmlformats.org/officeDocument/2006/relationships/image" Target="../media/image11.svg"/><Relationship Id="rId5" Type="http://schemas.openxmlformats.org/officeDocument/2006/relationships/image" Target="../media/image22.png"/><Relationship Id="rId4" Type="http://schemas.openxmlformats.org/officeDocument/2006/relationships/image" Target="../media/image9.svg"/></Relationships>
</file>

<file path=ppt/diagrams/_rels/drawing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7.png"/><Relationship Id="rId4" Type="http://schemas.openxmlformats.org/officeDocument/2006/relationships/image" Target="../media/image15.svg"/></Relationships>
</file>

<file path=ppt/diagrams/_rels/drawing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svg"/><Relationship Id="rId1" Type="http://schemas.openxmlformats.org/officeDocument/2006/relationships/image" Target="../media/image20.png"/><Relationship Id="rId6" Type="http://schemas.openxmlformats.org/officeDocument/2006/relationships/image" Target="../media/image11.svg"/><Relationship Id="rId5" Type="http://schemas.openxmlformats.org/officeDocument/2006/relationships/image" Target="../media/image22.png"/><Relationship Id="rId4" Type="http://schemas.openxmlformats.org/officeDocument/2006/relationships/image" Target="../media/image9.svg"/></Relationships>
</file>

<file path=ppt/diagrams/_rels/drawing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0.png"/><Relationship Id="rId5" Type="http://schemas.openxmlformats.org/officeDocument/2006/relationships/hyperlink" Target="https://www.ecmguide.de/news/xsuite-business-solutions-bieten-mehr-fuer-sap-s-4hana/#:~:text=Aus%20SAP%20Prozesse%20automatisieren%20Die%20SAP%2Dintegrierten%20%C2%BBxSuite,Bearbeitung%20eingehender%20Lieferscheine%2C%20Auftr%C3%A4ge%2C%20Auftragsbest%C3%A4tigungen%20sowie%20Rechnungen." TargetMode="External"/><Relationship Id="rId4" Type="http://schemas.openxmlformats.org/officeDocument/2006/relationships/image" Target="../media/image9.svg"/></Relationships>
</file>

<file path=ppt/diagrams/_rels/drawing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5" Type="http://schemas.openxmlformats.org/officeDocument/2006/relationships/hyperlink" Target="https://help.sap.com/docs/s4hana-best-practices/create-sepa-mandate-bnv-2b5e8b25d070de4bf4ccc59213e870b0/display-sepa-mandate-lists?locale=de-DE" TargetMode="External"/><Relationship Id="rId4" Type="http://schemas.openxmlformats.org/officeDocument/2006/relationships/image" Target="../media/image5.svg"/></Relationships>
</file>

<file path=ppt/diagrams/_rels/drawing22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sap.com/docs/s4hana-best-practices/create-sepa-mandate-bnv-2b5e8b25d070de4bf4ccc59213e870b0/display-sepa-mandates?locale=de-DE" TargetMode="External"/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_rels/drawing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svg"/><Relationship Id="rId1" Type="http://schemas.openxmlformats.org/officeDocument/2006/relationships/image" Target="../media/image20.png"/><Relationship Id="rId6" Type="http://schemas.openxmlformats.org/officeDocument/2006/relationships/image" Target="../media/image11.svg"/><Relationship Id="rId5" Type="http://schemas.openxmlformats.org/officeDocument/2006/relationships/image" Target="../media/image22.png"/><Relationship Id="rId4" Type="http://schemas.openxmlformats.org/officeDocument/2006/relationships/image" Target="../media/image9.svg"/></Relationships>
</file>

<file path=ppt/diagrams/_rels/drawing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7.png"/><Relationship Id="rId4" Type="http://schemas.openxmlformats.org/officeDocument/2006/relationships/image" Target="../media/image15.svg"/></Relationships>
</file>

<file path=ppt/diagrams/_rels/drawing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7.png"/><Relationship Id="rId4" Type="http://schemas.openxmlformats.org/officeDocument/2006/relationships/image" Target="../media/image15.svg"/></Relationships>
</file>

<file path=ppt/diagrams/_rels/drawing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7.png"/><Relationship Id="rId4" Type="http://schemas.openxmlformats.org/officeDocument/2006/relationships/image" Target="../media/image15.svg"/></Relationships>
</file>

<file path=ppt/diagrams/_rels/drawing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svg"/><Relationship Id="rId1" Type="http://schemas.openxmlformats.org/officeDocument/2006/relationships/image" Target="../media/image20.png"/><Relationship Id="rId6" Type="http://schemas.openxmlformats.org/officeDocument/2006/relationships/image" Target="../media/image11.svg"/><Relationship Id="rId5" Type="http://schemas.openxmlformats.org/officeDocument/2006/relationships/image" Target="../media/image22.png"/><Relationship Id="rId4" Type="http://schemas.openxmlformats.org/officeDocument/2006/relationships/image" Target="../media/image9.svg"/></Relationships>
</file>

<file path=ppt/diagrams/_rels/drawing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svg"/><Relationship Id="rId1" Type="http://schemas.openxmlformats.org/officeDocument/2006/relationships/image" Target="../media/image20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sap.com/docs/SAP_S4HANA_ON-PREMISE/af9ef57f504840d2b81be8667206d485/dc6eb6531de6b64ce10000000a174cb4.html?version=2021.latest&amp;locale=de-DE" TargetMode="External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diagrams/_rels/drawing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7.png"/><Relationship Id="rId4" Type="http://schemas.openxmlformats.org/officeDocument/2006/relationships/image" Target="../media/image15.svg"/></Relationships>
</file>

<file path=ppt/diagrams/_rels/drawing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20.png"/></Relationships>
</file>

<file path=ppt/diagrams/_rels/drawing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20.png"/></Relationships>
</file>

<file path=ppt/diagrams/_rels/drawing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svg"/><Relationship Id="rId1" Type="http://schemas.openxmlformats.org/officeDocument/2006/relationships/image" Target="../media/image20.png"/><Relationship Id="rId6" Type="http://schemas.openxmlformats.org/officeDocument/2006/relationships/image" Target="../media/image11.svg"/><Relationship Id="rId5" Type="http://schemas.openxmlformats.org/officeDocument/2006/relationships/image" Target="../media/image22.png"/><Relationship Id="rId4" Type="http://schemas.openxmlformats.org/officeDocument/2006/relationships/image" Target="../media/image9.svg"/></Relationships>
</file>

<file path=ppt/diagrams/_rels/drawing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7.png"/><Relationship Id="rId4" Type="http://schemas.openxmlformats.org/officeDocument/2006/relationships/image" Target="../media/image15.svg"/></Relationships>
</file>

<file path=ppt/diagrams/_rels/drawing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svg"/><Relationship Id="rId1" Type="http://schemas.openxmlformats.org/officeDocument/2006/relationships/image" Target="../media/image20.png"/><Relationship Id="rId6" Type="http://schemas.openxmlformats.org/officeDocument/2006/relationships/image" Target="../media/image11.svg"/><Relationship Id="rId5" Type="http://schemas.openxmlformats.org/officeDocument/2006/relationships/image" Target="../media/image22.png"/><Relationship Id="rId4" Type="http://schemas.openxmlformats.org/officeDocument/2006/relationships/image" Target="../media/image9.svg"/></Relationships>
</file>

<file path=ppt/diagrams/_rels/drawing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svg"/><Relationship Id="rId1" Type="http://schemas.openxmlformats.org/officeDocument/2006/relationships/image" Target="../media/image20.png"/></Relationships>
</file>

<file path=ppt/diagrams/_rels/drawing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svg"/><Relationship Id="rId1" Type="http://schemas.openxmlformats.org/officeDocument/2006/relationships/image" Target="../media/image20.png"/><Relationship Id="rId6" Type="http://schemas.openxmlformats.org/officeDocument/2006/relationships/image" Target="../media/image11.svg"/><Relationship Id="rId5" Type="http://schemas.openxmlformats.org/officeDocument/2006/relationships/image" Target="../media/image22.png"/><Relationship Id="rId4" Type="http://schemas.openxmlformats.org/officeDocument/2006/relationships/image" Target="../media/image9.svg"/></Relationships>
</file>

<file path=ppt/diagrams/_rels/drawing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7.png"/><Relationship Id="rId4" Type="http://schemas.openxmlformats.org/officeDocument/2006/relationships/image" Target="../media/image15.svg"/></Relationships>
</file>

<file path=ppt/diagrams/_rels/drawing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svg"/><Relationship Id="rId1" Type="http://schemas.openxmlformats.org/officeDocument/2006/relationships/image" Target="../media/image20.png"/><Relationship Id="rId6" Type="http://schemas.openxmlformats.org/officeDocument/2006/relationships/image" Target="../media/image11.svg"/><Relationship Id="rId5" Type="http://schemas.openxmlformats.org/officeDocument/2006/relationships/image" Target="../media/image22.png"/><Relationship Id="rId4" Type="http://schemas.openxmlformats.org/officeDocument/2006/relationships/image" Target="../media/image9.svg"/></Relationships>
</file>

<file path=ppt/diagrams/_rels/drawing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_rels/drawing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svg"/><Relationship Id="rId1" Type="http://schemas.openxmlformats.org/officeDocument/2006/relationships/image" Target="../media/image20.png"/><Relationship Id="rId6" Type="http://schemas.openxmlformats.org/officeDocument/2006/relationships/image" Target="../media/image11.svg"/><Relationship Id="rId5" Type="http://schemas.openxmlformats.org/officeDocument/2006/relationships/image" Target="../media/image22.png"/><Relationship Id="rId4" Type="http://schemas.openxmlformats.org/officeDocument/2006/relationships/image" Target="../media/image9.svg"/></Relationships>
</file>

<file path=ppt/diagrams/_rels/drawing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_rels/drawing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_rels/drawing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_rels/drawing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svg"/><Relationship Id="rId1" Type="http://schemas.openxmlformats.org/officeDocument/2006/relationships/image" Target="../media/image20.png"/><Relationship Id="rId6" Type="http://schemas.openxmlformats.org/officeDocument/2006/relationships/image" Target="../media/image11.svg"/><Relationship Id="rId5" Type="http://schemas.openxmlformats.org/officeDocument/2006/relationships/image" Target="../media/image22.png"/><Relationship Id="rId4" Type="http://schemas.openxmlformats.org/officeDocument/2006/relationships/image" Target="../media/image9.svg"/></Relationships>
</file>

<file path=ppt/diagrams/_rels/drawing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hyperlink" Target="https://smart-plm.com/glossary/abap/?gad_source=1&amp;gad_campaignid=22513582503&amp;gbraid=0AAAAADp1kcJBTbaaYwl9_k14p8RT0hUEp&amp;gclid=CjwKCAjwsZPDBhBWEiwADuO6y3Gt7Yd-LQnF2peaO2Ku7HTUHxD3a083UJmcfAUtqGUfBJnDUlqdJxoC354QAvD_BwE" TargetMode="External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diagrams/_rels/drawing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_rels/drawing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_rels/drawing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7.png"/><Relationship Id="rId4" Type="http://schemas.openxmlformats.org/officeDocument/2006/relationships/image" Target="../media/image15.svg"/></Relationships>
</file>

<file path=ppt/diagrams/_rels/drawing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svg"/><Relationship Id="rId1" Type="http://schemas.openxmlformats.org/officeDocument/2006/relationships/image" Target="../media/image17.png"/></Relationships>
</file>

<file path=ppt/diagrams/_rels/drawing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_rels/drawing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_rels/drawing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svg"/><Relationship Id="rId1" Type="http://schemas.openxmlformats.org/officeDocument/2006/relationships/image" Target="../media/image17.png"/></Relationships>
</file>

<file path=ppt/diagrams/_rels/drawing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svg"/><Relationship Id="rId1" Type="http://schemas.openxmlformats.org/officeDocument/2006/relationships/image" Target="../media/image17.png"/></Relationships>
</file>

<file path=ppt/diagrams/_rels/drawing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7.png"/><Relationship Id="rId4" Type="http://schemas.openxmlformats.org/officeDocument/2006/relationships/image" Target="../media/image15.svg"/></Relationships>
</file>

<file path=ppt/diagrams/_rels/drawing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svg"/><Relationship Id="rId1" Type="http://schemas.openxmlformats.org/officeDocument/2006/relationships/image" Target="../media/image20.png"/><Relationship Id="rId6" Type="http://schemas.openxmlformats.org/officeDocument/2006/relationships/image" Target="../media/image11.svg"/><Relationship Id="rId5" Type="http://schemas.openxmlformats.org/officeDocument/2006/relationships/image" Target="../media/image22.png"/><Relationship Id="rId4" Type="http://schemas.openxmlformats.org/officeDocument/2006/relationships/image" Target="../media/image9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7.png"/><Relationship Id="rId4" Type="http://schemas.openxmlformats.org/officeDocument/2006/relationships/image" Target="../media/image15.svg"/></Relationships>
</file>

<file path=ppt/diagrams/_rels/drawing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7.png"/><Relationship Id="rId4" Type="http://schemas.openxmlformats.org/officeDocument/2006/relationships/image" Target="../media/image15.svg"/></Relationships>
</file>

<file path=ppt/diagrams/_rels/drawing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7.png"/><Relationship Id="rId4" Type="http://schemas.openxmlformats.org/officeDocument/2006/relationships/image" Target="../media/image15.svg"/></Relationships>
</file>

<file path=ppt/diagrams/_rels/drawing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svg"/><Relationship Id="rId1" Type="http://schemas.openxmlformats.org/officeDocument/2006/relationships/image" Target="../media/image20.png"/><Relationship Id="rId6" Type="http://schemas.openxmlformats.org/officeDocument/2006/relationships/image" Target="../media/image11.svg"/><Relationship Id="rId5" Type="http://schemas.openxmlformats.org/officeDocument/2006/relationships/image" Target="../media/image22.png"/><Relationship Id="rId4" Type="http://schemas.openxmlformats.org/officeDocument/2006/relationships/image" Target="../media/image9.svg"/></Relationships>
</file>

<file path=ppt/diagrams/_rels/drawing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svg"/><Relationship Id="rId1" Type="http://schemas.openxmlformats.org/officeDocument/2006/relationships/image" Target="../media/image17.png"/></Relationships>
</file>

<file path=ppt/diagrams/_rels/drawing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svg"/><Relationship Id="rId1" Type="http://schemas.openxmlformats.org/officeDocument/2006/relationships/image" Target="../media/image17.png"/></Relationships>
</file>

<file path=ppt/diagrams/_rels/drawing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7.png"/><Relationship Id="rId4" Type="http://schemas.openxmlformats.org/officeDocument/2006/relationships/image" Target="../media/image15.svg"/></Relationships>
</file>

<file path=ppt/diagrams/_rels/drawing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7.png"/><Relationship Id="rId4" Type="http://schemas.openxmlformats.org/officeDocument/2006/relationships/image" Target="../media/image15.svg"/></Relationships>
</file>

<file path=ppt/diagrams/_rels/drawing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svg"/><Relationship Id="rId1" Type="http://schemas.openxmlformats.org/officeDocument/2006/relationships/image" Target="../media/image17.png"/></Relationships>
</file>

<file path=ppt/diagrams/_rels/drawing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svg"/><Relationship Id="rId1" Type="http://schemas.openxmlformats.org/officeDocument/2006/relationships/image" Target="../media/image20.png"/><Relationship Id="rId6" Type="http://schemas.openxmlformats.org/officeDocument/2006/relationships/image" Target="../media/image11.svg"/><Relationship Id="rId5" Type="http://schemas.openxmlformats.org/officeDocument/2006/relationships/image" Target="../media/image22.png"/><Relationship Id="rId4" Type="http://schemas.openxmlformats.org/officeDocument/2006/relationships/image" Target="../media/image9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7.png"/><Relationship Id="rId4" Type="http://schemas.openxmlformats.org/officeDocument/2006/relationships/image" Target="../media/image15.svg"/></Relationships>
</file>

<file path=ppt/diagrams/_rels/drawing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svg"/><Relationship Id="rId1" Type="http://schemas.openxmlformats.org/officeDocument/2006/relationships/image" Target="../media/image17.png"/></Relationships>
</file>

<file path=ppt/diagrams/_rels/drawing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svg"/><Relationship Id="rId1" Type="http://schemas.openxmlformats.org/officeDocument/2006/relationships/image" Target="../media/image17.png"/></Relationships>
</file>

<file path=ppt/diagrams/_rels/drawing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_rels/drawing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diagrams/_rels/drawing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svg"/><Relationship Id="rId1" Type="http://schemas.openxmlformats.org/officeDocument/2006/relationships/image" Target="../media/image17.png"/></Relationships>
</file>

<file path=ppt/diagrams/_rels/drawing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svg"/><Relationship Id="rId1" Type="http://schemas.openxmlformats.org/officeDocument/2006/relationships/image" Target="../media/image17.png"/></Relationships>
</file>

<file path=ppt/diagrams/_rels/drawing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svg"/><Relationship Id="rId1" Type="http://schemas.openxmlformats.org/officeDocument/2006/relationships/image" Target="../media/image17.png"/></Relationships>
</file>

<file path=ppt/diagrams/_rels/drawing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svg"/><Relationship Id="rId1" Type="http://schemas.openxmlformats.org/officeDocument/2006/relationships/image" Target="../media/image17.png"/></Relationships>
</file>

<file path=ppt/diagrams/_rels/drawing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svg"/><Relationship Id="rId1" Type="http://schemas.openxmlformats.org/officeDocument/2006/relationships/image" Target="../media/image17.png"/></Relationships>
</file>

<file path=ppt/diagrams/_rels/drawing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svg"/><Relationship Id="rId1" Type="http://schemas.openxmlformats.org/officeDocument/2006/relationships/image" Target="../media/image17.png"/></Relationships>
</file>

<file path=ppt/diagrams/_rels/drawing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svg"/><Relationship Id="rId1" Type="http://schemas.openxmlformats.org/officeDocument/2006/relationships/image" Target="../media/image17.png"/></Relationships>
</file>

<file path=ppt/diagrams/_rels/drawing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svg"/><Relationship Id="rId1" Type="http://schemas.openxmlformats.org/officeDocument/2006/relationships/image" Target="../media/image17.png"/></Relationships>
</file>

<file path=ppt/diagrams/_rels/drawing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svg"/><Relationship Id="rId1" Type="http://schemas.openxmlformats.org/officeDocument/2006/relationships/image" Target="../media/image17.png"/></Relationships>
</file>

<file path=ppt/diagrams/_rels/drawing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svg"/><Relationship Id="rId1" Type="http://schemas.openxmlformats.org/officeDocument/2006/relationships/image" Target="../media/image20.png"/><Relationship Id="rId6" Type="http://schemas.openxmlformats.org/officeDocument/2006/relationships/image" Target="../media/image11.svg"/><Relationship Id="rId5" Type="http://schemas.openxmlformats.org/officeDocument/2006/relationships/image" Target="../media/image22.png"/><Relationship Id="rId4" Type="http://schemas.openxmlformats.org/officeDocument/2006/relationships/image" Target="../media/image9.svg"/></Relationships>
</file>

<file path=ppt/diagrams/_rels/drawing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svg"/><Relationship Id="rId1" Type="http://schemas.openxmlformats.org/officeDocument/2006/relationships/image" Target="../media/image17.png"/></Relationships>
</file>

<file path=ppt/diagrams/_rels/drawing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7.png"/><Relationship Id="rId4" Type="http://schemas.openxmlformats.org/officeDocument/2006/relationships/image" Target="../media/image15.svg"/></Relationships>
</file>

<file path=ppt/diagrams/_rels/drawing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svg"/><Relationship Id="rId1" Type="http://schemas.openxmlformats.org/officeDocument/2006/relationships/image" Target="../media/image17.png"/></Relationships>
</file>

<file path=ppt/diagrams/_rels/drawing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svg"/><Relationship Id="rId1" Type="http://schemas.openxmlformats.org/officeDocument/2006/relationships/image" Target="../media/image17.png"/></Relationships>
</file>

<file path=ppt/diagrams/_rels/drawing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svg"/><Relationship Id="rId1" Type="http://schemas.openxmlformats.org/officeDocument/2006/relationships/image" Target="../media/image17.png"/></Relationships>
</file>

<file path=ppt/diagrams/_rels/drawing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svg"/><Relationship Id="rId1" Type="http://schemas.openxmlformats.org/officeDocument/2006/relationships/image" Target="../media/image17.png"/></Relationships>
</file>

<file path=ppt/diagrams/_rels/drawing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_rels/drawing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7.png"/><Relationship Id="rId4" Type="http://schemas.openxmlformats.org/officeDocument/2006/relationships/image" Target="../media/image15.svg"/></Relationships>
</file>

<file path=ppt/diagrams/_rels/drawing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7.png"/><Relationship Id="rId4" Type="http://schemas.openxmlformats.org/officeDocument/2006/relationships/image" Target="../media/image15.svg"/></Relationships>
</file>

<file path=ppt/diagrams/_rels/drawing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_rels/drawing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svg"/><Relationship Id="rId1" Type="http://schemas.openxmlformats.org/officeDocument/2006/relationships/image" Target="../media/image17.png"/></Relationships>
</file>

<file path=ppt/diagrams/_rels/drawing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C5A3C8-03BF-42E5-B79C-190F0B32500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AC4CAB-EF4B-447A-8DD3-23F8C6596711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 dirty="0"/>
            <a:t>Standardeinstiegsseite</a:t>
          </a:r>
          <a:r>
            <a:rPr lang="de-DE" dirty="0"/>
            <a:t> </a:t>
          </a:r>
          <a:r>
            <a:rPr lang="de-DE" b="1" dirty="0"/>
            <a:t>in verschiedene Abschnitte</a:t>
          </a:r>
          <a:r>
            <a:rPr lang="de-DE" dirty="0"/>
            <a:t> unterteilt</a:t>
          </a:r>
          <a:endParaRPr lang="en-US" dirty="0"/>
        </a:p>
      </dgm:t>
    </dgm:pt>
    <dgm:pt modelId="{05A87283-F924-4B34-93C8-53237DE1312C}" type="parTrans" cxnId="{AF3C3A6F-F625-487C-94CF-B6B9C5D43B27}">
      <dgm:prSet/>
      <dgm:spPr/>
      <dgm:t>
        <a:bodyPr/>
        <a:lstStyle/>
        <a:p>
          <a:endParaRPr lang="en-US"/>
        </a:p>
      </dgm:t>
    </dgm:pt>
    <dgm:pt modelId="{8BC84D78-88CA-4A77-BFF1-6ECE50BE7892}" type="sibTrans" cxnId="{AF3C3A6F-F625-487C-94CF-B6B9C5D43B27}">
      <dgm:prSet/>
      <dgm:spPr/>
      <dgm:t>
        <a:bodyPr/>
        <a:lstStyle/>
        <a:p>
          <a:endParaRPr lang="en-US"/>
        </a:p>
      </dgm:t>
    </dgm:pt>
    <dgm:pt modelId="{4AB82829-F7D1-4DDF-B0B8-FB195EF1612E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 dirty="0"/>
            <a:t>Auf dieser Seite</a:t>
          </a:r>
          <a:r>
            <a:rPr lang="de-DE" dirty="0"/>
            <a:t> können Sie: </a:t>
          </a:r>
          <a:endParaRPr lang="en-US" dirty="0"/>
        </a:p>
      </dgm:t>
    </dgm:pt>
    <dgm:pt modelId="{EC97266B-7162-4655-BD8D-E3BF9E3ECBB5}" type="sibTrans" cxnId="{FCADD564-8C08-4D4B-AA04-26DB0D85D325}">
      <dgm:prSet/>
      <dgm:spPr/>
      <dgm:t>
        <a:bodyPr/>
        <a:lstStyle/>
        <a:p>
          <a:endParaRPr lang="en-US"/>
        </a:p>
      </dgm:t>
    </dgm:pt>
    <dgm:pt modelId="{96BE309C-949B-4AA5-B64D-35B92E74D08E}" type="parTrans" cxnId="{FCADD564-8C08-4D4B-AA04-26DB0D85D325}">
      <dgm:prSet/>
      <dgm:spPr/>
      <dgm:t>
        <a:bodyPr/>
        <a:lstStyle/>
        <a:p>
          <a:endParaRPr lang="en-US"/>
        </a:p>
      </dgm:t>
    </dgm:pt>
    <dgm:pt modelId="{8D2CA36F-36F1-43EA-A2FA-043D81517E74}" type="pres">
      <dgm:prSet presAssocID="{FFC5A3C8-03BF-42E5-B79C-190F0B325000}" presName="root" presStyleCnt="0">
        <dgm:presLayoutVars>
          <dgm:dir/>
          <dgm:resizeHandles val="exact"/>
        </dgm:presLayoutVars>
      </dgm:prSet>
      <dgm:spPr/>
    </dgm:pt>
    <dgm:pt modelId="{F5C1F289-32A2-41AB-8DD1-25772CE2DA1E}" type="pres">
      <dgm:prSet presAssocID="{B9AC4CAB-EF4B-447A-8DD3-23F8C6596711}" presName="compNode" presStyleCnt="0"/>
      <dgm:spPr/>
    </dgm:pt>
    <dgm:pt modelId="{718947F2-B47B-4813-ACC0-9732EB222F48}" type="pres">
      <dgm:prSet presAssocID="{B9AC4CAB-EF4B-447A-8DD3-23F8C6596711}" presName="bgRect" presStyleLbl="bgShp" presStyleIdx="0" presStyleCnt="2"/>
      <dgm:spPr/>
    </dgm:pt>
    <dgm:pt modelId="{A08C4200-3EB2-40B3-AF9F-F6A4A8082580}" type="pres">
      <dgm:prSet presAssocID="{B9AC4CAB-EF4B-447A-8DD3-23F8C659671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zámítógép"/>
        </a:ext>
      </dgm:extLst>
    </dgm:pt>
    <dgm:pt modelId="{1D95A02B-EBCE-40FB-83D6-0F5733379FE2}" type="pres">
      <dgm:prSet presAssocID="{B9AC4CAB-EF4B-447A-8DD3-23F8C6596711}" presName="spaceRect" presStyleCnt="0"/>
      <dgm:spPr/>
    </dgm:pt>
    <dgm:pt modelId="{1FEE6EA8-2210-4D3E-AF84-0A9131807659}" type="pres">
      <dgm:prSet presAssocID="{B9AC4CAB-EF4B-447A-8DD3-23F8C6596711}" presName="parTx" presStyleLbl="revTx" presStyleIdx="0" presStyleCnt="2">
        <dgm:presLayoutVars>
          <dgm:chMax val="0"/>
          <dgm:chPref val="0"/>
        </dgm:presLayoutVars>
      </dgm:prSet>
      <dgm:spPr/>
    </dgm:pt>
    <dgm:pt modelId="{2A04E856-4684-4995-8BE9-1D10857E4DD7}" type="pres">
      <dgm:prSet presAssocID="{8BC84D78-88CA-4A77-BFF1-6ECE50BE7892}" presName="sibTrans" presStyleCnt="0"/>
      <dgm:spPr/>
    </dgm:pt>
    <dgm:pt modelId="{29C317D6-2932-4462-A1E1-2F4A1296CF97}" type="pres">
      <dgm:prSet presAssocID="{4AB82829-F7D1-4DDF-B0B8-FB195EF1612E}" presName="compNode" presStyleCnt="0"/>
      <dgm:spPr/>
    </dgm:pt>
    <dgm:pt modelId="{AE15BA47-4742-41B3-BC6D-01BFCB15A547}" type="pres">
      <dgm:prSet presAssocID="{4AB82829-F7D1-4DDF-B0B8-FB195EF1612E}" presName="bgRect" presStyleLbl="bgShp" presStyleIdx="1" presStyleCnt="2"/>
      <dgm:spPr/>
    </dgm:pt>
    <dgm:pt modelId="{B0F3126B-BBA0-485A-9869-2BC4D4564B39}" type="pres">
      <dgm:prSet presAssocID="{4AB82829-F7D1-4DDF-B0B8-FB195EF1612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C457B32D-DC83-436B-98F3-9EE229792F1A}" type="pres">
      <dgm:prSet presAssocID="{4AB82829-F7D1-4DDF-B0B8-FB195EF1612E}" presName="spaceRect" presStyleCnt="0"/>
      <dgm:spPr/>
    </dgm:pt>
    <dgm:pt modelId="{9A457492-CEEE-4A25-BA41-A71C046230EE}" type="pres">
      <dgm:prSet presAssocID="{4AB82829-F7D1-4DDF-B0B8-FB195EF1612E}" presName="parTx" presStyleLbl="revTx" presStyleIdx="1" presStyleCnt="2" custScaleX="47510" custLinFactNeighborX="-25630" custLinFactNeighborY="-363">
        <dgm:presLayoutVars>
          <dgm:chMax val="0"/>
          <dgm:chPref val="0"/>
        </dgm:presLayoutVars>
      </dgm:prSet>
      <dgm:spPr/>
    </dgm:pt>
  </dgm:ptLst>
  <dgm:cxnLst>
    <dgm:cxn modelId="{C4601429-BB76-4108-84EF-6E177DD0B5FB}" type="presOf" srcId="{FFC5A3C8-03BF-42E5-B79C-190F0B325000}" destId="{8D2CA36F-36F1-43EA-A2FA-043D81517E74}" srcOrd="0" destOrd="0" presId="urn:microsoft.com/office/officeart/2018/2/layout/IconVerticalSolidList"/>
    <dgm:cxn modelId="{085D5644-1F67-46D5-8F87-5ACE50B5D5C5}" type="presOf" srcId="{4AB82829-F7D1-4DDF-B0B8-FB195EF1612E}" destId="{9A457492-CEEE-4A25-BA41-A71C046230EE}" srcOrd="0" destOrd="0" presId="urn:microsoft.com/office/officeart/2018/2/layout/IconVerticalSolidList"/>
    <dgm:cxn modelId="{FCADD564-8C08-4D4B-AA04-26DB0D85D325}" srcId="{FFC5A3C8-03BF-42E5-B79C-190F0B325000}" destId="{4AB82829-F7D1-4DDF-B0B8-FB195EF1612E}" srcOrd="1" destOrd="0" parTransId="{96BE309C-949B-4AA5-B64D-35B92E74D08E}" sibTransId="{EC97266B-7162-4655-BD8D-E3BF9E3ECBB5}"/>
    <dgm:cxn modelId="{AF3C3A6F-F625-487C-94CF-B6B9C5D43B27}" srcId="{FFC5A3C8-03BF-42E5-B79C-190F0B325000}" destId="{B9AC4CAB-EF4B-447A-8DD3-23F8C6596711}" srcOrd="0" destOrd="0" parTransId="{05A87283-F924-4B34-93C8-53237DE1312C}" sibTransId="{8BC84D78-88CA-4A77-BFF1-6ECE50BE7892}"/>
    <dgm:cxn modelId="{BEBD35EE-9358-46A0-9E45-D1C4BD300612}" type="presOf" srcId="{B9AC4CAB-EF4B-447A-8DD3-23F8C6596711}" destId="{1FEE6EA8-2210-4D3E-AF84-0A9131807659}" srcOrd="0" destOrd="0" presId="urn:microsoft.com/office/officeart/2018/2/layout/IconVerticalSolidList"/>
    <dgm:cxn modelId="{529733E5-EA45-4AC9-B2BB-8D6DD24F8800}" type="presParOf" srcId="{8D2CA36F-36F1-43EA-A2FA-043D81517E74}" destId="{F5C1F289-32A2-41AB-8DD1-25772CE2DA1E}" srcOrd="0" destOrd="0" presId="urn:microsoft.com/office/officeart/2018/2/layout/IconVerticalSolidList"/>
    <dgm:cxn modelId="{16558831-297C-49D5-9631-25C6D814B51B}" type="presParOf" srcId="{F5C1F289-32A2-41AB-8DD1-25772CE2DA1E}" destId="{718947F2-B47B-4813-ACC0-9732EB222F48}" srcOrd="0" destOrd="0" presId="urn:microsoft.com/office/officeart/2018/2/layout/IconVerticalSolidList"/>
    <dgm:cxn modelId="{548F3D5F-0831-4900-B58D-EF9FB221F01A}" type="presParOf" srcId="{F5C1F289-32A2-41AB-8DD1-25772CE2DA1E}" destId="{A08C4200-3EB2-40B3-AF9F-F6A4A8082580}" srcOrd="1" destOrd="0" presId="urn:microsoft.com/office/officeart/2018/2/layout/IconVerticalSolidList"/>
    <dgm:cxn modelId="{CAABA285-CD4D-47D2-B6A9-0255A982885F}" type="presParOf" srcId="{F5C1F289-32A2-41AB-8DD1-25772CE2DA1E}" destId="{1D95A02B-EBCE-40FB-83D6-0F5733379FE2}" srcOrd="2" destOrd="0" presId="urn:microsoft.com/office/officeart/2018/2/layout/IconVerticalSolidList"/>
    <dgm:cxn modelId="{31283C2E-4A12-45FC-884B-5CE4F6CCE8BE}" type="presParOf" srcId="{F5C1F289-32A2-41AB-8DD1-25772CE2DA1E}" destId="{1FEE6EA8-2210-4D3E-AF84-0A9131807659}" srcOrd="3" destOrd="0" presId="urn:microsoft.com/office/officeart/2018/2/layout/IconVerticalSolidList"/>
    <dgm:cxn modelId="{A5B65692-1B97-4C3E-A2D3-7E05676D48F1}" type="presParOf" srcId="{8D2CA36F-36F1-43EA-A2FA-043D81517E74}" destId="{2A04E856-4684-4995-8BE9-1D10857E4DD7}" srcOrd="1" destOrd="0" presId="urn:microsoft.com/office/officeart/2018/2/layout/IconVerticalSolidList"/>
    <dgm:cxn modelId="{190DD11A-D8F9-4247-BEF9-A0A86C949D6A}" type="presParOf" srcId="{8D2CA36F-36F1-43EA-A2FA-043D81517E74}" destId="{29C317D6-2932-4462-A1E1-2F4A1296CF97}" srcOrd="2" destOrd="0" presId="urn:microsoft.com/office/officeart/2018/2/layout/IconVerticalSolidList"/>
    <dgm:cxn modelId="{CDDFC5D4-FA47-48A3-820E-D3EB8295D0F7}" type="presParOf" srcId="{29C317D6-2932-4462-A1E1-2F4A1296CF97}" destId="{AE15BA47-4742-41B3-BC6D-01BFCB15A547}" srcOrd="0" destOrd="0" presId="urn:microsoft.com/office/officeart/2018/2/layout/IconVerticalSolidList"/>
    <dgm:cxn modelId="{FECFA6BB-14B0-4D64-A2AE-4829045368BF}" type="presParOf" srcId="{29C317D6-2932-4462-A1E1-2F4A1296CF97}" destId="{B0F3126B-BBA0-485A-9869-2BC4D4564B39}" srcOrd="1" destOrd="0" presId="urn:microsoft.com/office/officeart/2018/2/layout/IconVerticalSolidList"/>
    <dgm:cxn modelId="{B6367800-03C3-4FEE-B267-5FEB10506A75}" type="presParOf" srcId="{29C317D6-2932-4462-A1E1-2F4A1296CF97}" destId="{C457B32D-DC83-436B-98F3-9EE229792F1A}" srcOrd="2" destOrd="0" presId="urn:microsoft.com/office/officeart/2018/2/layout/IconVerticalSolidList"/>
    <dgm:cxn modelId="{08531255-2D5B-42E0-B79D-9271E1949EAB}" type="presParOf" srcId="{29C317D6-2932-4462-A1E1-2F4A1296CF97}" destId="{9A457492-CEEE-4A25-BA41-A71C046230E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0BC503A-F769-413C-BB8F-68161617458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6F1D00-1169-492D-B0D2-8CAF51195C7C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 noProof="0" dirty="0"/>
            <a:t>Mit dieser App </a:t>
          </a:r>
          <a:r>
            <a:rPr lang="de-DE" b="0" noProof="0" dirty="0"/>
            <a:t>können Sie </a:t>
          </a:r>
          <a:r>
            <a:rPr lang="de-DE" b="1" i="1" noProof="0" dirty="0"/>
            <a:t>Kontoauszugspositionen nachbearbeiten</a:t>
          </a:r>
          <a:r>
            <a:rPr lang="de-DE" b="0" noProof="0" dirty="0"/>
            <a:t>, </a:t>
          </a:r>
        </a:p>
      </dgm:t>
    </dgm:pt>
    <dgm:pt modelId="{7792D67C-EF0B-4095-88D7-D8810899B5EA}" type="parTrans" cxnId="{AFCF2C17-B4D8-414A-8A97-DF1AC77DB5B4}">
      <dgm:prSet/>
      <dgm:spPr/>
      <dgm:t>
        <a:bodyPr/>
        <a:lstStyle/>
        <a:p>
          <a:endParaRPr lang="en-US"/>
        </a:p>
      </dgm:t>
    </dgm:pt>
    <dgm:pt modelId="{C342ADEA-A181-4E59-9428-E045170A7109}" type="sibTrans" cxnId="{AFCF2C17-B4D8-414A-8A97-DF1AC77DB5B4}">
      <dgm:prSet/>
      <dgm:spPr/>
      <dgm:t>
        <a:bodyPr/>
        <a:lstStyle/>
        <a:p>
          <a:endParaRPr lang="en-US"/>
        </a:p>
      </dgm:t>
    </dgm:pt>
    <dgm:pt modelId="{55F744F9-6D1F-4876-A556-97FEE280C2D0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0" noProof="0" dirty="0"/>
            <a:t>die </a:t>
          </a:r>
          <a:r>
            <a:rPr lang="de-DE" b="1" noProof="0" dirty="0"/>
            <a:t>nicht automatisch verarbeitet </a:t>
          </a:r>
          <a:r>
            <a:rPr lang="de-DE" b="0" noProof="0" dirty="0"/>
            <a:t>wurden, </a:t>
          </a:r>
          <a:endParaRPr lang="de-DE" noProof="0" dirty="0"/>
        </a:p>
      </dgm:t>
    </dgm:pt>
    <dgm:pt modelId="{9131BF3F-E58D-41E3-8BC2-029CF6370BB1}" type="parTrans" cxnId="{B81DF770-E04F-406D-998B-C4151BBE4D59}">
      <dgm:prSet/>
      <dgm:spPr/>
      <dgm:t>
        <a:bodyPr/>
        <a:lstStyle/>
        <a:p>
          <a:endParaRPr lang="en-US"/>
        </a:p>
      </dgm:t>
    </dgm:pt>
    <dgm:pt modelId="{5EDB7B56-271C-4771-ACE8-76FE11284E5E}" type="sibTrans" cxnId="{B81DF770-E04F-406D-998B-C4151BBE4D59}">
      <dgm:prSet/>
      <dgm:spPr/>
      <dgm:t>
        <a:bodyPr/>
        <a:lstStyle/>
        <a:p>
          <a:endParaRPr lang="en-US"/>
        </a:p>
      </dgm:t>
    </dgm:pt>
    <dgm:pt modelId="{572B8003-2307-4389-A978-893618E7B0C6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0" noProof="0" dirty="0"/>
            <a:t>die das System </a:t>
          </a:r>
          <a:r>
            <a:rPr lang="de-DE" b="1" noProof="0" dirty="0"/>
            <a:t>nicht automatisch buchen und ausgleichen</a:t>
          </a:r>
          <a:r>
            <a:rPr lang="de-DE" b="0" noProof="0" dirty="0"/>
            <a:t> kann.</a:t>
          </a:r>
          <a:endParaRPr lang="de-DE" noProof="0" dirty="0"/>
        </a:p>
      </dgm:t>
    </dgm:pt>
    <dgm:pt modelId="{BCCC17E9-E9C0-4A75-864E-7E9A998AE5B0}" type="parTrans" cxnId="{BAF3BAF5-0783-4E2C-BA3C-CAF903DA0815}">
      <dgm:prSet/>
      <dgm:spPr/>
      <dgm:t>
        <a:bodyPr/>
        <a:lstStyle/>
        <a:p>
          <a:endParaRPr lang="en-US"/>
        </a:p>
      </dgm:t>
    </dgm:pt>
    <dgm:pt modelId="{ABBF44E7-0FF4-4574-9F25-71044DE0640A}" type="sibTrans" cxnId="{BAF3BAF5-0783-4E2C-BA3C-CAF903DA0815}">
      <dgm:prSet/>
      <dgm:spPr/>
      <dgm:t>
        <a:bodyPr/>
        <a:lstStyle/>
        <a:p>
          <a:endParaRPr lang="en-US"/>
        </a:p>
      </dgm:t>
    </dgm:pt>
    <dgm:pt modelId="{A43D7263-C2BF-47E8-AFE7-2310D64B78E9}" type="pres">
      <dgm:prSet presAssocID="{20BC503A-F769-413C-BB8F-681616174580}" presName="root" presStyleCnt="0">
        <dgm:presLayoutVars>
          <dgm:dir/>
          <dgm:resizeHandles val="exact"/>
        </dgm:presLayoutVars>
      </dgm:prSet>
      <dgm:spPr/>
    </dgm:pt>
    <dgm:pt modelId="{A83D654E-3199-4382-8AA2-CD1CC283075F}" type="pres">
      <dgm:prSet presAssocID="{F66F1D00-1169-492D-B0D2-8CAF51195C7C}" presName="compNode" presStyleCnt="0"/>
      <dgm:spPr/>
    </dgm:pt>
    <dgm:pt modelId="{BBEF6009-80CE-44B2-BE02-832925BBEB72}" type="pres">
      <dgm:prSet presAssocID="{F66F1D00-1169-492D-B0D2-8CAF51195C7C}" presName="bgRect" presStyleLbl="bgShp" presStyleIdx="0" presStyleCnt="3"/>
      <dgm:spPr/>
    </dgm:pt>
    <dgm:pt modelId="{C01CF249-9CF3-48FA-A6C4-33B11792E216}" type="pres">
      <dgm:prSet presAssocID="{F66F1D00-1169-492D-B0D2-8CAF51195C7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gisztráció"/>
        </a:ext>
      </dgm:extLst>
    </dgm:pt>
    <dgm:pt modelId="{63DD9F47-12D3-42E8-A992-3860AE891976}" type="pres">
      <dgm:prSet presAssocID="{F66F1D00-1169-492D-B0D2-8CAF51195C7C}" presName="spaceRect" presStyleCnt="0"/>
      <dgm:spPr/>
    </dgm:pt>
    <dgm:pt modelId="{D3E5520C-6A30-41FA-BC87-5CB9F85A1459}" type="pres">
      <dgm:prSet presAssocID="{F66F1D00-1169-492D-B0D2-8CAF51195C7C}" presName="parTx" presStyleLbl="revTx" presStyleIdx="0" presStyleCnt="3">
        <dgm:presLayoutVars>
          <dgm:chMax val="0"/>
          <dgm:chPref val="0"/>
        </dgm:presLayoutVars>
      </dgm:prSet>
      <dgm:spPr/>
    </dgm:pt>
    <dgm:pt modelId="{4C93ABED-F7C8-409F-9FAE-AEA58BA4059C}" type="pres">
      <dgm:prSet presAssocID="{C342ADEA-A181-4E59-9428-E045170A7109}" presName="sibTrans" presStyleCnt="0"/>
      <dgm:spPr/>
    </dgm:pt>
    <dgm:pt modelId="{9059C3FE-69AF-4F20-9988-9CF399D29128}" type="pres">
      <dgm:prSet presAssocID="{55F744F9-6D1F-4876-A556-97FEE280C2D0}" presName="compNode" presStyleCnt="0"/>
      <dgm:spPr/>
    </dgm:pt>
    <dgm:pt modelId="{03B97F6A-6D61-4830-A747-71EE72FE41EE}" type="pres">
      <dgm:prSet presAssocID="{55F744F9-6D1F-4876-A556-97FEE280C2D0}" presName="bgRect" presStyleLbl="bgShp" presStyleIdx="1" presStyleCnt="3"/>
      <dgm:spPr/>
    </dgm:pt>
    <dgm:pt modelId="{E987E2F6-BE3A-4BEF-8B49-5A8648803A1D}" type="pres">
      <dgm:prSet presAssocID="{55F744F9-6D1F-4876-A556-97FEE280C2D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ópehely"/>
        </a:ext>
      </dgm:extLst>
    </dgm:pt>
    <dgm:pt modelId="{F2B0774B-1268-46A2-928F-59C5DD591D29}" type="pres">
      <dgm:prSet presAssocID="{55F744F9-6D1F-4876-A556-97FEE280C2D0}" presName="spaceRect" presStyleCnt="0"/>
      <dgm:spPr/>
    </dgm:pt>
    <dgm:pt modelId="{EEB2E6FD-76E9-4EA6-B8AE-D14EA81CE8DB}" type="pres">
      <dgm:prSet presAssocID="{55F744F9-6D1F-4876-A556-97FEE280C2D0}" presName="parTx" presStyleLbl="revTx" presStyleIdx="1" presStyleCnt="3">
        <dgm:presLayoutVars>
          <dgm:chMax val="0"/>
          <dgm:chPref val="0"/>
        </dgm:presLayoutVars>
      </dgm:prSet>
      <dgm:spPr/>
    </dgm:pt>
    <dgm:pt modelId="{1821D861-4C7C-4281-B2FE-5A21E6A1AD86}" type="pres">
      <dgm:prSet presAssocID="{5EDB7B56-271C-4771-ACE8-76FE11284E5E}" presName="sibTrans" presStyleCnt="0"/>
      <dgm:spPr/>
    </dgm:pt>
    <dgm:pt modelId="{634EA5FF-913E-4500-B609-1D8E3647B3AA}" type="pres">
      <dgm:prSet presAssocID="{572B8003-2307-4389-A978-893618E7B0C6}" presName="compNode" presStyleCnt="0"/>
      <dgm:spPr/>
    </dgm:pt>
    <dgm:pt modelId="{EC2B0EDD-D992-4086-9868-8CEA9E63412B}" type="pres">
      <dgm:prSet presAssocID="{572B8003-2307-4389-A978-893618E7B0C6}" presName="bgRect" presStyleLbl="bgShp" presStyleIdx="2" presStyleCnt="3"/>
      <dgm:spPr/>
    </dgm:pt>
    <dgm:pt modelId="{5D71D8F6-7553-486A-8566-261265164962}" type="pres">
      <dgm:prSet presAssocID="{572B8003-2307-4389-A978-893618E7B0C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eliratok"/>
        </a:ext>
      </dgm:extLst>
    </dgm:pt>
    <dgm:pt modelId="{8BCF280A-229F-4B91-8DBF-A803415D58A3}" type="pres">
      <dgm:prSet presAssocID="{572B8003-2307-4389-A978-893618E7B0C6}" presName="spaceRect" presStyleCnt="0"/>
      <dgm:spPr/>
    </dgm:pt>
    <dgm:pt modelId="{98FA6544-BF49-4791-B269-4E31CDF0B90C}" type="pres">
      <dgm:prSet presAssocID="{572B8003-2307-4389-A978-893618E7B0C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44DC107-746B-48CF-8419-D97299EDA072}" type="presOf" srcId="{572B8003-2307-4389-A978-893618E7B0C6}" destId="{98FA6544-BF49-4791-B269-4E31CDF0B90C}" srcOrd="0" destOrd="0" presId="urn:microsoft.com/office/officeart/2018/2/layout/IconVerticalSolidList"/>
    <dgm:cxn modelId="{AFCF2C17-B4D8-414A-8A97-DF1AC77DB5B4}" srcId="{20BC503A-F769-413C-BB8F-681616174580}" destId="{F66F1D00-1169-492D-B0D2-8CAF51195C7C}" srcOrd="0" destOrd="0" parTransId="{7792D67C-EF0B-4095-88D7-D8810899B5EA}" sibTransId="{C342ADEA-A181-4E59-9428-E045170A7109}"/>
    <dgm:cxn modelId="{6DC2E44D-9086-4A83-A789-1C596038B91F}" type="presOf" srcId="{F66F1D00-1169-492D-B0D2-8CAF51195C7C}" destId="{D3E5520C-6A30-41FA-BC87-5CB9F85A1459}" srcOrd="0" destOrd="0" presId="urn:microsoft.com/office/officeart/2018/2/layout/IconVerticalSolidList"/>
    <dgm:cxn modelId="{B81DF770-E04F-406D-998B-C4151BBE4D59}" srcId="{20BC503A-F769-413C-BB8F-681616174580}" destId="{55F744F9-6D1F-4876-A556-97FEE280C2D0}" srcOrd="1" destOrd="0" parTransId="{9131BF3F-E58D-41E3-8BC2-029CF6370BB1}" sibTransId="{5EDB7B56-271C-4771-ACE8-76FE11284E5E}"/>
    <dgm:cxn modelId="{0D61C9E5-CD5D-40D1-A82F-7E4BE61E8DA3}" type="presOf" srcId="{55F744F9-6D1F-4876-A556-97FEE280C2D0}" destId="{EEB2E6FD-76E9-4EA6-B8AE-D14EA81CE8DB}" srcOrd="0" destOrd="0" presId="urn:microsoft.com/office/officeart/2018/2/layout/IconVerticalSolidList"/>
    <dgm:cxn modelId="{A17CBAF3-18F2-4BD8-B476-021FC36641E3}" type="presOf" srcId="{20BC503A-F769-413C-BB8F-681616174580}" destId="{A43D7263-C2BF-47E8-AFE7-2310D64B78E9}" srcOrd="0" destOrd="0" presId="urn:microsoft.com/office/officeart/2018/2/layout/IconVerticalSolidList"/>
    <dgm:cxn modelId="{BAF3BAF5-0783-4E2C-BA3C-CAF903DA0815}" srcId="{20BC503A-F769-413C-BB8F-681616174580}" destId="{572B8003-2307-4389-A978-893618E7B0C6}" srcOrd="2" destOrd="0" parTransId="{BCCC17E9-E9C0-4A75-864E-7E9A998AE5B0}" sibTransId="{ABBF44E7-0FF4-4574-9F25-71044DE0640A}"/>
    <dgm:cxn modelId="{9A7F474A-ABEB-439E-B7D6-787DB1F8FBFE}" type="presParOf" srcId="{A43D7263-C2BF-47E8-AFE7-2310D64B78E9}" destId="{A83D654E-3199-4382-8AA2-CD1CC283075F}" srcOrd="0" destOrd="0" presId="urn:microsoft.com/office/officeart/2018/2/layout/IconVerticalSolidList"/>
    <dgm:cxn modelId="{0C0F4070-BDB7-4BC0-8FF3-570B0FEA50DB}" type="presParOf" srcId="{A83D654E-3199-4382-8AA2-CD1CC283075F}" destId="{BBEF6009-80CE-44B2-BE02-832925BBEB72}" srcOrd="0" destOrd="0" presId="urn:microsoft.com/office/officeart/2018/2/layout/IconVerticalSolidList"/>
    <dgm:cxn modelId="{AC98FB6F-52C5-4307-B8D9-059C0F5DE575}" type="presParOf" srcId="{A83D654E-3199-4382-8AA2-CD1CC283075F}" destId="{C01CF249-9CF3-48FA-A6C4-33B11792E216}" srcOrd="1" destOrd="0" presId="urn:microsoft.com/office/officeart/2018/2/layout/IconVerticalSolidList"/>
    <dgm:cxn modelId="{462AE961-7405-4B1B-BC8A-126009A5F489}" type="presParOf" srcId="{A83D654E-3199-4382-8AA2-CD1CC283075F}" destId="{63DD9F47-12D3-42E8-A992-3860AE891976}" srcOrd="2" destOrd="0" presId="urn:microsoft.com/office/officeart/2018/2/layout/IconVerticalSolidList"/>
    <dgm:cxn modelId="{164FCE2C-3F5C-4C09-82DF-A2B5FB9206CA}" type="presParOf" srcId="{A83D654E-3199-4382-8AA2-CD1CC283075F}" destId="{D3E5520C-6A30-41FA-BC87-5CB9F85A1459}" srcOrd="3" destOrd="0" presId="urn:microsoft.com/office/officeart/2018/2/layout/IconVerticalSolidList"/>
    <dgm:cxn modelId="{F66B82F8-F397-4B46-B619-9971630556FB}" type="presParOf" srcId="{A43D7263-C2BF-47E8-AFE7-2310D64B78E9}" destId="{4C93ABED-F7C8-409F-9FAE-AEA58BA4059C}" srcOrd="1" destOrd="0" presId="urn:microsoft.com/office/officeart/2018/2/layout/IconVerticalSolidList"/>
    <dgm:cxn modelId="{66C709A1-F0E2-4553-8FC3-AE780DB40889}" type="presParOf" srcId="{A43D7263-C2BF-47E8-AFE7-2310D64B78E9}" destId="{9059C3FE-69AF-4F20-9988-9CF399D29128}" srcOrd="2" destOrd="0" presId="urn:microsoft.com/office/officeart/2018/2/layout/IconVerticalSolidList"/>
    <dgm:cxn modelId="{BF4A6BEB-4CEB-41CB-8882-35EC96D7228F}" type="presParOf" srcId="{9059C3FE-69AF-4F20-9988-9CF399D29128}" destId="{03B97F6A-6D61-4830-A747-71EE72FE41EE}" srcOrd="0" destOrd="0" presId="urn:microsoft.com/office/officeart/2018/2/layout/IconVerticalSolidList"/>
    <dgm:cxn modelId="{F02618BB-B715-4531-BBCD-08531B850E1D}" type="presParOf" srcId="{9059C3FE-69AF-4F20-9988-9CF399D29128}" destId="{E987E2F6-BE3A-4BEF-8B49-5A8648803A1D}" srcOrd="1" destOrd="0" presId="urn:microsoft.com/office/officeart/2018/2/layout/IconVerticalSolidList"/>
    <dgm:cxn modelId="{915A1499-B605-4AE3-AB84-79DC50347141}" type="presParOf" srcId="{9059C3FE-69AF-4F20-9988-9CF399D29128}" destId="{F2B0774B-1268-46A2-928F-59C5DD591D29}" srcOrd="2" destOrd="0" presId="urn:microsoft.com/office/officeart/2018/2/layout/IconVerticalSolidList"/>
    <dgm:cxn modelId="{2CCA895C-3864-4DBF-8F7F-97D711021305}" type="presParOf" srcId="{9059C3FE-69AF-4F20-9988-9CF399D29128}" destId="{EEB2E6FD-76E9-4EA6-B8AE-D14EA81CE8DB}" srcOrd="3" destOrd="0" presId="urn:microsoft.com/office/officeart/2018/2/layout/IconVerticalSolidList"/>
    <dgm:cxn modelId="{63A65813-BA06-438B-A2BB-D0919AAB0951}" type="presParOf" srcId="{A43D7263-C2BF-47E8-AFE7-2310D64B78E9}" destId="{1821D861-4C7C-4281-B2FE-5A21E6A1AD86}" srcOrd="3" destOrd="0" presId="urn:microsoft.com/office/officeart/2018/2/layout/IconVerticalSolidList"/>
    <dgm:cxn modelId="{C23058D1-7B9F-415C-BDD8-A45161F3CDEA}" type="presParOf" srcId="{A43D7263-C2BF-47E8-AFE7-2310D64B78E9}" destId="{634EA5FF-913E-4500-B609-1D8E3647B3AA}" srcOrd="4" destOrd="0" presId="urn:microsoft.com/office/officeart/2018/2/layout/IconVerticalSolidList"/>
    <dgm:cxn modelId="{7D37F225-30AC-4FA1-9EC6-0E40FC0243B5}" type="presParOf" srcId="{634EA5FF-913E-4500-B609-1D8E3647B3AA}" destId="{EC2B0EDD-D992-4086-9868-8CEA9E63412B}" srcOrd="0" destOrd="0" presId="urn:microsoft.com/office/officeart/2018/2/layout/IconVerticalSolidList"/>
    <dgm:cxn modelId="{332F7093-5F3F-4D52-8E2F-26202D51E016}" type="presParOf" srcId="{634EA5FF-913E-4500-B609-1D8E3647B3AA}" destId="{5D71D8F6-7553-486A-8566-261265164962}" srcOrd="1" destOrd="0" presId="urn:microsoft.com/office/officeart/2018/2/layout/IconVerticalSolidList"/>
    <dgm:cxn modelId="{B5B87823-B87F-42B8-970D-BAAF6F6BAC35}" type="presParOf" srcId="{634EA5FF-913E-4500-B609-1D8E3647B3AA}" destId="{8BCF280A-229F-4B91-8DBF-A803415D58A3}" srcOrd="2" destOrd="0" presId="urn:microsoft.com/office/officeart/2018/2/layout/IconVerticalSolidList"/>
    <dgm:cxn modelId="{0602E79B-FD5D-4058-9691-EF0727498E6E}" type="presParOf" srcId="{634EA5FF-913E-4500-B609-1D8E3647B3AA}" destId="{98FA6544-BF49-4791-B269-4E31CDF0B90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0.xml><?xml version="1.0" encoding="utf-8"?>
<dgm:dataModel xmlns:dgm="http://schemas.openxmlformats.org/drawingml/2006/diagram" xmlns:a="http://schemas.openxmlformats.org/drawingml/2006/main">
  <dgm:ptLst>
    <dgm:pt modelId="{FFC5A3C8-03BF-42E5-B79C-190F0B32500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B82829-F7D1-4DDF-B0B8-FB195EF1612E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Die </a:t>
          </a:r>
          <a:r>
            <a:rPr lang="de-DE" b="1" i="1" dirty="0"/>
            <a:t>xSuite Incoming Invoice Ledger</a:t>
          </a:r>
          <a:r>
            <a:rPr lang="de-DE" dirty="0"/>
            <a:t> ist eine Softwarelösung, die speziell </a:t>
          </a:r>
          <a:r>
            <a:rPr lang="de-DE" b="1" dirty="0"/>
            <a:t>für die Verarbeitung von Eingangsrechnungen</a:t>
          </a:r>
          <a:r>
            <a:rPr lang="de-DE" dirty="0"/>
            <a:t> in SAP entwickelt wurde. </a:t>
          </a:r>
          <a:endParaRPr lang="en-US" dirty="0"/>
        </a:p>
      </dgm:t>
    </dgm:pt>
    <dgm:pt modelId="{EC97266B-7162-4655-BD8D-E3BF9E3ECBB5}" type="sibTrans" cxnId="{FCADD564-8C08-4D4B-AA04-26DB0D85D325}">
      <dgm:prSet/>
      <dgm:spPr/>
      <dgm:t>
        <a:bodyPr/>
        <a:lstStyle/>
        <a:p>
          <a:endParaRPr lang="en-US"/>
        </a:p>
      </dgm:t>
    </dgm:pt>
    <dgm:pt modelId="{96BE309C-949B-4AA5-B64D-35B92E74D08E}" type="parTrans" cxnId="{FCADD564-8C08-4D4B-AA04-26DB0D85D325}">
      <dgm:prSet/>
      <dgm:spPr/>
      <dgm:t>
        <a:bodyPr/>
        <a:lstStyle/>
        <a:p>
          <a:endParaRPr lang="en-US"/>
        </a:p>
      </dgm:t>
    </dgm:pt>
    <dgm:pt modelId="{8D2CA36F-36F1-43EA-A2FA-043D81517E74}" type="pres">
      <dgm:prSet presAssocID="{FFC5A3C8-03BF-42E5-B79C-190F0B325000}" presName="root" presStyleCnt="0">
        <dgm:presLayoutVars>
          <dgm:dir/>
          <dgm:resizeHandles val="exact"/>
        </dgm:presLayoutVars>
      </dgm:prSet>
      <dgm:spPr/>
    </dgm:pt>
    <dgm:pt modelId="{29C317D6-2932-4462-A1E1-2F4A1296CF97}" type="pres">
      <dgm:prSet presAssocID="{4AB82829-F7D1-4DDF-B0B8-FB195EF1612E}" presName="compNode" presStyleCnt="0"/>
      <dgm:spPr/>
    </dgm:pt>
    <dgm:pt modelId="{AE15BA47-4742-41B3-BC6D-01BFCB15A547}" type="pres">
      <dgm:prSet presAssocID="{4AB82829-F7D1-4DDF-B0B8-FB195EF1612E}" presName="bgRect" presStyleLbl="bgShp" presStyleIdx="0" presStyleCnt="1" custScaleY="169501" custLinFactNeighborX="-1434" custLinFactNeighborY="-363"/>
      <dgm:spPr/>
    </dgm:pt>
    <dgm:pt modelId="{B0F3126B-BBA0-485A-9869-2BC4D4564B39}" type="pres">
      <dgm:prSet presAssocID="{4AB82829-F7D1-4DDF-B0B8-FB195EF1612E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C457B32D-DC83-436B-98F3-9EE229792F1A}" type="pres">
      <dgm:prSet presAssocID="{4AB82829-F7D1-4DDF-B0B8-FB195EF1612E}" presName="spaceRect" presStyleCnt="0"/>
      <dgm:spPr/>
    </dgm:pt>
    <dgm:pt modelId="{9A457492-CEEE-4A25-BA41-A71C046230EE}" type="pres">
      <dgm:prSet presAssocID="{4AB82829-F7D1-4DDF-B0B8-FB195EF1612E}" presName="parTx" presStyleLbl="revTx" presStyleIdx="0" presStyleCnt="1" custScaleX="90285" custScaleY="162517" custLinFactNeighborX="-4577" custLinFactNeighborY="-363">
        <dgm:presLayoutVars>
          <dgm:chMax val="0"/>
          <dgm:chPref val="0"/>
        </dgm:presLayoutVars>
      </dgm:prSet>
      <dgm:spPr/>
    </dgm:pt>
  </dgm:ptLst>
  <dgm:cxnLst>
    <dgm:cxn modelId="{C4601429-BB76-4108-84EF-6E177DD0B5FB}" type="presOf" srcId="{FFC5A3C8-03BF-42E5-B79C-190F0B325000}" destId="{8D2CA36F-36F1-43EA-A2FA-043D81517E74}" srcOrd="0" destOrd="0" presId="urn:microsoft.com/office/officeart/2018/2/layout/IconVerticalSolidList"/>
    <dgm:cxn modelId="{085D5644-1F67-46D5-8F87-5ACE50B5D5C5}" type="presOf" srcId="{4AB82829-F7D1-4DDF-B0B8-FB195EF1612E}" destId="{9A457492-CEEE-4A25-BA41-A71C046230EE}" srcOrd="0" destOrd="0" presId="urn:microsoft.com/office/officeart/2018/2/layout/IconVerticalSolidList"/>
    <dgm:cxn modelId="{FCADD564-8C08-4D4B-AA04-26DB0D85D325}" srcId="{FFC5A3C8-03BF-42E5-B79C-190F0B325000}" destId="{4AB82829-F7D1-4DDF-B0B8-FB195EF1612E}" srcOrd="0" destOrd="0" parTransId="{96BE309C-949B-4AA5-B64D-35B92E74D08E}" sibTransId="{EC97266B-7162-4655-BD8D-E3BF9E3ECBB5}"/>
    <dgm:cxn modelId="{190DD11A-D8F9-4247-BEF9-A0A86C949D6A}" type="presParOf" srcId="{8D2CA36F-36F1-43EA-A2FA-043D81517E74}" destId="{29C317D6-2932-4462-A1E1-2F4A1296CF97}" srcOrd="0" destOrd="0" presId="urn:microsoft.com/office/officeart/2018/2/layout/IconVerticalSolidList"/>
    <dgm:cxn modelId="{CDDFC5D4-FA47-48A3-820E-D3EB8295D0F7}" type="presParOf" srcId="{29C317D6-2932-4462-A1E1-2F4A1296CF97}" destId="{AE15BA47-4742-41B3-BC6D-01BFCB15A547}" srcOrd="0" destOrd="0" presId="urn:microsoft.com/office/officeart/2018/2/layout/IconVerticalSolidList"/>
    <dgm:cxn modelId="{FECFA6BB-14B0-4D64-A2AE-4829045368BF}" type="presParOf" srcId="{29C317D6-2932-4462-A1E1-2F4A1296CF97}" destId="{B0F3126B-BBA0-485A-9869-2BC4D4564B39}" srcOrd="1" destOrd="0" presId="urn:microsoft.com/office/officeart/2018/2/layout/IconVerticalSolidList"/>
    <dgm:cxn modelId="{B6367800-03C3-4FEE-B267-5FEB10506A75}" type="presParOf" srcId="{29C317D6-2932-4462-A1E1-2F4A1296CF97}" destId="{C457B32D-DC83-436B-98F3-9EE229792F1A}" srcOrd="2" destOrd="0" presId="urn:microsoft.com/office/officeart/2018/2/layout/IconVerticalSolidList"/>
    <dgm:cxn modelId="{08531255-2D5B-42E0-B79D-9271E1949EAB}" type="presParOf" srcId="{29C317D6-2932-4462-A1E1-2F4A1296CF97}" destId="{9A457492-CEEE-4A25-BA41-A71C046230E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1.xml><?xml version="1.0" encoding="utf-8"?>
<dgm:dataModel xmlns:dgm="http://schemas.openxmlformats.org/drawingml/2006/diagram" xmlns:a="http://schemas.openxmlformats.org/drawingml/2006/main">
  <dgm:ptLst>
    <dgm:pt modelId="{FFC5A3C8-03BF-42E5-B79C-190F0B32500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B82829-F7D1-4DDF-B0B8-FB195EF1612E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 i="1" dirty="0"/>
            <a:t>Substitute Maintenance</a:t>
          </a:r>
          <a:r>
            <a:rPr lang="de-DE" dirty="0"/>
            <a:t> bezieht sich auf </a:t>
          </a:r>
          <a:r>
            <a:rPr lang="de-DE" b="1" dirty="0"/>
            <a:t>die Pflege von Substitutionsregeln</a:t>
          </a:r>
          <a:r>
            <a:rPr lang="de-DE" dirty="0"/>
            <a:t> oder -</a:t>
          </a:r>
          <a:r>
            <a:rPr lang="de-DE" b="1" dirty="0"/>
            <a:t>einstellungen innerhalb der Kreditorenbuchhaltung</a:t>
          </a:r>
          <a:r>
            <a:rPr lang="de-DE" dirty="0"/>
            <a:t>. </a:t>
          </a:r>
          <a:endParaRPr lang="en-US" dirty="0"/>
        </a:p>
      </dgm:t>
    </dgm:pt>
    <dgm:pt modelId="{EC97266B-7162-4655-BD8D-E3BF9E3ECBB5}" type="sibTrans" cxnId="{FCADD564-8C08-4D4B-AA04-26DB0D85D325}">
      <dgm:prSet/>
      <dgm:spPr/>
      <dgm:t>
        <a:bodyPr/>
        <a:lstStyle/>
        <a:p>
          <a:endParaRPr lang="en-US"/>
        </a:p>
      </dgm:t>
    </dgm:pt>
    <dgm:pt modelId="{96BE309C-949B-4AA5-B64D-35B92E74D08E}" type="parTrans" cxnId="{FCADD564-8C08-4D4B-AA04-26DB0D85D325}">
      <dgm:prSet/>
      <dgm:spPr/>
      <dgm:t>
        <a:bodyPr/>
        <a:lstStyle/>
        <a:p>
          <a:endParaRPr lang="en-US"/>
        </a:p>
      </dgm:t>
    </dgm:pt>
    <dgm:pt modelId="{8D2CA36F-36F1-43EA-A2FA-043D81517E74}" type="pres">
      <dgm:prSet presAssocID="{FFC5A3C8-03BF-42E5-B79C-190F0B325000}" presName="root" presStyleCnt="0">
        <dgm:presLayoutVars>
          <dgm:dir/>
          <dgm:resizeHandles val="exact"/>
        </dgm:presLayoutVars>
      </dgm:prSet>
      <dgm:spPr/>
    </dgm:pt>
    <dgm:pt modelId="{29C317D6-2932-4462-A1E1-2F4A1296CF97}" type="pres">
      <dgm:prSet presAssocID="{4AB82829-F7D1-4DDF-B0B8-FB195EF1612E}" presName="compNode" presStyleCnt="0"/>
      <dgm:spPr/>
    </dgm:pt>
    <dgm:pt modelId="{AE15BA47-4742-41B3-BC6D-01BFCB15A547}" type="pres">
      <dgm:prSet presAssocID="{4AB82829-F7D1-4DDF-B0B8-FB195EF1612E}" presName="bgRect" presStyleLbl="bgShp" presStyleIdx="0" presStyleCnt="1" custScaleY="169501" custLinFactNeighborX="-1434" custLinFactNeighborY="-363"/>
      <dgm:spPr/>
    </dgm:pt>
    <dgm:pt modelId="{B0F3126B-BBA0-485A-9869-2BC4D4564B39}" type="pres">
      <dgm:prSet presAssocID="{4AB82829-F7D1-4DDF-B0B8-FB195EF1612E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C457B32D-DC83-436B-98F3-9EE229792F1A}" type="pres">
      <dgm:prSet presAssocID="{4AB82829-F7D1-4DDF-B0B8-FB195EF1612E}" presName="spaceRect" presStyleCnt="0"/>
      <dgm:spPr/>
    </dgm:pt>
    <dgm:pt modelId="{9A457492-CEEE-4A25-BA41-A71C046230EE}" type="pres">
      <dgm:prSet presAssocID="{4AB82829-F7D1-4DDF-B0B8-FB195EF1612E}" presName="parTx" presStyleLbl="revTx" presStyleIdx="0" presStyleCnt="1" custScaleX="90285" custScaleY="162517" custLinFactNeighborX="-4577" custLinFactNeighborY="-363">
        <dgm:presLayoutVars>
          <dgm:chMax val="0"/>
          <dgm:chPref val="0"/>
        </dgm:presLayoutVars>
      </dgm:prSet>
      <dgm:spPr/>
    </dgm:pt>
  </dgm:ptLst>
  <dgm:cxnLst>
    <dgm:cxn modelId="{C4601429-BB76-4108-84EF-6E177DD0B5FB}" type="presOf" srcId="{FFC5A3C8-03BF-42E5-B79C-190F0B325000}" destId="{8D2CA36F-36F1-43EA-A2FA-043D81517E74}" srcOrd="0" destOrd="0" presId="urn:microsoft.com/office/officeart/2018/2/layout/IconVerticalSolidList"/>
    <dgm:cxn modelId="{085D5644-1F67-46D5-8F87-5ACE50B5D5C5}" type="presOf" srcId="{4AB82829-F7D1-4DDF-B0B8-FB195EF1612E}" destId="{9A457492-CEEE-4A25-BA41-A71C046230EE}" srcOrd="0" destOrd="0" presId="urn:microsoft.com/office/officeart/2018/2/layout/IconVerticalSolidList"/>
    <dgm:cxn modelId="{FCADD564-8C08-4D4B-AA04-26DB0D85D325}" srcId="{FFC5A3C8-03BF-42E5-B79C-190F0B325000}" destId="{4AB82829-F7D1-4DDF-B0B8-FB195EF1612E}" srcOrd="0" destOrd="0" parTransId="{96BE309C-949B-4AA5-B64D-35B92E74D08E}" sibTransId="{EC97266B-7162-4655-BD8D-E3BF9E3ECBB5}"/>
    <dgm:cxn modelId="{190DD11A-D8F9-4247-BEF9-A0A86C949D6A}" type="presParOf" srcId="{8D2CA36F-36F1-43EA-A2FA-043D81517E74}" destId="{29C317D6-2932-4462-A1E1-2F4A1296CF97}" srcOrd="0" destOrd="0" presId="urn:microsoft.com/office/officeart/2018/2/layout/IconVerticalSolidList"/>
    <dgm:cxn modelId="{CDDFC5D4-FA47-48A3-820E-D3EB8295D0F7}" type="presParOf" srcId="{29C317D6-2932-4462-A1E1-2F4A1296CF97}" destId="{AE15BA47-4742-41B3-BC6D-01BFCB15A547}" srcOrd="0" destOrd="0" presId="urn:microsoft.com/office/officeart/2018/2/layout/IconVerticalSolidList"/>
    <dgm:cxn modelId="{FECFA6BB-14B0-4D64-A2AE-4829045368BF}" type="presParOf" srcId="{29C317D6-2932-4462-A1E1-2F4A1296CF97}" destId="{B0F3126B-BBA0-485A-9869-2BC4D4564B39}" srcOrd="1" destOrd="0" presId="urn:microsoft.com/office/officeart/2018/2/layout/IconVerticalSolidList"/>
    <dgm:cxn modelId="{B6367800-03C3-4FEE-B267-5FEB10506A75}" type="presParOf" srcId="{29C317D6-2932-4462-A1E1-2F4A1296CF97}" destId="{C457B32D-DC83-436B-98F3-9EE229792F1A}" srcOrd="2" destOrd="0" presId="urn:microsoft.com/office/officeart/2018/2/layout/IconVerticalSolidList"/>
    <dgm:cxn modelId="{08531255-2D5B-42E0-B79D-9271E1949EAB}" type="presParOf" srcId="{29C317D6-2932-4462-A1E1-2F4A1296CF97}" destId="{9A457492-CEEE-4A25-BA41-A71C046230E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2.xml><?xml version="1.0" encoding="utf-8"?>
<dgm:dataModel xmlns:dgm="http://schemas.openxmlformats.org/drawingml/2006/diagram" xmlns:a="http://schemas.openxmlformats.org/drawingml/2006/main">
  <dgm:ptLst>
    <dgm:pt modelId="{FFC5A3C8-03BF-42E5-B79C-190F0B32500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B82829-F7D1-4DDF-B0B8-FB195EF1612E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Der </a:t>
          </a:r>
          <a:r>
            <a:rPr lang="de-DE" b="1" i="1" dirty="0"/>
            <a:t>Archive Link Monitor</a:t>
          </a:r>
          <a:r>
            <a:rPr lang="de-DE" dirty="0"/>
            <a:t> ist ein Werkzeug </a:t>
          </a:r>
          <a:r>
            <a:rPr lang="de-DE" b="1" dirty="0"/>
            <a:t>zur Überwachung der Ablage von Dokumenten</a:t>
          </a:r>
          <a:r>
            <a:rPr lang="de-DE" dirty="0"/>
            <a:t>, die mit der Kreditorenbuchhaltung verknüpft sind, im SAP-System. </a:t>
          </a:r>
          <a:endParaRPr lang="en-US" dirty="0"/>
        </a:p>
      </dgm:t>
    </dgm:pt>
    <dgm:pt modelId="{EC97266B-7162-4655-BD8D-E3BF9E3ECBB5}" type="sibTrans" cxnId="{FCADD564-8C08-4D4B-AA04-26DB0D85D325}">
      <dgm:prSet/>
      <dgm:spPr/>
      <dgm:t>
        <a:bodyPr/>
        <a:lstStyle/>
        <a:p>
          <a:endParaRPr lang="en-US"/>
        </a:p>
      </dgm:t>
    </dgm:pt>
    <dgm:pt modelId="{96BE309C-949B-4AA5-B64D-35B92E74D08E}" type="parTrans" cxnId="{FCADD564-8C08-4D4B-AA04-26DB0D85D325}">
      <dgm:prSet/>
      <dgm:spPr/>
      <dgm:t>
        <a:bodyPr/>
        <a:lstStyle/>
        <a:p>
          <a:endParaRPr lang="en-US"/>
        </a:p>
      </dgm:t>
    </dgm:pt>
    <dgm:pt modelId="{8D2CA36F-36F1-43EA-A2FA-043D81517E74}" type="pres">
      <dgm:prSet presAssocID="{FFC5A3C8-03BF-42E5-B79C-190F0B325000}" presName="root" presStyleCnt="0">
        <dgm:presLayoutVars>
          <dgm:dir/>
          <dgm:resizeHandles val="exact"/>
        </dgm:presLayoutVars>
      </dgm:prSet>
      <dgm:spPr/>
    </dgm:pt>
    <dgm:pt modelId="{29C317D6-2932-4462-A1E1-2F4A1296CF97}" type="pres">
      <dgm:prSet presAssocID="{4AB82829-F7D1-4DDF-B0B8-FB195EF1612E}" presName="compNode" presStyleCnt="0"/>
      <dgm:spPr/>
    </dgm:pt>
    <dgm:pt modelId="{AE15BA47-4742-41B3-BC6D-01BFCB15A547}" type="pres">
      <dgm:prSet presAssocID="{4AB82829-F7D1-4DDF-B0B8-FB195EF1612E}" presName="bgRect" presStyleLbl="bgShp" presStyleIdx="0" presStyleCnt="1" custScaleY="169501" custLinFactNeighborX="-1434" custLinFactNeighborY="-363"/>
      <dgm:spPr/>
    </dgm:pt>
    <dgm:pt modelId="{B0F3126B-BBA0-485A-9869-2BC4D4564B39}" type="pres">
      <dgm:prSet presAssocID="{4AB82829-F7D1-4DDF-B0B8-FB195EF1612E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C457B32D-DC83-436B-98F3-9EE229792F1A}" type="pres">
      <dgm:prSet presAssocID="{4AB82829-F7D1-4DDF-B0B8-FB195EF1612E}" presName="spaceRect" presStyleCnt="0"/>
      <dgm:spPr/>
    </dgm:pt>
    <dgm:pt modelId="{9A457492-CEEE-4A25-BA41-A71C046230EE}" type="pres">
      <dgm:prSet presAssocID="{4AB82829-F7D1-4DDF-B0B8-FB195EF1612E}" presName="parTx" presStyleLbl="revTx" presStyleIdx="0" presStyleCnt="1" custScaleX="90285" custScaleY="162517" custLinFactNeighborX="-4577" custLinFactNeighborY="-363">
        <dgm:presLayoutVars>
          <dgm:chMax val="0"/>
          <dgm:chPref val="0"/>
        </dgm:presLayoutVars>
      </dgm:prSet>
      <dgm:spPr/>
    </dgm:pt>
  </dgm:ptLst>
  <dgm:cxnLst>
    <dgm:cxn modelId="{C4601429-BB76-4108-84EF-6E177DD0B5FB}" type="presOf" srcId="{FFC5A3C8-03BF-42E5-B79C-190F0B325000}" destId="{8D2CA36F-36F1-43EA-A2FA-043D81517E74}" srcOrd="0" destOrd="0" presId="urn:microsoft.com/office/officeart/2018/2/layout/IconVerticalSolidList"/>
    <dgm:cxn modelId="{085D5644-1F67-46D5-8F87-5ACE50B5D5C5}" type="presOf" srcId="{4AB82829-F7D1-4DDF-B0B8-FB195EF1612E}" destId="{9A457492-CEEE-4A25-BA41-A71C046230EE}" srcOrd="0" destOrd="0" presId="urn:microsoft.com/office/officeart/2018/2/layout/IconVerticalSolidList"/>
    <dgm:cxn modelId="{FCADD564-8C08-4D4B-AA04-26DB0D85D325}" srcId="{FFC5A3C8-03BF-42E5-B79C-190F0B325000}" destId="{4AB82829-F7D1-4DDF-B0B8-FB195EF1612E}" srcOrd="0" destOrd="0" parTransId="{96BE309C-949B-4AA5-B64D-35B92E74D08E}" sibTransId="{EC97266B-7162-4655-BD8D-E3BF9E3ECBB5}"/>
    <dgm:cxn modelId="{190DD11A-D8F9-4247-BEF9-A0A86C949D6A}" type="presParOf" srcId="{8D2CA36F-36F1-43EA-A2FA-043D81517E74}" destId="{29C317D6-2932-4462-A1E1-2F4A1296CF97}" srcOrd="0" destOrd="0" presId="urn:microsoft.com/office/officeart/2018/2/layout/IconVerticalSolidList"/>
    <dgm:cxn modelId="{CDDFC5D4-FA47-48A3-820E-D3EB8295D0F7}" type="presParOf" srcId="{29C317D6-2932-4462-A1E1-2F4A1296CF97}" destId="{AE15BA47-4742-41B3-BC6D-01BFCB15A547}" srcOrd="0" destOrd="0" presId="urn:microsoft.com/office/officeart/2018/2/layout/IconVerticalSolidList"/>
    <dgm:cxn modelId="{FECFA6BB-14B0-4D64-A2AE-4829045368BF}" type="presParOf" srcId="{29C317D6-2932-4462-A1E1-2F4A1296CF97}" destId="{B0F3126B-BBA0-485A-9869-2BC4D4564B39}" srcOrd="1" destOrd="0" presId="urn:microsoft.com/office/officeart/2018/2/layout/IconVerticalSolidList"/>
    <dgm:cxn modelId="{B6367800-03C3-4FEE-B267-5FEB10506A75}" type="presParOf" srcId="{29C317D6-2932-4462-A1E1-2F4A1296CF97}" destId="{C457B32D-DC83-436B-98F3-9EE229792F1A}" srcOrd="2" destOrd="0" presId="urn:microsoft.com/office/officeart/2018/2/layout/IconVerticalSolidList"/>
    <dgm:cxn modelId="{08531255-2D5B-42E0-B79D-9271E1949EAB}" type="presParOf" srcId="{29C317D6-2932-4462-A1E1-2F4A1296CF97}" destId="{9A457492-CEEE-4A25-BA41-A71C046230E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3.xml><?xml version="1.0" encoding="utf-8"?>
<dgm:dataModel xmlns:dgm="http://schemas.openxmlformats.org/drawingml/2006/diagram" xmlns:a="http://schemas.openxmlformats.org/drawingml/2006/main">
  <dgm:ptLst>
    <dgm:pt modelId="{FFC5A3C8-03BF-42E5-B79C-190F0B32500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AC4CAB-EF4B-447A-8DD3-23F8C6596711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In SAP HANA, </a:t>
          </a:r>
          <a:r>
            <a:rPr lang="de-DE" b="1" i="1" dirty="0"/>
            <a:t>unkritische Grundberechtigungen</a:t>
          </a:r>
          <a:r>
            <a:rPr lang="de-DE" dirty="0"/>
            <a:t> beziehen sich auf </a:t>
          </a:r>
          <a:r>
            <a:rPr lang="de-DE" b="1" dirty="0"/>
            <a:t>Berechtigungen</a:t>
          </a:r>
          <a:r>
            <a:rPr lang="de-DE" dirty="0"/>
            <a:t>, die für den Betrieb des Systems </a:t>
          </a:r>
          <a:r>
            <a:rPr lang="de-DE" b="1" dirty="0"/>
            <a:t>notwendig</a:t>
          </a:r>
          <a:r>
            <a:rPr lang="de-DE" dirty="0"/>
            <a:t> sind, aber </a:t>
          </a:r>
          <a:r>
            <a:rPr lang="de-DE" b="1" dirty="0"/>
            <a:t>keine potenziellen Sicherheitsrisiken</a:t>
          </a:r>
          <a:r>
            <a:rPr lang="de-DE" dirty="0"/>
            <a:t> darstellen. </a:t>
          </a:r>
          <a:endParaRPr lang="en-US" dirty="0"/>
        </a:p>
      </dgm:t>
    </dgm:pt>
    <dgm:pt modelId="{05A87283-F924-4B34-93C8-53237DE1312C}" type="parTrans" cxnId="{AF3C3A6F-F625-487C-94CF-B6B9C5D43B27}">
      <dgm:prSet/>
      <dgm:spPr/>
      <dgm:t>
        <a:bodyPr/>
        <a:lstStyle/>
        <a:p>
          <a:endParaRPr lang="en-US"/>
        </a:p>
      </dgm:t>
    </dgm:pt>
    <dgm:pt modelId="{8BC84D78-88CA-4A77-BFF1-6ECE50BE7892}" type="sibTrans" cxnId="{AF3C3A6F-F625-487C-94CF-B6B9C5D43B27}">
      <dgm:prSet/>
      <dgm:spPr/>
      <dgm:t>
        <a:bodyPr/>
        <a:lstStyle/>
        <a:p>
          <a:endParaRPr lang="en-US"/>
        </a:p>
      </dgm:t>
    </dgm:pt>
    <dgm:pt modelId="{4AB82829-F7D1-4DDF-B0B8-FB195EF1612E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Diese Berechtigungen werden: </a:t>
          </a:r>
          <a:endParaRPr lang="en-US" dirty="0"/>
        </a:p>
      </dgm:t>
    </dgm:pt>
    <dgm:pt modelId="{EC97266B-7162-4655-BD8D-E3BF9E3ECBB5}" type="sibTrans" cxnId="{FCADD564-8C08-4D4B-AA04-26DB0D85D325}">
      <dgm:prSet/>
      <dgm:spPr/>
      <dgm:t>
        <a:bodyPr/>
        <a:lstStyle/>
        <a:p>
          <a:endParaRPr lang="en-US"/>
        </a:p>
      </dgm:t>
    </dgm:pt>
    <dgm:pt modelId="{96BE309C-949B-4AA5-B64D-35B92E74D08E}" type="parTrans" cxnId="{FCADD564-8C08-4D4B-AA04-26DB0D85D325}">
      <dgm:prSet/>
      <dgm:spPr/>
      <dgm:t>
        <a:bodyPr/>
        <a:lstStyle/>
        <a:p>
          <a:endParaRPr lang="en-US"/>
        </a:p>
      </dgm:t>
    </dgm:pt>
    <dgm:pt modelId="{8D2CA36F-36F1-43EA-A2FA-043D81517E74}" type="pres">
      <dgm:prSet presAssocID="{FFC5A3C8-03BF-42E5-B79C-190F0B325000}" presName="root" presStyleCnt="0">
        <dgm:presLayoutVars>
          <dgm:dir/>
          <dgm:resizeHandles val="exact"/>
        </dgm:presLayoutVars>
      </dgm:prSet>
      <dgm:spPr/>
    </dgm:pt>
    <dgm:pt modelId="{F5C1F289-32A2-41AB-8DD1-25772CE2DA1E}" type="pres">
      <dgm:prSet presAssocID="{B9AC4CAB-EF4B-447A-8DD3-23F8C6596711}" presName="compNode" presStyleCnt="0"/>
      <dgm:spPr/>
    </dgm:pt>
    <dgm:pt modelId="{718947F2-B47B-4813-ACC0-9732EB222F48}" type="pres">
      <dgm:prSet presAssocID="{B9AC4CAB-EF4B-447A-8DD3-23F8C6596711}" presName="bgRect" presStyleLbl="bgShp" presStyleIdx="0" presStyleCnt="2"/>
      <dgm:spPr/>
    </dgm:pt>
    <dgm:pt modelId="{A08C4200-3EB2-40B3-AF9F-F6A4A8082580}" type="pres">
      <dgm:prSet presAssocID="{B9AC4CAB-EF4B-447A-8DD3-23F8C659671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zámítógép"/>
        </a:ext>
      </dgm:extLst>
    </dgm:pt>
    <dgm:pt modelId="{1D95A02B-EBCE-40FB-83D6-0F5733379FE2}" type="pres">
      <dgm:prSet presAssocID="{B9AC4CAB-EF4B-447A-8DD3-23F8C6596711}" presName="spaceRect" presStyleCnt="0"/>
      <dgm:spPr/>
    </dgm:pt>
    <dgm:pt modelId="{1FEE6EA8-2210-4D3E-AF84-0A9131807659}" type="pres">
      <dgm:prSet presAssocID="{B9AC4CAB-EF4B-447A-8DD3-23F8C6596711}" presName="parTx" presStyleLbl="revTx" presStyleIdx="0" presStyleCnt="2">
        <dgm:presLayoutVars>
          <dgm:chMax val="0"/>
          <dgm:chPref val="0"/>
        </dgm:presLayoutVars>
      </dgm:prSet>
      <dgm:spPr/>
    </dgm:pt>
    <dgm:pt modelId="{2A04E856-4684-4995-8BE9-1D10857E4DD7}" type="pres">
      <dgm:prSet presAssocID="{8BC84D78-88CA-4A77-BFF1-6ECE50BE7892}" presName="sibTrans" presStyleCnt="0"/>
      <dgm:spPr/>
    </dgm:pt>
    <dgm:pt modelId="{29C317D6-2932-4462-A1E1-2F4A1296CF97}" type="pres">
      <dgm:prSet presAssocID="{4AB82829-F7D1-4DDF-B0B8-FB195EF1612E}" presName="compNode" presStyleCnt="0"/>
      <dgm:spPr/>
    </dgm:pt>
    <dgm:pt modelId="{AE15BA47-4742-41B3-BC6D-01BFCB15A547}" type="pres">
      <dgm:prSet presAssocID="{4AB82829-F7D1-4DDF-B0B8-FB195EF1612E}" presName="bgRect" presStyleLbl="bgShp" presStyleIdx="1" presStyleCnt="2" custScaleY="184354"/>
      <dgm:spPr/>
    </dgm:pt>
    <dgm:pt modelId="{B0F3126B-BBA0-485A-9869-2BC4D4564B39}" type="pres">
      <dgm:prSet presAssocID="{4AB82829-F7D1-4DDF-B0B8-FB195EF1612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C457B32D-DC83-436B-98F3-9EE229792F1A}" type="pres">
      <dgm:prSet presAssocID="{4AB82829-F7D1-4DDF-B0B8-FB195EF1612E}" presName="spaceRect" presStyleCnt="0"/>
      <dgm:spPr/>
    </dgm:pt>
    <dgm:pt modelId="{9A457492-CEEE-4A25-BA41-A71C046230EE}" type="pres">
      <dgm:prSet presAssocID="{4AB82829-F7D1-4DDF-B0B8-FB195EF1612E}" presName="parTx" presStyleLbl="revTx" presStyleIdx="1" presStyleCnt="2" custScaleX="46001" custLinFactNeighborX="-25983" custLinFactNeighborY="-25750">
        <dgm:presLayoutVars>
          <dgm:chMax val="0"/>
          <dgm:chPref val="0"/>
        </dgm:presLayoutVars>
      </dgm:prSet>
      <dgm:spPr/>
    </dgm:pt>
  </dgm:ptLst>
  <dgm:cxnLst>
    <dgm:cxn modelId="{C4601429-BB76-4108-84EF-6E177DD0B5FB}" type="presOf" srcId="{FFC5A3C8-03BF-42E5-B79C-190F0B325000}" destId="{8D2CA36F-36F1-43EA-A2FA-043D81517E74}" srcOrd="0" destOrd="0" presId="urn:microsoft.com/office/officeart/2018/2/layout/IconVerticalSolidList"/>
    <dgm:cxn modelId="{085D5644-1F67-46D5-8F87-5ACE50B5D5C5}" type="presOf" srcId="{4AB82829-F7D1-4DDF-B0B8-FB195EF1612E}" destId="{9A457492-CEEE-4A25-BA41-A71C046230EE}" srcOrd="0" destOrd="0" presId="urn:microsoft.com/office/officeart/2018/2/layout/IconVerticalSolidList"/>
    <dgm:cxn modelId="{FCADD564-8C08-4D4B-AA04-26DB0D85D325}" srcId="{FFC5A3C8-03BF-42E5-B79C-190F0B325000}" destId="{4AB82829-F7D1-4DDF-B0B8-FB195EF1612E}" srcOrd="1" destOrd="0" parTransId="{96BE309C-949B-4AA5-B64D-35B92E74D08E}" sibTransId="{EC97266B-7162-4655-BD8D-E3BF9E3ECBB5}"/>
    <dgm:cxn modelId="{AF3C3A6F-F625-487C-94CF-B6B9C5D43B27}" srcId="{FFC5A3C8-03BF-42E5-B79C-190F0B325000}" destId="{B9AC4CAB-EF4B-447A-8DD3-23F8C6596711}" srcOrd="0" destOrd="0" parTransId="{05A87283-F924-4B34-93C8-53237DE1312C}" sibTransId="{8BC84D78-88CA-4A77-BFF1-6ECE50BE7892}"/>
    <dgm:cxn modelId="{BEBD35EE-9358-46A0-9E45-D1C4BD300612}" type="presOf" srcId="{B9AC4CAB-EF4B-447A-8DD3-23F8C6596711}" destId="{1FEE6EA8-2210-4D3E-AF84-0A9131807659}" srcOrd="0" destOrd="0" presId="urn:microsoft.com/office/officeart/2018/2/layout/IconVerticalSolidList"/>
    <dgm:cxn modelId="{529733E5-EA45-4AC9-B2BB-8D6DD24F8800}" type="presParOf" srcId="{8D2CA36F-36F1-43EA-A2FA-043D81517E74}" destId="{F5C1F289-32A2-41AB-8DD1-25772CE2DA1E}" srcOrd="0" destOrd="0" presId="urn:microsoft.com/office/officeart/2018/2/layout/IconVerticalSolidList"/>
    <dgm:cxn modelId="{16558831-297C-49D5-9631-25C6D814B51B}" type="presParOf" srcId="{F5C1F289-32A2-41AB-8DD1-25772CE2DA1E}" destId="{718947F2-B47B-4813-ACC0-9732EB222F48}" srcOrd="0" destOrd="0" presId="urn:microsoft.com/office/officeart/2018/2/layout/IconVerticalSolidList"/>
    <dgm:cxn modelId="{548F3D5F-0831-4900-B58D-EF9FB221F01A}" type="presParOf" srcId="{F5C1F289-32A2-41AB-8DD1-25772CE2DA1E}" destId="{A08C4200-3EB2-40B3-AF9F-F6A4A8082580}" srcOrd="1" destOrd="0" presId="urn:microsoft.com/office/officeart/2018/2/layout/IconVerticalSolidList"/>
    <dgm:cxn modelId="{CAABA285-CD4D-47D2-B6A9-0255A982885F}" type="presParOf" srcId="{F5C1F289-32A2-41AB-8DD1-25772CE2DA1E}" destId="{1D95A02B-EBCE-40FB-83D6-0F5733379FE2}" srcOrd="2" destOrd="0" presId="urn:microsoft.com/office/officeart/2018/2/layout/IconVerticalSolidList"/>
    <dgm:cxn modelId="{31283C2E-4A12-45FC-884B-5CE4F6CCE8BE}" type="presParOf" srcId="{F5C1F289-32A2-41AB-8DD1-25772CE2DA1E}" destId="{1FEE6EA8-2210-4D3E-AF84-0A9131807659}" srcOrd="3" destOrd="0" presId="urn:microsoft.com/office/officeart/2018/2/layout/IconVerticalSolidList"/>
    <dgm:cxn modelId="{A5B65692-1B97-4C3E-A2D3-7E05676D48F1}" type="presParOf" srcId="{8D2CA36F-36F1-43EA-A2FA-043D81517E74}" destId="{2A04E856-4684-4995-8BE9-1D10857E4DD7}" srcOrd="1" destOrd="0" presId="urn:microsoft.com/office/officeart/2018/2/layout/IconVerticalSolidList"/>
    <dgm:cxn modelId="{190DD11A-D8F9-4247-BEF9-A0A86C949D6A}" type="presParOf" srcId="{8D2CA36F-36F1-43EA-A2FA-043D81517E74}" destId="{29C317D6-2932-4462-A1E1-2F4A1296CF97}" srcOrd="2" destOrd="0" presId="urn:microsoft.com/office/officeart/2018/2/layout/IconVerticalSolidList"/>
    <dgm:cxn modelId="{CDDFC5D4-FA47-48A3-820E-D3EB8295D0F7}" type="presParOf" srcId="{29C317D6-2932-4462-A1E1-2F4A1296CF97}" destId="{AE15BA47-4742-41B3-BC6D-01BFCB15A547}" srcOrd="0" destOrd="0" presId="urn:microsoft.com/office/officeart/2018/2/layout/IconVerticalSolidList"/>
    <dgm:cxn modelId="{FECFA6BB-14B0-4D64-A2AE-4829045368BF}" type="presParOf" srcId="{29C317D6-2932-4462-A1E1-2F4A1296CF97}" destId="{B0F3126B-BBA0-485A-9869-2BC4D4564B39}" srcOrd="1" destOrd="0" presId="urn:microsoft.com/office/officeart/2018/2/layout/IconVerticalSolidList"/>
    <dgm:cxn modelId="{B6367800-03C3-4FEE-B267-5FEB10506A75}" type="presParOf" srcId="{29C317D6-2932-4462-A1E1-2F4A1296CF97}" destId="{C457B32D-DC83-436B-98F3-9EE229792F1A}" srcOrd="2" destOrd="0" presId="urn:microsoft.com/office/officeart/2018/2/layout/IconVerticalSolidList"/>
    <dgm:cxn modelId="{08531255-2D5B-42E0-B79D-9271E1949EAB}" type="presParOf" srcId="{29C317D6-2932-4462-A1E1-2F4A1296CF97}" destId="{9A457492-CEEE-4A25-BA41-A71C046230E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4.xml><?xml version="1.0" encoding="utf-8"?>
<dgm:dataModel xmlns:dgm="http://schemas.openxmlformats.org/drawingml/2006/diagram" xmlns:a="http://schemas.openxmlformats.org/drawingml/2006/main">
  <dgm:ptLst>
    <dgm:pt modelId="{8720FC3D-26D9-42B0-B577-3CBC9F4501A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3DD2E0-5DC0-4838-A557-F2A3D3545AAA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Das </a:t>
          </a:r>
          <a:r>
            <a:rPr lang="de-DE" b="1" i="1" dirty="0"/>
            <a:t>Anwendungsprotokoll</a:t>
          </a:r>
          <a:r>
            <a:rPr lang="de-DE" dirty="0"/>
            <a:t> in SAP HANA ist ein Protokoll, das von Anwendungen verwendet wird, um </a:t>
          </a:r>
          <a:r>
            <a:rPr lang="de-DE" b="1" dirty="0"/>
            <a:t>wichtige Ereignisse</a:t>
          </a:r>
          <a:r>
            <a:rPr lang="de-DE" dirty="0"/>
            <a:t>, </a:t>
          </a:r>
          <a:r>
            <a:rPr lang="de-DE" b="1" dirty="0"/>
            <a:t>Warnungen</a:t>
          </a:r>
          <a:r>
            <a:rPr lang="de-DE" dirty="0"/>
            <a:t> und </a:t>
          </a:r>
          <a:r>
            <a:rPr lang="de-DE" b="1" dirty="0"/>
            <a:t>Fehler</a:t>
          </a:r>
          <a:r>
            <a:rPr lang="de-DE" dirty="0"/>
            <a:t> während der Ausführung </a:t>
          </a:r>
          <a:r>
            <a:rPr lang="de-DE" b="1" dirty="0"/>
            <a:t>aufzuzeichnen</a:t>
          </a:r>
          <a:r>
            <a:rPr lang="de-DE" dirty="0"/>
            <a:t>. </a:t>
          </a:r>
          <a:endParaRPr lang="en-US" dirty="0"/>
        </a:p>
      </dgm:t>
    </dgm:pt>
    <dgm:pt modelId="{8B86857B-4B1F-4A66-B469-3D02D71C9E38}" type="parTrans" cxnId="{08CF9A60-3108-4B6B-AE94-AD9C92B95002}">
      <dgm:prSet/>
      <dgm:spPr/>
      <dgm:t>
        <a:bodyPr/>
        <a:lstStyle/>
        <a:p>
          <a:endParaRPr lang="en-US"/>
        </a:p>
      </dgm:t>
    </dgm:pt>
    <dgm:pt modelId="{AABDB2B7-B907-424A-A80F-852C042F4E0A}" type="sibTrans" cxnId="{08CF9A60-3108-4B6B-AE94-AD9C92B95002}">
      <dgm:prSet/>
      <dgm:spPr/>
      <dgm:t>
        <a:bodyPr/>
        <a:lstStyle/>
        <a:p>
          <a:endParaRPr lang="en-US"/>
        </a:p>
      </dgm:t>
    </dgm:pt>
    <dgm:pt modelId="{23D2EEC9-E873-4F5C-8C50-4608766C369D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Es ähnelt dem Systemprotokoll, ist aber </a:t>
          </a:r>
          <a:r>
            <a:rPr lang="de-DE" b="1" dirty="0"/>
            <a:t>spezifischer für die Anwendung</a:t>
          </a:r>
          <a:r>
            <a:rPr lang="de-DE" dirty="0"/>
            <a:t> und kann </a:t>
          </a:r>
          <a:r>
            <a:rPr lang="de-DE" b="1" dirty="0"/>
            <a:t>für das anwendungsspezifische</a:t>
          </a:r>
          <a:r>
            <a:rPr lang="de-DE" dirty="0"/>
            <a:t> Monitoring genutzt werden. </a:t>
          </a:r>
          <a:endParaRPr lang="en-US" dirty="0"/>
        </a:p>
      </dgm:t>
    </dgm:pt>
    <dgm:pt modelId="{BDE019B6-007C-4FF0-A933-8BDDACDC94D0}" type="parTrans" cxnId="{3790393B-1ECF-4431-916E-3B7F5BAA29AA}">
      <dgm:prSet/>
      <dgm:spPr/>
      <dgm:t>
        <a:bodyPr/>
        <a:lstStyle/>
        <a:p>
          <a:endParaRPr lang="en-US"/>
        </a:p>
      </dgm:t>
    </dgm:pt>
    <dgm:pt modelId="{799FCB32-3983-4C5A-A433-27E28089BF3F}" type="sibTrans" cxnId="{3790393B-1ECF-4431-916E-3B7F5BAA29AA}">
      <dgm:prSet/>
      <dgm:spPr/>
      <dgm:t>
        <a:bodyPr/>
        <a:lstStyle/>
        <a:p>
          <a:endParaRPr lang="en-US"/>
        </a:p>
      </dgm:t>
    </dgm:pt>
    <dgm:pt modelId="{C03D2D61-1E18-4EB3-BA07-C7D4ECAA3108}" type="pres">
      <dgm:prSet presAssocID="{8720FC3D-26D9-42B0-B577-3CBC9F4501A8}" presName="root" presStyleCnt="0">
        <dgm:presLayoutVars>
          <dgm:dir/>
          <dgm:resizeHandles val="exact"/>
        </dgm:presLayoutVars>
      </dgm:prSet>
      <dgm:spPr/>
    </dgm:pt>
    <dgm:pt modelId="{7949905D-89F8-4649-A889-F735B804FDCB}" type="pres">
      <dgm:prSet presAssocID="{3A3DD2E0-5DC0-4838-A557-F2A3D3545AAA}" presName="compNode" presStyleCnt="0"/>
      <dgm:spPr/>
    </dgm:pt>
    <dgm:pt modelId="{4491D25B-C90D-42CA-BD9C-25004715FD68}" type="pres">
      <dgm:prSet presAssocID="{3A3DD2E0-5DC0-4838-A557-F2A3D3545AAA}" presName="bgRect" presStyleLbl="bgShp" presStyleIdx="0" presStyleCnt="2"/>
      <dgm:spPr/>
    </dgm:pt>
    <dgm:pt modelId="{E87E1B69-3616-40FF-8AB2-3DBD84FC16B7}" type="pres">
      <dgm:prSet presAssocID="{3A3DD2E0-5DC0-4838-A557-F2A3D3545AA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lyamatábra"/>
        </a:ext>
      </dgm:extLst>
    </dgm:pt>
    <dgm:pt modelId="{2F5041BE-CC8B-4BC5-8D3F-9D5759BBDD8F}" type="pres">
      <dgm:prSet presAssocID="{3A3DD2E0-5DC0-4838-A557-F2A3D3545AAA}" presName="spaceRect" presStyleCnt="0"/>
      <dgm:spPr/>
    </dgm:pt>
    <dgm:pt modelId="{D289502A-BDD7-4537-A2DD-F9818EC7F0D6}" type="pres">
      <dgm:prSet presAssocID="{3A3DD2E0-5DC0-4838-A557-F2A3D3545AAA}" presName="parTx" presStyleLbl="revTx" presStyleIdx="0" presStyleCnt="2">
        <dgm:presLayoutVars>
          <dgm:chMax val="0"/>
          <dgm:chPref val="0"/>
        </dgm:presLayoutVars>
      </dgm:prSet>
      <dgm:spPr/>
    </dgm:pt>
    <dgm:pt modelId="{F04B0644-F7C9-403A-88C0-CED65AC5C1FD}" type="pres">
      <dgm:prSet presAssocID="{AABDB2B7-B907-424A-A80F-852C042F4E0A}" presName="sibTrans" presStyleCnt="0"/>
      <dgm:spPr/>
    </dgm:pt>
    <dgm:pt modelId="{4F76DDFC-BE6F-4C4B-B1DC-860E31878686}" type="pres">
      <dgm:prSet presAssocID="{23D2EEC9-E873-4F5C-8C50-4608766C369D}" presName="compNode" presStyleCnt="0"/>
      <dgm:spPr/>
    </dgm:pt>
    <dgm:pt modelId="{41C84BB5-498E-4CED-BCC3-3939B3454773}" type="pres">
      <dgm:prSet presAssocID="{23D2EEC9-E873-4F5C-8C50-4608766C369D}" presName="bgRect" presStyleLbl="bgShp" presStyleIdx="1" presStyleCnt="2"/>
      <dgm:spPr/>
    </dgm:pt>
    <dgm:pt modelId="{7E11CBA4-2B6E-479E-8C1D-327D63D98122}" type="pres">
      <dgm:prSet presAssocID="{23D2EEC9-E873-4F5C-8C50-4608766C369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pa"/>
        </a:ext>
      </dgm:extLst>
    </dgm:pt>
    <dgm:pt modelId="{521CA836-2554-4B07-BB9E-5C011A924067}" type="pres">
      <dgm:prSet presAssocID="{23D2EEC9-E873-4F5C-8C50-4608766C369D}" presName="spaceRect" presStyleCnt="0"/>
      <dgm:spPr/>
    </dgm:pt>
    <dgm:pt modelId="{411B27FD-EAE4-4408-9E32-0CBA52FDE782}" type="pres">
      <dgm:prSet presAssocID="{23D2EEC9-E873-4F5C-8C50-4608766C369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BB9E7620-9B72-4F0E-8843-FC4B909B5021}" type="presOf" srcId="{8720FC3D-26D9-42B0-B577-3CBC9F4501A8}" destId="{C03D2D61-1E18-4EB3-BA07-C7D4ECAA3108}" srcOrd="0" destOrd="0" presId="urn:microsoft.com/office/officeart/2018/2/layout/IconVerticalSolidList"/>
    <dgm:cxn modelId="{3790393B-1ECF-4431-916E-3B7F5BAA29AA}" srcId="{8720FC3D-26D9-42B0-B577-3CBC9F4501A8}" destId="{23D2EEC9-E873-4F5C-8C50-4608766C369D}" srcOrd="1" destOrd="0" parTransId="{BDE019B6-007C-4FF0-A933-8BDDACDC94D0}" sibTransId="{799FCB32-3983-4C5A-A433-27E28089BF3F}"/>
    <dgm:cxn modelId="{08CF9A60-3108-4B6B-AE94-AD9C92B95002}" srcId="{8720FC3D-26D9-42B0-B577-3CBC9F4501A8}" destId="{3A3DD2E0-5DC0-4838-A557-F2A3D3545AAA}" srcOrd="0" destOrd="0" parTransId="{8B86857B-4B1F-4A66-B469-3D02D71C9E38}" sibTransId="{AABDB2B7-B907-424A-A80F-852C042F4E0A}"/>
    <dgm:cxn modelId="{FEA4C650-82AF-4319-9D5D-1EBA0B207CED}" type="presOf" srcId="{3A3DD2E0-5DC0-4838-A557-F2A3D3545AAA}" destId="{D289502A-BDD7-4537-A2DD-F9818EC7F0D6}" srcOrd="0" destOrd="0" presId="urn:microsoft.com/office/officeart/2018/2/layout/IconVerticalSolidList"/>
    <dgm:cxn modelId="{509C17DF-F640-4FB6-99F3-F877C87A891B}" type="presOf" srcId="{23D2EEC9-E873-4F5C-8C50-4608766C369D}" destId="{411B27FD-EAE4-4408-9E32-0CBA52FDE782}" srcOrd="0" destOrd="0" presId="urn:microsoft.com/office/officeart/2018/2/layout/IconVerticalSolidList"/>
    <dgm:cxn modelId="{295E1253-FB06-4B5A-A6B4-6D45F9068FF5}" type="presParOf" srcId="{C03D2D61-1E18-4EB3-BA07-C7D4ECAA3108}" destId="{7949905D-89F8-4649-A889-F735B804FDCB}" srcOrd="0" destOrd="0" presId="urn:microsoft.com/office/officeart/2018/2/layout/IconVerticalSolidList"/>
    <dgm:cxn modelId="{576C3D75-C9D5-489F-B9D7-8B1ADC5BCD4F}" type="presParOf" srcId="{7949905D-89F8-4649-A889-F735B804FDCB}" destId="{4491D25B-C90D-42CA-BD9C-25004715FD68}" srcOrd="0" destOrd="0" presId="urn:microsoft.com/office/officeart/2018/2/layout/IconVerticalSolidList"/>
    <dgm:cxn modelId="{3461C79A-6CBB-47AB-B375-C5582AB4F198}" type="presParOf" srcId="{7949905D-89F8-4649-A889-F735B804FDCB}" destId="{E87E1B69-3616-40FF-8AB2-3DBD84FC16B7}" srcOrd="1" destOrd="0" presId="urn:microsoft.com/office/officeart/2018/2/layout/IconVerticalSolidList"/>
    <dgm:cxn modelId="{1D4D1472-68FF-45AD-BD70-C444DFEE265E}" type="presParOf" srcId="{7949905D-89F8-4649-A889-F735B804FDCB}" destId="{2F5041BE-CC8B-4BC5-8D3F-9D5759BBDD8F}" srcOrd="2" destOrd="0" presId="urn:microsoft.com/office/officeart/2018/2/layout/IconVerticalSolidList"/>
    <dgm:cxn modelId="{259349A1-C29F-4D9A-931F-B3AA5320A8B7}" type="presParOf" srcId="{7949905D-89F8-4649-A889-F735B804FDCB}" destId="{D289502A-BDD7-4537-A2DD-F9818EC7F0D6}" srcOrd="3" destOrd="0" presId="urn:microsoft.com/office/officeart/2018/2/layout/IconVerticalSolidList"/>
    <dgm:cxn modelId="{18E6ECDE-D98C-4D69-A5FA-F4A5D6B9CB19}" type="presParOf" srcId="{C03D2D61-1E18-4EB3-BA07-C7D4ECAA3108}" destId="{F04B0644-F7C9-403A-88C0-CED65AC5C1FD}" srcOrd="1" destOrd="0" presId="urn:microsoft.com/office/officeart/2018/2/layout/IconVerticalSolidList"/>
    <dgm:cxn modelId="{475DAB75-433B-4141-A406-8884401D0D90}" type="presParOf" srcId="{C03D2D61-1E18-4EB3-BA07-C7D4ECAA3108}" destId="{4F76DDFC-BE6F-4C4B-B1DC-860E31878686}" srcOrd="2" destOrd="0" presId="urn:microsoft.com/office/officeart/2018/2/layout/IconVerticalSolidList"/>
    <dgm:cxn modelId="{C151DC01-F98F-4D65-BF14-8E46451AA99A}" type="presParOf" srcId="{4F76DDFC-BE6F-4C4B-B1DC-860E31878686}" destId="{41C84BB5-498E-4CED-BCC3-3939B3454773}" srcOrd="0" destOrd="0" presId="urn:microsoft.com/office/officeart/2018/2/layout/IconVerticalSolidList"/>
    <dgm:cxn modelId="{EEA25F2A-EA21-4BC3-9768-2C88602B7D1A}" type="presParOf" srcId="{4F76DDFC-BE6F-4C4B-B1DC-860E31878686}" destId="{7E11CBA4-2B6E-479E-8C1D-327D63D98122}" srcOrd="1" destOrd="0" presId="urn:microsoft.com/office/officeart/2018/2/layout/IconVerticalSolidList"/>
    <dgm:cxn modelId="{E1367884-C1F9-40EF-95C5-648FCD3E77B7}" type="presParOf" srcId="{4F76DDFC-BE6F-4C4B-B1DC-860E31878686}" destId="{521CA836-2554-4B07-BB9E-5C011A924067}" srcOrd="2" destOrd="0" presId="urn:microsoft.com/office/officeart/2018/2/layout/IconVerticalSolidList"/>
    <dgm:cxn modelId="{5EDD3B05-AC04-4BC2-8F31-A718BA3D953A}" type="presParOf" srcId="{4F76DDFC-BE6F-4C4B-B1DC-860E31878686}" destId="{411B27FD-EAE4-4408-9E32-0CBA52FDE78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5.xml><?xml version="1.0" encoding="utf-8"?>
<dgm:dataModel xmlns:dgm="http://schemas.openxmlformats.org/drawingml/2006/diagram" xmlns:a="http://schemas.openxmlformats.org/drawingml/2006/main">
  <dgm:ptLst>
    <dgm:pt modelId="{8720FC3D-26D9-42B0-B577-3CBC9F4501A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3DD2E0-5DC0-4838-A557-F2A3D3545AAA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In SAP HANA, </a:t>
          </a:r>
          <a:r>
            <a:rPr lang="de-DE" b="1" i="1" dirty="0"/>
            <a:t>Anzeigen eigene Jobs</a:t>
          </a:r>
          <a:r>
            <a:rPr lang="de-DE" dirty="0"/>
            <a:t> bezieht sich auf die Möglichkeit, die </a:t>
          </a:r>
          <a:r>
            <a:rPr lang="de-DE" b="1" dirty="0"/>
            <a:t>Berechtigungen zu überprüfen</a:t>
          </a:r>
          <a:r>
            <a:rPr lang="de-DE" dirty="0"/>
            <a:t>, die für Benutzerkonten und deren zugeordnete Jobs (wie z.B. geplante Aufgaben) definiert sind. </a:t>
          </a:r>
          <a:endParaRPr lang="en-US" dirty="0"/>
        </a:p>
      </dgm:t>
    </dgm:pt>
    <dgm:pt modelId="{8B86857B-4B1F-4A66-B469-3D02D71C9E38}" type="parTrans" cxnId="{08CF9A60-3108-4B6B-AE94-AD9C92B95002}">
      <dgm:prSet/>
      <dgm:spPr/>
      <dgm:t>
        <a:bodyPr/>
        <a:lstStyle/>
        <a:p>
          <a:endParaRPr lang="en-US"/>
        </a:p>
      </dgm:t>
    </dgm:pt>
    <dgm:pt modelId="{AABDB2B7-B907-424A-A80F-852C042F4E0A}" type="sibTrans" cxnId="{08CF9A60-3108-4B6B-AE94-AD9C92B95002}">
      <dgm:prSet/>
      <dgm:spPr/>
      <dgm:t>
        <a:bodyPr/>
        <a:lstStyle/>
        <a:p>
          <a:endParaRPr lang="en-US"/>
        </a:p>
      </dgm:t>
    </dgm:pt>
    <dgm:pt modelId="{C03D2D61-1E18-4EB3-BA07-C7D4ECAA3108}" type="pres">
      <dgm:prSet presAssocID="{8720FC3D-26D9-42B0-B577-3CBC9F4501A8}" presName="root" presStyleCnt="0">
        <dgm:presLayoutVars>
          <dgm:dir/>
          <dgm:resizeHandles val="exact"/>
        </dgm:presLayoutVars>
      </dgm:prSet>
      <dgm:spPr/>
    </dgm:pt>
    <dgm:pt modelId="{7949905D-89F8-4649-A889-F735B804FDCB}" type="pres">
      <dgm:prSet presAssocID="{3A3DD2E0-5DC0-4838-A557-F2A3D3545AAA}" presName="compNode" presStyleCnt="0"/>
      <dgm:spPr/>
    </dgm:pt>
    <dgm:pt modelId="{4491D25B-C90D-42CA-BD9C-25004715FD68}" type="pres">
      <dgm:prSet presAssocID="{3A3DD2E0-5DC0-4838-A557-F2A3D3545AAA}" presName="bgRect" presStyleLbl="bgShp" presStyleIdx="0" presStyleCnt="1" custScaleY="163243"/>
      <dgm:spPr/>
    </dgm:pt>
    <dgm:pt modelId="{E87E1B69-3616-40FF-8AB2-3DBD84FC16B7}" type="pres">
      <dgm:prSet presAssocID="{3A3DD2E0-5DC0-4838-A557-F2A3D3545AAA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lyamatábra"/>
        </a:ext>
      </dgm:extLst>
    </dgm:pt>
    <dgm:pt modelId="{2F5041BE-CC8B-4BC5-8D3F-9D5759BBDD8F}" type="pres">
      <dgm:prSet presAssocID="{3A3DD2E0-5DC0-4838-A557-F2A3D3545AAA}" presName="spaceRect" presStyleCnt="0"/>
      <dgm:spPr/>
    </dgm:pt>
    <dgm:pt modelId="{D289502A-BDD7-4537-A2DD-F9818EC7F0D6}" type="pres">
      <dgm:prSet presAssocID="{3A3DD2E0-5DC0-4838-A557-F2A3D3545AAA}" presName="parTx" presStyleLbl="revTx" presStyleIdx="0" presStyleCnt="1" custScaleY="170227">
        <dgm:presLayoutVars>
          <dgm:chMax val="0"/>
          <dgm:chPref val="0"/>
        </dgm:presLayoutVars>
      </dgm:prSet>
      <dgm:spPr/>
    </dgm:pt>
  </dgm:ptLst>
  <dgm:cxnLst>
    <dgm:cxn modelId="{BB9E7620-9B72-4F0E-8843-FC4B909B5021}" type="presOf" srcId="{8720FC3D-26D9-42B0-B577-3CBC9F4501A8}" destId="{C03D2D61-1E18-4EB3-BA07-C7D4ECAA3108}" srcOrd="0" destOrd="0" presId="urn:microsoft.com/office/officeart/2018/2/layout/IconVerticalSolidList"/>
    <dgm:cxn modelId="{08CF9A60-3108-4B6B-AE94-AD9C92B95002}" srcId="{8720FC3D-26D9-42B0-B577-3CBC9F4501A8}" destId="{3A3DD2E0-5DC0-4838-A557-F2A3D3545AAA}" srcOrd="0" destOrd="0" parTransId="{8B86857B-4B1F-4A66-B469-3D02D71C9E38}" sibTransId="{AABDB2B7-B907-424A-A80F-852C042F4E0A}"/>
    <dgm:cxn modelId="{FEA4C650-82AF-4319-9D5D-1EBA0B207CED}" type="presOf" srcId="{3A3DD2E0-5DC0-4838-A557-F2A3D3545AAA}" destId="{D289502A-BDD7-4537-A2DD-F9818EC7F0D6}" srcOrd="0" destOrd="0" presId="urn:microsoft.com/office/officeart/2018/2/layout/IconVerticalSolidList"/>
    <dgm:cxn modelId="{295E1253-FB06-4B5A-A6B4-6D45F9068FF5}" type="presParOf" srcId="{C03D2D61-1E18-4EB3-BA07-C7D4ECAA3108}" destId="{7949905D-89F8-4649-A889-F735B804FDCB}" srcOrd="0" destOrd="0" presId="urn:microsoft.com/office/officeart/2018/2/layout/IconVerticalSolidList"/>
    <dgm:cxn modelId="{576C3D75-C9D5-489F-B9D7-8B1ADC5BCD4F}" type="presParOf" srcId="{7949905D-89F8-4649-A889-F735B804FDCB}" destId="{4491D25B-C90D-42CA-BD9C-25004715FD68}" srcOrd="0" destOrd="0" presId="urn:microsoft.com/office/officeart/2018/2/layout/IconVerticalSolidList"/>
    <dgm:cxn modelId="{3461C79A-6CBB-47AB-B375-C5582AB4F198}" type="presParOf" srcId="{7949905D-89F8-4649-A889-F735B804FDCB}" destId="{E87E1B69-3616-40FF-8AB2-3DBD84FC16B7}" srcOrd="1" destOrd="0" presId="urn:microsoft.com/office/officeart/2018/2/layout/IconVerticalSolidList"/>
    <dgm:cxn modelId="{1D4D1472-68FF-45AD-BD70-C444DFEE265E}" type="presParOf" srcId="{7949905D-89F8-4649-A889-F735B804FDCB}" destId="{2F5041BE-CC8B-4BC5-8D3F-9D5759BBDD8F}" srcOrd="2" destOrd="0" presId="urn:microsoft.com/office/officeart/2018/2/layout/IconVerticalSolidList"/>
    <dgm:cxn modelId="{259349A1-C29F-4D9A-931F-B3AA5320A8B7}" type="presParOf" srcId="{7949905D-89F8-4649-A889-F735B804FDCB}" destId="{D289502A-BDD7-4537-A2DD-F9818EC7F0D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6.xml><?xml version="1.0" encoding="utf-8"?>
<dgm:dataModel xmlns:dgm="http://schemas.openxmlformats.org/drawingml/2006/diagram" xmlns:a="http://schemas.openxmlformats.org/drawingml/2006/main">
  <dgm:ptLst>
    <dgm:pt modelId="{8720FC3D-26D9-42B0-B577-3CBC9F4501A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3DD2E0-5DC0-4838-A557-F2A3D3545AAA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In SAP, </a:t>
          </a:r>
          <a:r>
            <a:rPr lang="de-DE" b="1" i="1" dirty="0"/>
            <a:t>Anzeigen von Spool-Aufträgen</a:t>
          </a:r>
          <a:r>
            <a:rPr lang="de-DE" dirty="0"/>
            <a:t> bezieht sich auf die </a:t>
          </a:r>
          <a:r>
            <a:rPr lang="de-DE" b="1" dirty="0"/>
            <a:t>Berechtigungen</a:t>
          </a:r>
          <a:r>
            <a:rPr lang="de-DE" dirty="0"/>
            <a:t>, die erforderlich sind, </a:t>
          </a:r>
          <a:r>
            <a:rPr lang="de-DE" b="1" dirty="0"/>
            <a:t>um Spool-Aufträge in der Ausgabesteuerung</a:t>
          </a:r>
          <a:r>
            <a:rPr lang="de-DE" dirty="0"/>
            <a:t> (Transaktion SP01) </a:t>
          </a:r>
          <a:r>
            <a:rPr lang="de-DE" b="1" dirty="0"/>
            <a:t>einzusehen</a:t>
          </a:r>
          <a:r>
            <a:rPr lang="de-DE" dirty="0"/>
            <a:t> und zu </a:t>
          </a:r>
          <a:r>
            <a:rPr lang="de-DE" b="1" dirty="0"/>
            <a:t>verwalten</a:t>
          </a:r>
          <a:r>
            <a:rPr lang="de-DE" dirty="0"/>
            <a:t>, </a:t>
          </a:r>
          <a:r>
            <a:rPr lang="de-DE" b="1" dirty="0"/>
            <a:t>ohne</a:t>
          </a:r>
          <a:r>
            <a:rPr lang="de-DE" dirty="0"/>
            <a:t> dass dabei </a:t>
          </a:r>
          <a:r>
            <a:rPr lang="de-DE" b="1" dirty="0"/>
            <a:t>sensible Daten</a:t>
          </a:r>
          <a:r>
            <a:rPr lang="de-DE" dirty="0"/>
            <a:t> oder Funktionen betroffen sind. </a:t>
          </a:r>
          <a:endParaRPr lang="en-US" dirty="0"/>
        </a:p>
      </dgm:t>
    </dgm:pt>
    <dgm:pt modelId="{8B86857B-4B1F-4A66-B469-3D02D71C9E38}" type="parTrans" cxnId="{08CF9A60-3108-4B6B-AE94-AD9C92B95002}">
      <dgm:prSet/>
      <dgm:spPr/>
      <dgm:t>
        <a:bodyPr/>
        <a:lstStyle/>
        <a:p>
          <a:endParaRPr lang="en-US"/>
        </a:p>
      </dgm:t>
    </dgm:pt>
    <dgm:pt modelId="{AABDB2B7-B907-424A-A80F-852C042F4E0A}" type="sibTrans" cxnId="{08CF9A60-3108-4B6B-AE94-AD9C92B95002}">
      <dgm:prSet/>
      <dgm:spPr/>
      <dgm:t>
        <a:bodyPr/>
        <a:lstStyle/>
        <a:p>
          <a:endParaRPr lang="en-US"/>
        </a:p>
      </dgm:t>
    </dgm:pt>
    <dgm:pt modelId="{C03D2D61-1E18-4EB3-BA07-C7D4ECAA3108}" type="pres">
      <dgm:prSet presAssocID="{8720FC3D-26D9-42B0-B577-3CBC9F4501A8}" presName="root" presStyleCnt="0">
        <dgm:presLayoutVars>
          <dgm:dir/>
          <dgm:resizeHandles val="exact"/>
        </dgm:presLayoutVars>
      </dgm:prSet>
      <dgm:spPr/>
    </dgm:pt>
    <dgm:pt modelId="{7949905D-89F8-4649-A889-F735B804FDCB}" type="pres">
      <dgm:prSet presAssocID="{3A3DD2E0-5DC0-4838-A557-F2A3D3545AAA}" presName="compNode" presStyleCnt="0"/>
      <dgm:spPr/>
    </dgm:pt>
    <dgm:pt modelId="{4491D25B-C90D-42CA-BD9C-25004715FD68}" type="pres">
      <dgm:prSet presAssocID="{3A3DD2E0-5DC0-4838-A557-F2A3D3545AAA}" presName="bgRect" presStyleLbl="bgShp" presStyleIdx="0" presStyleCnt="1" custScaleY="200492"/>
      <dgm:spPr/>
    </dgm:pt>
    <dgm:pt modelId="{E87E1B69-3616-40FF-8AB2-3DBD84FC16B7}" type="pres">
      <dgm:prSet presAssocID="{3A3DD2E0-5DC0-4838-A557-F2A3D3545AAA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lyamatábra"/>
        </a:ext>
      </dgm:extLst>
    </dgm:pt>
    <dgm:pt modelId="{2F5041BE-CC8B-4BC5-8D3F-9D5759BBDD8F}" type="pres">
      <dgm:prSet presAssocID="{3A3DD2E0-5DC0-4838-A557-F2A3D3545AAA}" presName="spaceRect" presStyleCnt="0"/>
      <dgm:spPr/>
    </dgm:pt>
    <dgm:pt modelId="{D289502A-BDD7-4537-A2DD-F9818EC7F0D6}" type="pres">
      <dgm:prSet presAssocID="{3A3DD2E0-5DC0-4838-A557-F2A3D3545AAA}" presName="parTx" presStyleLbl="revTx" presStyleIdx="0" presStyleCnt="1" custScaleY="167899">
        <dgm:presLayoutVars>
          <dgm:chMax val="0"/>
          <dgm:chPref val="0"/>
        </dgm:presLayoutVars>
      </dgm:prSet>
      <dgm:spPr/>
    </dgm:pt>
  </dgm:ptLst>
  <dgm:cxnLst>
    <dgm:cxn modelId="{BB9E7620-9B72-4F0E-8843-FC4B909B5021}" type="presOf" srcId="{8720FC3D-26D9-42B0-B577-3CBC9F4501A8}" destId="{C03D2D61-1E18-4EB3-BA07-C7D4ECAA3108}" srcOrd="0" destOrd="0" presId="urn:microsoft.com/office/officeart/2018/2/layout/IconVerticalSolidList"/>
    <dgm:cxn modelId="{08CF9A60-3108-4B6B-AE94-AD9C92B95002}" srcId="{8720FC3D-26D9-42B0-B577-3CBC9F4501A8}" destId="{3A3DD2E0-5DC0-4838-A557-F2A3D3545AAA}" srcOrd="0" destOrd="0" parTransId="{8B86857B-4B1F-4A66-B469-3D02D71C9E38}" sibTransId="{AABDB2B7-B907-424A-A80F-852C042F4E0A}"/>
    <dgm:cxn modelId="{FEA4C650-82AF-4319-9D5D-1EBA0B207CED}" type="presOf" srcId="{3A3DD2E0-5DC0-4838-A557-F2A3D3545AAA}" destId="{D289502A-BDD7-4537-A2DD-F9818EC7F0D6}" srcOrd="0" destOrd="0" presId="urn:microsoft.com/office/officeart/2018/2/layout/IconVerticalSolidList"/>
    <dgm:cxn modelId="{295E1253-FB06-4B5A-A6B4-6D45F9068FF5}" type="presParOf" srcId="{C03D2D61-1E18-4EB3-BA07-C7D4ECAA3108}" destId="{7949905D-89F8-4649-A889-F735B804FDCB}" srcOrd="0" destOrd="0" presId="urn:microsoft.com/office/officeart/2018/2/layout/IconVerticalSolidList"/>
    <dgm:cxn modelId="{576C3D75-C9D5-489F-B9D7-8B1ADC5BCD4F}" type="presParOf" srcId="{7949905D-89F8-4649-A889-F735B804FDCB}" destId="{4491D25B-C90D-42CA-BD9C-25004715FD68}" srcOrd="0" destOrd="0" presId="urn:microsoft.com/office/officeart/2018/2/layout/IconVerticalSolidList"/>
    <dgm:cxn modelId="{3461C79A-6CBB-47AB-B375-C5582AB4F198}" type="presParOf" srcId="{7949905D-89F8-4649-A889-F735B804FDCB}" destId="{E87E1B69-3616-40FF-8AB2-3DBD84FC16B7}" srcOrd="1" destOrd="0" presId="urn:microsoft.com/office/officeart/2018/2/layout/IconVerticalSolidList"/>
    <dgm:cxn modelId="{1D4D1472-68FF-45AD-BD70-C444DFEE265E}" type="presParOf" srcId="{7949905D-89F8-4649-A889-F735B804FDCB}" destId="{2F5041BE-CC8B-4BC5-8D3F-9D5759BBDD8F}" srcOrd="2" destOrd="0" presId="urn:microsoft.com/office/officeart/2018/2/layout/IconVerticalSolidList"/>
    <dgm:cxn modelId="{259349A1-C29F-4D9A-931F-B3AA5320A8B7}" type="presParOf" srcId="{7949905D-89F8-4649-A889-F735B804FDCB}" destId="{D289502A-BDD7-4537-A2DD-F9818EC7F0D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7.xml><?xml version="1.0" encoding="utf-8"?>
<dgm:dataModel xmlns:dgm="http://schemas.openxmlformats.org/drawingml/2006/diagram" xmlns:a="http://schemas.openxmlformats.org/drawingml/2006/main">
  <dgm:ptLst>
    <dgm:pt modelId="{8720FC3D-26D9-42B0-B577-3CBC9F4501A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3DD2E0-5DC0-4838-A557-F2A3D3545AAA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In der </a:t>
          </a:r>
          <a:r>
            <a:rPr lang="de-DE" b="1" i="1" dirty="0"/>
            <a:t>Ausgabesteuerung</a:t>
          </a:r>
          <a:r>
            <a:rPr lang="de-DE" dirty="0"/>
            <a:t> kann </a:t>
          </a:r>
          <a:r>
            <a:rPr lang="de-DE" b="1" dirty="0"/>
            <a:t>jeder Benutzer</a:t>
          </a:r>
          <a:r>
            <a:rPr lang="de-DE" dirty="0"/>
            <a:t> seine eigenen </a:t>
          </a:r>
          <a:r>
            <a:rPr lang="de-DE" b="1" dirty="0"/>
            <a:t>Spool- und Ausgabeaufträge</a:t>
          </a:r>
          <a:r>
            <a:rPr lang="de-DE" dirty="0"/>
            <a:t> </a:t>
          </a:r>
          <a:r>
            <a:rPr lang="de-DE" b="1" dirty="0"/>
            <a:t>verwalten</a:t>
          </a:r>
          <a:r>
            <a:rPr lang="de-DE" dirty="0"/>
            <a:t>. </a:t>
          </a:r>
          <a:endParaRPr lang="en-US" dirty="0"/>
        </a:p>
      </dgm:t>
    </dgm:pt>
    <dgm:pt modelId="{8B86857B-4B1F-4A66-B469-3D02D71C9E38}" type="parTrans" cxnId="{08CF9A60-3108-4B6B-AE94-AD9C92B95002}">
      <dgm:prSet/>
      <dgm:spPr/>
      <dgm:t>
        <a:bodyPr/>
        <a:lstStyle/>
        <a:p>
          <a:endParaRPr lang="en-US"/>
        </a:p>
      </dgm:t>
    </dgm:pt>
    <dgm:pt modelId="{AABDB2B7-B907-424A-A80F-852C042F4E0A}" type="sibTrans" cxnId="{08CF9A60-3108-4B6B-AE94-AD9C92B95002}">
      <dgm:prSet/>
      <dgm:spPr/>
      <dgm:t>
        <a:bodyPr/>
        <a:lstStyle/>
        <a:p>
          <a:endParaRPr lang="en-US"/>
        </a:p>
      </dgm:t>
    </dgm:pt>
    <dgm:pt modelId="{C03D2D61-1E18-4EB3-BA07-C7D4ECAA3108}" type="pres">
      <dgm:prSet presAssocID="{8720FC3D-26D9-42B0-B577-3CBC9F4501A8}" presName="root" presStyleCnt="0">
        <dgm:presLayoutVars>
          <dgm:dir/>
          <dgm:resizeHandles val="exact"/>
        </dgm:presLayoutVars>
      </dgm:prSet>
      <dgm:spPr/>
    </dgm:pt>
    <dgm:pt modelId="{7949905D-89F8-4649-A889-F735B804FDCB}" type="pres">
      <dgm:prSet presAssocID="{3A3DD2E0-5DC0-4838-A557-F2A3D3545AAA}" presName="compNode" presStyleCnt="0"/>
      <dgm:spPr/>
    </dgm:pt>
    <dgm:pt modelId="{4491D25B-C90D-42CA-BD9C-25004715FD68}" type="pres">
      <dgm:prSet presAssocID="{3A3DD2E0-5DC0-4838-A557-F2A3D3545AAA}" presName="bgRect" presStyleLbl="bgShp" presStyleIdx="0" presStyleCnt="1" custScaleY="107370"/>
      <dgm:spPr/>
    </dgm:pt>
    <dgm:pt modelId="{E87E1B69-3616-40FF-8AB2-3DBD84FC16B7}" type="pres">
      <dgm:prSet presAssocID="{3A3DD2E0-5DC0-4838-A557-F2A3D3545AAA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lyamatábra"/>
        </a:ext>
      </dgm:extLst>
    </dgm:pt>
    <dgm:pt modelId="{2F5041BE-CC8B-4BC5-8D3F-9D5759BBDD8F}" type="pres">
      <dgm:prSet presAssocID="{3A3DD2E0-5DC0-4838-A557-F2A3D3545AAA}" presName="spaceRect" presStyleCnt="0"/>
      <dgm:spPr/>
    </dgm:pt>
    <dgm:pt modelId="{D289502A-BDD7-4537-A2DD-F9818EC7F0D6}" type="pres">
      <dgm:prSet presAssocID="{3A3DD2E0-5DC0-4838-A557-F2A3D3545AAA}" presName="parTx" presStyleLbl="revTx" presStyleIdx="0" presStyleCnt="1" custScaleY="167899">
        <dgm:presLayoutVars>
          <dgm:chMax val="0"/>
          <dgm:chPref val="0"/>
        </dgm:presLayoutVars>
      </dgm:prSet>
      <dgm:spPr/>
    </dgm:pt>
  </dgm:ptLst>
  <dgm:cxnLst>
    <dgm:cxn modelId="{BB9E7620-9B72-4F0E-8843-FC4B909B5021}" type="presOf" srcId="{8720FC3D-26D9-42B0-B577-3CBC9F4501A8}" destId="{C03D2D61-1E18-4EB3-BA07-C7D4ECAA3108}" srcOrd="0" destOrd="0" presId="urn:microsoft.com/office/officeart/2018/2/layout/IconVerticalSolidList"/>
    <dgm:cxn modelId="{08CF9A60-3108-4B6B-AE94-AD9C92B95002}" srcId="{8720FC3D-26D9-42B0-B577-3CBC9F4501A8}" destId="{3A3DD2E0-5DC0-4838-A557-F2A3D3545AAA}" srcOrd="0" destOrd="0" parTransId="{8B86857B-4B1F-4A66-B469-3D02D71C9E38}" sibTransId="{AABDB2B7-B907-424A-A80F-852C042F4E0A}"/>
    <dgm:cxn modelId="{FEA4C650-82AF-4319-9D5D-1EBA0B207CED}" type="presOf" srcId="{3A3DD2E0-5DC0-4838-A557-F2A3D3545AAA}" destId="{D289502A-BDD7-4537-A2DD-F9818EC7F0D6}" srcOrd="0" destOrd="0" presId="urn:microsoft.com/office/officeart/2018/2/layout/IconVerticalSolidList"/>
    <dgm:cxn modelId="{295E1253-FB06-4B5A-A6B4-6D45F9068FF5}" type="presParOf" srcId="{C03D2D61-1E18-4EB3-BA07-C7D4ECAA3108}" destId="{7949905D-89F8-4649-A889-F735B804FDCB}" srcOrd="0" destOrd="0" presId="urn:microsoft.com/office/officeart/2018/2/layout/IconVerticalSolidList"/>
    <dgm:cxn modelId="{576C3D75-C9D5-489F-B9D7-8B1ADC5BCD4F}" type="presParOf" srcId="{7949905D-89F8-4649-A889-F735B804FDCB}" destId="{4491D25B-C90D-42CA-BD9C-25004715FD68}" srcOrd="0" destOrd="0" presId="urn:microsoft.com/office/officeart/2018/2/layout/IconVerticalSolidList"/>
    <dgm:cxn modelId="{3461C79A-6CBB-47AB-B375-C5582AB4F198}" type="presParOf" srcId="{7949905D-89F8-4649-A889-F735B804FDCB}" destId="{E87E1B69-3616-40FF-8AB2-3DBD84FC16B7}" srcOrd="1" destOrd="0" presId="urn:microsoft.com/office/officeart/2018/2/layout/IconVerticalSolidList"/>
    <dgm:cxn modelId="{1D4D1472-68FF-45AD-BD70-C444DFEE265E}" type="presParOf" srcId="{7949905D-89F8-4649-A889-F735B804FDCB}" destId="{2F5041BE-CC8B-4BC5-8D3F-9D5759BBDD8F}" srcOrd="2" destOrd="0" presId="urn:microsoft.com/office/officeart/2018/2/layout/IconVerticalSolidList"/>
    <dgm:cxn modelId="{259349A1-C29F-4D9A-931F-B3AA5320A8B7}" type="presParOf" srcId="{7949905D-89F8-4649-A889-F735B804FDCB}" destId="{D289502A-BDD7-4537-A2DD-F9818EC7F0D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8.xml><?xml version="1.0" encoding="utf-8"?>
<dgm:dataModel xmlns:dgm="http://schemas.openxmlformats.org/drawingml/2006/diagram" xmlns:a="http://schemas.openxmlformats.org/drawingml/2006/main">
  <dgm:ptLst>
    <dgm:pt modelId="{8720FC3D-26D9-42B0-B577-3CBC9F4501A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3DD2E0-5DC0-4838-A557-F2A3D3545AAA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Die </a:t>
          </a:r>
          <a:r>
            <a:rPr lang="de-DE" b="1" i="1" dirty="0"/>
            <a:t>Auswertung der Berechtigungsprüfung</a:t>
          </a:r>
          <a:r>
            <a:rPr lang="de-DE" dirty="0"/>
            <a:t> in SAP HANA bezieht sich auf die </a:t>
          </a:r>
          <a:r>
            <a:rPr lang="de-DE" b="1" dirty="0"/>
            <a:t>Analyse</a:t>
          </a:r>
          <a:r>
            <a:rPr lang="de-DE" dirty="0"/>
            <a:t> und </a:t>
          </a:r>
          <a:r>
            <a:rPr lang="de-DE" b="1" dirty="0"/>
            <a:t>Überprüfung</a:t>
          </a:r>
          <a:r>
            <a:rPr lang="de-DE" dirty="0"/>
            <a:t> </a:t>
          </a:r>
          <a:r>
            <a:rPr lang="de-DE" b="1" dirty="0"/>
            <a:t>der Berechtigungen</a:t>
          </a:r>
          <a:r>
            <a:rPr lang="de-DE" dirty="0"/>
            <a:t>, die einem Benutzer für den Zugriff auf bestimmte Ressourcen und Funktionen im SAP HANA System zugewiesen sind. </a:t>
          </a:r>
          <a:endParaRPr lang="en-US" dirty="0"/>
        </a:p>
      </dgm:t>
    </dgm:pt>
    <dgm:pt modelId="{8B86857B-4B1F-4A66-B469-3D02D71C9E38}" type="parTrans" cxnId="{08CF9A60-3108-4B6B-AE94-AD9C92B95002}">
      <dgm:prSet/>
      <dgm:spPr/>
      <dgm:t>
        <a:bodyPr/>
        <a:lstStyle/>
        <a:p>
          <a:endParaRPr lang="en-US"/>
        </a:p>
      </dgm:t>
    </dgm:pt>
    <dgm:pt modelId="{AABDB2B7-B907-424A-A80F-852C042F4E0A}" type="sibTrans" cxnId="{08CF9A60-3108-4B6B-AE94-AD9C92B95002}">
      <dgm:prSet/>
      <dgm:spPr/>
      <dgm:t>
        <a:bodyPr/>
        <a:lstStyle/>
        <a:p>
          <a:endParaRPr lang="en-US"/>
        </a:p>
      </dgm:t>
    </dgm:pt>
    <dgm:pt modelId="{23D2EEC9-E873-4F5C-8C50-4608766C369D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 dirty="0"/>
            <a:t>Diese Analyse hilft</a:t>
          </a:r>
          <a:r>
            <a:rPr lang="de-DE" dirty="0"/>
            <a:t> dabei, </a:t>
          </a:r>
          <a:r>
            <a:rPr lang="de-DE" b="1" dirty="0"/>
            <a:t>sicherzustellen</a:t>
          </a:r>
          <a:r>
            <a:rPr lang="de-DE" dirty="0"/>
            <a:t>, dass </a:t>
          </a:r>
          <a:r>
            <a:rPr lang="de-DE" b="1" dirty="0"/>
            <a:t>Benutzer nur auf die Daten und Funktionen zugreifen</a:t>
          </a:r>
          <a:r>
            <a:rPr lang="de-DE" dirty="0"/>
            <a:t> können, </a:t>
          </a:r>
          <a:r>
            <a:rPr lang="de-DE" b="1" dirty="0"/>
            <a:t>für die sie autorisiert</a:t>
          </a:r>
          <a:r>
            <a:rPr lang="de-DE" dirty="0"/>
            <a:t> sind, und dass das </a:t>
          </a:r>
          <a:r>
            <a:rPr lang="de-DE" b="1" dirty="0"/>
            <a:t>Berechtigungskonzept korrekt</a:t>
          </a:r>
          <a:r>
            <a:rPr lang="de-DE" dirty="0"/>
            <a:t> implementiert ist.</a:t>
          </a:r>
          <a:endParaRPr lang="en-US" dirty="0"/>
        </a:p>
      </dgm:t>
    </dgm:pt>
    <dgm:pt modelId="{BDE019B6-007C-4FF0-A933-8BDDACDC94D0}" type="parTrans" cxnId="{3790393B-1ECF-4431-916E-3B7F5BAA29AA}">
      <dgm:prSet/>
      <dgm:spPr/>
      <dgm:t>
        <a:bodyPr/>
        <a:lstStyle/>
        <a:p>
          <a:endParaRPr lang="en-US"/>
        </a:p>
      </dgm:t>
    </dgm:pt>
    <dgm:pt modelId="{799FCB32-3983-4C5A-A433-27E28089BF3F}" type="sibTrans" cxnId="{3790393B-1ECF-4431-916E-3B7F5BAA29AA}">
      <dgm:prSet/>
      <dgm:spPr/>
      <dgm:t>
        <a:bodyPr/>
        <a:lstStyle/>
        <a:p>
          <a:endParaRPr lang="en-US"/>
        </a:p>
      </dgm:t>
    </dgm:pt>
    <dgm:pt modelId="{C03D2D61-1E18-4EB3-BA07-C7D4ECAA3108}" type="pres">
      <dgm:prSet presAssocID="{8720FC3D-26D9-42B0-B577-3CBC9F4501A8}" presName="root" presStyleCnt="0">
        <dgm:presLayoutVars>
          <dgm:dir/>
          <dgm:resizeHandles val="exact"/>
        </dgm:presLayoutVars>
      </dgm:prSet>
      <dgm:spPr/>
    </dgm:pt>
    <dgm:pt modelId="{7949905D-89F8-4649-A889-F735B804FDCB}" type="pres">
      <dgm:prSet presAssocID="{3A3DD2E0-5DC0-4838-A557-F2A3D3545AAA}" presName="compNode" presStyleCnt="0"/>
      <dgm:spPr/>
    </dgm:pt>
    <dgm:pt modelId="{4491D25B-C90D-42CA-BD9C-25004715FD68}" type="pres">
      <dgm:prSet presAssocID="{3A3DD2E0-5DC0-4838-A557-F2A3D3545AAA}" presName="bgRect" presStyleLbl="bgShp" presStyleIdx="0" presStyleCnt="2" custScaleY="172501"/>
      <dgm:spPr/>
    </dgm:pt>
    <dgm:pt modelId="{E87E1B69-3616-40FF-8AB2-3DBD84FC16B7}" type="pres">
      <dgm:prSet presAssocID="{3A3DD2E0-5DC0-4838-A557-F2A3D3545AA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lyamatábra"/>
        </a:ext>
      </dgm:extLst>
    </dgm:pt>
    <dgm:pt modelId="{2F5041BE-CC8B-4BC5-8D3F-9D5759BBDD8F}" type="pres">
      <dgm:prSet presAssocID="{3A3DD2E0-5DC0-4838-A557-F2A3D3545AAA}" presName="spaceRect" presStyleCnt="0"/>
      <dgm:spPr/>
    </dgm:pt>
    <dgm:pt modelId="{D289502A-BDD7-4537-A2DD-F9818EC7F0D6}" type="pres">
      <dgm:prSet presAssocID="{3A3DD2E0-5DC0-4838-A557-F2A3D3545AAA}" presName="parTx" presStyleLbl="revTx" presStyleIdx="0" presStyleCnt="2" custScaleY="174829">
        <dgm:presLayoutVars>
          <dgm:chMax val="0"/>
          <dgm:chPref val="0"/>
        </dgm:presLayoutVars>
      </dgm:prSet>
      <dgm:spPr/>
    </dgm:pt>
    <dgm:pt modelId="{F04B0644-F7C9-403A-88C0-CED65AC5C1FD}" type="pres">
      <dgm:prSet presAssocID="{AABDB2B7-B907-424A-A80F-852C042F4E0A}" presName="sibTrans" presStyleCnt="0"/>
      <dgm:spPr/>
    </dgm:pt>
    <dgm:pt modelId="{4F76DDFC-BE6F-4C4B-B1DC-860E31878686}" type="pres">
      <dgm:prSet presAssocID="{23D2EEC9-E873-4F5C-8C50-4608766C369D}" presName="compNode" presStyleCnt="0"/>
      <dgm:spPr/>
    </dgm:pt>
    <dgm:pt modelId="{41C84BB5-498E-4CED-BCC3-3939B3454773}" type="pres">
      <dgm:prSet presAssocID="{23D2EEC9-E873-4F5C-8C50-4608766C369D}" presName="bgRect" presStyleLbl="bgShp" presStyleIdx="1" presStyleCnt="2" custScaleY="175594"/>
      <dgm:spPr/>
    </dgm:pt>
    <dgm:pt modelId="{7E11CBA4-2B6E-479E-8C1D-327D63D98122}" type="pres">
      <dgm:prSet presAssocID="{23D2EEC9-E873-4F5C-8C50-4608766C369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pa"/>
        </a:ext>
      </dgm:extLst>
    </dgm:pt>
    <dgm:pt modelId="{521CA836-2554-4B07-BB9E-5C011A924067}" type="pres">
      <dgm:prSet presAssocID="{23D2EEC9-E873-4F5C-8C50-4608766C369D}" presName="spaceRect" presStyleCnt="0"/>
      <dgm:spPr/>
    </dgm:pt>
    <dgm:pt modelId="{411B27FD-EAE4-4408-9E32-0CBA52FDE782}" type="pres">
      <dgm:prSet presAssocID="{23D2EEC9-E873-4F5C-8C50-4608766C369D}" presName="parTx" presStyleLbl="revTx" presStyleIdx="1" presStyleCnt="2" custScaleY="180996">
        <dgm:presLayoutVars>
          <dgm:chMax val="0"/>
          <dgm:chPref val="0"/>
        </dgm:presLayoutVars>
      </dgm:prSet>
      <dgm:spPr/>
    </dgm:pt>
  </dgm:ptLst>
  <dgm:cxnLst>
    <dgm:cxn modelId="{BB9E7620-9B72-4F0E-8843-FC4B909B5021}" type="presOf" srcId="{8720FC3D-26D9-42B0-B577-3CBC9F4501A8}" destId="{C03D2D61-1E18-4EB3-BA07-C7D4ECAA3108}" srcOrd="0" destOrd="0" presId="urn:microsoft.com/office/officeart/2018/2/layout/IconVerticalSolidList"/>
    <dgm:cxn modelId="{3790393B-1ECF-4431-916E-3B7F5BAA29AA}" srcId="{8720FC3D-26D9-42B0-B577-3CBC9F4501A8}" destId="{23D2EEC9-E873-4F5C-8C50-4608766C369D}" srcOrd="1" destOrd="0" parTransId="{BDE019B6-007C-4FF0-A933-8BDDACDC94D0}" sibTransId="{799FCB32-3983-4C5A-A433-27E28089BF3F}"/>
    <dgm:cxn modelId="{08CF9A60-3108-4B6B-AE94-AD9C92B95002}" srcId="{8720FC3D-26D9-42B0-B577-3CBC9F4501A8}" destId="{3A3DD2E0-5DC0-4838-A557-F2A3D3545AAA}" srcOrd="0" destOrd="0" parTransId="{8B86857B-4B1F-4A66-B469-3D02D71C9E38}" sibTransId="{AABDB2B7-B907-424A-A80F-852C042F4E0A}"/>
    <dgm:cxn modelId="{FEA4C650-82AF-4319-9D5D-1EBA0B207CED}" type="presOf" srcId="{3A3DD2E0-5DC0-4838-A557-F2A3D3545AAA}" destId="{D289502A-BDD7-4537-A2DD-F9818EC7F0D6}" srcOrd="0" destOrd="0" presId="urn:microsoft.com/office/officeart/2018/2/layout/IconVerticalSolidList"/>
    <dgm:cxn modelId="{509C17DF-F640-4FB6-99F3-F877C87A891B}" type="presOf" srcId="{23D2EEC9-E873-4F5C-8C50-4608766C369D}" destId="{411B27FD-EAE4-4408-9E32-0CBA52FDE782}" srcOrd="0" destOrd="0" presId="urn:microsoft.com/office/officeart/2018/2/layout/IconVerticalSolidList"/>
    <dgm:cxn modelId="{295E1253-FB06-4B5A-A6B4-6D45F9068FF5}" type="presParOf" srcId="{C03D2D61-1E18-4EB3-BA07-C7D4ECAA3108}" destId="{7949905D-89F8-4649-A889-F735B804FDCB}" srcOrd="0" destOrd="0" presId="urn:microsoft.com/office/officeart/2018/2/layout/IconVerticalSolidList"/>
    <dgm:cxn modelId="{576C3D75-C9D5-489F-B9D7-8B1ADC5BCD4F}" type="presParOf" srcId="{7949905D-89F8-4649-A889-F735B804FDCB}" destId="{4491D25B-C90D-42CA-BD9C-25004715FD68}" srcOrd="0" destOrd="0" presId="urn:microsoft.com/office/officeart/2018/2/layout/IconVerticalSolidList"/>
    <dgm:cxn modelId="{3461C79A-6CBB-47AB-B375-C5582AB4F198}" type="presParOf" srcId="{7949905D-89F8-4649-A889-F735B804FDCB}" destId="{E87E1B69-3616-40FF-8AB2-3DBD84FC16B7}" srcOrd="1" destOrd="0" presId="urn:microsoft.com/office/officeart/2018/2/layout/IconVerticalSolidList"/>
    <dgm:cxn modelId="{1D4D1472-68FF-45AD-BD70-C444DFEE265E}" type="presParOf" srcId="{7949905D-89F8-4649-A889-F735B804FDCB}" destId="{2F5041BE-CC8B-4BC5-8D3F-9D5759BBDD8F}" srcOrd="2" destOrd="0" presId="urn:microsoft.com/office/officeart/2018/2/layout/IconVerticalSolidList"/>
    <dgm:cxn modelId="{259349A1-C29F-4D9A-931F-B3AA5320A8B7}" type="presParOf" srcId="{7949905D-89F8-4649-A889-F735B804FDCB}" destId="{D289502A-BDD7-4537-A2DD-F9818EC7F0D6}" srcOrd="3" destOrd="0" presId="urn:microsoft.com/office/officeart/2018/2/layout/IconVerticalSolidList"/>
    <dgm:cxn modelId="{18E6ECDE-D98C-4D69-A5FA-F4A5D6B9CB19}" type="presParOf" srcId="{C03D2D61-1E18-4EB3-BA07-C7D4ECAA3108}" destId="{F04B0644-F7C9-403A-88C0-CED65AC5C1FD}" srcOrd="1" destOrd="0" presId="urn:microsoft.com/office/officeart/2018/2/layout/IconVerticalSolidList"/>
    <dgm:cxn modelId="{475DAB75-433B-4141-A406-8884401D0D90}" type="presParOf" srcId="{C03D2D61-1E18-4EB3-BA07-C7D4ECAA3108}" destId="{4F76DDFC-BE6F-4C4B-B1DC-860E31878686}" srcOrd="2" destOrd="0" presId="urn:microsoft.com/office/officeart/2018/2/layout/IconVerticalSolidList"/>
    <dgm:cxn modelId="{C151DC01-F98F-4D65-BF14-8E46451AA99A}" type="presParOf" srcId="{4F76DDFC-BE6F-4C4B-B1DC-860E31878686}" destId="{41C84BB5-498E-4CED-BCC3-3939B3454773}" srcOrd="0" destOrd="0" presId="urn:microsoft.com/office/officeart/2018/2/layout/IconVerticalSolidList"/>
    <dgm:cxn modelId="{EEA25F2A-EA21-4BC3-9768-2C88602B7D1A}" type="presParOf" srcId="{4F76DDFC-BE6F-4C4B-B1DC-860E31878686}" destId="{7E11CBA4-2B6E-479E-8C1D-327D63D98122}" srcOrd="1" destOrd="0" presId="urn:microsoft.com/office/officeart/2018/2/layout/IconVerticalSolidList"/>
    <dgm:cxn modelId="{E1367884-C1F9-40EF-95C5-648FCD3E77B7}" type="presParOf" srcId="{4F76DDFC-BE6F-4C4B-B1DC-860E31878686}" destId="{521CA836-2554-4B07-BB9E-5C011A924067}" srcOrd="2" destOrd="0" presId="urn:microsoft.com/office/officeart/2018/2/layout/IconVerticalSolidList"/>
    <dgm:cxn modelId="{5EDD3B05-AC04-4BC2-8F31-A718BA3D953A}" type="presParOf" srcId="{4F76DDFC-BE6F-4C4B-B1DC-860E31878686}" destId="{411B27FD-EAE4-4408-9E32-0CBA52FDE78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9.xml><?xml version="1.0" encoding="utf-8"?>
<dgm:dataModel xmlns:dgm="http://schemas.openxmlformats.org/drawingml/2006/diagram" xmlns:a="http://schemas.openxmlformats.org/drawingml/2006/main">
  <dgm:ptLst>
    <dgm:pt modelId="{8720FC3D-26D9-42B0-B577-3CBC9F4501A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3DD2E0-5DC0-4838-A557-F2A3D3545AAA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Es handelt sich um </a:t>
          </a:r>
          <a:r>
            <a:rPr lang="de-DE" b="1" dirty="0"/>
            <a:t>Berechtigungen</a:t>
          </a:r>
          <a:r>
            <a:rPr lang="de-DE" dirty="0"/>
            <a:t>, die </a:t>
          </a:r>
          <a:r>
            <a:rPr lang="de-DE" b="1" dirty="0"/>
            <a:t>für die reine Überwachung von Prozessen</a:t>
          </a:r>
          <a:r>
            <a:rPr lang="de-DE" dirty="0"/>
            <a:t> benötigt werden, </a:t>
          </a:r>
          <a:r>
            <a:rPr lang="de-DE" b="1" dirty="0"/>
            <a:t>ohne</a:t>
          </a:r>
          <a:r>
            <a:rPr lang="de-DE" dirty="0"/>
            <a:t> dass diese die Möglichkeit haben, </a:t>
          </a:r>
          <a:r>
            <a:rPr lang="de-DE" b="1" dirty="0"/>
            <a:t>kritische Daten zu verändern</a:t>
          </a:r>
          <a:r>
            <a:rPr lang="de-DE" dirty="0"/>
            <a:t> oder </a:t>
          </a:r>
          <a:r>
            <a:rPr lang="de-DE" b="1" dirty="0"/>
            <a:t>das System zu beeinflussen</a:t>
          </a:r>
          <a:r>
            <a:rPr lang="de-DE" dirty="0"/>
            <a:t>.</a:t>
          </a:r>
          <a:endParaRPr lang="en-US" dirty="0"/>
        </a:p>
      </dgm:t>
    </dgm:pt>
    <dgm:pt modelId="{8B86857B-4B1F-4A66-B469-3D02D71C9E38}" type="parTrans" cxnId="{08CF9A60-3108-4B6B-AE94-AD9C92B95002}">
      <dgm:prSet/>
      <dgm:spPr/>
      <dgm:t>
        <a:bodyPr/>
        <a:lstStyle/>
        <a:p>
          <a:endParaRPr lang="en-US"/>
        </a:p>
      </dgm:t>
    </dgm:pt>
    <dgm:pt modelId="{AABDB2B7-B907-424A-A80F-852C042F4E0A}" type="sibTrans" cxnId="{08CF9A60-3108-4B6B-AE94-AD9C92B95002}">
      <dgm:prSet/>
      <dgm:spPr/>
      <dgm:t>
        <a:bodyPr/>
        <a:lstStyle/>
        <a:p>
          <a:endParaRPr lang="en-US"/>
        </a:p>
      </dgm:t>
    </dgm:pt>
    <dgm:pt modelId="{C03D2D61-1E18-4EB3-BA07-C7D4ECAA3108}" type="pres">
      <dgm:prSet presAssocID="{8720FC3D-26D9-42B0-B577-3CBC9F4501A8}" presName="root" presStyleCnt="0">
        <dgm:presLayoutVars>
          <dgm:dir/>
          <dgm:resizeHandles val="exact"/>
        </dgm:presLayoutVars>
      </dgm:prSet>
      <dgm:spPr/>
    </dgm:pt>
    <dgm:pt modelId="{7949905D-89F8-4649-A889-F735B804FDCB}" type="pres">
      <dgm:prSet presAssocID="{3A3DD2E0-5DC0-4838-A557-F2A3D3545AAA}" presName="compNode" presStyleCnt="0"/>
      <dgm:spPr/>
    </dgm:pt>
    <dgm:pt modelId="{4491D25B-C90D-42CA-BD9C-25004715FD68}" type="pres">
      <dgm:prSet presAssocID="{3A3DD2E0-5DC0-4838-A557-F2A3D3545AAA}" presName="bgRect" presStyleLbl="bgShp" presStyleIdx="0" presStyleCnt="1" custScaleY="214461"/>
      <dgm:spPr/>
    </dgm:pt>
    <dgm:pt modelId="{E87E1B69-3616-40FF-8AB2-3DBD84FC16B7}" type="pres">
      <dgm:prSet presAssocID="{3A3DD2E0-5DC0-4838-A557-F2A3D3545AAA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lyamatábra"/>
        </a:ext>
      </dgm:extLst>
    </dgm:pt>
    <dgm:pt modelId="{2F5041BE-CC8B-4BC5-8D3F-9D5759BBDD8F}" type="pres">
      <dgm:prSet presAssocID="{3A3DD2E0-5DC0-4838-A557-F2A3D3545AAA}" presName="spaceRect" presStyleCnt="0"/>
      <dgm:spPr/>
    </dgm:pt>
    <dgm:pt modelId="{D289502A-BDD7-4537-A2DD-F9818EC7F0D6}" type="pres">
      <dgm:prSet presAssocID="{3A3DD2E0-5DC0-4838-A557-F2A3D3545AAA}" presName="parTx" presStyleLbl="revTx" presStyleIdx="0" presStyleCnt="1" custScaleY="212132">
        <dgm:presLayoutVars>
          <dgm:chMax val="0"/>
          <dgm:chPref val="0"/>
        </dgm:presLayoutVars>
      </dgm:prSet>
      <dgm:spPr/>
    </dgm:pt>
  </dgm:ptLst>
  <dgm:cxnLst>
    <dgm:cxn modelId="{BB9E7620-9B72-4F0E-8843-FC4B909B5021}" type="presOf" srcId="{8720FC3D-26D9-42B0-B577-3CBC9F4501A8}" destId="{C03D2D61-1E18-4EB3-BA07-C7D4ECAA3108}" srcOrd="0" destOrd="0" presId="urn:microsoft.com/office/officeart/2018/2/layout/IconVerticalSolidList"/>
    <dgm:cxn modelId="{08CF9A60-3108-4B6B-AE94-AD9C92B95002}" srcId="{8720FC3D-26D9-42B0-B577-3CBC9F4501A8}" destId="{3A3DD2E0-5DC0-4838-A557-F2A3D3545AAA}" srcOrd="0" destOrd="0" parTransId="{8B86857B-4B1F-4A66-B469-3D02D71C9E38}" sibTransId="{AABDB2B7-B907-424A-A80F-852C042F4E0A}"/>
    <dgm:cxn modelId="{FEA4C650-82AF-4319-9D5D-1EBA0B207CED}" type="presOf" srcId="{3A3DD2E0-5DC0-4838-A557-F2A3D3545AAA}" destId="{D289502A-BDD7-4537-A2DD-F9818EC7F0D6}" srcOrd="0" destOrd="0" presId="urn:microsoft.com/office/officeart/2018/2/layout/IconVerticalSolidList"/>
    <dgm:cxn modelId="{295E1253-FB06-4B5A-A6B4-6D45F9068FF5}" type="presParOf" srcId="{C03D2D61-1E18-4EB3-BA07-C7D4ECAA3108}" destId="{7949905D-89F8-4649-A889-F735B804FDCB}" srcOrd="0" destOrd="0" presId="urn:microsoft.com/office/officeart/2018/2/layout/IconVerticalSolidList"/>
    <dgm:cxn modelId="{576C3D75-C9D5-489F-B9D7-8B1ADC5BCD4F}" type="presParOf" srcId="{7949905D-89F8-4649-A889-F735B804FDCB}" destId="{4491D25B-C90D-42CA-BD9C-25004715FD68}" srcOrd="0" destOrd="0" presId="urn:microsoft.com/office/officeart/2018/2/layout/IconVerticalSolidList"/>
    <dgm:cxn modelId="{3461C79A-6CBB-47AB-B375-C5582AB4F198}" type="presParOf" srcId="{7949905D-89F8-4649-A889-F735B804FDCB}" destId="{E87E1B69-3616-40FF-8AB2-3DBD84FC16B7}" srcOrd="1" destOrd="0" presId="urn:microsoft.com/office/officeart/2018/2/layout/IconVerticalSolidList"/>
    <dgm:cxn modelId="{1D4D1472-68FF-45AD-BD70-C444DFEE265E}" type="presParOf" srcId="{7949905D-89F8-4649-A889-F735B804FDCB}" destId="{2F5041BE-CC8B-4BC5-8D3F-9D5759BBDD8F}" srcOrd="2" destOrd="0" presId="urn:microsoft.com/office/officeart/2018/2/layout/IconVerticalSolidList"/>
    <dgm:cxn modelId="{259349A1-C29F-4D9A-931F-B3AA5320A8B7}" type="presParOf" srcId="{7949905D-89F8-4649-A889-F735B804FDCB}" destId="{D289502A-BDD7-4537-A2DD-F9818EC7F0D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0BC503A-F769-413C-BB8F-68161617458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6F1D00-1169-492D-B0D2-8CAF51195C7C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 noProof="0" dirty="0"/>
            <a:t>Mit dieser App </a:t>
          </a:r>
          <a:r>
            <a:rPr lang="de-DE" b="0" noProof="0" dirty="0"/>
            <a:t>können Sie </a:t>
          </a:r>
          <a:r>
            <a:rPr lang="de-DE" b="1" noProof="0" dirty="0"/>
            <a:t>manuelle und elektronische </a:t>
          </a:r>
          <a:r>
            <a:rPr lang="de-DE" b="1" i="1" noProof="0" dirty="0"/>
            <a:t>Kontoauszüge verwalten</a:t>
          </a:r>
          <a:r>
            <a:rPr lang="de-DE" b="0" noProof="0" dirty="0"/>
            <a:t>.</a:t>
          </a:r>
        </a:p>
      </dgm:t>
    </dgm:pt>
    <dgm:pt modelId="{7792D67C-EF0B-4095-88D7-D8810899B5EA}" type="parTrans" cxnId="{AFCF2C17-B4D8-414A-8A97-DF1AC77DB5B4}">
      <dgm:prSet/>
      <dgm:spPr/>
      <dgm:t>
        <a:bodyPr/>
        <a:lstStyle/>
        <a:p>
          <a:endParaRPr lang="en-US"/>
        </a:p>
      </dgm:t>
    </dgm:pt>
    <dgm:pt modelId="{C342ADEA-A181-4E59-9428-E045170A7109}" type="sibTrans" cxnId="{AFCF2C17-B4D8-414A-8A97-DF1AC77DB5B4}">
      <dgm:prSet/>
      <dgm:spPr/>
      <dgm:t>
        <a:bodyPr/>
        <a:lstStyle/>
        <a:p>
          <a:endParaRPr lang="en-US"/>
        </a:p>
      </dgm:t>
    </dgm:pt>
    <dgm:pt modelId="{55F744F9-6D1F-4876-A556-97FEE280C2D0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0" noProof="0" dirty="0"/>
            <a:t>Die App gibt </a:t>
          </a:r>
          <a:r>
            <a:rPr lang="de-DE" b="1" noProof="0" dirty="0"/>
            <a:t>einen Überblick über alle Kontoauszüge </a:t>
          </a:r>
          <a:r>
            <a:rPr lang="de-DE" b="0" noProof="0" dirty="0"/>
            <a:t>für alle Hausbankkonten. </a:t>
          </a:r>
          <a:endParaRPr lang="de-DE" noProof="0" dirty="0"/>
        </a:p>
      </dgm:t>
    </dgm:pt>
    <dgm:pt modelId="{9131BF3F-E58D-41E3-8BC2-029CF6370BB1}" type="parTrans" cxnId="{B81DF770-E04F-406D-998B-C4151BBE4D59}">
      <dgm:prSet/>
      <dgm:spPr/>
      <dgm:t>
        <a:bodyPr/>
        <a:lstStyle/>
        <a:p>
          <a:endParaRPr lang="en-US"/>
        </a:p>
      </dgm:t>
    </dgm:pt>
    <dgm:pt modelId="{5EDB7B56-271C-4771-ACE8-76FE11284E5E}" type="sibTrans" cxnId="{B81DF770-E04F-406D-998B-C4151BBE4D59}">
      <dgm:prSet/>
      <dgm:spPr/>
      <dgm:t>
        <a:bodyPr/>
        <a:lstStyle/>
        <a:p>
          <a:endParaRPr lang="en-US"/>
        </a:p>
      </dgm:t>
    </dgm:pt>
    <dgm:pt modelId="{572B8003-2307-4389-A978-893618E7B0C6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0" noProof="0" dirty="0"/>
            <a:t>Außerdem können Sie </a:t>
          </a:r>
          <a:r>
            <a:rPr lang="de-DE" b="1" noProof="0" dirty="0"/>
            <a:t>detaillierte Informationen zu den einzelnen Kontoauszügen</a:t>
          </a:r>
          <a:r>
            <a:rPr lang="de-DE" b="0" noProof="0" dirty="0"/>
            <a:t> </a:t>
          </a:r>
          <a:r>
            <a:rPr lang="de-DE" b="1" noProof="0" dirty="0"/>
            <a:t>ansehen</a:t>
          </a:r>
          <a:r>
            <a:rPr lang="de-DE" b="0" noProof="0" dirty="0"/>
            <a:t>.</a:t>
          </a:r>
          <a:endParaRPr lang="de-DE" noProof="0" dirty="0"/>
        </a:p>
      </dgm:t>
    </dgm:pt>
    <dgm:pt modelId="{BCCC17E9-E9C0-4A75-864E-7E9A998AE5B0}" type="parTrans" cxnId="{BAF3BAF5-0783-4E2C-BA3C-CAF903DA0815}">
      <dgm:prSet/>
      <dgm:spPr/>
      <dgm:t>
        <a:bodyPr/>
        <a:lstStyle/>
        <a:p>
          <a:endParaRPr lang="en-US"/>
        </a:p>
      </dgm:t>
    </dgm:pt>
    <dgm:pt modelId="{ABBF44E7-0FF4-4574-9F25-71044DE0640A}" type="sibTrans" cxnId="{BAF3BAF5-0783-4E2C-BA3C-CAF903DA0815}">
      <dgm:prSet/>
      <dgm:spPr/>
      <dgm:t>
        <a:bodyPr/>
        <a:lstStyle/>
        <a:p>
          <a:endParaRPr lang="en-US"/>
        </a:p>
      </dgm:t>
    </dgm:pt>
    <dgm:pt modelId="{A43D7263-C2BF-47E8-AFE7-2310D64B78E9}" type="pres">
      <dgm:prSet presAssocID="{20BC503A-F769-413C-BB8F-681616174580}" presName="root" presStyleCnt="0">
        <dgm:presLayoutVars>
          <dgm:dir/>
          <dgm:resizeHandles val="exact"/>
        </dgm:presLayoutVars>
      </dgm:prSet>
      <dgm:spPr/>
    </dgm:pt>
    <dgm:pt modelId="{A83D654E-3199-4382-8AA2-CD1CC283075F}" type="pres">
      <dgm:prSet presAssocID="{F66F1D00-1169-492D-B0D2-8CAF51195C7C}" presName="compNode" presStyleCnt="0"/>
      <dgm:spPr/>
    </dgm:pt>
    <dgm:pt modelId="{BBEF6009-80CE-44B2-BE02-832925BBEB72}" type="pres">
      <dgm:prSet presAssocID="{F66F1D00-1169-492D-B0D2-8CAF51195C7C}" presName="bgRect" presStyleLbl="bgShp" presStyleIdx="0" presStyleCnt="3"/>
      <dgm:spPr/>
    </dgm:pt>
    <dgm:pt modelId="{C01CF249-9CF3-48FA-A6C4-33B11792E216}" type="pres">
      <dgm:prSet presAssocID="{F66F1D00-1169-492D-B0D2-8CAF51195C7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gisztráció"/>
        </a:ext>
      </dgm:extLst>
    </dgm:pt>
    <dgm:pt modelId="{63DD9F47-12D3-42E8-A992-3860AE891976}" type="pres">
      <dgm:prSet presAssocID="{F66F1D00-1169-492D-B0D2-8CAF51195C7C}" presName="spaceRect" presStyleCnt="0"/>
      <dgm:spPr/>
    </dgm:pt>
    <dgm:pt modelId="{D3E5520C-6A30-41FA-BC87-5CB9F85A1459}" type="pres">
      <dgm:prSet presAssocID="{F66F1D00-1169-492D-B0D2-8CAF51195C7C}" presName="parTx" presStyleLbl="revTx" presStyleIdx="0" presStyleCnt="3">
        <dgm:presLayoutVars>
          <dgm:chMax val="0"/>
          <dgm:chPref val="0"/>
        </dgm:presLayoutVars>
      </dgm:prSet>
      <dgm:spPr/>
    </dgm:pt>
    <dgm:pt modelId="{4C93ABED-F7C8-409F-9FAE-AEA58BA4059C}" type="pres">
      <dgm:prSet presAssocID="{C342ADEA-A181-4E59-9428-E045170A7109}" presName="sibTrans" presStyleCnt="0"/>
      <dgm:spPr/>
    </dgm:pt>
    <dgm:pt modelId="{9059C3FE-69AF-4F20-9988-9CF399D29128}" type="pres">
      <dgm:prSet presAssocID="{55F744F9-6D1F-4876-A556-97FEE280C2D0}" presName="compNode" presStyleCnt="0"/>
      <dgm:spPr/>
    </dgm:pt>
    <dgm:pt modelId="{03B97F6A-6D61-4830-A747-71EE72FE41EE}" type="pres">
      <dgm:prSet presAssocID="{55F744F9-6D1F-4876-A556-97FEE280C2D0}" presName="bgRect" presStyleLbl="bgShp" presStyleIdx="1" presStyleCnt="3"/>
      <dgm:spPr/>
    </dgm:pt>
    <dgm:pt modelId="{E987E2F6-BE3A-4BEF-8B49-5A8648803A1D}" type="pres">
      <dgm:prSet presAssocID="{55F744F9-6D1F-4876-A556-97FEE280C2D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ópehely"/>
        </a:ext>
      </dgm:extLst>
    </dgm:pt>
    <dgm:pt modelId="{F2B0774B-1268-46A2-928F-59C5DD591D29}" type="pres">
      <dgm:prSet presAssocID="{55F744F9-6D1F-4876-A556-97FEE280C2D0}" presName="spaceRect" presStyleCnt="0"/>
      <dgm:spPr/>
    </dgm:pt>
    <dgm:pt modelId="{EEB2E6FD-76E9-4EA6-B8AE-D14EA81CE8DB}" type="pres">
      <dgm:prSet presAssocID="{55F744F9-6D1F-4876-A556-97FEE280C2D0}" presName="parTx" presStyleLbl="revTx" presStyleIdx="1" presStyleCnt="3">
        <dgm:presLayoutVars>
          <dgm:chMax val="0"/>
          <dgm:chPref val="0"/>
        </dgm:presLayoutVars>
      </dgm:prSet>
      <dgm:spPr/>
    </dgm:pt>
    <dgm:pt modelId="{1821D861-4C7C-4281-B2FE-5A21E6A1AD86}" type="pres">
      <dgm:prSet presAssocID="{5EDB7B56-271C-4771-ACE8-76FE11284E5E}" presName="sibTrans" presStyleCnt="0"/>
      <dgm:spPr/>
    </dgm:pt>
    <dgm:pt modelId="{634EA5FF-913E-4500-B609-1D8E3647B3AA}" type="pres">
      <dgm:prSet presAssocID="{572B8003-2307-4389-A978-893618E7B0C6}" presName="compNode" presStyleCnt="0"/>
      <dgm:spPr/>
    </dgm:pt>
    <dgm:pt modelId="{EC2B0EDD-D992-4086-9868-8CEA9E63412B}" type="pres">
      <dgm:prSet presAssocID="{572B8003-2307-4389-A978-893618E7B0C6}" presName="bgRect" presStyleLbl="bgShp" presStyleIdx="2" presStyleCnt="3"/>
      <dgm:spPr/>
    </dgm:pt>
    <dgm:pt modelId="{5D71D8F6-7553-486A-8566-261265164962}" type="pres">
      <dgm:prSet presAssocID="{572B8003-2307-4389-A978-893618E7B0C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eliratok"/>
        </a:ext>
      </dgm:extLst>
    </dgm:pt>
    <dgm:pt modelId="{8BCF280A-229F-4B91-8DBF-A803415D58A3}" type="pres">
      <dgm:prSet presAssocID="{572B8003-2307-4389-A978-893618E7B0C6}" presName="spaceRect" presStyleCnt="0"/>
      <dgm:spPr/>
    </dgm:pt>
    <dgm:pt modelId="{98FA6544-BF49-4791-B269-4E31CDF0B90C}" type="pres">
      <dgm:prSet presAssocID="{572B8003-2307-4389-A978-893618E7B0C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44DC107-746B-48CF-8419-D97299EDA072}" type="presOf" srcId="{572B8003-2307-4389-A978-893618E7B0C6}" destId="{98FA6544-BF49-4791-B269-4E31CDF0B90C}" srcOrd="0" destOrd="0" presId="urn:microsoft.com/office/officeart/2018/2/layout/IconVerticalSolidList"/>
    <dgm:cxn modelId="{AFCF2C17-B4D8-414A-8A97-DF1AC77DB5B4}" srcId="{20BC503A-F769-413C-BB8F-681616174580}" destId="{F66F1D00-1169-492D-B0D2-8CAF51195C7C}" srcOrd="0" destOrd="0" parTransId="{7792D67C-EF0B-4095-88D7-D8810899B5EA}" sibTransId="{C342ADEA-A181-4E59-9428-E045170A7109}"/>
    <dgm:cxn modelId="{6DC2E44D-9086-4A83-A789-1C596038B91F}" type="presOf" srcId="{F66F1D00-1169-492D-B0D2-8CAF51195C7C}" destId="{D3E5520C-6A30-41FA-BC87-5CB9F85A1459}" srcOrd="0" destOrd="0" presId="urn:microsoft.com/office/officeart/2018/2/layout/IconVerticalSolidList"/>
    <dgm:cxn modelId="{B81DF770-E04F-406D-998B-C4151BBE4D59}" srcId="{20BC503A-F769-413C-BB8F-681616174580}" destId="{55F744F9-6D1F-4876-A556-97FEE280C2D0}" srcOrd="1" destOrd="0" parTransId="{9131BF3F-E58D-41E3-8BC2-029CF6370BB1}" sibTransId="{5EDB7B56-271C-4771-ACE8-76FE11284E5E}"/>
    <dgm:cxn modelId="{0D61C9E5-CD5D-40D1-A82F-7E4BE61E8DA3}" type="presOf" srcId="{55F744F9-6D1F-4876-A556-97FEE280C2D0}" destId="{EEB2E6FD-76E9-4EA6-B8AE-D14EA81CE8DB}" srcOrd="0" destOrd="0" presId="urn:microsoft.com/office/officeart/2018/2/layout/IconVerticalSolidList"/>
    <dgm:cxn modelId="{A17CBAF3-18F2-4BD8-B476-021FC36641E3}" type="presOf" srcId="{20BC503A-F769-413C-BB8F-681616174580}" destId="{A43D7263-C2BF-47E8-AFE7-2310D64B78E9}" srcOrd="0" destOrd="0" presId="urn:microsoft.com/office/officeart/2018/2/layout/IconVerticalSolidList"/>
    <dgm:cxn modelId="{BAF3BAF5-0783-4E2C-BA3C-CAF903DA0815}" srcId="{20BC503A-F769-413C-BB8F-681616174580}" destId="{572B8003-2307-4389-A978-893618E7B0C6}" srcOrd="2" destOrd="0" parTransId="{BCCC17E9-E9C0-4A75-864E-7E9A998AE5B0}" sibTransId="{ABBF44E7-0FF4-4574-9F25-71044DE0640A}"/>
    <dgm:cxn modelId="{9A7F474A-ABEB-439E-B7D6-787DB1F8FBFE}" type="presParOf" srcId="{A43D7263-C2BF-47E8-AFE7-2310D64B78E9}" destId="{A83D654E-3199-4382-8AA2-CD1CC283075F}" srcOrd="0" destOrd="0" presId="urn:microsoft.com/office/officeart/2018/2/layout/IconVerticalSolidList"/>
    <dgm:cxn modelId="{0C0F4070-BDB7-4BC0-8FF3-570B0FEA50DB}" type="presParOf" srcId="{A83D654E-3199-4382-8AA2-CD1CC283075F}" destId="{BBEF6009-80CE-44B2-BE02-832925BBEB72}" srcOrd="0" destOrd="0" presId="urn:microsoft.com/office/officeart/2018/2/layout/IconVerticalSolidList"/>
    <dgm:cxn modelId="{AC98FB6F-52C5-4307-B8D9-059C0F5DE575}" type="presParOf" srcId="{A83D654E-3199-4382-8AA2-CD1CC283075F}" destId="{C01CF249-9CF3-48FA-A6C4-33B11792E216}" srcOrd="1" destOrd="0" presId="urn:microsoft.com/office/officeart/2018/2/layout/IconVerticalSolidList"/>
    <dgm:cxn modelId="{462AE961-7405-4B1B-BC8A-126009A5F489}" type="presParOf" srcId="{A83D654E-3199-4382-8AA2-CD1CC283075F}" destId="{63DD9F47-12D3-42E8-A992-3860AE891976}" srcOrd="2" destOrd="0" presId="urn:microsoft.com/office/officeart/2018/2/layout/IconVerticalSolidList"/>
    <dgm:cxn modelId="{164FCE2C-3F5C-4C09-82DF-A2B5FB9206CA}" type="presParOf" srcId="{A83D654E-3199-4382-8AA2-CD1CC283075F}" destId="{D3E5520C-6A30-41FA-BC87-5CB9F85A1459}" srcOrd="3" destOrd="0" presId="urn:microsoft.com/office/officeart/2018/2/layout/IconVerticalSolidList"/>
    <dgm:cxn modelId="{F66B82F8-F397-4B46-B619-9971630556FB}" type="presParOf" srcId="{A43D7263-C2BF-47E8-AFE7-2310D64B78E9}" destId="{4C93ABED-F7C8-409F-9FAE-AEA58BA4059C}" srcOrd="1" destOrd="0" presId="urn:microsoft.com/office/officeart/2018/2/layout/IconVerticalSolidList"/>
    <dgm:cxn modelId="{66C709A1-F0E2-4553-8FC3-AE780DB40889}" type="presParOf" srcId="{A43D7263-C2BF-47E8-AFE7-2310D64B78E9}" destId="{9059C3FE-69AF-4F20-9988-9CF399D29128}" srcOrd="2" destOrd="0" presId="urn:microsoft.com/office/officeart/2018/2/layout/IconVerticalSolidList"/>
    <dgm:cxn modelId="{BF4A6BEB-4CEB-41CB-8882-35EC96D7228F}" type="presParOf" srcId="{9059C3FE-69AF-4F20-9988-9CF399D29128}" destId="{03B97F6A-6D61-4830-A747-71EE72FE41EE}" srcOrd="0" destOrd="0" presId="urn:microsoft.com/office/officeart/2018/2/layout/IconVerticalSolidList"/>
    <dgm:cxn modelId="{F02618BB-B715-4531-BBCD-08531B850E1D}" type="presParOf" srcId="{9059C3FE-69AF-4F20-9988-9CF399D29128}" destId="{E987E2F6-BE3A-4BEF-8B49-5A8648803A1D}" srcOrd="1" destOrd="0" presId="urn:microsoft.com/office/officeart/2018/2/layout/IconVerticalSolidList"/>
    <dgm:cxn modelId="{915A1499-B605-4AE3-AB84-79DC50347141}" type="presParOf" srcId="{9059C3FE-69AF-4F20-9988-9CF399D29128}" destId="{F2B0774B-1268-46A2-928F-59C5DD591D29}" srcOrd="2" destOrd="0" presId="urn:microsoft.com/office/officeart/2018/2/layout/IconVerticalSolidList"/>
    <dgm:cxn modelId="{2CCA895C-3864-4DBF-8F7F-97D711021305}" type="presParOf" srcId="{9059C3FE-69AF-4F20-9988-9CF399D29128}" destId="{EEB2E6FD-76E9-4EA6-B8AE-D14EA81CE8DB}" srcOrd="3" destOrd="0" presId="urn:microsoft.com/office/officeart/2018/2/layout/IconVerticalSolidList"/>
    <dgm:cxn modelId="{63A65813-BA06-438B-A2BB-D0919AAB0951}" type="presParOf" srcId="{A43D7263-C2BF-47E8-AFE7-2310D64B78E9}" destId="{1821D861-4C7C-4281-B2FE-5A21E6A1AD86}" srcOrd="3" destOrd="0" presId="urn:microsoft.com/office/officeart/2018/2/layout/IconVerticalSolidList"/>
    <dgm:cxn modelId="{C23058D1-7B9F-415C-BDD8-A45161F3CDEA}" type="presParOf" srcId="{A43D7263-C2BF-47E8-AFE7-2310D64B78E9}" destId="{634EA5FF-913E-4500-B609-1D8E3647B3AA}" srcOrd="4" destOrd="0" presId="urn:microsoft.com/office/officeart/2018/2/layout/IconVerticalSolidList"/>
    <dgm:cxn modelId="{7D37F225-30AC-4FA1-9EC6-0E40FC0243B5}" type="presParOf" srcId="{634EA5FF-913E-4500-B609-1D8E3647B3AA}" destId="{EC2B0EDD-D992-4086-9868-8CEA9E63412B}" srcOrd="0" destOrd="0" presId="urn:microsoft.com/office/officeart/2018/2/layout/IconVerticalSolidList"/>
    <dgm:cxn modelId="{332F7093-5F3F-4D52-8E2F-26202D51E016}" type="presParOf" srcId="{634EA5FF-913E-4500-B609-1D8E3647B3AA}" destId="{5D71D8F6-7553-486A-8566-261265164962}" srcOrd="1" destOrd="0" presId="urn:microsoft.com/office/officeart/2018/2/layout/IconVerticalSolidList"/>
    <dgm:cxn modelId="{B5B87823-B87F-42B8-970D-BAAF6F6BAC35}" type="presParOf" srcId="{634EA5FF-913E-4500-B609-1D8E3647B3AA}" destId="{8BCF280A-229F-4B91-8DBF-A803415D58A3}" srcOrd="2" destOrd="0" presId="urn:microsoft.com/office/officeart/2018/2/layout/IconVerticalSolidList"/>
    <dgm:cxn modelId="{0602E79B-FD5D-4058-9691-EF0727498E6E}" type="presParOf" srcId="{634EA5FF-913E-4500-B609-1D8E3647B3AA}" destId="{98FA6544-BF49-4791-B269-4E31CDF0B90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0.xml><?xml version="1.0" encoding="utf-8"?>
<dgm:dataModel xmlns:dgm="http://schemas.openxmlformats.org/drawingml/2006/diagram" xmlns:a="http://schemas.openxmlformats.org/drawingml/2006/main">
  <dgm:ptLst>
    <dgm:pt modelId="{8720FC3D-26D9-42B0-B577-3CBC9F4501A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3DD2E0-5DC0-4838-A557-F2A3D3545AAA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In SAP HANA, </a:t>
          </a:r>
          <a:r>
            <a:rPr lang="de-DE" b="1" i="1" dirty="0"/>
            <a:t>Meine Protokolle</a:t>
          </a:r>
          <a:r>
            <a:rPr lang="de-DE" dirty="0"/>
            <a:t> bezieht sich auf die </a:t>
          </a:r>
          <a:r>
            <a:rPr lang="de-DE" b="1" dirty="0"/>
            <a:t>Protokolldateien</a:t>
          </a:r>
          <a:r>
            <a:rPr lang="de-DE" dirty="0"/>
            <a:t>, die </a:t>
          </a:r>
          <a:r>
            <a:rPr lang="de-DE" b="1" dirty="0"/>
            <a:t>vom Batch-Input-System</a:t>
          </a:r>
          <a:r>
            <a:rPr lang="de-DE" dirty="0"/>
            <a:t> erstellt werden, um die Verarbeitung von</a:t>
          </a:r>
          <a:r>
            <a:rPr lang="de-DE" b="1" dirty="0"/>
            <a:t> Datenmassen zu dokumentieren</a:t>
          </a:r>
          <a:r>
            <a:rPr lang="de-DE" dirty="0"/>
            <a:t> und </a:t>
          </a:r>
          <a:r>
            <a:rPr lang="de-DE" b="1" dirty="0"/>
            <a:t>Fehler zu identifizieren</a:t>
          </a:r>
          <a:r>
            <a:rPr lang="de-DE" dirty="0"/>
            <a:t>.</a:t>
          </a:r>
          <a:endParaRPr lang="en-US" dirty="0"/>
        </a:p>
      </dgm:t>
    </dgm:pt>
    <dgm:pt modelId="{8B86857B-4B1F-4A66-B469-3D02D71C9E38}" type="parTrans" cxnId="{08CF9A60-3108-4B6B-AE94-AD9C92B95002}">
      <dgm:prSet/>
      <dgm:spPr/>
      <dgm:t>
        <a:bodyPr/>
        <a:lstStyle/>
        <a:p>
          <a:endParaRPr lang="en-US"/>
        </a:p>
      </dgm:t>
    </dgm:pt>
    <dgm:pt modelId="{AABDB2B7-B907-424A-A80F-852C042F4E0A}" type="sibTrans" cxnId="{08CF9A60-3108-4B6B-AE94-AD9C92B95002}">
      <dgm:prSet/>
      <dgm:spPr/>
      <dgm:t>
        <a:bodyPr/>
        <a:lstStyle/>
        <a:p>
          <a:endParaRPr lang="en-US"/>
        </a:p>
      </dgm:t>
    </dgm:pt>
    <dgm:pt modelId="{C03D2D61-1E18-4EB3-BA07-C7D4ECAA3108}" type="pres">
      <dgm:prSet presAssocID="{8720FC3D-26D9-42B0-B577-3CBC9F4501A8}" presName="root" presStyleCnt="0">
        <dgm:presLayoutVars>
          <dgm:dir/>
          <dgm:resizeHandles val="exact"/>
        </dgm:presLayoutVars>
      </dgm:prSet>
      <dgm:spPr/>
    </dgm:pt>
    <dgm:pt modelId="{7949905D-89F8-4649-A889-F735B804FDCB}" type="pres">
      <dgm:prSet presAssocID="{3A3DD2E0-5DC0-4838-A557-F2A3D3545AAA}" presName="compNode" presStyleCnt="0"/>
      <dgm:spPr/>
    </dgm:pt>
    <dgm:pt modelId="{4491D25B-C90D-42CA-BD9C-25004715FD68}" type="pres">
      <dgm:prSet presAssocID="{3A3DD2E0-5DC0-4838-A557-F2A3D3545AAA}" presName="bgRect" presStyleLbl="bgShp" presStyleIdx="0" presStyleCnt="1" custScaleY="214461"/>
      <dgm:spPr/>
    </dgm:pt>
    <dgm:pt modelId="{E87E1B69-3616-40FF-8AB2-3DBD84FC16B7}" type="pres">
      <dgm:prSet presAssocID="{3A3DD2E0-5DC0-4838-A557-F2A3D3545AAA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lyamatábra"/>
        </a:ext>
      </dgm:extLst>
    </dgm:pt>
    <dgm:pt modelId="{2F5041BE-CC8B-4BC5-8D3F-9D5759BBDD8F}" type="pres">
      <dgm:prSet presAssocID="{3A3DD2E0-5DC0-4838-A557-F2A3D3545AAA}" presName="spaceRect" presStyleCnt="0"/>
      <dgm:spPr/>
    </dgm:pt>
    <dgm:pt modelId="{D289502A-BDD7-4537-A2DD-F9818EC7F0D6}" type="pres">
      <dgm:prSet presAssocID="{3A3DD2E0-5DC0-4838-A557-F2A3D3545AAA}" presName="parTx" presStyleLbl="revTx" presStyleIdx="0" presStyleCnt="1" custScaleY="212132">
        <dgm:presLayoutVars>
          <dgm:chMax val="0"/>
          <dgm:chPref val="0"/>
        </dgm:presLayoutVars>
      </dgm:prSet>
      <dgm:spPr/>
    </dgm:pt>
  </dgm:ptLst>
  <dgm:cxnLst>
    <dgm:cxn modelId="{BB9E7620-9B72-4F0E-8843-FC4B909B5021}" type="presOf" srcId="{8720FC3D-26D9-42B0-B577-3CBC9F4501A8}" destId="{C03D2D61-1E18-4EB3-BA07-C7D4ECAA3108}" srcOrd="0" destOrd="0" presId="urn:microsoft.com/office/officeart/2018/2/layout/IconVerticalSolidList"/>
    <dgm:cxn modelId="{08CF9A60-3108-4B6B-AE94-AD9C92B95002}" srcId="{8720FC3D-26D9-42B0-B577-3CBC9F4501A8}" destId="{3A3DD2E0-5DC0-4838-A557-F2A3D3545AAA}" srcOrd="0" destOrd="0" parTransId="{8B86857B-4B1F-4A66-B469-3D02D71C9E38}" sibTransId="{AABDB2B7-B907-424A-A80F-852C042F4E0A}"/>
    <dgm:cxn modelId="{FEA4C650-82AF-4319-9D5D-1EBA0B207CED}" type="presOf" srcId="{3A3DD2E0-5DC0-4838-A557-F2A3D3545AAA}" destId="{D289502A-BDD7-4537-A2DD-F9818EC7F0D6}" srcOrd="0" destOrd="0" presId="urn:microsoft.com/office/officeart/2018/2/layout/IconVerticalSolidList"/>
    <dgm:cxn modelId="{295E1253-FB06-4B5A-A6B4-6D45F9068FF5}" type="presParOf" srcId="{C03D2D61-1E18-4EB3-BA07-C7D4ECAA3108}" destId="{7949905D-89F8-4649-A889-F735B804FDCB}" srcOrd="0" destOrd="0" presId="urn:microsoft.com/office/officeart/2018/2/layout/IconVerticalSolidList"/>
    <dgm:cxn modelId="{576C3D75-C9D5-489F-B9D7-8B1ADC5BCD4F}" type="presParOf" srcId="{7949905D-89F8-4649-A889-F735B804FDCB}" destId="{4491D25B-C90D-42CA-BD9C-25004715FD68}" srcOrd="0" destOrd="0" presId="urn:microsoft.com/office/officeart/2018/2/layout/IconVerticalSolidList"/>
    <dgm:cxn modelId="{3461C79A-6CBB-47AB-B375-C5582AB4F198}" type="presParOf" srcId="{7949905D-89F8-4649-A889-F735B804FDCB}" destId="{E87E1B69-3616-40FF-8AB2-3DBD84FC16B7}" srcOrd="1" destOrd="0" presId="urn:microsoft.com/office/officeart/2018/2/layout/IconVerticalSolidList"/>
    <dgm:cxn modelId="{1D4D1472-68FF-45AD-BD70-C444DFEE265E}" type="presParOf" srcId="{7949905D-89F8-4649-A889-F735B804FDCB}" destId="{2F5041BE-CC8B-4BC5-8D3F-9D5759BBDD8F}" srcOrd="2" destOrd="0" presId="urn:microsoft.com/office/officeart/2018/2/layout/IconVerticalSolidList"/>
    <dgm:cxn modelId="{259349A1-C29F-4D9A-931F-B3AA5320A8B7}" type="presParOf" srcId="{7949905D-89F8-4649-A889-F735B804FDCB}" destId="{D289502A-BDD7-4537-A2DD-F9818EC7F0D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1.xml><?xml version="1.0" encoding="utf-8"?>
<dgm:dataModel xmlns:dgm="http://schemas.openxmlformats.org/drawingml/2006/diagram" xmlns:a="http://schemas.openxmlformats.org/drawingml/2006/main">
  <dgm:ptLst>
    <dgm:pt modelId="{8720FC3D-26D9-42B0-B577-3CBC9F4501A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3DD2E0-5DC0-4838-A557-F2A3D3545AAA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In SAP HANA, </a:t>
          </a:r>
          <a:r>
            <a:rPr lang="de-DE" b="1" i="1" dirty="0"/>
            <a:t>Eigene Daten pflegen</a:t>
          </a:r>
          <a:r>
            <a:rPr lang="de-DE" dirty="0"/>
            <a:t> bezieht sich auf die Möglichkeit für </a:t>
          </a:r>
          <a:r>
            <a:rPr lang="de-DE" b="1" dirty="0"/>
            <a:t>Benutzer</a:t>
          </a:r>
          <a:r>
            <a:rPr lang="de-DE" dirty="0"/>
            <a:t>, ihre </a:t>
          </a:r>
          <a:r>
            <a:rPr lang="de-DE" b="1" dirty="0"/>
            <a:t>eigenen Stammdaten im System zu bearbeiten</a:t>
          </a:r>
          <a:r>
            <a:rPr lang="de-DE" dirty="0"/>
            <a:t>, wie z.B. Name, E-Mail-Adresse, Spracheinstellungen und andere persönliche Informationen. </a:t>
          </a:r>
          <a:endParaRPr lang="en-US" dirty="0"/>
        </a:p>
      </dgm:t>
    </dgm:pt>
    <dgm:pt modelId="{8B86857B-4B1F-4A66-B469-3D02D71C9E38}" type="parTrans" cxnId="{08CF9A60-3108-4B6B-AE94-AD9C92B95002}">
      <dgm:prSet/>
      <dgm:spPr/>
      <dgm:t>
        <a:bodyPr/>
        <a:lstStyle/>
        <a:p>
          <a:endParaRPr lang="en-US"/>
        </a:p>
      </dgm:t>
    </dgm:pt>
    <dgm:pt modelId="{AABDB2B7-B907-424A-A80F-852C042F4E0A}" type="sibTrans" cxnId="{08CF9A60-3108-4B6B-AE94-AD9C92B95002}">
      <dgm:prSet/>
      <dgm:spPr/>
      <dgm:t>
        <a:bodyPr/>
        <a:lstStyle/>
        <a:p>
          <a:endParaRPr lang="en-US"/>
        </a:p>
      </dgm:t>
    </dgm:pt>
    <dgm:pt modelId="{23D2EEC9-E873-4F5C-8C50-4608766C369D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Dies ermöglicht es Benutzern, ihre </a:t>
          </a:r>
          <a:r>
            <a:rPr lang="de-DE" b="1" dirty="0"/>
            <a:t>Profildaten selbst zu verwalten</a:t>
          </a:r>
          <a:r>
            <a:rPr lang="de-DE" dirty="0"/>
            <a:t> und </a:t>
          </a:r>
          <a:r>
            <a:rPr lang="de-DE" b="1" dirty="0"/>
            <a:t>aktuell zu halten</a:t>
          </a:r>
          <a:r>
            <a:rPr lang="de-DE" dirty="0"/>
            <a:t>, ohne dass eine zentrale Systemadministration erforderlich ist.</a:t>
          </a:r>
          <a:endParaRPr lang="en-US" dirty="0"/>
        </a:p>
      </dgm:t>
    </dgm:pt>
    <dgm:pt modelId="{BDE019B6-007C-4FF0-A933-8BDDACDC94D0}" type="parTrans" cxnId="{3790393B-1ECF-4431-916E-3B7F5BAA29AA}">
      <dgm:prSet/>
      <dgm:spPr/>
      <dgm:t>
        <a:bodyPr/>
        <a:lstStyle/>
        <a:p>
          <a:endParaRPr lang="en-US"/>
        </a:p>
      </dgm:t>
    </dgm:pt>
    <dgm:pt modelId="{799FCB32-3983-4C5A-A433-27E28089BF3F}" type="sibTrans" cxnId="{3790393B-1ECF-4431-916E-3B7F5BAA29AA}">
      <dgm:prSet/>
      <dgm:spPr/>
      <dgm:t>
        <a:bodyPr/>
        <a:lstStyle/>
        <a:p>
          <a:endParaRPr lang="en-US"/>
        </a:p>
      </dgm:t>
    </dgm:pt>
    <dgm:pt modelId="{C03D2D61-1E18-4EB3-BA07-C7D4ECAA3108}" type="pres">
      <dgm:prSet presAssocID="{8720FC3D-26D9-42B0-B577-3CBC9F4501A8}" presName="root" presStyleCnt="0">
        <dgm:presLayoutVars>
          <dgm:dir/>
          <dgm:resizeHandles val="exact"/>
        </dgm:presLayoutVars>
      </dgm:prSet>
      <dgm:spPr/>
    </dgm:pt>
    <dgm:pt modelId="{7949905D-89F8-4649-A889-F735B804FDCB}" type="pres">
      <dgm:prSet presAssocID="{3A3DD2E0-5DC0-4838-A557-F2A3D3545AAA}" presName="compNode" presStyleCnt="0"/>
      <dgm:spPr/>
    </dgm:pt>
    <dgm:pt modelId="{4491D25B-C90D-42CA-BD9C-25004715FD68}" type="pres">
      <dgm:prSet presAssocID="{3A3DD2E0-5DC0-4838-A557-F2A3D3545AAA}" presName="bgRect" presStyleLbl="bgShp" presStyleIdx="0" presStyleCnt="2" custScaleY="172501"/>
      <dgm:spPr/>
    </dgm:pt>
    <dgm:pt modelId="{E87E1B69-3616-40FF-8AB2-3DBD84FC16B7}" type="pres">
      <dgm:prSet presAssocID="{3A3DD2E0-5DC0-4838-A557-F2A3D3545AA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lyamatábra"/>
        </a:ext>
      </dgm:extLst>
    </dgm:pt>
    <dgm:pt modelId="{2F5041BE-CC8B-4BC5-8D3F-9D5759BBDD8F}" type="pres">
      <dgm:prSet presAssocID="{3A3DD2E0-5DC0-4838-A557-F2A3D3545AAA}" presName="spaceRect" presStyleCnt="0"/>
      <dgm:spPr/>
    </dgm:pt>
    <dgm:pt modelId="{D289502A-BDD7-4537-A2DD-F9818EC7F0D6}" type="pres">
      <dgm:prSet presAssocID="{3A3DD2E0-5DC0-4838-A557-F2A3D3545AAA}" presName="parTx" presStyleLbl="revTx" presStyleIdx="0" presStyleCnt="2" custScaleY="174829">
        <dgm:presLayoutVars>
          <dgm:chMax val="0"/>
          <dgm:chPref val="0"/>
        </dgm:presLayoutVars>
      </dgm:prSet>
      <dgm:spPr/>
    </dgm:pt>
    <dgm:pt modelId="{F04B0644-F7C9-403A-88C0-CED65AC5C1FD}" type="pres">
      <dgm:prSet presAssocID="{AABDB2B7-B907-424A-A80F-852C042F4E0A}" presName="sibTrans" presStyleCnt="0"/>
      <dgm:spPr/>
    </dgm:pt>
    <dgm:pt modelId="{4F76DDFC-BE6F-4C4B-B1DC-860E31878686}" type="pres">
      <dgm:prSet presAssocID="{23D2EEC9-E873-4F5C-8C50-4608766C369D}" presName="compNode" presStyleCnt="0"/>
      <dgm:spPr/>
    </dgm:pt>
    <dgm:pt modelId="{41C84BB5-498E-4CED-BCC3-3939B3454773}" type="pres">
      <dgm:prSet presAssocID="{23D2EEC9-E873-4F5C-8C50-4608766C369D}" presName="bgRect" presStyleLbl="bgShp" presStyleIdx="1" presStyleCnt="2" custScaleY="175594"/>
      <dgm:spPr/>
    </dgm:pt>
    <dgm:pt modelId="{7E11CBA4-2B6E-479E-8C1D-327D63D98122}" type="pres">
      <dgm:prSet presAssocID="{23D2EEC9-E873-4F5C-8C50-4608766C369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pa"/>
        </a:ext>
      </dgm:extLst>
    </dgm:pt>
    <dgm:pt modelId="{521CA836-2554-4B07-BB9E-5C011A924067}" type="pres">
      <dgm:prSet presAssocID="{23D2EEC9-E873-4F5C-8C50-4608766C369D}" presName="spaceRect" presStyleCnt="0"/>
      <dgm:spPr/>
    </dgm:pt>
    <dgm:pt modelId="{411B27FD-EAE4-4408-9E32-0CBA52FDE782}" type="pres">
      <dgm:prSet presAssocID="{23D2EEC9-E873-4F5C-8C50-4608766C369D}" presName="parTx" presStyleLbl="revTx" presStyleIdx="1" presStyleCnt="2" custScaleY="180996">
        <dgm:presLayoutVars>
          <dgm:chMax val="0"/>
          <dgm:chPref val="0"/>
        </dgm:presLayoutVars>
      </dgm:prSet>
      <dgm:spPr/>
    </dgm:pt>
  </dgm:ptLst>
  <dgm:cxnLst>
    <dgm:cxn modelId="{BB9E7620-9B72-4F0E-8843-FC4B909B5021}" type="presOf" srcId="{8720FC3D-26D9-42B0-B577-3CBC9F4501A8}" destId="{C03D2D61-1E18-4EB3-BA07-C7D4ECAA3108}" srcOrd="0" destOrd="0" presId="urn:microsoft.com/office/officeart/2018/2/layout/IconVerticalSolidList"/>
    <dgm:cxn modelId="{3790393B-1ECF-4431-916E-3B7F5BAA29AA}" srcId="{8720FC3D-26D9-42B0-B577-3CBC9F4501A8}" destId="{23D2EEC9-E873-4F5C-8C50-4608766C369D}" srcOrd="1" destOrd="0" parTransId="{BDE019B6-007C-4FF0-A933-8BDDACDC94D0}" sibTransId="{799FCB32-3983-4C5A-A433-27E28089BF3F}"/>
    <dgm:cxn modelId="{08CF9A60-3108-4B6B-AE94-AD9C92B95002}" srcId="{8720FC3D-26D9-42B0-B577-3CBC9F4501A8}" destId="{3A3DD2E0-5DC0-4838-A557-F2A3D3545AAA}" srcOrd="0" destOrd="0" parTransId="{8B86857B-4B1F-4A66-B469-3D02D71C9E38}" sibTransId="{AABDB2B7-B907-424A-A80F-852C042F4E0A}"/>
    <dgm:cxn modelId="{FEA4C650-82AF-4319-9D5D-1EBA0B207CED}" type="presOf" srcId="{3A3DD2E0-5DC0-4838-A557-F2A3D3545AAA}" destId="{D289502A-BDD7-4537-A2DD-F9818EC7F0D6}" srcOrd="0" destOrd="0" presId="urn:microsoft.com/office/officeart/2018/2/layout/IconVerticalSolidList"/>
    <dgm:cxn modelId="{509C17DF-F640-4FB6-99F3-F877C87A891B}" type="presOf" srcId="{23D2EEC9-E873-4F5C-8C50-4608766C369D}" destId="{411B27FD-EAE4-4408-9E32-0CBA52FDE782}" srcOrd="0" destOrd="0" presId="urn:microsoft.com/office/officeart/2018/2/layout/IconVerticalSolidList"/>
    <dgm:cxn modelId="{295E1253-FB06-4B5A-A6B4-6D45F9068FF5}" type="presParOf" srcId="{C03D2D61-1E18-4EB3-BA07-C7D4ECAA3108}" destId="{7949905D-89F8-4649-A889-F735B804FDCB}" srcOrd="0" destOrd="0" presId="urn:microsoft.com/office/officeart/2018/2/layout/IconVerticalSolidList"/>
    <dgm:cxn modelId="{576C3D75-C9D5-489F-B9D7-8B1ADC5BCD4F}" type="presParOf" srcId="{7949905D-89F8-4649-A889-F735B804FDCB}" destId="{4491D25B-C90D-42CA-BD9C-25004715FD68}" srcOrd="0" destOrd="0" presId="urn:microsoft.com/office/officeart/2018/2/layout/IconVerticalSolidList"/>
    <dgm:cxn modelId="{3461C79A-6CBB-47AB-B375-C5582AB4F198}" type="presParOf" srcId="{7949905D-89F8-4649-A889-F735B804FDCB}" destId="{E87E1B69-3616-40FF-8AB2-3DBD84FC16B7}" srcOrd="1" destOrd="0" presId="urn:microsoft.com/office/officeart/2018/2/layout/IconVerticalSolidList"/>
    <dgm:cxn modelId="{1D4D1472-68FF-45AD-BD70-C444DFEE265E}" type="presParOf" srcId="{7949905D-89F8-4649-A889-F735B804FDCB}" destId="{2F5041BE-CC8B-4BC5-8D3F-9D5759BBDD8F}" srcOrd="2" destOrd="0" presId="urn:microsoft.com/office/officeart/2018/2/layout/IconVerticalSolidList"/>
    <dgm:cxn modelId="{259349A1-C29F-4D9A-931F-B3AA5320A8B7}" type="presParOf" srcId="{7949905D-89F8-4649-A889-F735B804FDCB}" destId="{D289502A-BDD7-4537-A2DD-F9818EC7F0D6}" srcOrd="3" destOrd="0" presId="urn:microsoft.com/office/officeart/2018/2/layout/IconVerticalSolidList"/>
    <dgm:cxn modelId="{18E6ECDE-D98C-4D69-A5FA-F4A5D6B9CB19}" type="presParOf" srcId="{C03D2D61-1E18-4EB3-BA07-C7D4ECAA3108}" destId="{F04B0644-F7C9-403A-88C0-CED65AC5C1FD}" srcOrd="1" destOrd="0" presId="urn:microsoft.com/office/officeart/2018/2/layout/IconVerticalSolidList"/>
    <dgm:cxn modelId="{475DAB75-433B-4141-A406-8884401D0D90}" type="presParOf" srcId="{C03D2D61-1E18-4EB3-BA07-C7D4ECAA3108}" destId="{4F76DDFC-BE6F-4C4B-B1DC-860E31878686}" srcOrd="2" destOrd="0" presId="urn:microsoft.com/office/officeart/2018/2/layout/IconVerticalSolidList"/>
    <dgm:cxn modelId="{C151DC01-F98F-4D65-BF14-8E46451AA99A}" type="presParOf" srcId="{4F76DDFC-BE6F-4C4B-B1DC-860E31878686}" destId="{41C84BB5-498E-4CED-BCC3-3939B3454773}" srcOrd="0" destOrd="0" presId="urn:microsoft.com/office/officeart/2018/2/layout/IconVerticalSolidList"/>
    <dgm:cxn modelId="{EEA25F2A-EA21-4BC3-9768-2C88602B7D1A}" type="presParOf" srcId="{4F76DDFC-BE6F-4C4B-B1DC-860E31878686}" destId="{7E11CBA4-2B6E-479E-8C1D-327D63D98122}" srcOrd="1" destOrd="0" presId="urn:microsoft.com/office/officeart/2018/2/layout/IconVerticalSolidList"/>
    <dgm:cxn modelId="{E1367884-C1F9-40EF-95C5-648FCD3E77B7}" type="presParOf" srcId="{4F76DDFC-BE6F-4C4B-B1DC-860E31878686}" destId="{521CA836-2554-4B07-BB9E-5C011A924067}" srcOrd="2" destOrd="0" presId="urn:microsoft.com/office/officeart/2018/2/layout/IconVerticalSolidList"/>
    <dgm:cxn modelId="{5EDD3B05-AC04-4BC2-8F31-A718BA3D953A}" type="presParOf" srcId="{4F76DDFC-BE6F-4C4B-B1DC-860E31878686}" destId="{411B27FD-EAE4-4408-9E32-0CBA52FDE78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2.xml><?xml version="1.0" encoding="utf-8"?>
<dgm:dataModel xmlns:dgm="http://schemas.openxmlformats.org/drawingml/2006/diagram" xmlns:a="http://schemas.openxmlformats.org/drawingml/2006/main">
  <dgm:ptLst>
    <dgm:pt modelId="{8720FC3D-26D9-42B0-B577-3CBC9F4501A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3DD2E0-5DC0-4838-A557-F2A3D3545AAA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Der </a:t>
          </a:r>
          <a:r>
            <a:rPr lang="de-DE" b="1" i="1" dirty="0"/>
            <a:t>Business Workplace</a:t>
          </a:r>
          <a:r>
            <a:rPr lang="de-DE" dirty="0"/>
            <a:t> bietet eine </a:t>
          </a:r>
          <a:r>
            <a:rPr lang="de-DE" b="1" dirty="0"/>
            <a:t>standardisierte Arbeitsumgebung</a:t>
          </a:r>
          <a:r>
            <a:rPr lang="de-DE" dirty="0"/>
            <a:t>, in der alle SAP-Benutzer </a:t>
          </a:r>
          <a:r>
            <a:rPr lang="de-DE" b="1" dirty="0"/>
            <a:t>ihren Teil der Geschäfts</a:t>
          </a:r>
          <a:r>
            <a:rPr lang="de-DE" dirty="0"/>
            <a:t>- und Kommunikationsprozesse des Unternehmens </a:t>
          </a:r>
          <a:r>
            <a:rPr lang="de-DE" b="1" dirty="0"/>
            <a:t>erledigen</a:t>
          </a:r>
          <a:r>
            <a:rPr lang="de-DE" dirty="0"/>
            <a:t> können.</a:t>
          </a:r>
          <a:endParaRPr lang="en-US" dirty="0"/>
        </a:p>
      </dgm:t>
    </dgm:pt>
    <dgm:pt modelId="{8B86857B-4B1F-4A66-B469-3D02D71C9E38}" type="parTrans" cxnId="{08CF9A60-3108-4B6B-AE94-AD9C92B95002}">
      <dgm:prSet/>
      <dgm:spPr/>
      <dgm:t>
        <a:bodyPr/>
        <a:lstStyle/>
        <a:p>
          <a:endParaRPr lang="en-US"/>
        </a:p>
      </dgm:t>
    </dgm:pt>
    <dgm:pt modelId="{AABDB2B7-B907-424A-A80F-852C042F4E0A}" type="sibTrans" cxnId="{08CF9A60-3108-4B6B-AE94-AD9C92B95002}">
      <dgm:prSet/>
      <dgm:spPr/>
      <dgm:t>
        <a:bodyPr/>
        <a:lstStyle/>
        <a:p>
          <a:endParaRPr lang="en-US"/>
        </a:p>
      </dgm:t>
    </dgm:pt>
    <dgm:pt modelId="{23D2EEC9-E873-4F5C-8C50-4608766C369D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Hier </a:t>
          </a:r>
          <a:r>
            <a:rPr lang="de-DE" b="1" dirty="0"/>
            <a:t>erhalten</a:t>
          </a:r>
          <a:r>
            <a:rPr lang="de-DE" dirty="0"/>
            <a:t> sie alle ihnen im SAP Business Workflow zugewiesenen </a:t>
          </a:r>
          <a:r>
            <a:rPr lang="de-DE" b="1" dirty="0"/>
            <a:t>Arbeitsaufgaben</a:t>
          </a:r>
          <a:r>
            <a:rPr lang="de-DE" dirty="0"/>
            <a:t> und </a:t>
          </a:r>
          <a:r>
            <a:rPr lang="de-DE" b="1" dirty="0"/>
            <a:t>bearbeiten Dokumente</a:t>
          </a:r>
          <a:r>
            <a:rPr lang="de-DE" dirty="0"/>
            <a:t>, die von Mitarbeitern oder aus SAP-Anwendungen gesendet werden.</a:t>
          </a:r>
          <a:endParaRPr lang="en-US" dirty="0"/>
        </a:p>
      </dgm:t>
    </dgm:pt>
    <dgm:pt modelId="{BDE019B6-007C-4FF0-A933-8BDDACDC94D0}" type="parTrans" cxnId="{3790393B-1ECF-4431-916E-3B7F5BAA29AA}">
      <dgm:prSet/>
      <dgm:spPr/>
      <dgm:t>
        <a:bodyPr/>
        <a:lstStyle/>
        <a:p>
          <a:endParaRPr lang="en-US"/>
        </a:p>
      </dgm:t>
    </dgm:pt>
    <dgm:pt modelId="{799FCB32-3983-4C5A-A433-27E28089BF3F}" type="sibTrans" cxnId="{3790393B-1ECF-4431-916E-3B7F5BAA29AA}">
      <dgm:prSet/>
      <dgm:spPr/>
      <dgm:t>
        <a:bodyPr/>
        <a:lstStyle/>
        <a:p>
          <a:endParaRPr lang="en-US"/>
        </a:p>
      </dgm:t>
    </dgm:pt>
    <dgm:pt modelId="{C03D2D61-1E18-4EB3-BA07-C7D4ECAA3108}" type="pres">
      <dgm:prSet presAssocID="{8720FC3D-26D9-42B0-B577-3CBC9F4501A8}" presName="root" presStyleCnt="0">
        <dgm:presLayoutVars>
          <dgm:dir/>
          <dgm:resizeHandles val="exact"/>
        </dgm:presLayoutVars>
      </dgm:prSet>
      <dgm:spPr/>
    </dgm:pt>
    <dgm:pt modelId="{7949905D-89F8-4649-A889-F735B804FDCB}" type="pres">
      <dgm:prSet presAssocID="{3A3DD2E0-5DC0-4838-A557-F2A3D3545AAA}" presName="compNode" presStyleCnt="0"/>
      <dgm:spPr/>
    </dgm:pt>
    <dgm:pt modelId="{4491D25B-C90D-42CA-BD9C-25004715FD68}" type="pres">
      <dgm:prSet presAssocID="{3A3DD2E0-5DC0-4838-A557-F2A3D3545AAA}" presName="bgRect" presStyleLbl="bgShp" presStyleIdx="0" presStyleCnt="2" custScaleY="172501"/>
      <dgm:spPr/>
    </dgm:pt>
    <dgm:pt modelId="{E87E1B69-3616-40FF-8AB2-3DBD84FC16B7}" type="pres">
      <dgm:prSet presAssocID="{3A3DD2E0-5DC0-4838-A557-F2A3D3545AA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lyamatábra"/>
        </a:ext>
      </dgm:extLst>
    </dgm:pt>
    <dgm:pt modelId="{2F5041BE-CC8B-4BC5-8D3F-9D5759BBDD8F}" type="pres">
      <dgm:prSet presAssocID="{3A3DD2E0-5DC0-4838-A557-F2A3D3545AAA}" presName="spaceRect" presStyleCnt="0"/>
      <dgm:spPr/>
    </dgm:pt>
    <dgm:pt modelId="{D289502A-BDD7-4537-A2DD-F9818EC7F0D6}" type="pres">
      <dgm:prSet presAssocID="{3A3DD2E0-5DC0-4838-A557-F2A3D3545AAA}" presName="parTx" presStyleLbl="revTx" presStyleIdx="0" presStyleCnt="2" custScaleY="174829">
        <dgm:presLayoutVars>
          <dgm:chMax val="0"/>
          <dgm:chPref val="0"/>
        </dgm:presLayoutVars>
      </dgm:prSet>
      <dgm:spPr/>
    </dgm:pt>
    <dgm:pt modelId="{F04B0644-F7C9-403A-88C0-CED65AC5C1FD}" type="pres">
      <dgm:prSet presAssocID="{AABDB2B7-B907-424A-A80F-852C042F4E0A}" presName="sibTrans" presStyleCnt="0"/>
      <dgm:spPr/>
    </dgm:pt>
    <dgm:pt modelId="{4F76DDFC-BE6F-4C4B-B1DC-860E31878686}" type="pres">
      <dgm:prSet presAssocID="{23D2EEC9-E873-4F5C-8C50-4608766C369D}" presName="compNode" presStyleCnt="0"/>
      <dgm:spPr/>
    </dgm:pt>
    <dgm:pt modelId="{41C84BB5-498E-4CED-BCC3-3939B3454773}" type="pres">
      <dgm:prSet presAssocID="{23D2EEC9-E873-4F5C-8C50-4608766C369D}" presName="bgRect" presStyleLbl="bgShp" presStyleIdx="1" presStyleCnt="2" custScaleY="175594"/>
      <dgm:spPr/>
    </dgm:pt>
    <dgm:pt modelId="{7E11CBA4-2B6E-479E-8C1D-327D63D98122}" type="pres">
      <dgm:prSet presAssocID="{23D2EEC9-E873-4F5C-8C50-4608766C369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pa"/>
        </a:ext>
      </dgm:extLst>
    </dgm:pt>
    <dgm:pt modelId="{521CA836-2554-4B07-BB9E-5C011A924067}" type="pres">
      <dgm:prSet presAssocID="{23D2EEC9-E873-4F5C-8C50-4608766C369D}" presName="spaceRect" presStyleCnt="0"/>
      <dgm:spPr/>
    </dgm:pt>
    <dgm:pt modelId="{411B27FD-EAE4-4408-9E32-0CBA52FDE782}" type="pres">
      <dgm:prSet presAssocID="{23D2EEC9-E873-4F5C-8C50-4608766C369D}" presName="parTx" presStyleLbl="revTx" presStyleIdx="1" presStyleCnt="2" custScaleY="180996">
        <dgm:presLayoutVars>
          <dgm:chMax val="0"/>
          <dgm:chPref val="0"/>
        </dgm:presLayoutVars>
      </dgm:prSet>
      <dgm:spPr/>
    </dgm:pt>
  </dgm:ptLst>
  <dgm:cxnLst>
    <dgm:cxn modelId="{BB9E7620-9B72-4F0E-8843-FC4B909B5021}" type="presOf" srcId="{8720FC3D-26D9-42B0-B577-3CBC9F4501A8}" destId="{C03D2D61-1E18-4EB3-BA07-C7D4ECAA3108}" srcOrd="0" destOrd="0" presId="urn:microsoft.com/office/officeart/2018/2/layout/IconVerticalSolidList"/>
    <dgm:cxn modelId="{3790393B-1ECF-4431-916E-3B7F5BAA29AA}" srcId="{8720FC3D-26D9-42B0-B577-3CBC9F4501A8}" destId="{23D2EEC9-E873-4F5C-8C50-4608766C369D}" srcOrd="1" destOrd="0" parTransId="{BDE019B6-007C-4FF0-A933-8BDDACDC94D0}" sibTransId="{799FCB32-3983-4C5A-A433-27E28089BF3F}"/>
    <dgm:cxn modelId="{08CF9A60-3108-4B6B-AE94-AD9C92B95002}" srcId="{8720FC3D-26D9-42B0-B577-3CBC9F4501A8}" destId="{3A3DD2E0-5DC0-4838-A557-F2A3D3545AAA}" srcOrd="0" destOrd="0" parTransId="{8B86857B-4B1F-4A66-B469-3D02D71C9E38}" sibTransId="{AABDB2B7-B907-424A-A80F-852C042F4E0A}"/>
    <dgm:cxn modelId="{FEA4C650-82AF-4319-9D5D-1EBA0B207CED}" type="presOf" srcId="{3A3DD2E0-5DC0-4838-A557-F2A3D3545AAA}" destId="{D289502A-BDD7-4537-A2DD-F9818EC7F0D6}" srcOrd="0" destOrd="0" presId="urn:microsoft.com/office/officeart/2018/2/layout/IconVerticalSolidList"/>
    <dgm:cxn modelId="{509C17DF-F640-4FB6-99F3-F877C87A891B}" type="presOf" srcId="{23D2EEC9-E873-4F5C-8C50-4608766C369D}" destId="{411B27FD-EAE4-4408-9E32-0CBA52FDE782}" srcOrd="0" destOrd="0" presId="urn:microsoft.com/office/officeart/2018/2/layout/IconVerticalSolidList"/>
    <dgm:cxn modelId="{295E1253-FB06-4B5A-A6B4-6D45F9068FF5}" type="presParOf" srcId="{C03D2D61-1E18-4EB3-BA07-C7D4ECAA3108}" destId="{7949905D-89F8-4649-A889-F735B804FDCB}" srcOrd="0" destOrd="0" presId="urn:microsoft.com/office/officeart/2018/2/layout/IconVerticalSolidList"/>
    <dgm:cxn modelId="{576C3D75-C9D5-489F-B9D7-8B1ADC5BCD4F}" type="presParOf" srcId="{7949905D-89F8-4649-A889-F735B804FDCB}" destId="{4491D25B-C90D-42CA-BD9C-25004715FD68}" srcOrd="0" destOrd="0" presId="urn:microsoft.com/office/officeart/2018/2/layout/IconVerticalSolidList"/>
    <dgm:cxn modelId="{3461C79A-6CBB-47AB-B375-C5582AB4F198}" type="presParOf" srcId="{7949905D-89F8-4649-A889-F735B804FDCB}" destId="{E87E1B69-3616-40FF-8AB2-3DBD84FC16B7}" srcOrd="1" destOrd="0" presId="urn:microsoft.com/office/officeart/2018/2/layout/IconVerticalSolidList"/>
    <dgm:cxn modelId="{1D4D1472-68FF-45AD-BD70-C444DFEE265E}" type="presParOf" srcId="{7949905D-89F8-4649-A889-F735B804FDCB}" destId="{2F5041BE-CC8B-4BC5-8D3F-9D5759BBDD8F}" srcOrd="2" destOrd="0" presId="urn:microsoft.com/office/officeart/2018/2/layout/IconVerticalSolidList"/>
    <dgm:cxn modelId="{259349A1-C29F-4D9A-931F-B3AA5320A8B7}" type="presParOf" srcId="{7949905D-89F8-4649-A889-F735B804FDCB}" destId="{D289502A-BDD7-4537-A2DD-F9818EC7F0D6}" srcOrd="3" destOrd="0" presId="urn:microsoft.com/office/officeart/2018/2/layout/IconVerticalSolidList"/>
    <dgm:cxn modelId="{18E6ECDE-D98C-4D69-A5FA-F4A5D6B9CB19}" type="presParOf" srcId="{C03D2D61-1E18-4EB3-BA07-C7D4ECAA3108}" destId="{F04B0644-F7C9-403A-88C0-CED65AC5C1FD}" srcOrd="1" destOrd="0" presId="urn:microsoft.com/office/officeart/2018/2/layout/IconVerticalSolidList"/>
    <dgm:cxn modelId="{475DAB75-433B-4141-A406-8884401D0D90}" type="presParOf" srcId="{C03D2D61-1E18-4EB3-BA07-C7D4ECAA3108}" destId="{4F76DDFC-BE6F-4C4B-B1DC-860E31878686}" srcOrd="2" destOrd="0" presId="urn:microsoft.com/office/officeart/2018/2/layout/IconVerticalSolidList"/>
    <dgm:cxn modelId="{C151DC01-F98F-4D65-BF14-8E46451AA99A}" type="presParOf" srcId="{4F76DDFC-BE6F-4C4B-B1DC-860E31878686}" destId="{41C84BB5-498E-4CED-BCC3-3939B3454773}" srcOrd="0" destOrd="0" presId="urn:microsoft.com/office/officeart/2018/2/layout/IconVerticalSolidList"/>
    <dgm:cxn modelId="{EEA25F2A-EA21-4BC3-9768-2C88602B7D1A}" type="presParOf" srcId="{4F76DDFC-BE6F-4C4B-B1DC-860E31878686}" destId="{7E11CBA4-2B6E-479E-8C1D-327D63D98122}" srcOrd="1" destOrd="0" presId="urn:microsoft.com/office/officeart/2018/2/layout/IconVerticalSolidList"/>
    <dgm:cxn modelId="{E1367884-C1F9-40EF-95C5-648FCD3E77B7}" type="presParOf" srcId="{4F76DDFC-BE6F-4C4B-B1DC-860E31878686}" destId="{521CA836-2554-4B07-BB9E-5C011A924067}" srcOrd="2" destOrd="0" presId="urn:microsoft.com/office/officeart/2018/2/layout/IconVerticalSolidList"/>
    <dgm:cxn modelId="{5EDD3B05-AC04-4BC2-8F31-A718BA3D953A}" type="presParOf" srcId="{4F76DDFC-BE6F-4C4B-B1DC-860E31878686}" destId="{411B27FD-EAE4-4408-9E32-0CBA52FDE78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3.xml><?xml version="1.0" encoding="utf-8"?>
<dgm:dataModel xmlns:dgm="http://schemas.openxmlformats.org/drawingml/2006/diagram" xmlns:a="http://schemas.openxmlformats.org/drawingml/2006/main">
  <dgm:ptLst>
    <dgm:pt modelId="{8720FC3D-26D9-42B0-B577-3CBC9F4501A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3DD2E0-5DC0-4838-A557-F2A3D3545AAA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Mit der </a:t>
          </a:r>
          <a:r>
            <a:rPr lang="de-DE" b="1" dirty="0"/>
            <a:t>Jobauswahl</a:t>
          </a:r>
          <a:r>
            <a:rPr lang="de-DE" dirty="0"/>
            <a:t> können Sie die wesentlichen Eigenschaften, die zum Filtern der in die Jobübersicht aufzunehmenden Jobs angeben. Dazu zählen Jobname, Benutzername, Jobstatus, Jobstartbedingung und ABAP-Programm-Job-Steps.</a:t>
          </a:r>
          <a:endParaRPr lang="en-US" dirty="0"/>
        </a:p>
      </dgm:t>
    </dgm:pt>
    <dgm:pt modelId="{8B86857B-4B1F-4A66-B469-3D02D71C9E38}" type="parTrans" cxnId="{08CF9A60-3108-4B6B-AE94-AD9C92B95002}">
      <dgm:prSet/>
      <dgm:spPr/>
      <dgm:t>
        <a:bodyPr/>
        <a:lstStyle/>
        <a:p>
          <a:endParaRPr lang="en-US"/>
        </a:p>
      </dgm:t>
    </dgm:pt>
    <dgm:pt modelId="{AABDB2B7-B907-424A-A80F-852C042F4E0A}" type="sibTrans" cxnId="{08CF9A60-3108-4B6B-AE94-AD9C92B95002}">
      <dgm:prSet/>
      <dgm:spPr/>
      <dgm:t>
        <a:bodyPr/>
        <a:lstStyle/>
        <a:p>
          <a:endParaRPr lang="en-US"/>
        </a:p>
      </dgm:t>
    </dgm:pt>
    <dgm:pt modelId="{C03D2D61-1E18-4EB3-BA07-C7D4ECAA3108}" type="pres">
      <dgm:prSet presAssocID="{8720FC3D-26D9-42B0-B577-3CBC9F4501A8}" presName="root" presStyleCnt="0">
        <dgm:presLayoutVars>
          <dgm:dir/>
          <dgm:resizeHandles val="exact"/>
        </dgm:presLayoutVars>
      </dgm:prSet>
      <dgm:spPr/>
    </dgm:pt>
    <dgm:pt modelId="{7949905D-89F8-4649-A889-F735B804FDCB}" type="pres">
      <dgm:prSet presAssocID="{3A3DD2E0-5DC0-4838-A557-F2A3D3545AAA}" presName="compNode" presStyleCnt="0"/>
      <dgm:spPr/>
    </dgm:pt>
    <dgm:pt modelId="{4491D25B-C90D-42CA-BD9C-25004715FD68}" type="pres">
      <dgm:prSet presAssocID="{3A3DD2E0-5DC0-4838-A557-F2A3D3545AAA}" presName="bgRect" presStyleLbl="bgShp" presStyleIdx="0" presStyleCnt="1" custScaleY="214461"/>
      <dgm:spPr/>
    </dgm:pt>
    <dgm:pt modelId="{E87E1B69-3616-40FF-8AB2-3DBD84FC16B7}" type="pres">
      <dgm:prSet presAssocID="{3A3DD2E0-5DC0-4838-A557-F2A3D3545AAA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lyamatábra"/>
        </a:ext>
      </dgm:extLst>
    </dgm:pt>
    <dgm:pt modelId="{2F5041BE-CC8B-4BC5-8D3F-9D5759BBDD8F}" type="pres">
      <dgm:prSet presAssocID="{3A3DD2E0-5DC0-4838-A557-F2A3D3545AAA}" presName="spaceRect" presStyleCnt="0"/>
      <dgm:spPr/>
    </dgm:pt>
    <dgm:pt modelId="{D289502A-BDD7-4537-A2DD-F9818EC7F0D6}" type="pres">
      <dgm:prSet presAssocID="{3A3DD2E0-5DC0-4838-A557-F2A3D3545AAA}" presName="parTx" presStyleLbl="revTx" presStyleIdx="0" presStyleCnt="1" custScaleY="212132">
        <dgm:presLayoutVars>
          <dgm:chMax val="0"/>
          <dgm:chPref val="0"/>
        </dgm:presLayoutVars>
      </dgm:prSet>
      <dgm:spPr/>
    </dgm:pt>
  </dgm:ptLst>
  <dgm:cxnLst>
    <dgm:cxn modelId="{BB9E7620-9B72-4F0E-8843-FC4B909B5021}" type="presOf" srcId="{8720FC3D-26D9-42B0-B577-3CBC9F4501A8}" destId="{C03D2D61-1E18-4EB3-BA07-C7D4ECAA3108}" srcOrd="0" destOrd="0" presId="urn:microsoft.com/office/officeart/2018/2/layout/IconVerticalSolidList"/>
    <dgm:cxn modelId="{08CF9A60-3108-4B6B-AE94-AD9C92B95002}" srcId="{8720FC3D-26D9-42B0-B577-3CBC9F4501A8}" destId="{3A3DD2E0-5DC0-4838-A557-F2A3D3545AAA}" srcOrd="0" destOrd="0" parTransId="{8B86857B-4B1F-4A66-B469-3D02D71C9E38}" sibTransId="{AABDB2B7-B907-424A-A80F-852C042F4E0A}"/>
    <dgm:cxn modelId="{FEA4C650-82AF-4319-9D5D-1EBA0B207CED}" type="presOf" srcId="{3A3DD2E0-5DC0-4838-A557-F2A3D3545AAA}" destId="{D289502A-BDD7-4537-A2DD-F9818EC7F0D6}" srcOrd="0" destOrd="0" presId="urn:microsoft.com/office/officeart/2018/2/layout/IconVerticalSolidList"/>
    <dgm:cxn modelId="{295E1253-FB06-4B5A-A6B4-6D45F9068FF5}" type="presParOf" srcId="{C03D2D61-1E18-4EB3-BA07-C7D4ECAA3108}" destId="{7949905D-89F8-4649-A889-F735B804FDCB}" srcOrd="0" destOrd="0" presId="urn:microsoft.com/office/officeart/2018/2/layout/IconVerticalSolidList"/>
    <dgm:cxn modelId="{576C3D75-C9D5-489F-B9D7-8B1ADC5BCD4F}" type="presParOf" srcId="{7949905D-89F8-4649-A889-F735B804FDCB}" destId="{4491D25B-C90D-42CA-BD9C-25004715FD68}" srcOrd="0" destOrd="0" presId="urn:microsoft.com/office/officeart/2018/2/layout/IconVerticalSolidList"/>
    <dgm:cxn modelId="{3461C79A-6CBB-47AB-B375-C5582AB4F198}" type="presParOf" srcId="{7949905D-89F8-4649-A889-F735B804FDCB}" destId="{E87E1B69-3616-40FF-8AB2-3DBD84FC16B7}" srcOrd="1" destOrd="0" presId="urn:microsoft.com/office/officeart/2018/2/layout/IconVerticalSolidList"/>
    <dgm:cxn modelId="{1D4D1472-68FF-45AD-BD70-C444DFEE265E}" type="presParOf" srcId="{7949905D-89F8-4649-A889-F735B804FDCB}" destId="{2F5041BE-CC8B-4BC5-8D3F-9D5759BBDD8F}" srcOrd="2" destOrd="0" presId="urn:microsoft.com/office/officeart/2018/2/layout/IconVerticalSolidList"/>
    <dgm:cxn modelId="{259349A1-C29F-4D9A-931F-B3AA5320A8B7}" type="presParOf" srcId="{7949905D-89F8-4649-A889-F735B804FDCB}" destId="{D289502A-BDD7-4537-A2DD-F9818EC7F0D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4.xml><?xml version="1.0" encoding="utf-8"?>
<dgm:dataModel xmlns:dgm="http://schemas.openxmlformats.org/drawingml/2006/diagram" xmlns:a="http://schemas.openxmlformats.org/drawingml/2006/main">
  <dgm:ptLst>
    <dgm:pt modelId="{8720FC3D-26D9-42B0-B577-3CBC9F4501A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3DD2E0-5DC0-4838-A557-F2A3D3545AAA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Mit der Übersicht der Sendeaufträge (Transaktion SOST) können Sie </a:t>
          </a:r>
          <a:r>
            <a:rPr lang="de-DE" b="1" dirty="0"/>
            <a:t>alle über SAPconnect versendeten Nachrichten anzeigen </a:t>
          </a:r>
          <a:r>
            <a:rPr lang="de-DE" dirty="0"/>
            <a:t>und</a:t>
          </a:r>
          <a:r>
            <a:rPr lang="de-DE" b="1" dirty="0"/>
            <a:t> verwalten</a:t>
          </a:r>
          <a:r>
            <a:rPr lang="de-DE" dirty="0"/>
            <a:t>. </a:t>
          </a:r>
          <a:endParaRPr lang="en-US" dirty="0"/>
        </a:p>
      </dgm:t>
    </dgm:pt>
    <dgm:pt modelId="{8B86857B-4B1F-4A66-B469-3D02D71C9E38}" type="parTrans" cxnId="{08CF9A60-3108-4B6B-AE94-AD9C92B95002}">
      <dgm:prSet/>
      <dgm:spPr/>
      <dgm:t>
        <a:bodyPr/>
        <a:lstStyle/>
        <a:p>
          <a:endParaRPr lang="en-US"/>
        </a:p>
      </dgm:t>
    </dgm:pt>
    <dgm:pt modelId="{AABDB2B7-B907-424A-A80F-852C042F4E0A}" type="sibTrans" cxnId="{08CF9A60-3108-4B6B-AE94-AD9C92B95002}">
      <dgm:prSet/>
      <dgm:spPr/>
      <dgm:t>
        <a:bodyPr/>
        <a:lstStyle/>
        <a:p>
          <a:endParaRPr lang="en-US"/>
        </a:p>
      </dgm:t>
    </dgm:pt>
    <dgm:pt modelId="{C03D2D61-1E18-4EB3-BA07-C7D4ECAA3108}" type="pres">
      <dgm:prSet presAssocID="{8720FC3D-26D9-42B0-B577-3CBC9F4501A8}" presName="root" presStyleCnt="0">
        <dgm:presLayoutVars>
          <dgm:dir/>
          <dgm:resizeHandles val="exact"/>
        </dgm:presLayoutVars>
      </dgm:prSet>
      <dgm:spPr/>
    </dgm:pt>
    <dgm:pt modelId="{7949905D-89F8-4649-A889-F735B804FDCB}" type="pres">
      <dgm:prSet presAssocID="{3A3DD2E0-5DC0-4838-A557-F2A3D3545AAA}" presName="compNode" presStyleCnt="0"/>
      <dgm:spPr/>
    </dgm:pt>
    <dgm:pt modelId="{4491D25B-C90D-42CA-BD9C-25004715FD68}" type="pres">
      <dgm:prSet presAssocID="{3A3DD2E0-5DC0-4838-A557-F2A3D3545AAA}" presName="bgRect" presStyleLbl="bgShp" presStyleIdx="0" presStyleCnt="1" custScaleY="214461"/>
      <dgm:spPr/>
    </dgm:pt>
    <dgm:pt modelId="{E87E1B69-3616-40FF-8AB2-3DBD84FC16B7}" type="pres">
      <dgm:prSet presAssocID="{3A3DD2E0-5DC0-4838-A557-F2A3D3545AAA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lyamatábra"/>
        </a:ext>
      </dgm:extLst>
    </dgm:pt>
    <dgm:pt modelId="{2F5041BE-CC8B-4BC5-8D3F-9D5759BBDD8F}" type="pres">
      <dgm:prSet presAssocID="{3A3DD2E0-5DC0-4838-A557-F2A3D3545AAA}" presName="spaceRect" presStyleCnt="0"/>
      <dgm:spPr/>
    </dgm:pt>
    <dgm:pt modelId="{D289502A-BDD7-4537-A2DD-F9818EC7F0D6}" type="pres">
      <dgm:prSet presAssocID="{3A3DD2E0-5DC0-4838-A557-F2A3D3545AAA}" presName="parTx" presStyleLbl="revTx" presStyleIdx="0" presStyleCnt="1" custScaleY="212132">
        <dgm:presLayoutVars>
          <dgm:chMax val="0"/>
          <dgm:chPref val="0"/>
        </dgm:presLayoutVars>
      </dgm:prSet>
      <dgm:spPr/>
    </dgm:pt>
  </dgm:ptLst>
  <dgm:cxnLst>
    <dgm:cxn modelId="{BB9E7620-9B72-4F0E-8843-FC4B909B5021}" type="presOf" srcId="{8720FC3D-26D9-42B0-B577-3CBC9F4501A8}" destId="{C03D2D61-1E18-4EB3-BA07-C7D4ECAA3108}" srcOrd="0" destOrd="0" presId="urn:microsoft.com/office/officeart/2018/2/layout/IconVerticalSolidList"/>
    <dgm:cxn modelId="{08CF9A60-3108-4B6B-AE94-AD9C92B95002}" srcId="{8720FC3D-26D9-42B0-B577-3CBC9F4501A8}" destId="{3A3DD2E0-5DC0-4838-A557-F2A3D3545AAA}" srcOrd="0" destOrd="0" parTransId="{8B86857B-4B1F-4A66-B469-3D02D71C9E38}" sibTransId="{AABDB2B7-B907-424A-A80F-852C042F4E0A}"/>
    <dgm:cxn modelId="{FEA4C650-82AF-4319-9D5D-1EBA0B207CED}" type="presOf" srcId="{3A3DD2E0-5DC0-4838-A557-F2A3D3545AAA}" destId="{D289502A-BDD7-4537-A2DD-F9818EC7F0D6}" srcOrd="0" destOrd="0" presId="urn:microsoft.com/office/officeart/2018/2/layout/IconVerticalSolidList"/>
    <dgm:cxn modelId="{295E1253-FB06-4B5A-A6B4-6D45F9068FF5}" type="presParOf" srcId="{C03D2D61-1E18-4EB3-BA07-C7D4ECAA3108}" destId="{7949905D-89F8-4649-A889-F735B804FDCB}" srcOrd="0" destOrd="0" presId="urn:microsoft.com/office/officeart/2018/2/layout/IconVerticalSolidList"/>
    <dgm:cxn modelId="{576C3D75-C9D5-489F-B9D7-8B1ADC5BCD4F}" type="presParOf" srcId="{7949905D-89F8-4649-A889-F735B804FDCB}" destId="{4491D25B-C90D-42CA-BD9C-25004715FD68}" srcOrd="0" destOrd="0" presId="urn:microsoft.com/office/officeart/2018/2/layout/IconVerticalSolidList"/>
    <dgm:cxn modelId="{3461C79A-6CBB-47AB-B375-C5582AB4F198}" type="presParOf" srcId="{7949905D-89F8-4649-A889-F735B804FDCB}" destId="{E87E1B69-3616-40FF-8AB2-3DBD84FC16B7}" srcOrd="1" destOrd="0" presId="urn:microsoft.com/office/officeart/2018/2/layout/IconVerticalSolidList"/>
    <dgm:cxn modelId="{1D4D1472-68FF-45AD-BD70-C444DFEE265E}" type="presParOf" srcId="{7949905D-89F8-4649-A889-F735B804FDCB}" destId="{2F5041BE-CC8B-4BC5-8D3F-9D5759BBDD8F}" srcOrd="2" destOrd="0" presId="urn:microsoft.com/office/officeart/2018/2/layout/IconVerticalSolidList"/>
    <dgm:cxn modelId="{259349A1-C29F-4D9A-931F-B3AA5320A8B7}" type="presParOf" srcId="{7949905D-89F8-4649-A889-F735B804FDCB}" destId="{D289502A-BDD7-4537-A2DD-F9818EC7F0D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5.xml><?xml version="1.0" encoding="utf-8"?>
<dgm:dataModel xmlns:dgm="http://schemas.openxmlformats.org/drawingml/2006/diagram" xmlns:a="http://schemas.openxmlformats.org/drawingml/2006/main">
  <dgm:ptLst>
    <dgm:pt modelId="{8720FC3D-26D9-42B0-B577-3CBC9F4501A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3DD2E0-5DC0-4838-A557-F2A3D3545AAA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 dirty="0"/>
            <a:t>Die Übersicht der Sendeaufträge</a:t>
          </a:r>
          <a:r>
            <a:rPr lang="de-DE" dirty="0"/>
            <a:t> in SAP (Transaktion SOST) </a:t>
          </a:r>
          <a:r>
            <a:rPr lang="de-DE" b="1" dirty="0"/>
            <a:t>zeigt alle Nachrichten</a:t>
          </a:r>
          <a:r>
            <a:rPr lang="de-DE" dirty="0"/>
            <a:t>, die </a:t>
          </a:r>
          <a:r>
            <a:rPr lang="de-DE" b="1" dirty="0"/>
            <a:t>über SAPconnect versendet</a:t>
          </a:r>
          <a:r>
            <a:rPr lang="de-DE" dirty="0"/>
            <a:t> wurden. </a:t>
          </a:r>
          <a:endParaRPr lang="en-US" dirty="0"/>
        </a:p>
      </dgm:t>
    </dgm:pt>
    <dgm:pt modelId="{8B86857B-4B1F-4A66-B469-3D02D71C9E38}" type="parTrans" cxnId="{08CF9A60-3108-4B6B-AE94-AD9C92B95002}">
      <dgm:prSet/>
      <dgm:spPr/>
      <dgm:t>
        <a:bodyPr/>
        <a:lstStyle/>
        <a:p>
          <a:endParaRPr lang="en-US"/>
        </a:p>
      </dgm:t>
    </dgm:pt>
    <dgm:pt modelId="{AABDB2B7-B907-424A-A80F-852C042F4E0A}" type="sibTrans" cxnId="{08CF9A60-3108-4B6B-AE94-AD9C92B95002}">
      <dgm:prSet/>
      <dgm:spPr/>
      <dgm:t>
        <a:bodyPr/>
        <a:lstStyle/>
        <a:p>
          <a:endParaRPr lang="en-US"/>
        </a:p>
      </dgm:t>
    </dgm:pt>
    <dgm:pt modelId="{23D2EEC9-E873-4F5C-8C50-4608766C369D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Um Sendeaufträge bestimmter Benutzer oder Gruppen zu verwalten, kann die </a:t>
          </a:r>
          <a:r>
            <a:rPr lang="de-DE" b="1" dirty="0"/>
            <a:t>Transaktion SOSG</a:t>
          </a:r>
          <a:r>
            <a:rPr lang="de-DE" dirty="0"/>
            <a:t> verwendet werden, die </a:t>
          </a:r>
          <a:r>
            <a:rPr lang="de-DE" b="1" dirty="0"/>
            <a:t>zusätzliche Berechtigungsprüfungen</a:t>
          </a:r>
          <a:r>
            <a:rPr lang="de-DE" dirty="0"/>
            <a:t> durchführt.</a:t>
          </a:r>
          <a:endParaRPr lang="en-US" dirty="0"/>
        </a:p>
      </dgm:t>
    </dgm:pt>
    <dgm:pt modelId="{BDE019B6-007C-4FF0-A933-8BDDACDC94D0}" type="parTrans" cxnId="{3790393B-1ECF-4431-916E-3B7F5BAA29AA}">
      <dgm:prSet/>
      <dgm:spPr/>
      <dgm:t>
        <a:bodyPr/>
        <a:lstStyle/>
        <a:p>
          <a:endParaRPr lang="en-US"/>
        </a:p>
      </dgm:t>
    </dgm:pt>
    <dgm:pt modelId="{799FCB32-3983-4C5A-A433-27E28089BF3F}" type="sibTrans" cxnId="{3790393B-1ECF-4431-916E-3B7F5BAA29AA}">
      <dgm:prSet/>
      <dgm:spPr/>
      <dgm:t>
        <a:bodyPr/>
        <a:lstStyle/>
        <a:p>
          <a:endParaRPr lang="en-US"/>
        </a:p>
      </dgm:t>
    </dgm:pt>
    <dgm:pt modelId="{C03D2D61-1E18-4EB3-BA07-C7D4ECAA3108}" type="pres">
      <dgm:prSet presAssocID="{8720FC3D-26D9-42B0-B577-3CBC9F4501A8}" presName="root" presStyleCnt="0">
        <dgm:presLayoutVars>
          <dgm:dir/>
          <dgm:resizeHandles val="exact"/>
        </dgm:presLayoutVars>
      </dgm:prSet>
      <dgm:spPr/>
    </dgm:pt>
    <dgm:pt modelId="{7949905D-89F8-4649-A889-F735B804FDCB}" type="pres">
      <dgm:prSet presAssocID="{3A3DD2E0-5DC0-4838-A557-F2A3D3545AAA}" presName="compNode" presStyleCnt="0"/>
      <dgm:spPr/>
    </dgm:pt>
    <dgm:pt modelId="{4491D25B-C90D-42CA-BD9C-25004715FD68}" type="pres">
      <dgm:prSet presAssocID="{3A3DD2E0-5DC0-4838-A557-F2A3D3545AAA}" presName="bgRect" presStyleLbl="bgShp" presStyleIdx="0" presStyleCnt="2" custScaleY="172501"/>
      <dgm:spPr/>
    </dgm:pt>
    <dgm:pt modelId="{E87E1B69-3616-40FF-8AB2-3DBD84FC16B7}" type="pres">
      <dgm:prSet presAssocID="{3A3DD2E0-5DC0-4838-A557-F2A3D3545AA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lyamatábra"/>
        </a:ext>
      </dgm:extLst>
    </dgm:pt>
    <dgm:pt modelId="{2F5041BE-CC8B-4BC5-8D3F-9D5759BBDD8F}" type="pres">
      <dgm:prSet presAssocID="{3A3DD2E0-5DC0-4838-A557-F2A3D3545AAA}" presName="spaceRect" presStyleCnt="0"/>
      <dgm:spPr/>
    </dgm:pt>
    <dgm:pt modelId="{D289502A-BDD7-4537-A2DD-F9818EC7F0D6}" type="pres">
      <dgm:prSet presAssocID="{3A3DD2E0-5DC0-4838-A557-F2A3D3545AAA}" presName="parTx" presStyleLbl="revTx" presStyleIdx="0" presStyleCnt="2" custScaleY="174829">
        <dgm:presLayoutVars>
          <dgm:chMax val="0"/>
          <dgm:chPref val="0"/>
        </dgm:presLayoutVars>
      </dgm:prSet>
      <dgm:spPr/>
    </dgm:pt>
    <dgm:pt modelId="{F04B0644-F7C9-403A-88C0-CED65AC5C1FD}" type="pres">
      <dgm:prSet presAssocID="{AABDB2B7-B907-424A-A80F-852C042F4E0A}" presName="sibTrans" presStyleCnt="0"/>
      <dgm:spPr/>
    </dgm:pt>
    <dgm:pt modelId="{4F76DDFC-BE6F-4C4B-B1DC-860E31878686}" type="pres">
      <dgm:prSet presAssocID="{23D2EEC9-E873-4F5C-8C50-4608766C369D}" presName="compNode" presStyleCnt="0"/>
      <dgm:spPr/>
    </dgm:pt>
    <dgm:pt modelId="{41C84BB5-498E-4CED-BCC3-3939B3454773}" type="pres">
      <dgm:prSet presAssocID="{23D2EEC9-E873-4F5C-8C50-4608766C369D}" presName="bgRect" presStyleLbl="bgShp" presStyleIdx="1" presStyleCnt="2" custScaleY="175594"/>
      <dgm:spPr/>
    </dgm:pt>
    <dgm:pt modelId="{7E11CBA4-2B6E-479E-8C1D-327D63D98122}" type="pres">
      <dgm:prSet presAssocID="{23D2EEC9-E873-4F5C-8C50-4608766C369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pa"/>
        </a:ext>
      </dgm:extLst>
    </dgm:pt>
    <dgm:pt modelId="{521CA836-2554-4B07-BB9E-5C011A924067}" type="pres">
      <dgm:prSet presAssocID="{23D2EEC9-E873-4F5C-8C50-4608766C369D}" presName="spaceRect" presStyleCnt="0"/>
      <dgm:spPr/>
    </dgm:pt>
    <dgm:pt modelId="{411B27FD-EAE4-4408-9E32-0CBA52FDE782}" type="pres">
      <dgm:prSet presAssocID="{23D2EEC9-E873-4F5C-8C50-4608766C369D}" presName="parTx" presStyleLbl="revTx" presStyleIdx="1" presStyleCnt="2" custScaleY="180996">
        <dgm:presLayoutVars>
          <dgm:chMax val="0"/>
          <dgm:chPref val="0"/>
        </dgm:presLayoutVars>
      </dgm:prSet>
      <dgm:spPr/>
    </dgm:pt>
  </dgm:ptLst>
  <dgm:cxnLst>
    <dgm:cxn modelId="{BB9E7620-9B72-4F0E-8843-FC4B909B5021}" type="presOf" srcId="{8720FC3D-26D9-42B0-B577-3CBC9F4501A8}" destId="{C03D2D61-1E18-4EB3-BA07-C7D4ECAA3108}" srcOrd="0" destOrd="0" presId="urn:microsoft.com/office/officeart/2018/2/layout/IconVerticalSolidList"/>
    <dgm:cxn modelId="{3790393B-1ECF-4431-916E-3B7F5BAA29AA}" srcId="{8720FC3D-26D9-42B0-B577-3CBC9F4501A8}" destId="{23D2EEC9-E873-4F5C-8C50-4608766C369D}" srcOrd="1" destOrd="0" parTransId="{BDE019B6-007C-4FF0-A933-8BDDACDC94D0}" sibTransId="{799FCB32-3983-4C5A-A433-27E28089BF3F}"/>
    <dgm:cxn modelId="{08CF9A60-3108-4B6B-AE94-AD9C92B95002}" srcId="{8720FC3D-26D9-42B0-B577-3CBC9F4501A8}" destId="{3A3DD2E0-5DC0-4838-A557-F2A3D3545AAA}" srcOrd="0" destOrd="0" parTransId="{8B86857B-4B1F-4A66-B469-3D02D71C9E38}" sibTransId="{AABDB2B7-B907-424A-A80F-852C042F4E0A}"/>
    <dgm:cxn modelId="{FEA4C650-82AF-4319-9D5D-1EBA0B207CED}" type="presOf" srcId="{3A3DD2E0-5DC0-4838-A557-F2A3D3545AAA}" destId="{D289502A-BDD7-4537-A2DD-F9818EC7F0D6}" srcOrd="0" destOrd="0" presId="urn:microsoft.com/office/officeart/2018/2/layout/IconVerticalSolidList"/>
    <dgm:cxn modelId="{509C17DF-F640-4FB6-99F3-F877C87A891B}" type="presOf" srcId="{23D2EEC9-E873-4F5C-8C50-4608766C369D}" destId="{411B27FD-EAE4-4408-9E32-0CBA52FDE782}" srcOrd="0" destOrd="0" presId="urn:microsoft.com/office/officeart/2018/2/layout/IconVerticalSolidList"/>
    <dgm:cxn modelId="{295E1253-FB06-4B5A-A6B4-6D45F9068FF5}" type="presParOf" srcId="{C03D2D61-1E18-4EB3-BA07-C7D4ECAA3108}" destId="{7949905D-89F8-4649-A889-F735B804FDCB}" srcOrd="0" destOrd="0" presId="urn:microsoft.com/office/officeart/2018/2/layout/IconVerticalSolidList"/>
    <dgm:cxn modelId="{576C3D75-C9D5-489F-B9D7-8B1ADC5BCD4F}" type="presParOf" srcId="{7949905D-89F8-4649-A889-F735B804FDCB}" destId="{4491D25B-C90D-42CA-BD9C-25004715FD68}" srcOrd="0" destOrd="0" presId="urn:microsoft.com/office/officeart/2018/2/layout/IconVerticalSolidList"/>
    <dgm:cxn modelId="{3461C79A-6CBB-47AB-B375-C5582AB4F198}" type="presParOf" srcId="{7949905D-89F8-4649-A889-F735B804FDCB}" destId="{E87E1B69-3616-40FF-8AB2-3DBD84FC16B7}" srcOrd="1" destOrd="0" presId="urn:microsoft.com/office/officeart/2018/2/layout/IconVerticalSolidList"/>
    <dgm:cxn modelId="{1D4D1472-68FF-45AD-BD70-C444DFEE265E}" type="presParOf" srcId="{7949905D-89F8-4649-A889-F735B804FDCB}" destId="{2F5041BE-CC8B-4BC5-8D3F-9D5759BBDD8F}" srcOrd="2" destOrd="0" presId="urn:microsoft.com/office/officeart/2018/2/layout/IconVerticalSolidList"/>
    <dgm:cxn modelId="{259349A1-C29F-4D9A-931F-B3AA5320A8B7}" type="presParOf" srcId="{7949905D-89F8-4649-A889-F735B804FDCB}" destId="{D289502A-BDD7-4537-A2DD-F9818EC7F0D6}" srcOrd="3" destOrd="0" presId="urn:microsoft.com/office/officeart/2018/2/layout/IconVerticalSolidList"/>
    <dgm:cxn modelId="{18E6ECDE-D98C-4D69-A5FA-F4A5D6B9CB19}" type="presParOf" srcId="{C03D2D61-1E18-4EB3-BA07-C7D4ECAA3108}" destId="{F04B0644-F7C9-403A-88C0-CED65AC5C1FD}" srcOrd="1" destOrd="0" presId="urn:microsoft.com/office/officeart/2018/2/layout/IconVerticalSolidList"/>
    <dgm:cxn modelId="{475DAB75-433B-4141-A406-8884401D0D90}" type="presParOf" srcId="{C03D2D61-1E18-4EB3-BA07-C7D4ECAA3108}" destId="{4F76DDFC-BE6F-4C4B-B1DC-860E31878686}" srcOrd="2" destOrd="0" presId="urn:microsoft.com/office/officeart/2018/2/layout/IconVerticalSolidList"/>
    <dgm:cxn modelId="{C151DC01-F98F-4D65-BF14-8E46451AA99A}" type="presParOf" srcId="{4F76DDFC-BE6F-4C4B-B1DC-860E31878686}" destId="{41C84BB5-498E-4CED-BCC3-3939B3454773}" srcOrd="0" destOrd="0" presId="urn:microsoft.com/office/officeart/2018/2/layout/IconVerticalSolidList"/>
    <dgm:cxn modelId="{EEA25F2A-EA21-4BC3-9768-2C88602B7D1A}" type="presParOf" srcId="{4F76DDFC-BE6F-4C4B-B1DC-860E31878686}" destId="{7E11CBA4-2B6E-479E-8C1D-327D63D98122}" srcOrd="1" destOrd="0" presId="urn:microsoft.com/office/officeart/2018/2/layout/IconVerticalSolidList"/>
    <dgm:cxn modelId="{E1367884-C1F9-40EF-95C5-648FCD3E77B7}" type="presParOf" srcId="{4F76DDFC-BE6F-4C4B-B1DC-860E31878686}" destId="{521CA836-2554-4B07-BB9E-5C011A924067}" srcOrd="2" destOrd="0" presId="urn:microsoft.com/office/officeart/2018/2/layout/IconVerticalSolidList"/>
    <dgm:cxn modelId="{5EDD3B05-AC04-4BC2-8F31-A718BA3D953A}" type="presParOf" srcId="{4F76DDFC-BE6F-4C4B-B1DC-860E31878686}" destId="{411B27FD-EAE4-4408-9E32-0CBA52FDE78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6.xml><?xml version="1.0" encoding="utf-8"?>
<dgm:dataModel xmlns:dgm="http://schemas.openxmlformats.org/drawingml/2006/diagram" xmlns:a="http://schemas.openxmlformats.org/drawingml/2006/main">
  <dgm:ptLst>
    <dgm:pt modelId="{FFC5A3C8-03BF-42E5-B79C-190F0B32500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AC4CAB-EF4B-447A-8DD3-23F8C6596711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 i="1" noProof="0" dirty="0"/>
            <a:t>Z-Programme</a:t>
          </a:r>
          <a:r>
            <a:rPr lang="de-DE" noProof="0" dirty="0"/>
            <a:t> in SAP sind </a:t>
          </a:r>
          <a:r>
            <a:rPr lang="de-DE" b="1" noProof="0" dirty="0"/>
            <a:t>benutzerdefinierte Programme</a:t>
          </a:r>
          <a:r>
            <a:rPr lang="de-DE" noProof="0" dirty="0"/>
            <a:t>, die </a:t>
          </a:r>
          <a:r>
            <a:rPr lang="de-DE" b="1" noProof="0" dirty="0"/>
            <a:t>von Kunden oder Partnern erstellt</a:t>
          </a:r>
          <a:r>
            <a:rPr lang="de-DE" noProof="0" dirty="0"/>
            <a:t> wurden, </a:t>
          </a:r>
          <a:r>
            <a:rPr lang="de-DE" b="1" noProof="0" dirty="0"/>
            <a:t>um spezifische Anforderungen zu erfüllen</a:t>
          </a:r>
          <a:r>
            <a:rPr lang="de-DE" noProof="0" dirty="0"/>
            <a:t>, die über die Standardfunktionalität von SAP hinausgehen.</a:t>
          </a:r>
        </a:p>
      </dgm:t>
    </dgm:pt>
    <dgm:pt modelId="{05A87283-F924-4B34-93C8-53237DE1312C}" type="parTrans" cxnId="{AF3C3A6F-F625-487C-94CF-B6B9C5D43B27}">
      <dgm:prSet/>
      <dgm:spPr/>
      <dgm:t>
        <a:bodyPr/>
        <a:lstStyle/>
        <a:p>
          <a:endParaRPr lang="en-US"/>
        </a:p>
      </dgm:t>
    </dgm:pt>
    <dgm:pt modelId="{8BC84D78-88CA-4A77-BFF1-6ECE50BE7892}" type="sibTrans" cxnId="{AF3C3A6F-F625-487C-94CF-B6B9C5D43B27}">
      <dgm:prSet/>
      <dgm:spPr/>
      <dgm:t>
        <a:bodyPr/>
        <a:lstStyle/>
        <a:p>
          <a:endParaRPr lang="en-US"/>
        </a:p>
      </dgm:t>
    </dgm:pt>
    <dgm:pt modelId="{8D2CA36F-36F1-43EA-A2FA-043D81517E74}" type="pres">
      <dgm:prSet presAssocID="{FFC5A3C8-03BF-42E5-B79C-190F0B325000}" presName="root" presStyleCnt="0">
        <dgm:presLayoutVars>
          <dgm:dir/>
          <dgm:resizeHandles val="exact"/>
        </dgm:presLayoutVars>
      </dgm:prSet>
      <dgm:spPr/>
    </dgm:pt>
    <dgm:pt modelId="{F5C1F289-32A2-41AB-8DD1-25772CE2DA1E}" type="pres">
      <dgm:prSet presAssocID="{B9AC4CAB-EF4B-447A-8DD3-23F8C6596711}" presName="compNode" presStyleCnt="0"/>
      <dgm:spPr/>
    </dgm:pt>
    <dgm:pt modelId="{718947F2-B47B-4813-ACC0-9732EB222F48}" type="pres">
      <dgm:prSet presAssocID="{B9AC4CAB-EF4B-447A-8DD3-23F8C6596711}" presName="bgRect" presStyleLbl="bgShp" presStyleIdx="0" presStyleCnt="1" custScaleY="167899"/>
      <dgm:spPr/>
    </dgm:pt>
    <dgm:pt modelId="{A08C4200-3EB2-40B3-AF9F-F6A4A8082580}" type="pres">
      <dgm:prSet presAssocID="{B9AC4CAB-EF4B-447A-8DD3-23F8C6596711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zámítógép"/>
        </a:ext>
      </dgm:extLst>
    </dgm:pt>
    <dgm:pt modelId="{1D95A02B-EBCE-40FB-83D6-0F5733379FE2}" type="pres">
      <dgm:prSet presAssocID="{B9AC4CAB-EF4B-447A-8DD3-23F8C6596711}" presName="spaceRect" presStyleCnt="0"/>
      <dgm:spPr/>
    </dgm:pt>
    <dgm:pt modelId="{1FEE6EA8-2210-4D3E-AF84-0A9131807659}" type="pres">
      <dgm:prSet presAssocID="{B9AC4CAB-EF4B-447A-8DD3-23F8C6596711}" presName="parTx" presStyleLbl="revTx" presStyleIdx="0" presStyleCnt="1" custScaleY="205148">
        <dgm:presLayoutVars>
          <dgm:chMax val="0"/>
          <dgm:chPref val="0"/>
        </dgm:presLayoutVars>
      </dgm:prSet>
      <dgm:spPr/>
    </dgm:pt>
  </dgm:ptLst>
  <dgm:cxnLst>
    <dgm:cxn modelId="{C4601429-BB76-4108-84EF-6E177DD0B5FB}" type="presOf" srcId="{FFC5A3C8-03BF-42E5-B79C-190F0B325000}" destId="{8D2CA36F-36F1-43EA-A2FA-043D81517E74}" srcOrd="0" destOrd="0" presId="urn:microsoft.com/office/officeart/2018/2/layout/IconVerticalSolidList"/>
    <dgm:cxn modelId="{AF3C3A6F-F625-487C-94CF-B6B9C5D43B27}" srcId="{FFC5A3C8-03BF-42E5-B79C-190F0B325000}" destId="{B9AC4CAB-EF4B-447A-8DD3-23F8C6596711}" srcOrd="0" destOrd="0" parTransId="{05A87283-F924-4B34-93C8-53237DE1312C}" sibTransId="{8BC84D78-88CA-4A77-BFF1-6ECE50BE7892}"/>
    <dgm:cxn modelId="{BEBD35EE-9358-46A0-9E45-D1C4BD300612}" type="presOf" srcId="{B9AC4CAB-EF4B-447A-8DD3-23F8C6596711}" destId="{1FEE6EA8-2210-4D3E-AF84-0A9131807659}" srcOrd="0" destOrd="0" presId="urn:microsoft.com/office/officeart/2018/2/layout/IconVerticalSolidList"/>
    <dgm:cxn modelId="{529733E5-EA45-4AC9-B2BB-8D6DD24F8800}" type="presParOf" srcId="{8D2CA36F-36F1-43EA-A2FA-043D81517E74}" destId="{F5C1F289-32A2-41AB-8DD1-25772CE2DA1E}" srcOrd="0" destOrd="0" presId="urn:microsoft.com/office/officeart/2018/2/layout/IconVerticalSolidList"/>
    <dgm:cxn modelId="{16558831-297C-49D5-9631-25C6D814B51B}" type="presParOf" srcId="{F5C1F289-32A2-41AB-8DD1-25772CE2DA1E}" destId="{718947F2-B47B-4813-ACC0-9732EB222F48}" srcOrd="0" destOrd="0" presId="urn:microsoft.com/office/officeart/2018/2/layout/IconVerticalSolidList"/>
    <dgm:cxn modelId="{548F3D5F-0831-4900-B58D-EF9FB221F01A}" type="presParOf" srcId="{F5C1F289-32A2-41AB-8DD1-25772CE2DA1E}" destId="{A08C4200-3EB2-40B3-AF9F-F6A4A8082580}" srcOrd="1" destOrd="0" presId="urn:microsoft.com/office/officeart/2018/2/layout/IconVerticalSolidList"/>
    <dgm:cxn modelId="{CAABA285-CD4D-47D2-B6A9-0255A982885F}" type="presParOf" srcId="{F5C1F289-32A2-41AB-8DD1-25772CE2DA1E}" destId="{1D95A02B-EBCE-40FB-83D6-0F5733379FE2}" srcOrd="2" destOrd="0" presId="urn:microsoft.com/office/officeart/2018/2/layout/IconVerticalSolidList"/>
    <dgm:cxn modelId="{31283C2E-4A12-45FC-884B-5CE4F6CCE8BE}" type="presParOf" srcId="{F5C1F289-32A2-41AB-8DD1-25772CE2DA1E}" destId="{1FEE6EA8-2210-4D3E-AF84-0A913180765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7.xml><?xml version="1.0" encoding="utf-8"?>
<dgm:dataModel xmlns:dgm="http://schemas.openxmlformats.org/drawingml/2006/diagram" xmlns:a="http://schemas.openxmlformats.org/drawingml/2006/main">
  <dgm:ptLst>
    <dgm:pt modelId="{20BC503A-F769-413C-BB8F-68161617458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3D7263-C2BF-47E8-AFE7-2310D64B78E9}" type="pres">
      <dgm:prSet presAssocID="{20BC503A-F769-413C-BB8F-681616174580}" presName="root" presStyleCnt="0">
        <dgm:presLayoutVars>
          <dgm:dir/>
          <dgm:resizeHandles val="exact"/>
        </dgm:presLayoutVars>
      </dgm:prSet>
      <dgm:spPr/>
    </dgm:pt>
  </dgm:ptLst>
  <dgm:cxnLst>
    <dgm:cxn modelId="{A17CBAF3-18F2-4BD8-B476-021FC36641E3}" type="presOf" srcId="{20BC503A-F769-413C-BB8F-681616174580}" destId="{A43D7263-C2BF-47E8-AFE7-2310D64B78E9}" srcOrd="0" destOrd="0" presId="urn:microsoft.com/office/officeart/2018/2/layout/IconVerticalSolidList"/>
  </dgm:cxnLst>
  <dgm:bg>
    <a:blipFill>
      <a:blip xmlns:r="http://schemas.openxmlformats.org/officeDocument/2006/relationships" r:embed="rId1" cstate="print">
        <a:extLst>
          <a:ext uri="{28A0092B-C50C-407E-A947-70E740481C1C}">
            <a14:useLocalDpi xmlns:a14="http://schemas.microsoft.com/office/drawing/2010/main" val="0"/>
          </a:ext>
        </a:extLst>
      </a:blip>
      <a:stretch>
        <a:fillRect/>
      </a:stretch>
    </a:blip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8.xml><?xml version="1.0" encoding="utf-8"?>
<dgm:dataModel xmlns:dgm="http://schemas.openxmlformats.org/drawingml/2006/diagram" xmlns:a="http://schemas.openxmlformats.org/drawingml/2006/main">
  <dgm:ptLst>
    <dgm:pt modelId="{FFC5A3C8-03BF-42E5-B79C-190F0B32500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AC4CAB-EF4B-447A-8DD3-23F8C6596711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Der SAP </a:t>
          </a:r>
          <a:r>
            <a:rPr lang="de-DE" b="1" i="1" dirty="0">
              <a:hlinkClick xmlns:r="http://schemas.openxmlformats.org/officeDocument/2006/relationships" r:id="rId1"/>
            </a:rPr>
            <a:t>Zahllauf in der Bankbuchhaltung</a:t>
          </a:r>
          <a:r>
            <a:rPr lang="de-DE" dirty="0"/>
            <a:t>, der über die Transaktion F110 in SAP ausgeführt wird, ist ein </a:t>
          </a:r>
          <a:r>
            <a:rPr lang="de-DE" b="1" dirty="0"/>
            <a:t>automatisierter Prozess</a:t>
          </a:r>
          <a:r>
            <a:rPr lang="de-DE" dirty="0"/>
            <a:t> zur Durchführung von </a:t>
          </a:r>
          <a:r>
            <a:rPr lang="de-DE" b="1" dirty="0"/>
            <a:t>Zahlungen</a:t>
          </a:r>
          <a:r>
            <a:rPr lang="de-DE" dirty="0"/>
            <a:t> </a:t>
          </a:r>
          <a:r>
            <a:rPr lang="de-DE" b="1" dirty="0"/>
            <a:t>an Lieferanten</a:t>
          </a:r>
          <a:r>
            <a:rPr lang="de-DE" dirty="0"/>
            <a:t> oder andere </a:t>
          </a:r>
          <a:r>
            <a:rPr lang="de-DE" b="1" dirty="0"/>
            <a:t>Geschäftspartner</a:t>
          </a:r>
          <a:r>
            <a:rPr lang="de-DE" dirty="0"/>
            <a:t>. </a:t>
          </a:r>
          <a:endParaRPr lang="en-US" dirty="0"/>
        </a:p>
      </dgm:t>
    </dgm:pt>
    <dgm:pt modelId="{05A87283-F924-4B34-93C8-53237DE1312C}" type="parTrans" cxnId="{AF3C3A6F-F625-487C-94CF-B6B9C5D43B27}">
      <dgm:prSet/>
      <dgm:spPr/>
      <dgm:t>
        <a:bodyPr/>
        <a:lstStyle/>
        <a:p>
          <a:endParaRPr lang="en-US"/>
        </a:p>
      </dgm:t>
    </dgm:pt>
    <dgm:pt modelId="{8BC84D78-88CA-4A77-BFF1-6ECE50BE7892}" type="sibTrans" cxnId="{AF3C3A6F-F625-487C-94CF-B6B9C5D43B27}">
      <dgm:prSet/>
      <dgm:spPr/>
      <dgm:t>
        <a:bodyPr/>
        <a:lstStyle/>
        <a:p>
          <a:endParaRPr lang="en-US"/>
        </a:p>
      </dgm:t>
    </dgm:pt>
    <dgm:pt modelId="{4AB82829-F7D1-4DDF-B0B8-FB195EF1612E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Er ermöglicht die </a:t>
          </a:r>
          <a:r>
            <a:rPr lang="de-DE" b="1" dirty="0"/>
            <a:t>effiziente Abwicklung von Zahlungsvorgängen</a:t>
          </a:r>
          <a:r>
            <a:rPr lang="de-DE" dirty="0"/>
            <a:t>, indem er Zahlungsvorschläge erstellt, Zahlungsdateien generiert und diese an die Bank übermittelt.</a:t>
          </a:r>
          <a:endParaRPr lang="en-US" dirty="0"/>
        </a:p>
      </dgm:t>
    </dgm:pt>
    <dgm:pt modelId="{EC97266B-7162-4655-BD8D-E3BF9E3ECBB5}" type="sibTrans" cxnId="{FCADD564-8C08-4D4B-AA04-26DB0D85D325}">
      <dgm:prSet/>
      <dgm:spPr/>
      <dgm:t>
        <a:bodyPr/>
        <a:lstStyle/>
        <a:p>
          <a:endParaRPr lang="en-US"/>
        </a:p>
      </dgm:t>
    </dgm:pt>
    <dgm:pt modelId="{96BE309C-949B-4AA5-B64D-35B92E74D08E}" type="parTrans" cxnId="{FCADD564-8C08-4D4B-AA04-26DB0D85D325}">
      <dgm:prSet/>
      <dgm:spPr/>
      <dgm:t>
        <a:bodyPr/>
        <a:lstStyle/>
        <a:p>
          <a:endParaRPr lang="en-US"/>
        </a:p>
      </dgm:t>
    </dgm:pt>
    <dgm:pt modelId="{8D2CA36F-36F1-43EA-A2FA-043D81517E74}" type="pres">
      <dgm:prSet presAssocID="{FFC5A3C8-03BF-42E5-B79C-190F0B325000}" presName="root" presStyleCnt="0">
        <dgm:presLayoutVars>
          <dgm:dir/>
          <dgm:resizeHandles val="exact"/>
        </dgm:presLayoutVars>
      </dgm:prSet>
      <dgm:spPr/>
    </dgm:pt>
    <dgm:pt modelId="{F5C1F289-32A2-41AB-8DD1-25772CE2DA1E}" type="pres">
      <dgm:prSet presAssocID="{B9AC4CAB-EF4B-447A-8DD3-23F8C6596711}" presName="compNode" presStyleCnt="0"/>
      <dgm:spPr/>
    </dgm:pt>
    <dgm:pt modelId="{718947F2-B47B-4813-ACC0-9732EB222F48}" type="pres">
      <dgm:prSet presAssocID="{B9AC4CAB-EF4B-447A-8DD3-23F8C6596711}" presName="bgRect" presStyleLbl="bgShp" presStyleIdx="0" presStyleCnt="2"/>
      <dgm:spPr/>
    </dgm:pt>
    <dgm:pt modelId="{A08C4200-3EB2-40B3-AF9F-F6A4A8082580}" type="pres">
      <dgm:prSet presAssocID="{B9AC4CAB-EF4B-447A-8DD3-23F8C6596711}" presName="iconRect" presStyleLbl="node1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zámítógép"/>
        </a:ext>
      </dgm:extLst>
    </dgm:pt>
    <dgm:pt modelId="{1D95A02B-EBCE-40FB-83D6-0F5733379FE2}" type="pres">
      <dgm:prSet presAssocID="{B9AC4CAB-EF4B-447A-8DD3-23F8C6596711}" presName="spaceRect" presStyleCnt="0"/>
      <dgm:spPr/>
    </dgm:pt>
    <dgm:pt modelId="{1FEE6EA8-2210-4D3E-AF84-0A9131807659}" type="pres">
      <dgm:prSet presAssocID="{B9AC4CAB-EF4B-447A-8DD3-23F8C6596711}" presName="parTx" presStyleLbl="revTx" presStyleIdx="0" presStyleCnt="2">
        <dgm:presLayoutVars>
          <dgm:chMax val="0"/>
          <dgm:chPref val="0"/>
        </dgm:presLayoutVars>
      </dgm:prSet>
      <dgm:spPr/>
    </dgm:pt>
    <dgm:pt modelId="{2A04E856-4684-4995-8BE9-1D10857E4DD7}" type="pres">
      <dgm:prSet presAssocID="{8BC84D78-88CA-4A77-BFF1-6ECE50BE7892}" presName="sibTrans" presStyleCnt="0"/>
      <dgm:spPr/>
    </dgm:pt>
    <dgm:pt modelId="{29C317D6-2932-4462-A1E1-2F4A1296CF97}" type="pres">
      <dgm:prSet presAssocID="{4AB82829-F7D1-4DDF-B0B8-FB195EF1612E}" presName="compNode" presStyleCnt="0"/>
      <dgm:spPr/>
    </dgm:pt>
    <dgm:pt modelId="{AE15BA47-4742-41B3-BC6D-01BFCB15A547}" type="pres">
      <dgm:prSet presAssocID="{4AB82829-F7D1-4DDF-B0B8-FB195EF1612E}" presName="bgRect" presStyleLbl="bgShp" presStyleIdx="1" presStyleCnt="2"/>
      <dgm:spPr/>
    </dgm:pt>
    <dgm:pt modelId="{B0F3126B-BBA0-485A-9869-2BC4D4564B39}" type="pres">
      <dgm:prSet presAssocID="{4AB82829-F7D1-4DDF-B0B8-FB195EF1612E}" presName="iconRect" presStyleLbl="node1" presStyleIdx="1" presStyleCnt="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C457B32D-DC83-436B-98F3-9EE229792F1A}" type="pres">
      <dgm:prSet presAssocID="{4AB82829-F7D1-4DDF-B0B8-FB195EF1612E}" presName="spaceRect" presStyleCnt="0"/>
      <dgm:spPr/>
    </dgm:pt>
    <dgm:pt modelId="{9A457492-CEEE-4A25-BA41-A71C046230EE}" type="pres">
      <dgm:prSet presAssocID="{4AB82829-F7D1-4DDF-B0B8-FB195EF1612E}" presName="parTx" presStyleLbl="revTx" presStyleIdx="1" presStyleCnt="2" custScaleX="94492" custLinFactNeighborX="-2431" custLinFactNeighborY="-363">
        <dgm:presLayoutVars>
          <dgm:chMax val="0"/>
          <dgm:chPref val="0"/>
        </dgm:presLayoutVars>
      </dgm:prSet>
      <dgm:spPr/>
    </dgm:pt>
  </dgm:ptLst>
  <dgm:cxnLst>
    <dgm:cxn modelId="{C4601429-BB76-4108-84EF-6E177DD0B5FB}" type="presOf" srcId="{FFC5A3C8-03BF-42E5-B79C-190F0B325000}" destId="{8D2CA36F-36F1-43EA-A2FA-043D81517E74}" srcOrd="0" destOrd="0" presId="urn:microsoft.com/office/officeart/2018/2/layout/IconVerticalSolidList"/>
    <dgm:cxn modelId="{085D5644-1F67-46D5-8F87-5ACE50B5D5C5}" type="presOf" srcId="{4AB82829-F7D1-4DDF-B0B8-FB195EF1612E}" destId="{9A457492-CEEE-4A25-BA41-A71C046230EE}" srcOrd="0" destOrd="0" presId="urn:microsoft.com/office/officeart/2018/2/layout/IconVerticalSolidList"/>
    <dgm:cxn modelId="{FCADD564-8C08-4D4B-AA04-26DB0D85D325}" srcId="{FFC5A3C8-03BF-42E5-B79C-190F0B325000}" destId="{4AB82829-F7D1-4DDF-B0B8-FB195EF1612E}" srcOrd="1" destOrd="0" parTransId="{96BE309C-949B-4AA5-B64D-35B92E74D08E}" sibTransId="{EC97266B-7162-4655-BD8D-E3BF9E3ECBB5}"/>
    <dgm:cxn modelId="{AF3C3A6F-F625-487C-94CF-B6B9C5D43B27}" srcId="{FFC5A3C8-03BF-42E5-B79C-190F0B325000}" destId="{B9AC4CAB-EF4B-447A-8DD3-23F8C6596711}" srcOrd="0" destOrd="0" parTransId="{05A87283-F924-4B34-93C8-53237DE1312C}" sibTransId="{8BC84D78-88CA-4A77-BFF1-6ECE50BE7892}"/>
    <dgm:cxn modelId="{BEBD35EE-9358-46A0-9E45-D1C4BD300612}" type="presOf" srcId="{B9AC4CAB-EF4B-447A-8DD3-23F8C6596711}" destId="{1FEE6EA8-2210-4D3E-AF84-0A9131807659}" srcOrd="0" destOrd="0" presId="urn:microsoft.com/office/officeart/2018/2/layout/IconVerticalSolidList"/>
    <dgm:cxn modelId="{529733E5-EA45-4AC9-B2BB-8D6DD24F8800}" type="presParOf" srcId="{8D2CA36F-36F1-43EA-A2FA-043D81517E74}" destId="{F5C1F289-32A2-41AB-8DD1-25772CE2DA1E}" srcOrd="0" destOrd="0" presId="urn:microsoft.com/office/officeart/2018/2/layout/IconVerticalSolidList"/>
    <dgm:cxn modelId="{16558831-297C-49D5-9631-25C6D814B51B}" type="presParOf" srcId="{F5C1F289-32A2-41AB-8DD1-25772CE2DA1E}" destId="{718947F2-B47B-4813-ACC0-9732EB222F48}" srcOrd="0" destOrd="0" presId="urn:microsoft.com/office/officeart/2018/2/layout/IconVerticalSolidList"/>
    <dgm:cxn modelId="{548F3D5F-0831-4900-B58D-EF9FB221F01A}" type="presParOf" srcId="{F5C1F289-32A2-41AB-8DD1-25772CE2DA1E}" destId="{A08C4200-3EB2-40B3-AF9F-F6A4A8082580}" srcOrd="1" destOrd="0" presId="urn:microsoft.com/office/officeart/2018/2/layout/IconVerticalSolidList"/>
    <dgm:cxn modelId="{CAABA285-CD4D-47D2-B6A9-0255A982885F}" type="presParOf" srcId="{F5C1F289-32A2-41AB-8DD1-25772CE2DA1E}" destId="{1D95A02B-EBCE-40FB-83D6-0F5733379FE2}" srcOrd="2" destOrd="0" presId="urn:microsoft.com/office/officeart/2018/2/layout/IconVerticalSolidList"/>
    <dgm:cxn modelId="{31283C2E-4A12-45FC-884B-5CE4F6CCE8BE}" type="presParOf" srcId="{F5C1F289-32A2-41AB-8DD1-25772CE2DA1E}" destId="{1FEE6EA8-2210-4D3E-AF84-0A9131807659}" srcOrd="3" destOrd="0" presId="urn:microsoft.com/office/officeart/2018/2/layout/IconVerticalSolidList"/>
    <dgm:cxn modelId="{A5B65692-1B97-4C3E-A2D3-7E05676D48F1}" type="presParOf" srcId="{8D2CA36F-36F1-43EA-A2FA-043D81517E74}" destId="{2A04E856-4684-4995-8BE9-1D10857E4DD7}" srcOrd="1" destOrd="0" presId="urn:microsoft.com/office/officeart/2018/2/layout/IconVerticalSolidList"/>
    <dgm:cxn modelId="{190DD11A-D8F9-4247-BEF9-A0A86C949D6A}" type="presParOf" srcId="{8D2CA36F-36F1-43EA-A2FA-043D81517E74}" destId="{29C317D6-2932-4462-A1E1-2F4A1296CF97}" srcOrd="2" destOrd="0" presId="urn:microsoft.com/office/officeart/2018/2/layout/IconVerticalSolidList"/>
    <dgm:cxn modelId="{CDDFC5D4-FA47-48A3-820E-D3EB8295D0F7}" type="presParOf" srcId="{29C317D6-2932-4462-A1E1-2F4A1296CF97}" destId="{AE15BA47-4742-41B3-BC6D-01BFCB15A547}" srcOrd="0" destOrd="0" presId="urn:microsoft.com/office/officeart/2018/2/layout/IconVerticalSolidList"/>
    <dgm:cxn modelId="{FECFA6BB-14B0-4D64-A2AE-4829045368BF}" type="presParOf" srcId="{29C317D6-2932-4462-A1E1-2F4A1296CF97}" destId="{B0F3126B-BBA0-485A-9869-2BC4D4564B39}" srcOrd="1" destOrd="0" presId="urn:microsoft.com/office/officeart/2018/2/layout/IconVerticalSolidList"/>
    <dgm:cxn modelId="{B6367800-03C3-4FEE-B267-5FEB10506A75}" type="presParOf" srcId="{29C317D6-2932-4462-A1E1-2F4A1296CF97}" destId="{C457B32D-DC83-436B-98F3-9EE229792F1A}" srcOrd="2" destOrd="0" presId="urn:microsoft.com/office/officeart/2018/2/layout/IconVerticalSolidList"/>
    <dgm:cxn modelId="{08531255-2D5B-42E0-B79D-9271E1949EAB}" type="presParOf" srcId="{29C317D6-2932-4462-A1E1-2F4A1296CF97}" destId="{9A457492-CEEE-4A25-BA41-A71C046230E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9.xml><?xml version="1.0" encoding="utf-8"?>
<dgm:dataModel xmlns:dgm="http://schemas.openxmlformats.org/drawingml/2006/diagram" xmlns:a="http://schemas.openxmlformats.org/drawingml/2006/main">
  <dgm:ptLst>
    <dgm:pt modelId="{FFC5A3C8-03BF-42E5-B79C-190F0B32500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AC4CAB-EF4B-447A-8DD3-23F8C6596711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 dirty="0"/>
            <a:t>Mit dieser App</a:t>
          </a:r>
          <a:r>
            <a:rPr lang="de-DE" dirty="0"/>
            <a:t> können Sie</a:t>
          </a:r>
          <a:r>
            <a:rPr lang="hu-HU" dirty="0"/>
            <a:t>:</a:t>
          </a:r>
          <a:r>
            <a:rPr lang="de-DE" dirty="0"/>
            <a:t> </a:t>
          </a:r>
          <a:endParaRPr lang="en-US" dirty="0"/>
        </a:p>
      </dgm:t>
    </dgm:pt>
    <dgm:pt modelId="{05A87283-F924-4B34-93C8-53237DE1312C}" type="parTrans" cxnId="{AF3C3A6F-F625-487C-94CF-B6B9C5D43B27}">
      <dgm:prSet/>
      <dgm:spPr/>
      <dgm:t>
        <a:bodyPr/>
        <a:lstStyle/>
        <a:p>
          <a:endParaRPr lang="en-US"/>
        </a:p>
      </dgm:t>
    </dgm:pt>
    <dgm:pt modelId="{8BC84D78-88CA-4A77-BFF1-6ECE50BE7892}" type="sibTrans" cxnId="{AF3C3A6F-F625-487C-94CF-B6B9C5D43B27}">
      <dgm:prSet/>
      <dgm:spPr/>
      <dgm:t>
        <a:bodyPr/>
        <a:lstStyle/>
        <a:p>
          <a:endParaRPr lang="en-US"/>
        </a:p>
      </dgm:t>
    </dgm:pt>
    <dgm:pt modelId="{C5D7B347-A49A-42AB-895D-82B627275BC0}">
      <dgm:prSet/>
      <dgm:spPr/>
      <dgm:t>
        <a:bodyPr/>
        <a:lstStyle/>
        <a:p>
          <a:pPr>
            <a:lnSpc>
              <a:spcPct val="100000"/>
            </a:lnSpc>
            <a:buFont typeface="+mj-lt"/>
            <a:buNone/>
          </a:pPr>
          <a:endParaRPr lang="en-US" b="1" dirty="0"/>
        </a:p>
      </dgm:t>
    </dgm:pt>
    <dgm:pt modelId="{158ECE72-AB08-442B-AA39-E594F47694C2}" type="parTrans" cxnId="{A4F5B0E5-1CC5-40E5-84D0-6C59F6974D7E}">
      <dgm:prSet/>
      <dgm:spPr/>
      <dgm:t>
        <a:bodyPr/>
        <a:lstStyle/>
        <a:p>
          <a:endParaRPr lang="en-US"/>
        </a:p>
      </dgm:t>
    </dgm:pt>
    <dgm:pt modelId="{B91C39F4-713E-4454-A41E-7B02558AF362}" type="sibTrans" cxnId="{A4F5B0E5-1CC5-40E5-84D0-6C59F6974D7E}">
      <dgm:prSet/>
      <dgm:spPr/>
      <dgm:t>
        <a:bodyPr/>
        <a:lstStyle/>
        <a:p>
          <a:endParaRPr lang="en-US"/>
        </a:p>
      </dgm:t>
    </dgm:pt>
    <dgm:pt modelId="{4AB82829-F7D1-4DDF-B0B8-FB195EF1612E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 dirty="0"/>
            <a:t>Die App</a:t>
          </a:r>
          <a:r>
            <a:rPr lang="hu-HU" b="1" dirty="0"/>
            <a:t> </a:t>
          </a:r>
          <a:r>
            <a:rPr lang="de-DE" b="1" dirty="0"/>
            <a:t>identifiziert</a:t>
          </a:r>
          <a:r>
            <a:rPr lang="de-DE" dirty="0"/>
            <a:t> die </a:t>
          </a:r>
          <a:r>
            <a:rPr lang="de-DE" b="1" dirty="0"/>
            <a:t>überfälligen Rechnungen</a:t>
          </a:r>
          <a:r>
            <a:rPr lang="de-DE" dirty="0"/>
            <a:t> und </a:t>
          </a:r>
          <a:r>
            <a:rPr lang="de-DE" b="1" dirty="0"/>
            <a:t>prüft</a:t>
          </a:r>
          <a:r>
            <a:rPr lang="de-DE" dirty="0"/>
            <a:t>, ob </a:t>
          </a:r>
          <a:r>
            <a:rPr lang="de-DE" b="1" dirty="0"/>
            <a:t>alle erforderlichen Zahlungsinformationen verfügbar</a:t>
          </a:r>
          <a:r>
            <a:rPr lang="de-DE" dirty="0"/>
            <a:t> sind.</a:t>
          </a:r>
          <a:endParaRPr lang="en-US" dirty="0"/>
        </a:p>
      </dgm:t>
    </dgm:pt>
    <dgm:pt modelId="{96BE309C-949B-4AA5-B64D-35B92E74D08E}" type="parTrans" cxnId="{FCADD564-8C08-4D4B-AA04-26DB0D85D325}">
      <dgm:prSet/>
      <dgm:spPr/>
      <dgm:t>
        <a:bodyPr/>
        <a:lstStyle/>
        <a:p>
          <a:endParaRPr lang="en-US"/>
        </a:p>
      </dgm:t>
    </dgm:pt>
    <dgm:pt modelId="{EC97266B-7162-4655-BD8D-E3BF9E3ECBB5}" type="sibTrans" cxnId="{FCADD564-8C08-4D4B-AA04-26DB0D85D325}">
      <dgm:prSet/>
      <dgm:spPr/>
      <dgm:t>
        <a:bodyPr/>
        <a:lstStyle/>
        <a:p>
          <a:endParaRPr lang="en-US"/>
        </a:p>
      </dgm:t>
    </dgm:pt>
    <dgm:pt modelId="{8D2CA36F-36F1-43EA-A2FA-043D81517E74}" type="pres">
      <dgm:prSet presAssocID="{FFC5A3C8-03BF-42E5-B79C-190F0B325000}" presName="root" presStyleCnt="0">
        <dgm:presLayoutVars>
          <dgm:dir/>
          <dgm:resizeHandles val="exact"/>
        </dgm:presLayoutVars>
      </dgm:prSet>
      <dgm:spPr/>
    </dgm:pt>
    <dgm:pt modelId="{F5C1F289-32A2-41AB-8DD1-25772CE2DA1E}" type="pres">
      <dgm:prSet presAssocID="{B9AC4CAB-EF4B-447A-8DD3-23F8C6596711}" presName="compNode" presStyleCnt="0"/>
      <dgm:spPr/>
    </dgm:pt>
    <dgm:pt modelId="{718947F2-B47B-4813-ACC0-9732EB222F48}" type="pres">
      <dgm:prSet presAssocID="{B9AC4CAB-EF4B-447A-8DD3-23F8C6596711}" presName="bgRect" presStyleLbl="bgShp" presStyleIdx="0" presStyleCnt="2" custScaleY="129038"/>
      <dgm:spPr/>
    </dgm:pt>
    <dgm:pt modelId="{A08C4200-3EB2-40B3-AF9F-F6A4A8082580}" type="pres">
      <dgm:prSet presAssocID="{B9AC4CAB-EF4B-447A-8DD3-23F8C659671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zámítógép"/>
        </a:ext>
      </dgm:extLst>
    </dgm:pt>
    <dgm:pt modelId="{1D95A02B-EBCE-40FB-83D6-0F5733379FE2}" type="pres">
      <dgm:prSet presAssocID="{B9AC4CAB-EF4B-447A-8DD3-23F8C6596711}" presName="spaceRect" presStyleCnt="0"/>
      <dgm:spPr/>
    </dgm:pt>
    <dgm:pt modelId="{1FEE6EA8-2210-4D3E-AF84-0A9131807659}" type="pres">
      <dgm:prSet presAssocID="{B9AC4CAB-EF4B-447A-8DD3-23F8C6596711}" presName="parTx" presStyleLbl="revTx" presStyleIdx="0" presStyleCnt="3" custScaleX="68372" custLinFactNeighborX="-16999">
        <dgm:presLayoutVars>
          <dgm:chMax val="0"/>
          <dgm:chPref val="0"/>
        </dgm:presLayoutVars>
      </dgm:prSet>
      <dgm:spPr/>
    </dgm:pt>
    <dgm:pt modelId="{2F57C8F2-015E-47FA-8DC2-E7DD77AF2820}" type="pres">
      <dgm:prSet presAssocID="{B9AC4CAB-EF4B-447A-8DD3-23F8C6596711}" presName="desTx" presStyleLbl="revTx" presStyleIdx="1" presStyleCnt="3">
        <dgm:presLayoutVars/>
      </dgm:prSet>
      <dgm:spPr/>
    </dgm:pt>
    <dgm:pt modelId="{2A04E856-4684-4995-8BE9-1D10857E4DD7}" type="pres">
      <dgm:prSet presAssocID="{8BC84D78-88CA-4A77-BFF1-6ECE50BE7892}" presName="sibTrans" presStyleCnt="0"/>
      <dgm:spPr/>
    </dgm:pt>
    <dgm:pt modelId="{29C317D6-2932-4462-A1E1-2F4A1296CF97}" type="pres">
      <dgm:prSet presAssocID="{4AB82829-F7D1-4DDF-B0B8-FB195EF1612E}" presName="compNode" presStyleCnt="0"/>
      <dgm:spPr/>
    </dgm:pt>
    <dgm:pt modelId="{AE15BA47-4742-41B3-BC6D-01BFCB15A547}" type="pres">
      <dgm:prSet presAssocID="{4AB82829-F7D1-4DDF-B0B8-FB195EF1612E}" presName="bgRect" presStyleLbl="bgShp" presStyleIdx="1" presStyleCnt="2"/>
      <dgm:spPr/>
    </dgm:pt>
    <dgm:pt modelId="{B0F3126B-BBA0-485A-9869-2BC4D4564B39}" type="pres">
      <dgm:prSet presAssocID="{4AB82829-F7D1-4DDF-B0B8-FB195EF1612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C457B32D-DC83-436B-98F3-9EE229792F1A}" type="pres">
      <dgm:prSet presAssocID="{4AB82829-F7D1-4DDF-B0B8-FB195EF1612E}" presName="spaceRect" presStyleCnt="0"/>
      <dgm:spPr/>
    </dgm:pt>
    <dgm:pt modelId="{9A457492-CEEE-4A25-BA41-A71C046230EE}" type="pres">
      <dgm:prSet presAssocID="{4AB82829-F7D1-4DDF-B0B8-FB195EF1612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41F8937-2B90-45E4-8D32-593A02D18547}" type="presOf" srcId="{B9AC4CAB-EF4B-447A-8DD3-23F8C6596711}" destId="{1FEE6EA8-2210-4D3E-AF84-0A9131807659}" srcOrd="0" destOrd="0" presId="urn:microsoft.com/office/officeart/2018/2/layout/IconVerticalSolidList"/>
    <dgm:cxn modelId="{FCADD564-8C08-4D4B-AA04-26DB0D85D325}" srcId="{FFC5A3C8-03BF-42E5-B79C-190F0B325000}" destId="{4AB82829-F7D1-4DDF-B0B8-FB195EF1612E}" srcOrd="1" destOrd="0" parTransId="{96BE309C-949B-4AA5-B64D-35B92E74D08E}" sibTransId="{EC97266B-7162-4655-BD8D-E3BF9E3ECBB5}"/>
    <dgm:cxn modelId="{AF3C3A6F-F625-487C-94CF-B6B9C5D43B27}" srcId="{FFC5A3C8-03BF-42E5-B79C-190F0B325000}" destId="{B9AC4CAB-EF4B-447A-8DD3-23F8C6596711}" srcOrd="0" destOrd="0" parTransId="{05A87283-F924-4B34-93C8-53237DE1312C}" sibTransId="{8BC84D78-88CA-4A77-BFF1-6ECE50BE7892}"/>
    <dgm:cxn modelId="{20101974-2438-4997-B0CF-57A7032DBA89}" type="presOf" srcId="{C5D7B347-A49A-42AB-895D-82B627275BC0}" destId="{2F57C8F2-015E-47FA-8DC2-E7DD77AF2820}" srcOrd="0" destOrd="0" presId="urn:microsoft.com/office/officeart/2018/2/layout/IconVerticalSolidList"/>
    <dgm:cxn modelId="{26525AB0-D699-48A5-B809-2244D9B40555}" type="presOf" srcId="{FFC5A3C8-03BF-42E5-B79C-190F0B325000}" destId="{8D2CA36F-36F1-43EA-A2FA-043D81517E74}" srcOrd="0" destOrd="0" presId="urn:microsoft.com/office/officeart/2018/2/layout/IconVerticalSolidList"/>
    <dgm:cxn modelId="{3871E0BA-9FA2-403C-8A71-1971AF7F733F}" type="presOf" srcId="{4AB82829-F7D1-4DDF-B0B8-FB195EF1612E}" destId="{9A457492-CEEE-4A25-BA41-A71C046230EE}" srcOrd="0" destOrd="0" presId="urn:microsoft.com/office/officeart/2018/2/layout/IconVerticalSolidList"/>
    <dgm:cxn modelId="{A4F5B0E5-1CC5-40E5-84D0-6C59F6974D7E}" srcId="{B9AC4CAB-EF4B-447A-8DD3-23F8C6596711}" destId="{C5D7B347-A49A-42AB-895D-82B627275BC0}" srcOrd="0" destOrd="0" parTransId="{158ECE72-AB08-442B-AA39-E594F47694C2}" sibTransId="{B91C39F4-713E-4454-A41E-7B02558AF362}"/>
    <dgm:cxn modelId="{B419904A-48BE-4AC9-A516-7E8D375BB3C5}" type="presParOf" srcId="{8D2CA36F-36F1-43EA-A2FA-043D81517E74}" destId="{F5C1F289-32A2-41AB-8DD1-25772CE2DA1E}" srcOrd="0" destOrd="0" presId="urn:microsoft.com/office/officeart/2018/2/layout/IconVerticalSolidList"/>
    <dgm:cxn modelId="{74B05236-508A-4411-AFF1-E4490F88115E}" type="presParOf" srcId="{F5C1F289-32A2-41AB-8DD1-25772CE2DA1E}" destId="{718947F2-B47B-4813-ACC0-9732EB222F48}" srcOrd="0" destOrd="0" presId="urn:microsoft.com/office/officeart/2018/2/layout/IconVerticalSolidList"/>
    <dgm:cxn modelId="{00D1699C-8335-4AD4-AB75-8331A6353CF8}" type="presParOf" srcId="{F5C1F289-32A2-41AB-8DD1-25772CE2DA1E}" destId="{A08C4200-3EB2-40B3-AF9F-F6A4A8082580}" srcOrd="1" destOrd="0" presId="urn:microsoft.com/office/officeart/2018/2/layout/IconVerticalSolidList"/>
    <dgm:cxn modelId="{5EA9509D-D255-4FFC-93D1-098CD7042E19}" type="presParOf" srcId="{F5C1F289-32A2-41AB-8DD1-25772CE2DA1E}" destId="{1D95A02B-EBCE-40FB-83D6-0F5733379FE2}" srcOrd="2" destOrd="0" presId="urn:microsoft.com/office/officeart/2018/2/layout/IconVerticalSolidList"/>
    <dgm:cxn modelId="{243E99E7-C920-48DE-9217-036E62C37CD8}" type="presParOf" srcId="{F5C1F289-32A2-41AB-8DD1-25772CE2DA1E}" destId="{1FEE6EA8-2210-4D3E-AF84-0A9131807659}" srcOrd="3" destOrd="0" presId="urn:microsoft.com/office/officeart/2018/2/layout/IconVerticalSolidList"/>
    <dgm:cxn modelId="{DE2B77D8-B67D-4544-AA10-2B2F6A4AF34F}" type="presParOf" srcId="{F5C1F289-32A2-41AB-8DD1-25772CE2DA1E}" destId="{2F57C8F2-015E-47FA-8DC2-E7DD77AF2820}" srcOrd="4" destOrd="0" presId="urn:microsoft.com/office/officeart/2018/2/layout/IconVerticalSolidList"/>
    <dgm:cxn modelId="{6725FDAB-2457-4297-A3B4-B8D7C1156180}" type="presParOf" srcId="{8D2CA36F-36F1-43EA-A2FA-043D81517E74}" destId="{2A04E856-4684-4995-8BE9-1D10857E4DD7}" srcOrd="1" destOrd="0" presId="urn:microsoft.com/office/officeart/2018/2/layout/IconVerticalSolidList"/>
    <dgm:cxn modelId="{B558C4A8-7D42-43A2-9AA6-549B481B2A49}" type="presParOf" srcId="{8D2CA36F-36F1-43EA-A2FA-043D81517E74}" destId="{29C317D6-2932-4462-A1E1-2F4A1296CF97}" srcOrd="2" destOrd="0" presId="urn:microsoft.com/office/officeart/2018/2/layout/IconVerticalSolidList"/>
    <dgm:cxn modelId="{C9A538CC-A085-444F-998C-1E239FBCBAAD}" type="presParOf" srcId="{29C317D6-2932-4462-A1E1-2F4A1296CF97}" destId="{AE15BA47-4742-41B3-BC6D-01BFCB15A547}" srcOrd="0" destOrd="0" presId="urn:microsoft.com/office/officeart/2018/2/layout/IconVerticalSolidList"/>
    <dgm:cxn modelId="{8C49467B-C5B1-4CC7-98EE-67B3C149D49B}" type="presParOf" srcId="{29C317D6-2932-4462-A1E1-2F4A1296CF97}" destId="{B0F3126B-BBA0-485A-9869-2BC4D4564B39}" srcOrd="1" destOrd="0" presId="urn:microsoft.com/office/officeart/2018/2/layout/IconVerticalSolidList"/>
    <dgm:cxn modelId="{7EA634DE-9766-4E41-A0F2-B00ED165CB43}" type="presParOf" srcId="{29C317D6-2932-4462-A1E1-2F4A1296CF97}" destId="{C457B32D-DC83-436B-98F3-9EE229792F1A}" srcOrd="2" destOrd="0" presId="urn:microsoft.com/office/officeart/2018/2/layout/IconVerticalSolidList"/>
    <dgm:cxn modelId="{DC1FC4EA-92AA-4E78-A936-718E2013E0F0}" type="presParOf" srcId="{29C317D6-2932-4462-A1E1-2F4A1296CF97}" destId="{9A457492-CEEE-4A25-BA41-A71C046230E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0BC503A-F769-413C-BB8F-68161617458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6F1D00-1169-492D-B0D2-8CAF51195C7C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 noProof="0" dirty="0"/>
            <a:t>Mit dieser App </a:t>
          </a:r>
          <a:r>
            <a:rPr lang="de-DE" b="0" noProof="0" dirty="0"/>
            <a:t>können Sie </a:t>
          </a:r>
          <a:r>
            <a:rPr lang="de-DE" b="1" noProof="0" dirty="0"/>
            <a:t>Kontoauszugspositionen</a:t>
          </a:r>
          <a:r>
            <a:rPr lang="de-DE" b="0" noProof="0" dirty="0"/>
            <a:t>, die vom System </a:t>
          </a:r>
          <a:r>
            <a:rPr lang="de-DE" b="1" noProof="0" dirty="0"/>
            <a:t>nicht automatisch gebucht </a:t>
          </a:r>
          <a:r>
            <a:rPr lang="de-DE" b="0" noProof="0" dirty="0"/>
            <a:t>werden konnten</a:t>
          </a:r>
          <a:r>
            <a:rPr lang="hu-HU" b="0" noProof="0" dirty="0"/>
            <a:t>, </a:t>
          </a:r>
          <a:r>
            <a:rPr lang="de-DE" b="1" noProof="0" dirty="0"/>
            <a:t>bearbeiten</a:t>
          </a:r>
          <a:r>
            <a:rPr lang="de-DE" b="0" noProof="0" dirty="0"/>
            <a:t>.</a:t>
          </a:r>
        </a:p>
      </dgm:t>
    </dgm:pt>
    <dgm:pt modelId="{7792D67C-EF0B-4095-88D7-D8810899B5EA}" type="parTrans" cxnId="{AFCF2C17-B4D8-414A-8A97-DF1AC77DB5B4}">
      <dgm:prSet/>
      <dgm:spPr/>
      <dgm:t>
        <a:bodyPr/>
        <a:lstStyle/>
        <a:p>
          <a:endParaRPr lang="en-US"/>
        </a:p>
      </dgm:t>
    </dgm:pt>
    <dgm:pt modelId="{C342ADEA-A181-4E59-9428-E045170A7109}" type="sibTrans" cxnId="{AFCF2C17-B4D8-414A-8A97-DF1AC77DB5B4}">
      <dgm:prSet/>
      <dgm:spPr/>
      <dgm:t>
        <a:bodyPr/>
        <a:lstStyle/>
        <a:p>
          <a:endParaRPr lang="en-US"/>
        </a:p>
      </dgm:t>
    </dgm:pt>
    <dgm:pt modelId="{55F744F9-6D1F-4876-A556-97FEE280C2D0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 noProof="0" dirty="0"/>
            <a:t>Für die meisten </a:t>
          </a:r>
          <a:r>
            <a:rPr lang="de-DE" b="0" noProof="0" dirty="0"/>
            <a:t>Ihrer </a:t>
          </a:r>
          <a:r>
            <a:rPr lang="de-DE" b="1" noProof="0" dirty="0"/>
            <a:t>Aufgaben</a:t>
          </a:r>
          <a:r>
            <a:rPr lang="de-DE" b="0" noProof="0" dirty="0"/>
            <a:t> und Anforderungen </a:t>
          </a:r>
          <a:r>
            <a:rPr lang="de-DE" b="1" noProof="0" dirty="0"/>
            <a:t>können</a:t>
          </a:r>
          <a:r>
            <a:rPr lang="de-DE" b="0" noProof="0" dirty="0"/>
            <a:t> Sie die App </a:t>
          </a:r>
          <a:r>
            <a:rPr lang="de-DE" b="1" i="1" noProof="0" dirty="0"/>
            <a:t>Kontoauszugspositionen nachbearbeiten </a:t>
          </a:r>
          <a:r>
            <a:rPr lang="de-DE" b="1" noProof="0" dirty="0"/>
            <a:t>verwenden</a:t>
          </a:r>
          <a:r>
            <a:rPr lang="de-DE" b="0" noProof="0" dirty="0"/>
            <a:t>.</a:t>
          </a:r>
          <a:endParaRPr lang="de-DE" noProof="0" dirty="0"/>
        </a:p>
      </dgm:t>
    </dgm:pt>
    <dgm:pt modelId="{9131BF3F-E58D-41E3-8BC2-029CF6370BB1}" type="parTrans" cxnId="{B81DF770-E04F-406D-998B-C4151BBE4D59}">
      <dgm:prSet/>
      <dgm:spPr/>
      <dgm:t>
        <a:bodyPr/>
        <a:lstStyle/>
        <a:p>
          <a:endParaRPr lang="en-US"/>
        </a:p>
      </dgm:t>
    </dgm:pt>
    <dgm:pt modelId="{5EDB7B56-271C-4771-ACE8-76FE11284E5E}" type="sibTrans" cxnId="{B81DF770-E04F-406D-998B-C4151BBE4D59}">
      <dgm:prSet/>
      <dgm:spPr/>
      <dgm:t>
        <a:bodyPr/>
        <a:lstStyle/>
        <a:p>
          <a:endParaRPr lang="en-US"/>
        </a:p>
      </dgm:t>
    </dgm:pt>
    <dgm:pt modelId="{572B8003-2307-4389-A978-893618E7B0C6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0" noProof="0" dirty="0"/>
            <a:t>Es gibt </a:t>
          </a:r>
          <a:r>
            <a:rPr lang="de-DE" b="1" noProof="0" dirty="0"/>
            <a:t>zwei Hauptszenarien</a:t>
          </a:r>
          <a:r>
            <a:rPr lang="de-DE" b="0" noProof="0" dirty="0"/>
            <a:t>,</a:t>
          </a:r>
          <a:r>
            <a:rPr lang="hu-HU" b="0" noProof="0" dirty="0"/>
            <a:t> </a:t>
          </a:r>
          <a:r>
            <a:rPr lang="de-DE" b="0" noProof="0" dirty="0"/>
            <a:t>in denen </a:t>
          </a:r>
          <a:r>
            <a:rPr lang="de-DE" b="1" noProof="0" dirty="0"/>
            <a:t>die</a:t>
          </a:r>
          <a:r>
            <a:rPr lang="hu-HU" b="1" noProof="0" dirty="0"/>
            <a:t>se</a:t>
          </a:r>
          <a:r>
            <a:rPr lang="de-DE" b="1" noProof="0" dirty="0"/>
            <a:t> App</a:t>
          </a:r>
          <a:r>
            <a:rPr lang="hu-HU" b="1" noProof="0" dirty="0"/>
            <a:t> </a:t>
          </a:r>
          <a:r>
            <a:rPr lang="de-DE" b="1" noProof="0" dirty="0"/>
            <a:t>einfacher </a:t>
          </a:r>
          <a:r>
            <a:rPr lang="de-DE" b="0" noProof="0" dirty="0"/>
            <a:t>zu verwenden ist:</a:t>
          </a:r>
          <a:endParaRPr lang="de-DE" noProof="0" dirty="0"/>
        </a:p>
      </dgm:t>
    </dgm:pt>
    <dgm:pt modelId="{BCCC17E9-E9C0-4A75-864E-7E9A998AE5B0}" type="parTrans" cxnId="{BAF3BAF5-0783-4E2C-BA3C-CAF903DA0815}">
      <dgm:prSet/>
      <dgm:spPr/>
      <dgm:t>
        <a:bodyPr/>
        <a:lstStyle/>
        <a:p>
          <a:endParaRPr lang="en-US"/>
        </a:p>
      </dgm:t>
    </dgm:pt>
    <dgm:pt modelId="{ABBF44E7-0FF4-4574-9F25-71044DE0640A}" type="sibTrans" cxnId="{BAF3BAF5-0783-4E2C-BA3C-CAF903DA0815}">
      <dgm:prSet/>
      <dgm:spPr/>
      <dgm:t>
        <a:bodyPr/>
        <a:lstStyle/>
        <a:p>
          <a:endParaRPr lang="en-US"/>
        </a:p>
      </dgm:t>
    </dgm:pt>
    <dgm:pt modelId="{A43D7263-C2BF-47E8-AFE7-2310D64B78E9}" type="pres">
      <dgm:prSet presAssocID="{20BC503A-F769-413C-BB8F-681616174580}" presName="root" presStyleCnt="0">
        <dgm:presLayoutVars>
          <dgm:dir/>
          <dgm:resizeHandles val="exact"/>
        </dgm:presLayoutVars>
      </dgm:prSet>
      <dgm:spPr/>
    </dgm:pt>
    <dgm:pt modelId="{A83D654E-3199-4382-8AA2-CD1CC283075F}" type="pres">
      <dgm:prSet presAssocID="{F66F1D00-1169-492D-B0D2-8CAF51195C7C}" presName="compNode" presStyleCnt="0"/>
      <dgm:spPr/>
    </dgm:pt>
    <dgm:pt modelId="{BBEF6009-80CE-44B2-BE02-832925BBEB72}" type="pres">
      <dgm:prSet presAssocID="{F66F1D00-1169-492D-B0D2-8CAF51195C7C}" presName="bgRect" presStyleLbl="bgShp" presStyleIdx="0" presStyleCnt="3"/>
      <dgm:spPr/>
    </dgm:pt>
    <dgm:pt modelId="{C01CF249-9CF3-48FA-A6C4-33B11792E216}" type="pres">
      <dgm:prSet presAssocID="{F66F1D00-1169-492D-B0D2-8CAF51195C7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gisztráció"/>
        </a:ext>
      </dgm:extLst>
    </dgm:pt>
    <dgm:pt modelId="{63DD9F47-12D3-42E8-A992-3860AE891976}" type="pres">
      <dgm:prSet presAssocID="{F66F1D00-1169-492D-B0D2-8CAF51195C7C}" presName="spaceRect" presStyleCnt="0"/>
      <dgm:spPr/>
    </dgm:pt>
    <dgm:pt modelId="{D3E5520C-6A30-41FA-BC87-5CB9F85A1459}" type="pres">
      <dgm:prSet presAssocID="{F66F1D00-1169-492D-B0D2-8CAF51195C7C}" presName="parTx" presStyleLbl="revTx" presStyleIdx="0" presStyleCnt="3">
        <dgm:presLayoutVars>
          <dgm:chMax val="0"/>
          <dgm:chPref val="0"/>
        </dgm:presLayoutVars>
      </dgm:prSet>
      <dgm:spPr/>
    </dgm:pt>
    <dgm:pt modelId="{4C93ABED-F7C8-409F-9FAE-AEA58BA4059C}" type="pres">
      <dgm:prSet presAssocID="{C342ADEA-A181-4E59-9428-E045170A7109}" presName="sibTrans" presStyleCnt="0"/>
      <dgm:spPr/>
    </dgm:pt>
    <dgm:pt modelId="{9059C3FE-69AF-4F20-9988-9CF399D29128}" type="pres">
      <dgm:prSet presAssocID="{55F744F9-6D1F-4876-A556-97FEE280C2D0}" presName="compNode" presStyleCnt="0"/>
      <dgm:spPr/>
    </dgm:pt>
    <dgm:pt modelId="{03B97F6A-6D61-4830-A747-71EE72FE41EE}" type="pres">
      <dgm:prSet presAssocID="{55F744F9-6D1F-4876-A556-97FEE280C2D0}" presName="bgRect" presStyleLbl="bgShp" presStyleIdx="1" presStyleCnt="3"/>
      <dgm:spPr/>
    </dgm:pt>
    <dgm:pt modelId="{E987E2F6-BE3A-4BEF-8B49-5A8648803A1D}" type="pres">
      <dgm:prSet presAssocID="{55F744F9-6D1F-4876-A556-97FEE280C2D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ópehely"/>
        </a:ext>
      </dgm:extLst>
    </dgm:pt>
    <dgm:pt modelId="{F2B0774B-1268-46A2-928F-59C5DD591D29}" type="pres">
      <dgm:prSet presAssocID="{55F744F9-6D1F-4876-A556-97FEE280C2D0}" presName="spaceRect" presStyleCnt="0"/>
      <dgm:spPr/>
    </dgm:pt>
    <dgm:pt modelId="{EEB2E6FD-76E9-4EA6-B8AE-D14EA81CE8DB}" type="pres">
      <dgm:prSet presAssocID="{55F744F9-6D1F-4876-A556-97FEE280C2D0}" presName="parTx" presStyleLbl="revTx" presStyleIdx="1" presStyleCnt="3">
        <dgm:presLayoutVars>
          <dgm:chMax val="0"/>
          <dgm:chPref val="0"/>
        </dgm:presLayoutVars>
      </dgm:prSet>
      <dgm:spPr/>
    </dgm:pt>
    <dgm:pt modelId="{1821D861-4C7C-4281-B2FE-5A21E6A1AD86}" type="pres">
      <dgm:prSet presAssocID="{5EDB7B56-271C-4771-ACE8-76FE11284E5E}" presName="sibTrans" presStyleCnt="0"/>
      <dgm:spPr/>
    </dgm:pt>
    <dgm:pt modelId="{634EA5FF-913E-4500-B609-1D8E3647B3AA}" type="pres">
      <dgm:prSet presAssocID="{572B8003-2307-4389-A978-893618E7B0C6}" presName="compNode" presStyleCnt="0"/>
      <dgm:spPr/>
    </dgm:pt>
    <dgm:pt modelId="{EC2B0EDD-D992-4086-9868-8CEA9E63412B}" type="pres">
      <dgm:prSet presAssocID="{572B8003-2307-4389-A978-893618E7B0C6}" presName="bgRect" presStyleLbl="bgShp" presStyleIdx="2" presStyleCnt="3"/>
      <dgm:spPr/>
    </dgm:pt>
    <dgm:pt modelId="{5D71D8F6-7553-486A-8566-261265164962}" type="pres">
      <dgm:prSet presAssocID="{572B8003-2307-4389-A978-893618E7B0C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eliratok"/>
        </a:ext>
      </dgm:extLst>
    </dgm:pt>
    <dgm:pt modelId="{8BCF280A-229F-4B91-8DBF-A803415D58A3}" type="pres">
      <dgm:prSet presAssocID="{572B8003-2307-4389-A978-893618E7B0C6}" presName="spaceRect" presStyleCnt="0"/>
      <dgm:spPr/>
    </dgm:pt>
    <dgm:pt modelId="{98FA6544-BF49-4791-B269-4E31CDF0B90C}" type="pres">
      <dgm:prSet presAssocID="{572B8003-2307-4389-A978-893618E7B0C6}" presName="parTx" presStyleLbl="revTx" presStyleIdx="2" presStyleCnt="3" custScaleX="59169" custLinFactNeighborX="-19344" custLinFactNeighborY="43">
        <dgm:presLayoutVars>
          <dgm:chMax val="0"/>
          <dgm:chPref val="0"/>
        </dgm:presLayoutVars>
      </dgm:prSet>
      <dgm:spPr/>
    </dgm:pt>
  </dgm:ptLst>
  <dgm:cxnLst>
    <dgm:cxn modelId="{644DC107-746B-48CF-8419-D97299EDA072}" type="presOf" srcId="{572B8003-2307-4389-A978-893618E7B0C6}" destId="{98FA6544-BF49-4791-B269-4E31CDF0B90C}" srcOrd="0" destOrd="0" presId="urn:microsoft.com/office/officeart/2018/2/layout/IconVerticalSolidList"/>
    <dgm:cxn modelId="{AFCF2C17-B4D8-414A-8A97-DF1AC77DB5B4}" srcId="{20BC503A-F769-413C-BB8F-681616174580}" destId="{F66F1D00-1169-492D-B0D2-8CAF51195C7C}" srcOrd="0" destOrd="0" parTransId="{7792D67C-EF0B-4095-88D7-D8810899B5EA}" sibTransId="{C342ADEA-A181-4E59-9428-E045170A7109}"/>
    <dgm:cxn modelId="{6DC2E44D-9086-4A83-A789-1C596038B91F}" type="presOf" srcId="{F66F1D00-1169-492D-B0D2-8CAF51195C7C}" destId="{D3E5520C-6A30-41FA-BC87-5CB9F85A1459}" srcOrd="0" destOrd="0" presId="urn:microsoft.com/office/officeart/2018/2/layout/IconVerticalSolidList"/>
    <dgm:cxn modelId="{B81DF770-E04F-406D-998B-C4151BBE4D59}" srcId="{20BC503A-F769-413C-BB8F-681616174580}" destId="{55F744F9-6D1F-4876-A556-97FEE280C2D0}" srcOrd="1" destOrd="0" parTransId="{9131BF3F-E58D-41E3-8BC2-029CF6370BB1}" sibTransId="{5EDB7B56-271C-4771-ACE8-76FE11284E5E}"/>
    <dgm:cxn modelId="{0D61C9E5-CD5D-40D1-A82F-7E4BE61E8DA3}" type="presOf" srcId="{55F744F9-6D1F-4876-A556-97FEE280C2D0}" destId="{EEB2E6FD-76E9-4EA6-B8AE-D14EA81CE8DB}" srcOrd="0" destOrd="0" presId="urn:microsoft.com/office/officeart/2018/2/layout/IconVerticalSolidList"/>
    <dgm:cxn modelId="{A17CBAF3-18F2-4BD8-B476-021FC36641E3}" type="presOf" srcId="{20BC503A-F769-413C-BB8F-681616174580}" destId="{A43D7263-C2BF-47E8-AFE7-2310D64B78E9}" srcOrd="0" destOrd="0" presId="urn:microsoft.com/office/officeart/2018/2/layout/IconVerticalSolidList"/>
    <dgm:cxn modelId="{BAF3BAF5-0783-4E2C-BA3C-CAF903DA0815}" srcId="{20BC503A-F769-413C-BB8F-681616174580}" destId="{572B8003-2307-4389-A978-893618E7B0C6}" srcOrd="2" destOrd="0" parTransId="{BCCC17E9-E9C0-4A75-864E-7E9A998AE5B0}" sibTransId="{ABBF44E7-0FF4-4574-9F25-71044DE0640A}"/>
    <dgm:cxn modelId="{9A7F474A-ABEB-439E-B7D6-787DB1F8FBFE}" type="presParOf" srcId="{A43D7263-C2BF-47E8-AFE7-2310D64B78E9}" destId="{A83D654E-3199-4382-8AA2-CD1CC283075F}" srcOrd="0" destOrd="0" presId="urn:microsoft.com/office/officeart/2018/2/layout/IconVerticalSolidList"/>
    <dgm:cxn modelId="{0C0F4070-BDB7-4BC0-8FF3-570B0FEA50DB}" type="presParOf" srcId="{A83D654E-3199-4382-8AA2-CD1CC283075F}" destId="{BBEF6009-80CE-44B2-BE02-832925BBEB72}" srcOrd="0" destOrd="0" presId="urn:microsoft.com/office/officeart/2018/2/layout/IconVerticalSolidList"/>
    <dgm:cxn modelId="{AC98FB6F-52C5-4307-B8D9-059C0F5DE575}" type="presParOf" srcId="{A83D654E-3199-4382-8AA2-CD1CC283075F}" destId="{C01CF249-9CF3-48FA-A6C4-33B11792E216}" srcOrd="1" destOrd="0" presId="urn:microsoft.com/office/officeart/2018/2/layout/IconVerticalSolidList"/>
    <dgm:cxn modelId="{462AE961-7405-4B1B-BC8A-126009A5F489}" type="presParOf" srcId="{A83D654E-3199-4382-8AA2-CD1CC283075F}" destId="{63DD9F47-12D3-42E8-A992-3860AE891976}" srcOrd="2" destOrd="0" presId="urn:microsoft.com/office/officeart/2018/2/layout/IconVerticalSolidList"/>
    <dgm:cxn modelId="{164FCE2C-3F5C-4C09-82DF-A2B5FB9206CA}" type="presParOf" srcId="{A83D654E-3199-4382-8AA2-CD1CC283075F}" destId="{D3E5520C-6A30-41FA-BC87-5CB9F85A1459}" srcOrd="3" destOrd="0" presId="urn:microsoft.com/office/officeart/2018/2/layout/IconVerticalSolidList"/>
    <dgm:cxn modelId="{F66B82F8-F397-4B46-B619-9971630556FB}" type="presParOf" srcId="{A43D7263-C2BF-47E8-AFE7-2310D64B78E9}" destId="{4C93ABED-F7C8-409F-9FAE-AEA58BA4059C}" srcOrd="1" destOrd="0" presId="urn:microsoft.com/office/officeart/2018/2/layout/IconVerticalSolidList"/>
    <dgm:cxn modelId="{66C709A1-F0E2-4553-8FC3-AE780DB40889}" type="presParOf" srcId="{A43D7263-C2BF-47E8-AFE7-2310D64B78E9}" destId="{9059C3FE-69AF-4F20-9988-9CF399D29128}" srcOrd="2" destOrd="0" presId="urn:microsoft.com/office/officeart/2018/2/layout/IconVerticalSolidList"/>
    <dgm:cxn modelId="{BF4A6BEB-4CEB-41CB-8882-35EC96D7228F}" type="presParOf" srcId="{9059C3FE-69AF-4F20-9988-9CF399D29128}" destId="{03B97F6A-6D61-4830-A747-71EE72FE41EE}" srcOrd="0" destOrd="0" presId="urn:microsoft.com/office/officeart/2018/2/layout/IconVerticalSolidList"/>
    <dgm:cxn modelId="{F02618BB-B715-4531-BBCD-08531B850E1D}" type="presParOf" srcId="{9059C3FE-69AF-4F20-9988-9CF399D29128}" destId="{E987E2F6-BE3A-4BEF-8B49-5A8648803A1D}" srcOrd="1" destOrd="0" presId="urn:microsoft.com/office/officeart/2018/2/layout/IconVerticalSolidList"/>
    <dgm:cxn modelId="{915A1499-B605-4AE3-AB84-79DC50347141}" type="presParOf" srcId="{9059C3FE-69AF-4F20-9988-9CF399D29128}" destId="{F2B0774B-1268-46A2-928F-59C5DD591D29}" srcOrd="2" destOrd="0" presId="urn:microsoft.com/office/officeart/2018/2/layout/IconVerticalSolidList"/>
    <dgm:cxn modelId="{2CCA895C-3864-4DBF-8F7F-97D711021305}" type="presParOf" srcId="{9059C3FE-69AF-4F20-9988-9CF399D29128}" destId="{EEB2E6FD-76E9-4EA6-B8AE-D14EA81CE8DB}" srcOrd="3" destOrd="0" presId="urn:microsoft.com/office/officeart/2018/2/layout/IconVerticalSolidList"/>
    <dgm:cxn modelId="{63A65813-BA06-438B-A2BB-D0919AAB0951}" type="presParOf" srcId="{A43D7263-C2BF-47E8-AFE7-2310D64B78E9}" destId="{1821D861-4C7C-4281-B2FE-5A21E6A1AD86}" srcOrd="3" destOrd="0" presId="urn:microsoft.com/office/officeart/2018/2/layout/IconVerticalSolidList"/>
    <dgm:cxn modelId="{C23058D1-7B9F-415C-BDD8-A45161F3CDEA}" type="presParOf" srcId="{A43D7263-C2BF-47E8-AFE7-2310D64B78E9}" destId="{634EA5FF-913E-4500-B609-1D8E3647B3AA}" srcOrd="4" destOrd="0" presId="urn:microsoft.com/office/officeart/2018/2/layout/IconVerticalSolidList"/>
    <dgm:cxn modelId="{7D37F225-30AC-4FA1-9EC6-0E40FC0243B5}" type="presParOf" srcId="{634EA5FF-913E-4500-B609-1D8E3647B3AA}" destId="{EC2B0EDD-D992-4086-9868-8CEA9E63412B}" srcOrd="0" destOrd="0" presId="urn:microsoft.com/office/officeart/2018/2/layout/IconVerticalSolidList"/>
    <dgm:cxn modelId="{332F7093-5F3F-4D52-8E2F-26202D51E016}" type="presParOf" srcId="{634EA5FF-913E-4500-B609-1D8E3647B3AA}" destId="{5D71D8F6-7553-486A-8566-261265164962}" srcOrd="1" destOrd="0" presId="urn:microsoft.com/office/officeart/2018/2/layout/IconVerticalSolidList"/>
    <dgm:cxn modelId="{B5B87823-B87F-42B8-970D-BAAF6F6BAC35}" type="presParOf" srcId="{634EA5FF-913E-4500-B609-1D8E3647B3AA}" destId="{8BCF280A-229F-4B91-8DBF-A803415D58A3}" srcOrd="2" destOrd="0" presId="urn:microsoft.com/office/officeart/2018/2/layout/IconVerticalSolidList"/>
    <dgm:cxn modelId="{0602E79B-FD5D-4058-9691-EF0727498E6E}" type="presParOf" srcId="{634EA5FF-913E-4500-B609-1D8E3647B3AA}" destId="{98FA6544-BF49-4791-B269-4E31CDF0B90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0.xml><?xml version="1.0" encoding="utf-8"?>
<dgm:dataModel xmlns:dgm="http://schemas.openxmlformats.org/drawingml/2006/diagram" xmlns:a="http://schemas.openxmlformats.org/drawingml/2006/main">
  <dgm:ptLst>
    <dgm:pt modelId="{8720FC3D-26D9-42B0-B577-3CBC9F4501A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3DD2E0-5DC0-4838-A557-F2A3D3545AAA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 dirty="0"/>
            <a:t>Mit der App </a:t>
          </a:r>
          <a:r>
            <a:rPr lang="de-DE" b="1" i="1" dirty="0"/>
            <a:t>Regulierungslisten anzeigen</a:t>
          </a:r>
          <a:r>
            <a:rPr lang="de-DE" dirty="0"/>
            <a:t> erhalten Sie einen </a:t>
          </a:r>
          <a:r>
            <a:rPr lang="de-DE" b="1" dirty="0"/>
            <a:t>Überblick</a:t>
          </a:r>
          <a:r>
            <a:rPr lang="de-DE" dirty="0"/>
            <a:t> </a:t>
          </a:r>
          <a:r>
            <a:rPr lang="de-DE" b="1" dirty="0"/>
            <a:t>über</a:t>
          </a:r>
          <a:r>
            <a:rPr lang="de-DE" dirty="0"/>
            <a:t> die durch einen Zahllauf erstellten </a:t>
          </a:r>
          <a:r>
            <a:rPr lang="de-DE" b="1" dirty="0"/>
            <a:t>Zahlungen</a:t>
          </a:r>
          <a:r>
            <a:rPr lang="de-DE" dirty="0"/>
            <a:t> und die aufgetretenen </a:t>
          </a:r>
          <a:r>
            <a:rPr lang="de-DE" b="1" dirty="0"/>
            <a:t>Zahlungsausnahmen</a:t>
          </a:r>
          <a:r>
            <a:rPr lang="de-DE" dirty="0"/>
            <a:t>.</a:t>
          </a:r>
          <a:endParaRPr lang="en-US" dirty="0"/>
        </a:p>
      </dgm:t>
    </dgm:pt>
    <dgm:pt modelId="{8B86857B-4B1F-4A66-B469-3D02D71C9E38}" type="parTrans" cxnId="{08CF9A60-3108-4B6B-AE94-AD9C92B95002}">
      <dgm:prSet/>
      <dgm:spPr/>
      <dgm:t>
        <a:bodyPr/>
        <a:lstStyle/>
        <a:p>
          <a:endParaRPr lang="en-US"/>
        </a:p>
      </dgm:t>
    </dgm:pt>
    <dgm:pt modelId="{AABDB2B7-B907-424A-A80F-852C042F4E0A}" type="sibTrans" cxnId="{08CF9A60-3108-4B6B-AE94-AD9C92B95002}">
      <dgm:prSet/>
      <dgm:spPr/>
      <dgm:t>
        <a:bodyPr/>
        <a:lstStyle/>
        <a:p>
          <a:endParaRPr lang="en-US"/>
        </a:p>
      </dgm:t>
    </dgm:pt>
    <dgm:pt modelId="{C03D2D61-1E18-4EB3-BA07-C7D4ECAA3108}" type="pres">
      <dgm:prSet presAssocID="{8720FC3D-26D9-42B0-B577-3CBC9F4501A8}" presName="root" presStyleCnt="0">
        <dgm:presLayoutVars>
          <dgm:dir/>
          <dgm:resizeHandles val="exact"/>
        </dgm:presLayoutVars>
      </dgm:prSet>
      <dgm:spPr/>
    </dgm:pt>
    <dgm:pt modelId="{7949905D-89F8-4649-A889-F735B804FDCB}" type="pres">
      <dgm:prSet presAssocID="{3A3DD2E0-5DC0-4838-A557-F2A3D3545AAA}" presName="compNode" presStyleCnt="0"/>
      <dgm:spPr/>
    </dgm:pt>
    <dgm:pt modelId="{4491D25B-C90D-42CA-BD9C-25004715FD68}" type="pres">
      <dgm:prSet presAssocID="{3A3DD2E0-5DC0-4838-A557-F2A3D3545AAA}" presName="bgRect" presStyleLbl="bgShp" presStyleIdx="0" presStyleCnt="1" custScaleY="174883"/>
      <dgm:spPr/>
    </dgm:pt>
    <dgm:pt modelId="{E87E1B69-3616-40FF-8AB2-3DBD84FC16B7}" type="pres">
      <dgm:prSet presAssocID="{3A3DD2E0-5DC0-4838-A557-F2A3D3545AAA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lyamatábra"/>
        </a:ext>
      </dgm:extLst>
    </dgm:pt>
    <dgm:pt modelId="{2F5041BE-CC8B-4BC5-8D3F-9D5759BBDD8F}" type="pres">
      <dgm:prSet presAssocID="{3A3DD2E0-5DC0-4838-A557-F2A3D3545AAA}" presName="spaceRect" presStyleCnt="0"/>
      <dgm:spPr/>
    </dgm:pt>
    <dgm:pt modelId="{D289502A-BDD7-4537-A2DD-F9818EC7F0D6}" type="pres">
      <dgm:prSet presAssocID="{3A3DD2E0-5DC0-4838-A557-F2A3D3545AAA}" presName="parTx" presStyleLbl="revTx" presStyleIdx="0" presStyleCnt="1" custScaleY="163243">
        <dgm:presLayoutVars>
          <dgm:chMax val="0"/>
          <dgm:chPref val="0"/>
        </dgm:presLayoutVars>
      </dgm:prSet>
      <dgm:spPr/>
    </dgm:pt>
  </dgm:ptLst>
  <dgm:cxnLst>
    <dgm:cxn modelId="{BB9E7620-9B72-4F0E-8843-FC4B909B5021}" type="presOf" srcId="{8720FC3D-26D9-42B0-B577-3CBC9F4501A8}" destId="{C03D2D61-1E18-4EB3-BA07-C7D4ECAA3108}" srcOrd="0" destOrd="0" presId="urn:microsoft.com/office/officeart/2018/2/layout/IconVerticalSolidList"/>
    <dgm:cxn modelId="{08CF9A60-3108-4B6B-AE94-AD9C92B95002}" srcId="{8720FC3D-26D9-42B0-B577-3CBC9F4501A8}" destId="{3A3DD2E0-5DC0-4838-A557-F2A3D3545AAA}" srcOrd="0" destOrd="0" parTransId="{8B86857B-4B1F-4A66-B469-3D02D71C9E38}" sibTransId="{AABDB2B7-B907-424A-A80F-852C042F4E0A}"/>
    <dgm:cxn modelId="{FEA4C650-82AF-4319-9D5D-1EBA0B207CED}" type="presOf" srcId="{3A3DD2E0-5DC0-4838-A557-F2A3D3545AAA}" destId="{D289502A-BDD7-4537-A2DD-F9818EC7F0D6}" srcOrd="0" destOrd="0" presId="urn:microsoft.com/office/officeart/2018/2/layout/IconVerticalSolidList"/>
    <dgm:cxn modelId="{295E1253-FB06-4B5A-A6B4-6D45F9068FF5}" type="presParOf" srcId="{C03D2D61-1E18-4EB3-BA07-C7D4ECAA3108}" destId="{7949905D-89F8-4649-A889-F735B804FDCB}" srcOrd="0" destOrd="0" presId="urn:microsoft.com/office/officeart/2018/2/layout/IconVerticalSolidList"/>
    <dgm:cxn modelId="{576C3D75-C9D5-489F-B9D7-8B1ADC5BCD4F}" type="presParOf" srcId="{7949905D-89F8-4649-A889-F735B804FDCB}" destId="{4491D25B-C90D-42CA-BD9C-25004715FD68}" srcOrd="0" destOrd="0" presId="urn:microsoft.com/office/officeart/2018/2/layout/IconVerticalSolidList"/>
    <dgm:cxn modelId="{3461C79A-6CBB-47AB-B375-C5582AB4F198}" type="presParOf" srcId="{7949905D-89F8-4649-A889-F735B804FDCB}" destId="{E87E1B69-3616-40FF-8AB2-3DBD84FC16B7}" srcOrd="1" destOrd="0" presId="urn:microsoft.com/office/officeart/2018/2/layout/IconVerticalSolidList"/>
    <dgm:cxn modelId="{1D4D1472-68FF-45AD-BD70-C444DFEE265E}" type="presParOf" srcId="{7949905D-89F8-4649-A889-F735B804FDCB}" destId="{2F5041BE-CC8B-4BC5-8D3F-9D5759BBDD8F}" srcOrd="2" destOrd="0" presId="urn:microsoft.com/office/officeart/2018/2/layout/IconVerticalSolidList"/>
    <dgm:cxn modelId="{259349A1-C29F-4D9A-931F-B3AA5320A8B7}" type="presParOf" srcId="{7949905D-89F8-4649-A889-F735B804FDCB}" destId="{D289502A-BDD7-4537-A2DD-F9818EC7F0D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1.xml><?xml version="1.0" encoding="utf-8"?>
<dgm:dataModel xmlns:dgm="http://schemas.openxmlformats.org/drawingml/2006/diagram" xmlns:a="http://schemas.openxmlformats.org/drawingml/2006/main">
  <dgm:ptLst>
    <dgm:pt modelId="{FFC5A3C8-03BF-42E5-B79C-190F0B32500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AC4CAB-EF4B-447A-8DD3-23F8C6596711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 dirty="0"/>
            <a:t>Mit dieser App</a:t>
          </a:r>
          <a:r>
            <a:rPr lang="de-DE" dirty="0"/>
            <a:t> können Sie</a:t>
          </a:r>
          <a:r>
            <a:rPr lang="hu-HU" dirty="0"/>
            <a:t>:</a:t>
          </a:r>
          <a:r>
            <a:rPr lang="de-DE" dirty="0"/>
            <a:t> </a:t>
          </a:r>
          <a:endParaRPr lang="en-US" dirty="0"/>
        </a:p>
      </dgm:t>
    </dgm:pt>
    <dgm:pt modelId="{05A87283-F924-4B34-93C8-53237DE1312C}" type="parTrans" cxnId="{AF3C3A6F-F625-487C-94CF-B6B9C5D43B27}">
      <dgm:prSet/>
      <dgm:spPr/>
      <dgm:t>
        <a:bodyPr/>
        <a:lstStyle/>
        <a:p>
          <a:endParaRPr lang="en-US"/>
        </a:p>
      </dgm:t>
    </dgm:pt>
    <dgm:pt modelId="{8BC84D78-88CA-4A77-BFF1-6ECE50BE7892}" type="sibTrans" cxnId="{AF3C3A6F-F625-487C-94CF-B6B9C5D43B27}">
      <dgm:prSet/>
      <dgm:spPr/>
      <dgm:t>
        <a:bodyPr/>
        <a:lstStyle/>
        <a:p>
          <a:endParaRPr lang="en-US"/>
        </a:p>
      </dgm:t>
    </dgm:pt>
    <dgm:pt modelId="{C5D7B347-A49A-42AB-895D-82B627275BC0}">
      <dgm:prSet/>
      <dgm:spPr/>
      <dgm:t>
        <a:bodyPr/>
        <a:lstStyle/>
        <a:p>
          <a:pPr>
            <a:lnSpc>
              <a:spcPct val="100000"/>
            </a:lnSpc>
          </a:pPr>
          <a:endParaRPr lang="en-US" b="1" dirty="0"/>
        </a:p>
      </dgm:t>
    </dgm:pt>
    <dgm:pt modelId="{158ECE72-AB08-442B-AA39-E594F47694C2}" type="parTrans" cxnId="{A4F5B0E5-1CC5-40E5-84D0-6C59F6974D7E}">
      <dgm:prSet/>
      <dgm:spPr/>
      <dgm:t>
        <a:bodyPr/>
        <a:lstStyle/>
        <a:p>
          <a:endParaRPr lang="en-US"/>
        </a:p>
      </dgm:t>
    </dgm:pt>
    <dgm:pt modelId="{B91C39F4-713E-4454-A41E-7B02558AF362}" type="sibTrans" cxnId="{A4F5B0E5-1CC5-40E5-84D0-6C59F6974D7E}">
      <dgm:prSet/>
      <dgm:spPr/>
      <dgm:t>
        <a:bodyPr/>
        <a:lstStyle/>
        <a:p>
          <a:endParaRPr lang="en-US"/>
        </a:p>
      </dgm:t>
    </dgm:pt>
    <dgm:pt modelId="{8D2CA36F-36F1-43EA-A2FA-043D81517E74}" type="pres">
      <dgm:prSet presAssocID="{FFC5A3C8-03BF-42E5-B79C-190F0B325000}" presName="root" presStyleCnt="0">
        <dgm:presLayoutVars>
          <dgm:dir/>
          <dgm:resizeHandles val="exact"/>
        </dgm:presLayoutVars>
      </dgm:prSet>
      <dgm:spPr/>
    </dgm:pt>
    <dgm:pt modelId="{F5C1F289-32A2-41AB-8DD1-25772CE2DA1E}" type="pres">
      <dgm:prSet presAssocID="{B9AC4CAB-EF4B-447A-8DD3-23F8C6596711}" presName="compNode" presStyleCnt="0"/>
      <dgm:spPr/>
    </dgm:pt>
    <dgm:pt modelId="{718947F2-B47B-4813-ACC0-9732EB222F48}" type="pres">
      <dgm:prSet presAssocID="{B9AC4CAB-EF4B-447A-8DD3-23F8C6596711}" presName="bgRect" presStyleLbl="bgShp" presStyleIdx="0" presStyleCnt="1" custScaleY="184196"/>
      <dgm:spPr/>
    </dgm:pt>
    <dgm:pt modelId="{A08C4200-3EB2-40B3-AF9F-F6A4A8082580}" type="pres">
      <dgm:prSet presAssocID="{B9AC4CAB-EF4B-447A-8DD3-23F8C6596711}" presName="iconRect" presStyleLbl="node1" presStyleIdx="0" presStyleCnt="1" custLinFactNeighborX="-13689" custLinFactNeighborY="-7079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zámítógép"/>
        </a:ext>
      </dgm:extLst>
    </dgm:pt>
    <dgm:pt modelId="{1D95A02B-EBCE-40FB-83D6-0F5733379FE2}" type="pres">
      <dgm:prSet presAssocID="{B9AC4CAB-EF4B-447A-8DD3-23F8C6596711}" presName="spaceRect" presStyleCnt="0"/>
      <dgm:spPr/>
    </dgm:pt>
    <dgm:pt modelId="{1FEE6EA8-2210-4D3E-AF84-0A9131807659}" type="pres">
      <dgm:prSet presAssocID="{B9AC4CAB-EF4B-447A-8DD3-23F8C6596711}" presName="parTx" presStyleLbl="revTx" presStyleIdx="0" presStyleCnt="2" custScaleX="68372" custLinFactNeighborX="-20412" custLinFactNeighborY="-42335">
        <dgm:presLayoutVars>
          <dgm:chMax val="0"/>
          <dgm:chPref val="0"/>
        </dgm:presLayoutVars>
      </dgm:prSet>
      <dgm:spPr/>
    </dgm:pt>
    <dgm:pt modelId="{2F57C8F2-015E-47FA-8DC2-E7DD77AF2820}" type="pres">
      <dgm:prSet presAssocID="{B9AC4CAB-EF4B-447A-8DD3-23F8C6596711}" presName="desTx" presStyleLbl="revTx" presStyleIdx="1" presStyleCnt="2">
        <dgm:presLayoutVars/>
      </dgm:prSet>
      <dgm:spPr/>
    </dgm:pt>
  </dgm:ptLst>
  <dgm:cxnLst>
    <dgm:cxn modelId="{741F8937-2B90-45E4-8D32-593A02D18547}" type="presOf" srcId="{B9AC4CAB-EF4B-447A-8DD3-23F8C6596711}" destId="{1FEE6EA8-2210-4D3E-AF84-0A9131807659}" srcOrd="0" destOrd="0" presId="urn:microsoft.com/office/officeart/2018/2/layout/IconVerticalSolidList"/>
    <dgm:cxn modelId="{AF3C3A6F-F625-487C-94CF-B6B9C5D43B27}" srcId="{FFC5A3C8-03BF-42E5-B79C-190F0B325000}" destId="{B9AC4CAB-EF4B-447A-8DD3-23F8C6596711}" srcOrd="0" destOrd="0" parTransId="{05A87283-F924-4B34-93C8-53237DE1312C}" sibTransId="{8BC84D78-88CA-4A77-BFF1-6ECE50BE7892}"/>
    <dgm:cxn modelId="{20101974-2438-4997-B0CF-57A7032DBA89}" type="presOf" srcId="{C5D7B347-A49A-42AB-895D-82B627275BC0}" destId="{2F57C8F2-015E-47FA-8DC2-E7DD77AF2820}" srcOrd="0" destOrd="0" presId="urn:microsoft.com/office/officeart/2018/2/layout/IconVerticalSolidList"/>
    <dgm:cxn modelId="{26525AB0-D699-48A5-B809-2244D9B40555}" type="presOf" srcId="{FFC5A3C8-03BF-42E5-B79C-190F0B325000}" destId="{8D2CA36F-36F1-43EA-A2FA-043D81517E74}" srcOrd="0" destOrd="0" presId="urn:microsoft.com/office/officeart/2018/2/layout/IconVerticalSolidList"/>
    <dgm:cxn modelId="{A4F5B0E5-1CC5-40E5-84D0-6C59F6974D7E}" srcId="{B9AC4CAB-EF4B-447A-8DD3-23F8C6596711}" destId="{C5D7B347-A49A-42AB-895D-82B627275BC0}" srcOrd="0" destOrd="0" parTransId="{158ECE72-AB08-442B-AA39-E594F47694C2}" sibTransId="{B91C39F4-713E-4454-A41E-7B02558AF362}"/>
    <dgm:cxn modelId="{B419904A-48BE-4AC9-A516-7E8D375BB3C5}" type="presParOf" srcId="{8D2CA36F-36F1-43EA-A2FA-043D81517E74}" destId="{F5C1F289-32A2-41AB-8DD1-25772CE2DA1E}" srcOrd="0" destOrd="0" presId="urn:microsoft.com/office/officeart/2018/2/layout/IconVerticalSolidList"/>
    <dgm:cxn modelId="{74B05236-508A-4411-AFF1-E4490F88115E}" type="presParOf" srcId="{F5C1F289-32A2-41AB-8DD1-25772CE2DA1E}" destId="{718947F2-B47B-4813-ACC0-9732EB222F48}" srcOrd="0" destOrd="0" presId="urn:microsoft.com/office/officeart/2018/2/layout/IconVerticalSolidList"/>
    <dgm:cxn modelId="{00D1699C-8335-4AD4-AB75-8331A6353CF8}" type="presParOf" srcId="{F5C1F289-32A2-41AB-8DD1-25772CE2DA1E}" destId="{A08C4200-3EB2-40B3-AF9F-F6A4A8082580}" srcOrd="1" destOrd="0" presId="urn:microsoft.com/office/officeart/2018/2/layout/IconVerticalSolidList"/>
    <dgm:cxn modelId="{5EA9509D-D255-4FFC-93D1-098CD7042E19}" type="presParOf" srcId="{F5C1F289-32A2-41AB-8DD1-25772CE2DA1E}" destId="{1D95A02B-EBCE-40FB-83D6-0F5733379FE2}" srcOrd="2" destOrd="0" presId="urn:microsoft.com/office/officeart/2018/2/layout/IconVerticalSolidList"/>
    <dgm:cxn modelId="{243E99E7-C920-48DE-9217-036E62C37CD8}" type="presParOf" srcId="{F5C1F289-32A2-41AB-8DD1-25772CE2DA1E}" destId="{1FEE6EA8-2210-4D3E-AF84-0A9131807659}" srcOrd="3" destOrd="0" presId="urn:microsoft.com/office/officeart/2018/2/layout/IconVerticalSolidList"/>
    <dgm:cxn modelId="{DE2B77D8-B67D-4544-AA10-2B2F6A4AF34F}" type="presParOf" srcId="{F5C1F289-32A2-41AB-8DD1-25772CE2DA1E}" destId="{2F57C8F2-015E-47FA-8DC2-E7DD77AF2820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2.xml><?xml version="1.0" encoding="utf-8"?>
<dgm:dataModel xmlns:dgm="http://schemas.openxmlformats.org/drawingml/2006/diagram" xmlns:a="http://schemas.openxmlformats.org/drawingml/2006/main">
  <dgm:ptLst>
    <dgm:pt modelId="{8720FC3D-26D9-42B0-B577-3CBC9F4501A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3DD2E0-5DC0-4838-A557-F2A3D3545AAA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 dirty="0"/>
            <a:t>Mit dieser App</a:t>
          </a:r>
          <a:r>
            <a:rPr lang="de-DE" dirty="0"/>
            <a:t> können Sie die </a:t>
          </a:r>
          <a:r>
            <a:rPr lang="de-DE" b="1" dirty="0"/>
            <a:t>für elektronische Zahlungstransaktionen</a:t>
          </a:r>
          <a:r>
            <a:rPr lang="de-DE" dirty="0"/>
            <a:t> erforderlichen </a:t>
          </a:r>
          <a:r>
            <a:rPr lang="de-DE" b="1" dirty="0"/>
            <a:t>Daten</a:t>
          </a:r>
          <a:r>
            <a:rPr lang="de-DE" dirty="0"/>
            <a:t> </a:t>
          </a:r>
          <a:r>
            <a:rPr lang="de-DE" b="1" dirty="0"/>
            <a:t>per Datenträger</a:t>
          </a:r>
          <a:r>
            <a:rPr lang="de-DE" dirty="0"/>
            <a:t> an Banken </a:t>
          </a:r>
          <a:r>
            <a:rPr lang="de-DE" b="1" dirty="0"/>
            <a:t>übermitteln</a:t>
          </a:r>
          <a:r>
            <a:rPr lang="de-DE" dirty="0"/>
            <a:t>. </a:t>
          </a:r>
          <a:endParaRPr lang="en-US" dirty="0"/>
        </a:p>
      </dgm:t>
    </dgm:pt>
    <dgm:pt modelId="{8B86857B-4B1F-4A66-B469-3D02D71C9E38}" type="parTrans" cxnId="{08CF9A60-3108-4B6B-AE94-AD9C92B95002}">
      <dgm:prSet/>
      <dgm:spPr/>
      <dgm:t>
        <a:bodyPr/>
        <a:lstStyle/>
        <a:p>
          <a:endParaRPr lang="en-US"/>
        </a:p>
      </dgm:t>
    </dgm:pt>
    <dgm:pt modelId="{AABDB2B7-B907-424A-A80F-852C042F4E0A}" type="sibTrans" cxnId="{08CF9A60-3108-4B6B-AE94-AD9C92B95002}">
      <dgm:prSet/>
      <dgm:spPr/>
      <dgm:t>
        <a:bodyPr/>
        <a:lstStyle/>
        <a:p>
          <a:endParaRPr lang="en-US"/>
        </a:p>
      </dgm:t>
    </dgm:pt>
    <dgm:pt modelId="{C03D2D61-1E18-4EB3-BA07-C7D4ECAA3108}" type="pres">
      <dgm:prSet presAssocID="{8720FC3D-26D9-42B0-B577-3CBC9F4501A8}" presName="root" presStyleCnt="0">
        <dgm:presLayoutVars>
          <dgm:dir/>
          <dgm:resizeHandles val="exact"/>
        </dgm:presLayoutVars>
      </dgm:prSet>
      <dgm:spPr/>
    </dgm:pt>
    <dgm:pt modelId="{7949905D-89F8-4649-A889-F735B804FDCB}" type="pres">
      <dgm:prSet presAssocID="{3A3DD2E0-5DC0-4838-A557-F2A3D3545AAA}" presName="compNode" presStyleCnt="0"/>
      <dgm:spPr/>
    </dgm:pt>
    <dgm:pt modelId="{4491D25B-C90D-42CA-BD9C-25004715FD68}" type="pres">
      <dgm:prSet presAssocID="{3A3DD2E0-5DC0-4838-A557-F2A3D3545AAA}" presName="bgRect" presStyleLbl="bgShp" presStyleIdx="0" presStyleCnt="1" custScaleY="174883"/>
      <dgm:spPr/>
    </dgm:pt>
    <dgm:pt modelId="{E87E1B69-3616-40FF-8AB2-3DBD84FC16B7}" type="pres">
      <dgm:prSet presAssocID="{3A3DD2E0-5DC0-4838-A557-F2A3D3545AAA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lyamatábra"/>
        </a:ext>
      </dgm:extLst>
    </dgm:pt>
    <dgm:pt modelId="{2F5041BE-CC8B-4BC5-8D3F-9D5759BBDD8F}" type="pres">
      <dgm:prSet presAssocID="{3A3DD2E0-5DC0-4838-A557-F2A3D3545AAA}" presName="spaceRect" presStyleCnt="0"/>
      <dgm:spPr/>
    </dgm:pt>
    <dgm:pt modelId="{D289502A-BDD7-4537-A2DD-F9818EC7F0D6}" type="pres">
      <dgm:prSet presAssocID="{3A3DD2E0-5DC0-4838-A557-F2A3D3545AAA}" presName="parTx" presStyleLbl="revTx" presStyleIdx="0" presStyleCnt="1" custScaleY="163243">
        <dgm:presLayoutVars>
          <dgm:chMax val="0"/>
          <dgm:chPref val="0"/>
        </dgm:presLayoutVars>
      </dgm:prSet>
      <dgm:spPr/>
    </dgm:pt>
  </dgm:ptLst>
  <dgm:cxnLst>
    <dgm:cxn modelId="{BB9E7620-9B72-4F0E-8843-FC4B909B5021}" type="presOf" srcId="{8720FC3D-26D9-42B0-B577-3CBC9F4501A8}" destId="{C03D2D61-1E18-4EB3-BA07-C7D4ECAA3108}" srcOrd="0" destOrd="0" presId="urn:microsoft.com/office/officeart/2018/2/layout/IconVerticalSolidList"/>
    <dgm:cxn modelId="{08CF9A60-3108-4B6B-AE94-AD9C92B95002}" srcId="{8720FC3D-26D9-42B0-B577-3CBC9F4501A8}" destId="{3A3DD2E0-5DC0-4838-A557-F2A3D3545AAA}" srcOrd="0" destOrd="0" parTransId="{8B86857B-4B1F-4A66-B469-3D02D71C9E38}" sibTransId="{AABDB2B7-B907-424A-A80F-852C042F4E0A}"/>
    <dgm:cxn modelId="{FEA4C650-82AF-4319-9D5D-1EBA0B207CED}" type="presOf" srcId="{3A3DD2E0-5DC0-4838-A557-F2A3D3545AAA}" destId="{D289502A-BDD7-4537-A2DD-F9818EC7F0D6}" srcOrd="0" destOrd="0" presId="urn:microsoft.com/office/officeart/2018/2/layout/IconVerticalSolidList"/>
    <dgm:cxn modelId="{295E1253-FB06-4B5A-A6B4-6D45F9068FF5}" type="presParOf" srcId="{C03D2D61-1E18-4EB3-BA07-C7D4ECAA3108}" destId="{7949905D-89F8-4649-A889-F735B804FDCB}" srcOrd="0" destOrd="0" presId="urn:microsoft.com/office/officeart/2018/2/layout/IconVerticalSolidList"/>
    <dgm:cxn modelId="{576C3D75-C9D5-489F-B9D7-8B1ADC5BCD4F}" type="presParOf" srcId="{7949905D-89F8-4649-A889-F735B804FDCB}" destId="{4491D25B-C90D-42CA-BD9C-25004715FD68}" srcOrd="0" destOrd="0" presId="urn:microsoft.com/office/officeart/2018/2/layout/IconVerticalSolidList"/>
    <dgm:cxn modelId="{3461C79A-6CBB-47AB-B375-C5582AB4F198}" type="presParOf" srcId="{7949905D-89F8-4649-A889-F735B804FDCB}" destId="{E87E1B69-3616-40FF-8AB2-3DBD84FC16B7}" srcOrd="1" destOrd="0" presId="urn:microsoft.com/office/officeart/2018/2/layout/IconVerticalSolidList"/>
    <dgm:cxn modelId="{1D4D1472-68FF-45AD-BD70-C444DFEE265E}" type="presParOf" srcId="{7949905D-89F8-4649-A889-F735B804FDCB}" destId="{2F5041BE-CC8B-4BC5-8D3F-9D5759BBDD8F}" srcOrd="2" destOrd="0" presId="urn:microsoft.com/office/officeart/2018/2/layout/IconVerticalSolidList"/>
    <dgm:cxn modelId="{259349A1-C29F-4D9A-931F-B3AA5320A8B7}" type="presParOf" srcId="{7949905D-89F8-4649-A889-F735B804FDCB}" destId="{D289502A-BDD7-4537-A2DD-F9818EC7F0D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3.xml><?xml version="1.0" encoding="utf-8"?>
<dgm:dataModel xmlns:dgm="http://schemas.openxmlformats.org/drawingml/2006/diagram" xmlns:a="http://schemas.openxmlformats.org/drawingml/2006/main">
  <dgm:ptLst>
    <dgm:pt modelId="{8720FC3D-26D9-42B0-B577-3CBC9F4501A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3DD2E0-5DC0-4838-A557-F2A3D3545AAA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 dirty="0"/>
            <a:t>Mit dieser App</a:t>
          </a:r>
          <a:r>
            <a:rPr lang="de-DE" dirty="0"/>
            <a:t> können Sie </a:t>
          </a:r>
          <a:r>
            <a:rPr lang="de-DE" b="1" dirty="0">
              <a:hlinkClick xmlns:r="http://schemas.openxmlformats.org/officeDocument/2006/relationships" r:id="rId1"/>
            </a:rPr>
            <a:t>Zahlungsvorschläge</a:t>
          </a:r>
          <a:r>
            <a:rPr lang="de-DE" dirty="0"/>
            <a:t> und die </a:t>
          </a:r>
          <a:r>
            <a:rPr lang="de-DE" b="1" dirty="0"/>
            <a:t>Details</a:t>
          </a:r>
          <a:r>
            <a:rPr lang="de-DE" dirty="0"/>
            <a:t> </a:t>
          </a:r>
          <a:r>
            <a:rPr lang="de-DE" b="1" dirty="0"/>
            <a:t>der offenen Posten</a:t>
          </a:r>
          <a:r>
            <a:rPr lang="de-DE" dirty="0"/>
            <a:t> </a:t>
          </a:r>
          <a:r>
            <a:rPr lang="de-DE" b="1" dirty="0"/>
            <a:t>prüfen</a:t>
          </a:r>
          <a:r>
            <a:rPr lang="de-DE" dirty="0"/>
            <a:t> und </a:t>
          </a:r>
          <a:r>
            <a:rPr lang="de-DE" b="1" dirty="0"/>
            <a:t>überarbeiten</a:t>
          </a:r>
          <a:r>
            <a:rPr lang="de-DE" dirty="0"/>
            <a:t>. </a:t>
          </a:r>
          <a:endParaRPr lang="en-US" dirty="0"/>
        </a:p>
      </dgm:t>
    </dgm:pt>
    <dgm:pt modelId="{8B86857B-4B1F-4A66-B469-3D02D71C9E38}" type="parTrans" cxnId="{08CF9A60-3108-4B6B-AE94-AD9C92B95002}">
      <dgm:prSet/>
      <dgm:spPr/>
      <dgm:t>
        <a:bodyPr/>
        <a:lstStyle/>
        <a:p>
          <a:endParaRPr lang="en-US"/>
        </a:p>
      </dgm:t>
    </dgm:pt>
    <dgm:pt modelId="{AABDB2B7-B907-424A-A80F-852C042F4E0A}" type="sibTrans" cxnId="{08CF9A60-3108-4B6B-AE94-AD9C92B95002}">
      <dgm:prSet/>
      <dgm:spPr/>
      <dgm:t>
        <a:bodyPr/>
        <a:lstStyle/>
        <a:p>
          <a:endParaRPr lang="en-US"/>
        </a:p>
      </dgm:t>
    </dgm:pt>
    <dgm:pt modelId="{C03D2D61-1E18-4EB3-BA07-C7D4ECAA3108}" type="pres">
      <dgm:prSet presAssocID="{8720FC3D-26D9-42B0-B577-3CBC9F4501A8}" presName="root" presStyleCnt="0">
        <dgm:presLayoutVars>
          <dgm:dir/>
          <dgm:resizeHandles val="exact"/>
        </dgm:presLayoutVars>
      </dgm:prSet>
      <dgm:spPr/>
    </dgm:pt>
    <dgm:pt modelId="{7949905D-89F8-4649-A889-F735B804FDCB}" type="pres">
      <dgm:prSet presAssocID="{3A3DD2E0-5DC0-4838-A557-F2A3D3545AAA}" presName="compNode" presStyleCnt="0"/>
      <dgm:spPr/>
    </dgm:pt>
    <dgm:pt modelId="{4491D25B-C90D-42CA-BD9C-25004715FD68}" type="pres">
      <dgm:prSet presAssocID="{3A3DD2E0-5DC0-4838-A557-F2A3D3545AAA}" presName="bgRect" presStyleLbl="bgShp" presStyleIdx="0" presStyleCnt="1" custScaleY="174883"/>
      <dgm:spPr/>
    </dgm:pt>
    <dgm:pt modelId="{E87E1B69-3616-40FF-8AB2-3DBD84FC16B7}" type="pres">
      <dgm:prSet presAssocID="{3A3DD2E0-5DC0-4838-A557-F2A3D3545AAA}" presName="iconRect" presStyleLbl="node1" presStyleIdx="0" presStyleCnt="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lyamatábra"/>
        </a:ext>
      </dgm:extLst>
    </dgm:pt>
    <dgm:pt modelId="{2F5041BE-CC8B-4BC5-8D3F-9D5759BBDD8F}" type="pres">
      <dgm:prSet presAssocID="{3A3DD2E0-5DC0-4838-A557-F2A3D3545AAA}" presName="spaceRect" presStyleCnt="0"/>
      <dgm:spPr/>
    </dgm:pt>
    <dgm:pt modelId="{D289502A-BDD7-4537-A2DD-F9818EC7F0D6}" type="pres">
      <dgm:prSet presAssocID="{3A3DD2E0-5DC0-4838-A557-F2A3D3545AAA}" presName="parTx" presStyleLbl="revTx" presStyleIdx="0" presStyleCnt="1" custScaleY="163243">
        <dgm:presLayoutVars>
          <dgm:chMax val="0"/>
          <dgm:chPref val="0"/>
        </dgm:presLayoutVars>
      </dgm:prSet>
      <dgm:spPr/>
    </dgm:pt>
  </dgm:ptLst>
  <dgm:cxnLst>
    <dgm:cxn modelId="{BB9E7620-9B72-4F0E-8843-FC4B909B5021}" type="presOf" srcId="{8720FC3D-26D9-42B0-B577-3CBC9F4501A8}" destId="{C03D2D61-1E18-4EB3-BA07-C7D4ECAA3108}" srcOrd="0" destOrd="0" presId="urn:microsoft.com/office/officeart/2018/2/layout/IconVerticalSolidList"/>
    <dgm:cxn modelId="{08CF9A60-3108-4B6B-AE94-AD9C92B95002}" srcId="{8720FC3D-26D9-42B0-B577-3CBC9F4501A8}" destId="{3A3DD2E0-5DC0-4838-A557-F2A3D3545AAA}" srcOrd="0" destOrd="0" parTransId="{8B86857B-4B1F-4A66-B469-3D02D71C9E38}" sibTransId="{AABDB2B7-B907-424A-A80F-852C042F4E0A}"/>
    <dgm:cxn modelId="{FEA4C650-82AF-4319-9D5D-1EBA0B207CED}" type="presOf" srcId="{3A3DD2E0-5DC0-4838-A557-F2A3D3545AAA}" destId="{D289502A-BDD7-4537-A2DD-F9818EC7F0D6}" srcOrd="0" destOrd="0" presId="urn:microsoft.com/office/officeart/2018/2/layout/IconVerticalSolidList"/>
    <dgm:cxn modelId="{295E1253-FB06-4B5A-A6B4-6D45F9068FF5}" type="presParOf" srcId="{C03D2D61-1E18-4EB3-BA07-C7D4ECAA3108}" destId="{7949905D-89F8-4649-A889-F735B804FDCB}" srcOrd="0" destOrd="0" presId="urn:microsoft.com/office/officeart/2018/2/layout/IconVerticalSolidList"/>
    <dgm:cxn modelId="{576C3D75-C9D5-489F-B9D7-8B1ADC5BCD4F}" type="presParOf" srcId="{7949905D-89F8-4649-A889-F735B804FDCB}" destId="{4491D25B-C90D-42CA-BD9C-25004715FD68}" srcOrd="0" destOrd="0" presId="urn:microsoft.com/office/officeart/2018/2/layout/IconVerticalSolidList"/>
    <dgm:cxn modelId="{3461C79A-6CBB-47AB-B375-C5582AB4F198}" type="presParOf" srcId="{7949905D-89F8-4649-A889-F735B804FDCB}" destId="{E87E1B69-3616-40FF-8AB2-3DBD84FC16B7}" srcOrd="1" destOrd="0" presId="urn:microsoft.com/office/officeart/2018/2/layout/IconVerticalSolidList"/>
    <dgm:cxn modelId="{1D4D1472-68FF-45AD-BD70-C444DFEE265E}" type="presParOf" srcId="{7949905D-89F8-4649-A889-F735B804FDCB}" destId="{2F5041BE-CC8B-4BC5-8D3F-9D5759BBDD8F}" srcOrd="2" destOrd="0" presId="urn:microsoft.com/office/officeart/2018/2/layout/IconVerticalSolidList"/>
    <dgm:cxn modelId="{259349A1-C29F-4D9A-931F-B3AA5320A8B7}" type="presParOf" srcId="{7949905D-89F8-4649-A889-F735B804FDCB}" destId="{D289502A-BDD7-4537-A2DD-F9818EC7F0D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4.xml><?xml version="1.0" encoding="utf-8"?>
<dgm:dataModel xmlns:dgm="http://schemas.openxmlformats.org/drawingml/2006/diagram" xmlns:a="http://schemas.openxmlformats.org/drawingml/2006/main">
  <dgm:ptLst>
    <dgm:pt modelId="{8720FC3D-26D9-42B0-B577-3CBC9F4501A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3DD2E0-5DC0-4838-A557-F2A3D3545AAA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 dirty="0"/>
            <a:t>Mit dieser App</a:t>
          </a:r>
          <a:r>
            <a:rPr lang="de-DE" dirty="0"/>
            <a:t> können Sie eine </a:t>
          </a:r>
          <a:r>
            <a:rPr lang="de-DE" b="1" dirty="0"/>
            <a:t>Übersicht</a:t>
          </a:r>
          <a:r>
            <a:rPr lang="de-DE" dirty="0"/>
            <a:t> </a:t>
          </a:r>
          <a:r>
            <a:rPr lang="de-DE" b="1" dirty="0"/>
            <a:t>Ihrer Zahlungsmappen anzeigen</a:t>
          </a:r>
          <a:r>
            <a:rPr lang="de-DE" dirty="0"/>
            <a:t>. </a:t>
          </a:r>
          <a:endParaRPr lang="en-US" dirty="0"/>
        </a:p>
      </dgm:t>
    </dgm:pt>
    <dgm:pt modelId="{8B86857B-4B1F-4A66-B469-3D02D71C9E38}" type="parTrans" cxnId="{08CF9A60-3108-4B6B-AE94-AD9C92B95002}">
      <dgm:prSet/>
      <dgm:spPr/>
      <dgm:t>
        <a:bodyPr/>
        <a:lstStyle/>
        <a:p>
          <a:endParaRPr lang="en-US"/>
        </a:p>
      </dgm:t>
    </dgm:pt>
    <dgm:pt modelId="{AABDB2B7-B907-424A-A80F-852C042F4E0A}" type="sibTrans" cxnId="{08CF9A60-3108-4B6B-AE94-AD9C92B95002}">
      <dgm:prSet/>
      <dgm:spPr/>
      <dgm:t>
        <a:bodyPr/>
        <a:lstStyle/>
        <a:p>
          <a:endParaRPr lang="en-US"/>
        </a:p>
      </dgm:t>
    </dgm:pt>
    <dgm:pt modelId="{23D2EEC9-E873-4F5C-8C50-4608766C369D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Sie können den </a:t>
          </a:r>
          <a:r>
            <a:rPr lang="de-DE" b="1" dirty="0"/>
            <a:t>Status</a:t>
          </a:r>
          <a:r>
            <a:rPr lang="de-DE" dirty="0"/>
            <a:t> der Mappen und </a:t>
          </a:r>
          <a:r>
            <a:rPr lang="de-DE" b="1" dirty="0"/>
            <a:t>Einzelzahlungen</a:t>
          </a:r>
          <a:r>
            <a:rPr lang="de-DE" dirty="0"/>
            <a:t> in verschiedenen Verarbeitungsständen </a:t>
          </a:r>
          <a:r>
            <a:rPr lang="de-DE" b="1" dirty="0"/>
            <a:t>anzeigen</a:t>
          </a:r>
          <a:r>
            <a:rPr lang="de-DE" dirty="0"/>
            <a:t>. </a:t>
          </a:r>
          <a:endParaRPr lang="en-US" dirty="0"/>
        </a:p>
      </dgm:t>
    </dgm:pt>
    <dgm:pt modelId="{BDE019B6-007C-4FF0-A933-8BDDACDC94D0}" type="parTrans" cxnId="{3790393B-1ECF-4431-916E-3B7F5BAA29AA}">
      <dgm:prSet/>
      <dgm:spPr/>
      <dgm:t>
        <a:bodyPr/>
        <a:lstStyle/>
        <a:p>
          <a:endParaRPr lang="en-US"/>
        </a:p>
      </dgm:t>
    </dgm:pt>
    <dgm:pt modelId="{799FCB32-3983-4C5A-A433-27E28089BF3F}" type="sibTrans" cxnId="{3790393B-1ECF-4431-916E-3B7F5BAA29AA}">
      <dgm:prSet/>
      <dgm:spPr/>
      <dgm:t>
        <a:bodyPr/>
        <a:lstStyle/>
        <a:p>
          <a:endParaRPr lang="en-US"/>
        </a:p>
      </dgm:t>
    </dgm:pt>
    <dgm:pt modelId="{C03D2D61-1E18-4EB3-BA07-C7D4ECAA3108}" type="pres">
      <dgm:prSet presAssocID="{8720FC3D-26D9-42B0-B577-3CBC9F4501A8}" presName="root" presStyleCnt="0">
        <dgm:presLayoutVars>
          <dgm:dir/>
          <dgm:resizeHandles val="exact"/>
        </dgm:presLayoutVars>
      </dgm:prSet>
      <dgm:spPr/>
    </dgm:pt>
    <dgm:pt modelId="{7949905D-89F8-4649-A889-F735B804FDCB}" type="pres">
      <dgm:prSet presAssocID="{3A3DD2E0-5DC0-4838-A557-F2A3D3545AAA}" presName="compNode" presStyleCnt="0"/>
      <dgm:spPr/>
    </dgm:pt>
    <dgm:pt modelId="{4491D25B-C90D-42CA-BD9C-25004715FD68}" type="pres">
      <dgm:prSet presAssocID="{3A3DD2E0-5DC0-4838-A557-F2A3D3545AAA}" presName="bgRect" presStyleLbl="bgShp" presStyleIdx="0" presStyleCnt="2"/>
      <dgm:spPr/>
    </dgm:pt>
    <dgm:pt modelId="{E87E1B69-3616-40FF-8AB2-3DBD84FC16B7}" type="pres">
      <dgm:prSet presAssocID="{3A3DD2E0-5DC0-4838-A557-F2A3D3545AA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lyamatábra"/>
        </a:ext>
      </dgm:extLst>
    </dgm:pt>
    <dgm:pt modelId="{2F5041BE-CC8B-4BC5-8D3F-9D5759BBDD8F}" type="pres">
      <dgm:prSet presAssocID="{3A3DD2E0-5DC0-4838-A557-F2A3D3545AAA}" presName="spaceRect" presStyleCnt="0"/>
      <dgm:spPr/>
    </dgm:pt>
    <dgm:pt modelId="{D289502A-BDD7-4537-A2DD-F9818EC7F0D6}" type="pres">
      <dgm:prSet presAssocID="{3A3DD2E0-5DC0-4838-A557-F2A3D3545AAA}" presName="parTx" presStyleLbl="revTx" presStyleIdx="0" presStyleCnt="2">
        <dgm:presLayoutVars>
          <dgm:chMax val="0"/>
          <dgm:chPref val="0"/>
        </dgm:presLayoutVars>
      </dgm:prSet>
      <dgm:spPr/>
    </dgm:pt>
    <dgm:pt modelId="{F04B0644-F7C9-403A-88C0-CED65AC5C1FD}" type="pres">
      <dgm:prSet presAssocID="{AABDB2B7-B907-424A-A80F-852C042F4E0A}" presName="sibTrans" presStyleCnt="0"/>
      <dgm:spPr/>
    </dgm:pt>
    <dgm:pt modelId="{4F76DDFC-BE6F-4C4B-B1DC-860E31878686}" type="pres">
      <dgm:prSet presAssocID="{23D2EEC9-E873-4F5C-8C50-4608766C369D}" presName="compNode" presStyleCnt="0"/>
      <dgm:spPr/>
    </dgm:pt>
    <dgm:pt modelId="{41C84BB5-498E-4CED-BCC3-3939B3454773}" type="pres">
      <dgm:prSet presAssocID="{23D2EEC9-E873-4F5C-8C50-4608766C369D}" presName="bgRect" presStyleLbl="bgShp" presStyleIdx="1" presStyleCnt="2"/>
      <dgm:spPr/>
    </dgm:pt>
    <dgm:pt modelId="{7E11CBA4-2B6E-479E-8C1D-327D63D98122}" type="pres">
      <dgm:prSet presAssocID="{23D2EEC9-E873-4F5C-8C50-4608766C369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pa"/>
        </a:ext>
      </dgm:extLst>
    </dgm:pt>
    <dgm:pt modelId="{521CA836-2554-4B07-BB9E-5C011A924067}" type="pres">
      <dgm:prSet presAssocID="{23D2EEC9-E873-4F5C-8C50-4608766C369D}" presName="spaceRect" presStyleCnt="0"/>
      <dgm:spPr/>
    </dgm:pt>
    <dgm:pt modelId="{411B27FD-EAE4-4408-9E32-0CBA52FDE782}" type="pres">
      <dgm:prSet presAssocID="{23D2EEC9-E873-4F5C-8C50-4608766C369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BB9E7620-9B72-4F0E-8843-FC4B909B5021}" type="presOf" srcId="{8720FC3D-26D9-42B0-B577-3CBC9F4501A8}" destId="{C03D2D61-1E18-4EB3-BA07-C7D4ECAA3108}" srcOrd="0" destOrd="0" presId="urn:microsoft.com/office/officeart/2018/2/layout/IconVerticalSolidList"/>
    <dgm:cxn modelId="{3790393B-1ECF-4431-916E-3B7F5BAA29AA}" srcId="{8720FC3D-26D9-42B0-B577-3CBC9F4501A8}" destId="{23D2EEC9-E873-4F5C-8C50-4608766C369D}" srcOrd="1" destOrd="0" parTransId="{BDE019B6-007C-4FF0-A933-8BDDACDC94D0}" sibTransId="{799FCB32-3983-4C5A-A433-27E28089BF3F}"/>
    <dgm:cxn modelId="{08CF9A60-3108-4B6B-AE94-AD9C92B95002}" srcId="{8720FC3D-26D9-42B0-B577-3CBC9F4501A8}" destId="{3A3DD2E0-5DC0-4838-A557-F2A3D3545AAA}" srcOrd="0" destOrd="0" parTransId="{8B86857B-4B1F-4A66-B469-3D02D71C9E38}" sibTransId="{AABDB2B7-B907-424A-A80F-852C042F4E0A}"/>
    <dgm:cxn modelId="{FEA4C650-82AF-4319-9D5D-1EBA0B207CED}" type="presOf" srcId="{3A3DD2E0-5DC0-4838-A557-F2A3D3545AAA}" destId="{D289502A-BDD7-4537-A2DD-F9818EC7F0D6}" srcOrd="0" destOrd="0" presId="urn:microsoft.com/office/officeart/2018/2/layout/IconVerticalSolidList"/>
    <dgm:cxn modelId="{509C17DF-F640-4FB6-99F3-F877C87A891B}" type="presOf" srcId="{23D2EEC9-E873-4F5C-8C50-4608766C369D}" destId="{411B27FD-EAE4-4408-9E32-0CBA52FDE782}" srcOrd="0" destOrd="0" presId="urn:microsoft.com/office/officeart/2018/2/layout/IconVerticalSolidList"/>
    <dgm:cxn modelId="{295E1253-FB06-4B5A-A6B4-6D45F9068FF5}" type="presParOf" srcId="{C03D2D61-1E18-4EB3-BA07-C7D4ECAA3108}" destId="{7949905D-89F8-4649-A889-F735B804FDCB}" srcOrd="0" destOrd="0" presId="urn:microsoft.com/office/officeart/2018/2/layout/IconVerticalSolidList"/>
    <dgm:cxn modelId="{576C3D75-C9D5-489F-B9D7-8B1ADC5BCD4F}" type="presParOf" srcId="{7949905D-89F8-4649-A889-F735B804FDCB}" destId="{4491D25B-C90D-42CA-BD9C-25004715FD68}" srcOrd="0" destOrd="0" presId="urn:microsoft.com/office/officeart/2018/2/layout/IconVerticalSolidList"/>
    <dgm:cxn modelId="{3461C79A-6CBB-47AB-B375-C5582AB4F198}" type="presParOf" srcId="{7949905D-89F8-4649-A889-F735B804FDCB}" destId="{E87E1B69-3616-40FF-8AB2-3DBD84FC16B7}" srcOrd="1" destOrd="0" presId="urn:microsoft.com/office/officeart/2018/2/layout/IconVerticalSolidList"/>
    <dgm:cxn modelId="{1D4D1472-68FF-45AD-BD70-C444DFEE265E}" type="presParOf" srcId="{7949905D-89F8-4649-A889-F735B804FDCB}" destId="{2F5041BE-CC8B-4BC5-8D3F-9D5759BBDD8F}" srcOrd="2" destOrd="0" presId="urn:microsoft.com/office/officeart/2018/2/layout/IconVerticalSolidList"/>
    <dgm:cxn modelId="{259349A1-C29F-4D9A-931F-B3AA5320A8B7}" type="presParOf" srcId="{7949905D-89F8-4649-A889-F735B804FDCB}" destId="{D289502A-BDD7-4537-A2DD-F9818EC7F0D6}" srcOrd="3" destOrd="0" presId="urn:microsoft.com/office/officeart/2018/2/layout/IconVerticalSolidList"/>
    <dgm:cxn modelId="{18E6ECDE-D98C-4D69-A5FA-F4A5D6B9CB19}" type="presParOf" srcId="{C03D2D61-1E18-4EB3-BA07-C7D4ECAA3108}" destId="{F04B0644-F7C9-403A-88C0-CED65AC5C1FD}" srcOrd="1" destOrd="0" presId="urn:microsoft.com/office/officeart/2018/2/layout/IconVerticalSolidList"/>
    <dgm:cxn modelId="{475DAB75-433B-4141-A406-8884401D0D90}" type="presParOf" srcId="{C03D2D61-1E18-4EB3-BA07-C7D4ECAA3108}" destId="{4F76DDFC-BE6F-4C4B-B1DC-860E31878686}" srcOrd="2" destOrd="0" presId="urn:microsoft.com/office/officeart/2018/2/layout/IconVerticalSolidList"/>
    <dgm:cxn modelId="{C151DC01-F98F-4D65-BF14-8E46451AA99A}" type="presParOf" srcId="{4F76DDFC-BE6F-4C4B-B1DC-860E31878686}" destId="{41C84BB5-498E-4CED-BCC3-3939B3454773}" srcOrd="0" destOrd="0" presId="urn:microsoft.com/office/officeart/2018/2/layout/IconVerticalSolidList"/>
    <dgm:cxn modelId="{EEA25F2A-EA21-4BC3-9768-2C88602B7D1A}" type="presParOf" srcId="{4F76DDFC-BE6F-4C4B-B1DC-860E31878686}" destId="{7E11CBA4-2B6E-479E-8C1D-327D63D98122}" srcOrd="1" destOrd="0" presId="urn:microsoft.com/office/officeart/2018/2/layout/IconVerticalSolidList"/>
    <dgm:cxn modelId="{E1367884-C1F9-40EF-95C5-648FCD3E77B7}" type="presParOf" srcId="{4F76DDFC-BE6F-4C4B-B1DC-860E31878686}" destId="{521CA836-2554-4B07-BB9E-5C011A924067}" srcOrd="2" destOrd="0" presId="urn:microsoft.com/office/officeart/2018/2/layout/IconVerticalSolidList"/>
    <dgm:cxn modelId="{5EDD3B05-AC04-4BC2-8F31-A718BA3D953A}" type="presParOf" srcId="{4F76DDFC-BE6F-4C4B-B1DC-860E31878686}" destId="{411B27FD-EAE4-4408-9E32-0CBA52FDE78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5.xml><?xml version="1.0" encoding="utf-8"?>
<dgm:dataModel xmlns:dgm="http://schemas.openxmlformats.org/drawingml/2006/diagram" xmlns:a="http://schemas.openxmlformats.org/drawingml/2006/main">
  <dgm:ptLst>
    <dgm:pt modelId="{8720FC3D-26D9-42B0-B577-3CBC9F4501A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3DD2E0-5DC0-4838-A557-F2A3D3545AAA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 dirty="0"/>
            <a:t>Mit dieser App</a:t>
          </a:r>
          <a:r>
            <a:rPr lang="de-DE" dirty="0"/>
            <a:t> können Sie </a:t>
          </a:r>
          <a:r>
            <a:rPr lang="de-DE" b="1" dirty="0"/>
            <a:t>Bankwege einrichten</a:t>
          </a:r>
          <a:r>
            <a:rPr lang="de-DE" dirty="0"/>
            <a:t>. </a:t>
          </a:r>
          <a:endParaRPr lang="en-US" dirty="0"/>
        </a:p>
      </dgm:t>
    </dgm:pt>
    <dgm:pt modelId="{8B86857B-4B1F-4A66-B469-3D02D71C9E38}" type="parTrans" cxnId="{08CF9A60-3108-4B6B-AE94-AD9C92B95002}">
      <dgm:prSet/>
      <dgm:spPr/>
      <dgm:t>
        <a:bodyPr/>
        <a:lstStyle/>
        <a:p>
          <a:endParaRPr lang="en-US"/>
        </a:p>
      </dgm:t>
    </dgm:pt>
    <dgm:pt modelId="{AABDB2B7-B907-424A-A80F-852C042F4E0A}" type="sibTrans" cxnId="{08CF9A60-3108-4B6B-AE94-AD9C92B95002}">
      <dgm:prSet/>
      <dgm:spPr/>
      <dgm:t>
        <a:bodyPr/>
        <a:lstStyle/>
        <a:p>
          <a:endParaRPr lang="en-US"/>
        </a:p>
      </dgm:t>
    </dgm:pt>
    <dgm:pt modelId="{23D2EEC9-E873-4F5C-8C50-4608766C369D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 dirty="0"/>
            <a:t>Über Bankwege</a:t>
          </a:r>
          <a:r>
            <a:rPr lang="de-DE" dirty="0"/>
            <a:t> werden </a:t>
          </a:r>
          <a:r>
            <a:rPr lang="de-DE" b="1" dirty="0"/>
            <a:t>Zahlungen geleistet</a:t>
          </a:r>
          <a:r>
            <a:rPr lang="de-DE" dirty="0"/>
            <a:t>, die über bis zu drei Zwischenbanken an die Bank des Begünstigten </a:t>
          </a:r>
          <a:r>
            <a:rPr lang="de-DE" b="1" dirty="0"/>
            <a:t>überwiesen</a:t>
          </a:r>
          <a:r>
            <a:rPr lang="de-DE" dirty="0"/>
            <a:t> werden. </a:t>
          </a:r>
          <a:endParaRPr lang="en-US" dirty="0"/>
        </a:p>
      </dgm:t>
    </dgm:pt>
    <dgm:pt modelId="{BDE019B6-007C-4FF0-A933-8BDDACDC94D0}" type="parTrans" cxnId="{3790393B-1ECF-4431-916E-3B7F5BAA29AA}">
      <dgm:prSet/>
      <dgm:spPr/>
      <dgm:t>
        <a:bodyPr/>
        <a:lstStyle/>
        <a:p>
          <a:endParaRPr lang="en-US"/>
        </a:p>
      </dgm:t>
    </dgm:pt>
    <dgm:pt modelId="{799FCB32-3983-4C5A-A433-27E28089BF3F}" type="sibTrans" cxnId="{3790393B-1ECF-4431-916E-3B7F5BAA29AA}">
      <dgm:prSet/>
      <dgm:spPr/>
      <dgm:t>
        <a:bodyPr/>
        <a:lstStyle/>
        <a:p>
          <a:endParaRPr lang="en-US"/>
        </a:p>
      </dgm:t>
    </dgm:pt>
    <dgm:pt modelId="{C03D2D61-1E18-4EB3-BA07-C7D4ECAA3108}" type="pres">
      <dgm:prSet presAssocID="{8720FC3D-26D9-42B0-B577-3CBC9F4501A8}" presName="root" presStyleCnt="0">
        <dgm:presLayoutVars>
          <dgm:dir/>
          <dgm:resizeHandles val="exact"/>
        </dgm:presLayoutVars>
      </dgm:prSet>
      <dgm:spPr/>
    </dgm:pt>
    <dgm:pt modelId="{7949905D-89F8-4649-A889-F735B804FDCB}" type="pres">
      <dgm:prSet presAssocID="{3A3DD2E0-5DC0-4838-A557-F2A3D3545AAA}" presName="compNode" presStyleCnt="0"/>
      <dgm:spPr/>
    </dgm:pt>
    <dgm:pt modelId="{4491D25B-C90D-42CA-BD9C-25004715FD68}" type="pres">
      <dgm:prSet presAssocID="{3A3DD2E0-5DC0-4838-A557-F2A3D3545AAA}" presName="bgRect" presStyleLbl="bgShp" presStyleIdx="0" presStyleCnt="2"/>
      <dgm:spPr/>
    </dgm:pt>
    <dgm:pt modelId="{E87E1B69-3616-40FF-8AB2-3DBD84FC16B7}" type="pres">
      <dgm:prSet presAssocID="{3A3DD2E0-5DC0-4838-A557-F2A3D3545AA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lyamatábra"/>
        </a:ext>
      </dgm:extLst>
    </dgm:pt>
    <dgm:pt modelId="{2F5041BE-CC8B-4BC5-8D3F-9D5759BBDD8F}" type="pres">
      <dgm:prSet presAssocID="{3A3DD2E0-5DC0-4838-A557-F2A3D3545AAA}" presName="spaceRect" presStyleCnt="0"/>
      <dgm:spPr/>
    </dgm:pt>
    <dgm:pt modelId="{D289502A-BDD7-4537-A2DD-F9818EC7F0D6}" type="pres">
      <dgm:prSet presAssocID="{3A3DD2E0-5DC0-4838-A557-F2A3D3545AAA}" presName="parTx" presStyleLbl="revTx" presStyleIdx="0" presStyleCnt="2">
        <dgm:presLayoutVars>
          <dgm:chMax val="0"/>
          <dgm:chPref val="0"/>
        </dgm:presLayoutVars>
      </dgm:prSet>
      <dgm:spPr/>
    </dgm:pt>
    <dgm:pt modelId="{F04B0644-F7C9-403A-88C0-CED65AC5C1FD}" type="pres">
      <dgm:prSet presAssocID="{AABDB2B7-B907-424A-A80F-852C042F4E0A}" presName="sibTrans" presStyleCnt="0"/>
      <dgm:spPr/>
    </dgm:pt>
    <dgm:pt modelId="{4F76DDFC-BE6F-4C4B-B1DC-860E31878686}" type="pres">
      <dgm:prSet presAssocID="{23D2EEC9-E873-4F5C-8C50-4608766C369D}" presName="compNode" presStyleCnt="0"/>
      <dgm:spPr/>
    </dgm:pt>
    <dgm:pt modelId="{41C84BB5-498E-4CED-BCC3-3939B3454773}" type="pres">
      <dgm:prSet presAssocID="{23D2EEC9-E873-4F5C-8C50-4608766C369D}" presName="bgRect" presStyleLbl="bgShp" presStyleIdx="1" presStyleCnt="2" custScaleY="144777"/>
      <dgm:spPr/>
    </dgm:pt>
    <dgm:pt modelId="{7E11CBA4-2B6E-479E-8C1D-327D63D98122}" type="pres">
      <dgm:prSet presAssocID="{23D2EEC9-E873-4F5C-8C50-4608766C369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pa"/>
        </a:ext>
      </dgm:extLst>
    </dgm:pt>
    <dgm:pt modelId="{521CA836-2554-4B07-BB9E-5C011A924067}" type="pres">
      <dgm:prSet presAssocID="{23D2EEC9-E873-4F5C-8C50-4608766C369D}" presName="spaceRect" presStyleCnt="0"/>
      <dgm:spPr/>
    </dgm:pt>
    <dgm:pt modelId="{411B27FD-EAE4-4408-9E32-0CBA52FDE782}" type="pres">
      <dgm:prSet presAssocID="{23D2EEC9-E873-4F5C-8C50-4608766C369D}" presName="parTx" presStyleLbl="revTx" presStyleIdx="1" presStyleCnt="2" custScaleY="137793">
        <dgm:presLayoutVars>
          <dgm:chMax val="0"/>
          <dgm:chPref val="0"/>
        </dgm:presLayoutVars>
      </dgm:prSet>
      <dgm:spPr/>
    </dgm:pt>
  </dgm:ptLst>
  <dgm:cxnLst>
    <dgm:cxn modelId="{BB9E7620-9B72-4F0E-8843-FC4B909B5021}" type="presOf" srcId="{8720FC3D-26D9-42B0-B577-3CBC9F4501A8}" destId="{C03D2D61-1E18-4EB3-BA07-C7D4ECAA3108}" srcOrd="0" destOrd="0" presId="urn:microsoft.com/office/officeart/2018/2/layout/IconVerticalSolidList"/>
    <dgm:cxn modelId="{3790393B-1ECF-4431-916E-3B7F5BAA29AA}" srcId="{8720FC3D-26D9-42B0-B577-3CBC9F4501A8}" destId="{23D2EEC9-E873-4F5C-8C50-4608766C369D}" srcOrd="1" destOrd="0" parTransId="{BDE019B6-007C-4FF0-A933-8BDDACDC94D0}" sibTransId="{799FCB32-3983-4C5A-A433-27E28089BF3F}"/>
    <dgm:cxn modelId="{08CF9A60-3108-4B6B-AE94-AD9C92B95002}" srcId="{8720FC3D-26D9-42B0-B577-3CBC9F4501A8}" destId="{3A3DD2E0-5DC0-4838-A557-F2A3D3545AAA}" srcOrd="0" destOrd="0" parTransId="{8B86857B-4B1F-4A66-B469-3D02D71C9E38}" sibTransId="{AABDB2B7-B907-424A-A80F-852C042F4E0A}"/>
    <dgm:cxn modelId="{FEA4C650-82AF-4319-9D5D-1EBA0B207CED}" type="presOf" srcId="{3A3DD2E0-5DC0-4838-A557-F2A3D3545AAA}" destId="{D289502A-BDD7-4537-A2DD-F9818EC7F0D6}" srcOrd="0" destOrd="0" presId="urn:microsoft.com/office/officeart/2018/2/layout/IconVerticalSolidList"/>
    <dgm:cxn modelId="{509C17DF-F640-4FB6-99F3-F877C87A891B}" type="presOf" srcId="{23D2EEC9-E873-4F5C-8C50-4608766C369D}" destId="{411B27FD-EAE4-4408-9E32-0CBA52FDE782}" srcOrd="0" destOrd="0" presId="urn:microsoft.com/office/officeart/2018/2/layout/IconVerticalSolidList"/>
    <dgm:cxn modelId="{295E1253-FB06-4B5A-A6B4-6D45F9068FF5}" type="presParOf" srcId="{C03D2D61-1E18-4EB3-BA07-C7D4ECAA3108}" destId="{7949905D-89F8-4649-A889-F735B804FDCB}" srcOrd="0" destOrd="0" presId="urn:microsoft.com/office/officeart/2018/2/layout/IconVerticalSolidList"/>
    <dgm:cxn modelId="{576C3D75-C9D5-489F-B9D7-8B1ADC5BCD4F}" type="presParOf" srcId="{7949905D-89F8-4649-A889-F735B804FDCB}" destId="{4491D25B-C90D-42CA-BD9C-25004715FD68}" srcOrd="0" destOrd="0" presId="urn:microsoft.com/office/officeart/2018/2/layout/IconVerticalSolidList"/>
    <dgm:cxn modelId="{3461C79A-6CBB-47AB-B375-C5582AB4F198}" type="presParOf" srcId="{7949905D-89F8-4649-A889-F735B804FDCB}" destId="{E87E1B69-3616-40FF-8AB2-3DBD84FC16B7}" srcOrd="1" destOrd="0" presId="urn:microsoft.com/office/officeart/2018/2/layout/IconVerticalSolidList"/>
    <dgm:cxn modelId="{1D4D1472-68FF-45AD-BD70-C444DFEE265E}" type="presParOf" srcId="{7949905D-89F8-4649-A889-F735B804FDCB}" destId="{2F5041BE-CC8B-4BC5-8D3F-9D5759BBDD8F}" srcOrd="2" destOrd="0" presId="urn:microsoft.com/office/officeart/2018/2/layout/IconVerticalSolidList"/>
    <dgm:cxn modelId="{259349A1-C29F-4D9A-931F-B3AA5320A8B7}" type="presParOf" srcId="{7949905D-89F8-4649-A889-F735B804FDCB}" destId="{D289502A-BDD7-4537-A2DD-F9818EC7F0D6}" srcOrd="3" destOrd="0" presId="urn:microsoft.com/office/officeart/2018/2/layout/IconVerticalSolidList"/>
    <dgm:cxn modelId="{18E6ECDE-D98C-4D69-A5FA-F4A5D6B9CB19}" type="presParOf" srcId="{C03D2D61-1E18-4EB3-BA07-C7D4ECAA3108}" destId="{F04B0644-F7C9-403A-88C0-CED65AC5C1FD}" srcOrd="1" destOrd="0" presId="urn:microsoft.com/office/officeart/2018/2/layout/IconVerticalSolidList"/>
    <dgm:cxn modelId="{475DAB75-433B-4141-A406-8884401D0D90}" type="presParOf" srcId="{C03D2D61-1E18-4EB3-BA07-C7D4ECAA3108}" destId="{4F76DDFC-BE6F-4C4B-B1DC-860E31878686}" srcOrd="2" destOrd="0" presId="urn:microsoft.com/office/officeart/2018/2/layout/IconVerticalSolidList"/>
    <dgm:cxn modelId="{C151DC01-F98F-4D65-BF14-8E46451AA99A}" type="presParOf" srcId="{4F76DDFC-BE6F-4C4B-B1DC-860E31878686}" destId="{41C84BB5-498E-4CED-BCC3-3939B3454773}" srcOrd="0" destOrd="0" presId="urn:microsoft.com/office/officeart/2018/2/layout/IconVerticalSolidList"/>
    <dgm:cxn modelId="{EEA25F2A-EA21-4BC3-9768-2C88602B7D1A}" type="presParOf" srcId="{4F76DDFC-BE6F-4C4B-B1DC-860E31878686}" destId="{7E11CBA4-2B6E-479E-8C1D-327D63D98122}" srcOrd="1" destOrd="0" presId="urn:microsoft.com/office/officeart/2018/2/layout/IconVerticalSolidList"/>
    <dgm:cxn modelId="{E1367884-C1F9-40EF-95C5-648FCD3E77B7}" type="presParOf" srcId="{4F76DDFC-BE6F-4C4B-B1DC-860E31878686}" destId="{521CA836-2554-4B07-BB9E-5C011A924067}" srcOrd="2" destOrd="0" presId="urn:microsoft.com/office/officeart/2018/2/layout/IconVerticalSolidList"/>
    <dgm:cxn modelId="{5EDD3B05-AC04-4BC2-8F31-A718BA3D953A}" type="presParOf" srcId="{4F76DDFC-BE6F-4C4B-B1DC-860E31878686}" destId="{411B27FD-EAE4-4408-9E32-0CBA52FDE78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0BC503A-F769-413C-BB8F-68161617458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6F1D00-1169-492D-B0D2-8CAF51195C7C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 noProof="0" dirty="0"/>
            <a:t>Definition</a:t>
          </a:r>
          <a:r>
            <a:rPr lang="de-DE" b="0" noProof="0" dirty="0"/>
            <a:t>: </a:t>
          </a:r>
          <a:r>
            <a:rPr lang="de-DE" b="1" noProof="0" dirty="0"/>
            <a:t>Geschäftspartner</a:t>
          </a:r>
          <a:r>
            <a:rPr lang="de-DE" b="0" noProof="0" dirty="0"/>
            <a:t>, gegenüber dem Forderungen für erbrachte </a:t>
          </a:r>
          <a:r>
            <a:rPr lang="de-DE" b="1" noProof="0" dirty="0"/>
            <a:t>Leistungen bestehen</a:t>
          </a:r>
          <a:r>
            <a:rPr lang="de-DE" b="0" noProof="0" dirty="0"/>
            <a:t>. </a:t>
          </a:r>
        </a:p>
      </dgm:t>
    </dgm:pt>
    <dgm:pt modelId="{7792D67C-EF0B-4095-88D7-D8810899B5EA}" type="parTrans" cxnId="{AFCF2C17-B4D8-414A-8A97-DF1AC77DB5B4}">
      <dgm:prSet/>
      <dgm:spPr/>
      <dgm:t>
        <a:bodyPr/>
        <a:lstStyle/>
        <a:p>
          <a:endParaRPr lang="en-US"/>
        </a:p>
      </dgm:t>
    </dgm:pt>
    <dgm:pt modelId="{C342ADEA-A181-4E59-9428-E045170A7109}" type="sibTrans" cxnId="{AFCF2C17-B4D8-414A-8A97-DF1AC77DB5B4}">
      <dgm:prSet/>
      <dgm:spPr/>
      <dgm:t>
        <a:bodyPr/>
        <a:lstStyle/>
        <a:p>
          <a:endParaRPr lang="en-US"/>
        </a:p>
      </dgm:t>
    </dgm:pt>
    <dgm:pt modelId="{55F744F9-6D1F-4876-A556-97FEE280C2D0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 noProof="0" dirty="0"/>
            <a:t>Solche Leistung</a:t>
          </a:r>
          <a:r>
            <a:rPr lang="de-DE" b="0" noProof="0" dirty="0"/>
            <a:t>:</a:t>
          </a:r>
        </a:p>
      </dgm:t>
    </dgm:pt>
    <dgm:pt modelId="{9131BF3F-E58D-41E3-8BC2-029CF6370BB1}" type="parTrans" cxnId="{B81DF770-E04F-406D-998B-C4151BBE4D59}">
      <dgm:prSet/>
      <dgm:spPr/>
      <dgm:t>
        <a:bodyPr/>
        <a:lstStyle/>
        <a:p>
          <a:endParaRPr lang="en-US"/>
        </a:p>
      </dgm:t>
    </dgm:pt>
    <dgm:pt modelId="{5EDB7B56-271C-4771-ACE8-76FE11284E5E}" type="sibTrans" cxnId="{B81DF770-E04F-406D-998B-C4151BBE4D59}">
      <dgm:prSet/>
      <dgm:spPr/>
      <dgm:t>
        <a:bodyPr/>
        <a:lstStyle/>
        <a:p>
          <a:endParaRPr lang="en-US"/>
        </a:p>
      </dgm:t>
    </dgm:pt>
    <dgm:pt modelId="{572B8003-2307-4389-A978-893618E7B0C6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 noProof="0" dirty="0"/>
            <a:t>Der</a:t>
          </a:r>
          <a:r>
            <a:rPr lang="de-DE" b="0" noProof="0" dirty="0"/>
            <a:t> </a:t>
          </a:r>
          <a:r>
            <a:rPr lang="de-DE" b="1" i="1" noProof="0" dirty="0"/>
            <a:t>Debitor</a:t>
          </a:r>
          <a:r>
            <a:rPr lang="de-DE" b="0" noProof="0" dirty="0"/>
            <a:t> wird </a:t>
          </a:r>
          <a:r>
            <a:rPr lang="de-DE" b="1" noProof="0" dirty="0"/>
            <a:t>im SAP-System </a:t>
          </a:r>
          <a:r>
            <a:rPr lang="de-DE" b="0" noProof="0" dirty="0"/>
            <a:t>über einen </a:t>
          </a:r>
          <a:r>
            <a:rPr lang="de-DE" b="1" noProof="0" dirty="0"/>
            <a:t>Stammsatz abgebildet</a:t>
          </a:r>
          <a:r>
            <a:rPr lang="de-DE" b="0" noProof="0" dirty="0"/>
            <a:t>.</a:t>
          </a:r>
        </a:p>
      </dgm:t>
    </dgm:pt>
    <dgm:pt modelId="{BCCC17E9-E9C0-4A75-864E-7E9A998AE5B0}" type="parTrans" cxnId="{BAF3BAF5-0783-4E2C-BA3C-CAF903DA0815}">
      <dgm:prSet/>
      <dgm:spPr/>
      <dgm:t>
        <a:bodyPr/>
        <a:lstStyle/>
        <a:p>
          <a:endParaRPr lang="en-US"/>
        </a:p>
      </dgm:t>
    </dgm:pt>
    <dgm:pt modelId="{ABBF44E7-0FF4-4574-9F25-71044DE0640A}" type="sibTrans" cxnId="{BAF3BAF5-0783-4E2C-BA3C-CAF903DA0815}">
      <dgm:prSet/>
      <dgm:spPr/>
      <dgm:t>
        <a:bodyPr/>
        <a:lstStyle/>
        <a:p>
          <a:endParaRPr lang="en-US"/>
        </a:p>
      </dgm:t>
    </dgm:pt>
    <dgm:pt modelId="{A43D7263-C2BF-47E8-AFE7-2310D64B78E9}" type="pres">
      <dgm:prSet presAssocID="{20BC503A-F769-413C-BB8F-681616174580}" presName="root" presStyleCnt="0">
        <dgm:presLayoutVars>
          <dgm:dir/>
          <dgm:resizeHandles val="exact"/>
        </dgm:presLayoutVars>
      </dgm:prSet>
      <dgm:spPr/>
    </dgm:pt>
    <dgm:pt modelId="{A83D654E-3199-4382-8AA2-CD1CC283075F}" type="pres">
      <dgm:prSet presAssocID="{F66F1D00-1169-492D-B0D2-8CAF51195C7C}" presName="compNode" presStyleCnt="0"/>
      <dgm:spPr/>
    </dgm:pt>
    <dgm:pt modelId="{BBEF6009-80CE-44B2-BE02-832925BBEB72}" type="pres">
      <dgm:prSet presAssocID="{F66F1D00-1169-492D-B0D2-8CAF51195C7C}" presName="bgRect" presStyleLbl="bgShp" presStyleIdx="0" presStyleCnt="3"/>
      <dgm:spPr/>
    </dgm:pt>
    <dgm:pt modelId="{C01CF249-9CF3-48FA-A6C4-33B11792E216}" type="pres">
      <dgm:prSet presAssocID="{F66F1D00-1169-492D-B0D2-8CAF51195C7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gisztráció"/>
        </a:ext>
      </dgm:extLst>
    </dgm:pt>
    <dgm:pt modelId="{63DD9F47-12D3-42E8-A992-3860AE891976}" type="pres">
      <dgm:prSet presAssocID="{F66F1D00-1169-492D-B0D2-8CAF51195C7C}" presName="spaceRect" presStyleCnt="0"/>
      <dgm:spPr/>
    </dgm:pt>
    <dgm:pt modelId="{D3E5520C-6A30-41FA-BC87-5CB9F85A1459}" type="pres">
      <dgm:prSet presAssocID="{F66F1D00-1169-492D-B0D2-8CAF51195C7C}" presName="parTx" presStyleLbl="revTx" presStyleIdx="0" presStyleCnt="3">
        <dgm:presLayoutVars>
          <dgm:chMax val="0"/>
          <dgm:chPref val="0"/>
        </dgm:presLayoutVars>
      </dgm:prSet>
      <dgm:spPr/>
    </dgm:pt>
    <dgm:pt modelId="{4C93ABED-F7C8-409F-9FAE-AEA58BA4059C}" type="pres">
      <dgm:prSet presAssocID="{C342ADEA-A181-4E59-9428-E045170A7109}" presName="sibTrans" presStyleCnt="0"/>
      <dgm:spPr/>
    </dgm:pt>
    <dgm:pt modelId="{9059C3FE-69AF-4F20-9988-9CF399D29128}" type="pres">
      <dgm:prSet presAssocID="{55F744F9-6D1F-4876-A556-97FEE280C2D0}" presName="compNode" presStyleCnt="0"/>
      <dgm:spPr/>
    </dgm:pt>
    <dgm:pt modelId="{03B97F6A-6D61-4830-A747-71EE72FE41EE}" type="pres">
      <dgm:prSet presAssocID="{55F744F9-6D1F-4876-A556-97FEE280C2D0}" presName="bgRect" presStyleLbl="bgShp" presStyleIdx="1" presStyleCnt="3"/>
      <dgm:spPr/>
    </dgm:pt>
    <dgm:pt modelId="{E987E2F6-BE3A-4BEF-8B49-5A8648803A1D}" type="pres">
      <dgm:prSet presAssocID="{55F744F9-6D1F-4876-A556-97FEE280C2D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ópehely"/>
        </a:ext>
      </dgm:extLst>
    </dgm:pt>
    <dgm:pt modelId="{F2B0774B-1268-46A2-928F-59C5DD591D29}" type="pres">
      <dgm:prSet presAssocID="{55F744F9-6D1F-4876-A556-97FEE280C2D0}" presName="spaceRect" presStyleCnt="0"/>
      <dgm:spPr/>
    </dgm:pt>
    <dgm:pt modelId="{EEB2E6FD-76E9-4EA6-B8AE-D14EA81CE8DB}" type="pres">
      <dgm:prSet presAssocID="{55F744F9-6D1F-4876-A556-97FEE280C2D0}" presName="parTx" presStyleLbl="revTx" presStyleIdx="1" presStyleCnt="3" custScaleX="33890" custLinFactNeighborX="-32828" custLinFactNeighborY="5537">
        <dgm:presLayoutVars>
          <dgm:chMax val="0"/>
          <dgm:chPref val="0"/>
        </dgm:presLayoutVars>
      </dgm:prSet>
      <dgm:spPr/>
    </dgm:pt>
    <dgm:pt modelId="{1821D861-4C7C-4281-B2FE-5A21E6A1AD86}" type="pres">
      <dgm:prSet presAssocID="{5EDB7B56-271C-4771-ACE8-76FE11284E5E}" presName="sibTrans" presStyleCnt="0"/>
      <dgm:spPr/>
    </dgm:pt>
    <dgm:pt modelId="{634EA5FF-913E-4500-B609-1D8E3647B3AA}" type="pres">
      <dgm:prSet presAssocID="{572B8003-2307-4389-A978-893618E7B0C6}" presName="compNode" presStyleCnt="0"/>
      <dgm:spPr/>
    </dgm:pt>
    <dgm:pt modelId="{EC2B0EDD-D992-4086-9868-8CEA9E63412B}" type="pres">
      <dgm:prSet presAssocID="{572B8003-2307-4389-A978-893618E7B0C6}" presName="bgRect" presStyleLbl="bgShp" presStyleIdx="2" presStyleCnt="3"/>
      <dgm:spPr/>
    </dgm:pt>
    <dgm:pt modelId="{5D71D8F6-7553-486A-8566-261265164962}" type="pres">
      <dgm:prSet presAssocID="{572B8003-2307-4389-A978-893618E7B0C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eliratok"/>
        </a:ext>
      </dgm:extLst>
    </dgm:pt>
    <dgm:pt modelId="{8BCF280A-229F-4B91-8DBF-A803415D58A3}" type="pres">
      <dgm:prSet presAssocID="{572B8003-2307-4389-A978-893618E7B0C6}" presName="spaceRect" presStyleCnt="0"/>
      <dgm:spPr/>
    </dgm:pt>
    <dgm:pt modelId="{98FA6544-BF49-4791-B269-4E31CDF0B90C}" type="pres">
      <dgm:prSet presAssocID="{572B8003-2307-4389-A978-893618E7B0C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44DC107-746B-48CF-8419-D97299EDA072}" type="presOf" srcId="{572B8003-2307-4389-A978-893618E7B0C6}" destId="{98FA6544-BF49-4791-B269-4E31CDF0B90C}" srcOrd="0" destOrd="0" presId="urn:microsoft.com/office/officeart/2018/2/layout/IconVerticalSolidList"/>
    <dgm:cxn modelId="{AFCF2C17-B4D8-414A-8A97-DF1AC77DB5B4}" srcId="{20BC503A-F769-413C-BB8F-681616174580}" destId="{F66F1D00-1169-492D-B0D2-8CAF51195C7C}" srcOrd="0" destOrd="0" parTransId="{7792D67C-EF0B-4095-88D7-D8810899B5EA}" sibTransId="{C342ADEA-A181-4E59-9428-E045170A7109}"/>
    <dgm:cxn modelId="{6DC2E44D-9086-4A83-A789-1C596038B91F}" type="presOf" srcId="{F66F1D00-1169-492D-B0D2-8CAF51195C7C}" destId="{D3E5520C-6A30-41FA-BC87-5CB9F85A1459}" srcOrd="0" destOrd="0" presId="urn:microsoft.com/office/officeart/2018/2/layout/IconVerticalSolidList"/>
    <dgm:cxn modelId="{B81DF770-E04F-406D-998B-C4151BBE4D59}" srcId="{20BC503A-F769-413C-BB8F-681616174580}" destId="{55F744F9-6D1F-4876-A556-97FEE280C2D0}" srcOrd="1" destOrd="0" parTransId="{9131BF3F-E58D-41E3-8BC2-029CF6370BB1}" sibTransId="{5EDB7B56-271C-4771-ACE8-76FE11284E5E}"/>
    <dgm:cxn modelId="{0D61C9E5-CD5D-40D1-A82F-7E4BE61E8DA3}" type="presOf" srcId="{55F744F9-6D1F-4876-A556-97FEE280C2D0}" destId="{EEB2E6FD-76E9-4EA6-B8AE-D14EA81CE8DB}" srcOrd="0" destOrd="0" presId="urn:microsoft.com/office/officeart/2018/2/layout/IconVerticalSolidList"/>
    <dgm:cxn modelId="{A17CBAF3-18F2-4BD8-B476-021FC36641E3}" type="presOf" srcId="{20BC503A-F769-413C-BB8F-681616174580}" destId="{A43D7263-C2BF-47E8-AFE7-2310D64B78E9}" srcOrd="0" destOrd="0" presId="urn:microsoft.com/office/officeart/2018/2/layout/IconVerticalSolidList"/>
    <dgm:cxn modelId="{BAF3BAF5-0783-4E2C-BA3C-CAF903DA0815}" srcId="{20BC503A-F769-413C-BB8F-681616174580}" destId="{572B8003-2307-4389-A978-893618E7B0C6}" srcOrd="2" destOrd="0" parTransId="{BCCC17E9-E9C0-4A75-864E-7E9A998AE5B0}" sibTransId="{ABBF44E7-0FF4-4574-9F25-71044DE0640A}"/>
    <dgm:cxn modelId="{9A7F474A-ABEB-439E-B7D6-787DB1F8FBFE}" type="presParOf" srcId="{A43D7263-C2BF-47E8-AFE7-2310D64B78E9}" destId="{A83D654E-3199-4382-8AA2-CD1CC283075F}" srcOrd="0" destOrd="0" presId="urn:microsoft.com/office/officeart/2018/2/layout/IconVerticalSolidList"/>
    <dgm:cxn modelId="{0C0F4070-BDB7-4BC0-8FF3-570B0FEA50DB}" type="presParOf" srcId="{A83D654E-3199-4382-8AA2-CD1CC283075F}" destId="{BBEF6009-80CE-44B2-BE02-832925BBEB72}" srcOrd="0" destOrd="0" presId="urn:microsoft.com/office/officeart/2018/2/layout/IconVerticalSolidList"/>
    <dgm:cxn modelId="{AC98FB6F-52C5-4307-B8D9-059C0F5DE575}" type="presParOf" srcId="{A83D654E-3199-4382-8AA2-CD1CC283075F}" destId="{C01CF249-9CF3-48FA-A6C4-33B11792E216}" srcOrd="1" destOrd="0" presId="urn:microsoft.com/office/officeart/2018/2/layout/IconVerticalSolidList"/>
    <dgm:cxn modelId="{462AE961-7405-4B1B-BC8A-126009A5F489}" type="presParOf" srcId="{A83D654E-3199-4382-8AA2-CD1CC283075F}" destId="{63DD9F47-12D3-42E8-A992-3860AE891976}" srcOrd="2" destOrd="0" presId="urn:microsoft.com/office/officeart/2018/2/layout/IconVerticalSolidList"/>
    <dgm:cxn modelId="{164FCE2C-3F5C-4C09-82DF-A2B5FB9206CA}" type="presParOf" srcId="{A83D654E-3199-4382-8AA2-CD1CC283075F}" destId="{D3E5520C-6A30-41FA-BC87-5CB9F85A1459}" srcOrd="3" destOrd="0" presId="urn:microsoft.com/office/officeart/2018/2/layout/IconVerticalSolidList"/>
    <dgm:cxn modelId="{F66B82F8-F397-4B46-B619-9971630556FB}" type="presParOf" srcId="{A43D7263-C2BF-47E8-AFE7-2310D64B78E9}" destId="{4C93ABED-F7C8-409F-9FAE-AEA58BA4059C}" srcOrd="1" destOrd="0" presId="urn:microsoft.com/office/officeart/2018/2/layout/IconVerticalSolidList"/>
    <dgm:cxn modelId="{66C709A1-F0E2-4553-8FC3-AE780DB40889}" type="presParOf" srcId="{A43D7263-C2BF-47E8-AFE7-2310D64B78E9}" destId="{9059C3FE-69AF-4F20-9988-9CF399D29128}" srcOrd="2" destOrd="0" presId="urn:microsoft.com/office/officeart/2018/2/layout/IconVerticalSolidList"/>
    <dgm:cxn modelId="{BF4A6BEB-4CEB-41CB-8882-35EC96D7228F}" type="presParOf" srcId="{9059C3FE-69AF-4F20-9988-9CF399D29128}" destId="{03B97F6A-6D61-4830-A747-71EE72FE41EE}" srcOrd="0" destOrd="0" presId="urn:microsoft.com/office/officeart/2018/2/layout/IconVerticalSolidList"/>
    <dgm:cxn modelId="{F02618BB-B715-4531-BBCD-08531B850E1D}" type="presParOf" srcId="{9059C3FE-69AF-4F20-9988-9CF399D29128}" destId="{E987E2F6-BE3A-4BEF-8B49-5A8648803A1D}" srcOrd="1" destOrd="0" presId="urn:microsoft.com/office/officeart/2018/2/layout/IconVerticalSolidList"/>
    <dgm:cxn modelId="{915A1499-B605-4AE3-AB84-79DC50347141}" type="presParOf" srcId="{9059C3FE-69AF-4F20-9988-9CF399D29128}" destId="{F2B0774B-1268-46A2-928F-59C5DD591D29}" srcOrd="2" destOrd="0" presId="urn:microsoft.com/office/officeart/2018/2/layout/IconVerticalSolidList"/>
    <dgm:cxn modelId="{2CCA895C-3864-4DBF-8F7F-97D711021305}" type="presParOf" srcId="{9059C3FE-69AF-4F20-9988-9CF399D29128}" destId="{EEB2E6FD-76E9-4EA6-B8AE-D14EA81CE8DB}" srcOrd="3" destOrd="0" presId="urn:microsoft.com/office/officeart/2018/2/layout/IconVerticalSolidList"/>
    <dgm:cxn modelId="{63A65813-BA06-438B-A2BB-D0919AAB0951}" type="presParOf" srcId="{A43D7263-C2BF-47E8-AFE7-2310D64B78E9}" destId="{1821D861-4C7C-4281-B2FE-5A21E6A1AD86}" srcOrd="3" destOrd="0" presId="urn:microsoft.com/office/officeart/2018/2/layout/IconVerticalSolidList"/>
    <dgm:cxn modelId="{C23058D1-7B9F-415C-BDD8-A45161F3CDEA}" type="presParOf" srcId="{A43D7263-C2BF-47E8-AFE7-2310D64B78E9}" destId="{634EA5FF-913E-4500-B609-1D8E3647B3AA}" srcOrd="4" destOrd="0" presId="urn:microsoft.com/office/officeart/2018/2/layout/IconVerticalSolidList"/>
    <dgm:cxn modelId="{7D37F225-30AC-4FA1-9EC6-0E40FC0243B5}" type="presParOf" srcId="{634EA5FF-913E-4500-B609-1D8E3647B3AA}" destId="{EC2B0EDD-D992-4086-9868-8CEA9E63412B}" srcOrd="0" destOrd="0" presId="urn:microsoft.com/office/officeart/2018/2/layout/IconVerticalSolidList"/>
    <dgm:cxn modelId="{332F7093-5F3F-4D52-8E2F-26202D51E016}" type="presParOf" srcId="{634EA5FF-913E-4500-B609-1D8E3647B3AA}" destId="{5D71D8F6-7553-486A-8566-261265164962}" srcOrd="1" destOrd="0" presId="urn:microsoft.com/office/officeart/2018/2/layout/IconVerticalSolidList"/>
    <dgm:cxn modelId="{B5B87823-B87F-42B8-970D-BAAF6F6BAC35}" type="presParOf" srcId="{634EA5FF-913E-4500-B609-1D8E3647B3AA}" destId="{8BCF280A-229F-4B91-8DBF-A803415D58A3}" srcOrd="2" destOrd="0" presId="urn:microsoft.com/office/officeart/2018/2/layout/IconVerticalSolidList"/>
    <dgm:cxn modelId="{0602E79B-FD5D-4058-9691-EF0727498E6E}" type="presParOf" srcId="{634EA5FF-913E-4500-B609-1D8E3647B3AA}" destId="{98FA6544-BF49-4791-B269-4E31CDF0B90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FFC5A3C8-03BF-42E5-B79C-190F0B32500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AC4CAB-EF4B-447A-8DD3-23F8C6596711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 noProof="0" dirty="0"/>
            <a:t>Mit dieser App </a:t>
          </a:r>
          <a:r>
            <a:rPr lang="de-DE" b="0" noProof="0" dirty="0"/>
            <a:t>können Sie </a:t>
          </a:r>
          <a:r>
            <a:rPr lang="de-DE" b="1" noProof="0" dirty="0"/>
            <a:t>Geschäftspartnerstammdaten verwalten </a:t>
          </a:r>
          <a:r>
            <a:rPr lang="de-DE" b="0" noProof="0" dirty="0"/>
            <a:t>(anlegen, ändern, durchsuchen, anzeigen, kopieren)</a:t>
          </a:r>
        </a:p>
      </dgm:t>
    </dgm:pt>
    <dgm:pt modelId="{05A87283-F924-4B34-93C8-53237DE1312C}" type="parTrans" cxnId="{AF3C3A6F-F625-487C-94CF-B6B9C5D43B27}">
      <dgm:prSet/>
      <dgm:spPr/>
      <dgm:t>
        <a:bodyPr/>
        <a:lstStyle/>
        <a:p>
          <a:endParaRPr lang="en-US"/>
        </a:p>
      </dgm:t>
    </dgm:pt>
    <dgm:pt modelId="{8BC84D78-88CA-4A77-BFF1-6ECE50BE7892}" type="sibTrans" cxnId="{AF3C3A6F-F625-487C-94CF-B6B9C5D43B27}">
      <dgm:prSet/>
      <dgm:spPr/>
      <dgm:t>
        <a:bodyPr/>
        <a:lstStyle/>
        <a:p>
          <a:endParaRPr lang="en-US"/>
        </a:p>
      </dgm:t>
    </dgm:pt>
    <dgm:pt modelId="{4AB82829-F7D1-4DDF-B0B8-FB195EF1612E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 noProof="0" dirty="0"/>
            <a:t>Technische Funktionen</a:t>
          </a:r>
          <a:r>
            <a:rPr lang="de-DE" b="0" noProof="0" dirty="0"/>
            <a:t> und </a:t>
          </a:r>
          <a:r>
            <a:rPr lang="de-DE" b="1" noProof="0" dirty="0"/>
            <a:t>Optionen</a:t>
          </a:r>
          <a:r>
            <a:rPr lang="de-DE" b="0" noProof="0" dirty="0"/>
            <a:t>:</a:t>
          </a:r>
        </a:p>
      </dgm:t>
    </dgm:pt>
    <dgm:pt modelId="{EC97266B-7162-4655-BD8D-E3BF9E3ECBB5}" type="sibTrans" cxnId="{FCADD564-8C08-4D4B-AA04-26DB0D85D325}">
      <dgm:prSet/>
      <dgm:spPr/>
      <dgm:t>
        <a:bodyPr/>
        <a:lstStyle/>
        <a:p>
          <a:endParaRPr lang="en-US"/>
        </a:p>
      </dgm:t>
    </dgm:pt>
    <dgm:pt modelId="{96BE309C-949B-4AA5-B64D-35B92E74D08E}" type="parTrans" cxnId="{FCADD564-8C08-4D4B-AA04-26DB0D85D325}">
      <dgm:prSet/>
      <dgm:spPr/>
      <dgm:t>
        <a:bodyPr/>
        <a:lstStyle/>
        <a:p>
          <a:endParaRPr lang="en-US"/>
        </a:p>
      </dgm:t>
    </dgm:pt>
    <dgm:pt modelId="{8D2CA36F-36F1-43EA-A2FA-043D81517E74}" type="pres">
      <dgm:prSet presAssocID="{FFC5A3C8-03BF-42E5-B79C-190F0B325000}" presName="root" presStyleCnt="0">
        <dgm:presLayoutVars>
          <dgm:dir/>
          <dgm:resizeHandles val="exact"/>
        </dgm:presLayoutVars>
      </dgm:prSet>
      <dgm:spPr/>
    </dgm:pt>
    <dgm:pt modelId="{F5C1F289-32A2-41AB-8DD1-25772CE2DA1E}" type="pres">
      <dgm:prSet presAssocID="{B9AC4CAB-EF4B-447A-8DD3-23F8C6596711}" presName="compNode" presStyleCnt="0"/>
      <dgm:spPr/>
    </dgm:pt>
    <dgm:pt modelId="{718947F2-B47B-4813-ACC0-9732EB222F48}" type="pres">
      <dgm:prSet presAssocID="{B9AC4CAB-EF4B-447A-8DD3-23F8C6596711}" presName="bgRect" presStyleLbl="bgShp" presStyleIdx="0" presStyleCnt="2"/>
      <dgm:spPr/>
    </dgm:pt>
    <dgm:pt modelId="{A08C4200-3EB2-40B3-AF9F-F6A4A8082580}" type="pres">
      <dgm:prSet presAssocID="{B9AC4CAB-EF4B-447A-8DD3-23F8C659671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zámítógép"/>
        </a:ext>
      </dgm:extLst>
    </dgm:pt>
    <dgm:pt modelId="{1D95A02B-EBCE-40FB-83D6-0F5733379FE2}" type="pres">
      <dgm:prSet presAssocID="{B9AC4CAB-EF4B-447A-8DD3-23F8C6596711}" presName="spaceRect" presStyleCnt="0"/>
      <dgm:spPr/>
    </dgm:pt>
    <dgm:pt modelId="{1FEE6EA8-2210-4D3E-AF84-0A9131807659}" type="pres">
      <dgm:prSet presAssocID="{B9AC4CAB-EF4B-447A-8DD3-23F8C6596711}" presName="parTx" presStyleLbl="revTx" presStyleIdx="0" presStyleCnt="2">
        <dgm:presLayoutVars>
          <dgm:chMax val="0"/>
          <dgm:chPref val="0"/>
        </dgm:presLayoutVars>
      </dgm:prSet>
      <dgm:spPr/>
    </dgm:pt>
    <dgm:pt modelId="{2A04E856-4684-4995-8BE9-1D10857E4DD7}" type="pres">
      <dgm:prSet presAssocID="{8BC84D78-88CA-4A77-BFF1-6ECE50BE7892}" presName="sibTrans" presStyleCnt="0"/>
      <dgm:spPr/>
    </dgm:pt>
    <dgm:pt modelId="{29C317D6-2932-4462-A1E1-2F4A1296CF97}" type="pres">
      <dgm:prSet presAssocID="{4AB82829-F7D1-4DDF-B0B8-FB195EF1612E}" presName="compNode" presStyleCnt="0"/>
      <dgm:spPr/>
    </dgm:pt>
    <dgm:pt modelId="{AE15BA47-4742-41B3-BC6D-01BFCB15A547}" type="pres">
      <dgm:prSet presAssocID="{4AB82829-F7D1-4DDF-B0B8-FB195EF1612E}" presName="bgRect" presStyleLbl="bgShp" presStyleIdx="1" presStyleCnt="2" custScaleY="179697"/>
      <dgm:spPr/>
    </dgm:pt>
    <dgm:pt modelId="{B0F3126B-BBA0-485A-9869-2BC4D4564B39}" type="pres">
      <dgm:prSet presAssocID="{4AB82829-F7D1-4DDF-B0B8-FB195EF1612E}" presName="iconRect" presStyleLbl="node1" presStyleIdx="1" presStyleCnt="2" custLinFactNeighborX="2116" custLinFactNeighborY="-5066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C457B32D-DC83-436B-98F3-9EE229792F1A}" type="pres">
      <dgm:prSet presAssocID="{4AB82829-F7D1-4DDF-B0B8-FB195EF1612E}" presName="spaceRect" presStyleCnt="0"/>
      <dgm:spPr/>
    </dgm:pt>
    <dgm:pt modelId="{9A457492-CEEE-4A25-BA41-A71C046230EE}" type="pres">
      <dgm:prSet presAssocID="{4AB82829-F7D1-4DDF-B0B8-FB195EF1612E}" presName="parTx" presStyleLbl="revTx" presStyleIdx="1" presStyleCnt="2" custScaleX="41657" custLinFactNeighborX="-29340" custLinFactNeighborY="-42215">
        <dgm:presLayoutVars>
          <dgm:chMax val="0"/>
          <dgm:chPref val="0"/>
        </dgm:presLayoutVars>
      </dgm:prSet>
      <dgm:spPr/>
    </dgm:pt>
  </dgm:ptLst>
  <dgm:cxnLst>
    <dgm:cxn modelId="{C4601429-BB76-4108-84EF-6E177DD0B5FB}" type="presOf" srcId="{FFC5A3C8-03BF-42E5-B79C-190F0B325000}" destId="{8D2CA36F-36F1-43EA-A2FA-043D81517E74}" srcOrd="0" destOrd="0" presId="urn:microsoft.com/office/officeart/2018/2/layout/IconVerticalSolidList"/>
    <dgm:cxn modelId="{085D5644-1F67-46D5-8F87-5ACE50B5D5C5}" type="presOf" srcId="{4AB82829-F7D1-4DDF-B0B8-FB195EF1612E}" destId="{9A457492-CEEE-4A25-BA41-A71C046230EE}" srcOrd="0" destOrd="0" presId="urn:microsoft.com/office/officeart/2018/2/layout/IconVerticalSolidList"/>
    <dgm:cxn modelId="{FCADD564-8C08-4D4B-AA04-26DB0D85D325}" srcId="{FFC5A3C8-03BF-42E5-B79C-190F0B325000}" destId="{4AB82829-F7D1-4DDF-B0B8-FB195EF1612E}" srcOrd="1" destOrd="0" parTransId="{96BE309C-949B-4AA5-B64D-35B92E74D08E}" sibTransId="{EC97266B-7162-4655-BD8D-E3BF9E3ECBB5}"/>
    <dgm:cxn modelId="{AF3C3A6F-F625-487C-94CF-B6B9C5D43B27}" srcId="{FFC5A3C8-03BF-42E5-B79C-190F0B325000}" destId="{B9AC4CAB-EF4B-447A-8DD3-23F8C6596711}" srcOrd="0" destOrd="0" parTransId="{05A87283-F924-4B34-93C8-53237DE1312C}" sibTransId="{8BC84D78-88CA-4A77-BFF1-6ECE50BE7892}"/>
    <dgm:cxn modelId="{BEBD35EE-9358-46A0-9E45-D1C4BD300612}" type="presOf" srcId="{B9AC4CAB-EF4B-447A-8DD3-23F8C6596711}" destId="{1FEE6EA8-2210-4D3E-AF84-0A9131807659}" srcOrd="0" destOrd="0" presId="urn:microsoft.com/office/officeart/2018/2/layout/IconVerticalSolidList"/>
    <dgm:cxn modelId="{529733E5-EA45-4AC9-B2BB-8D6DD24F8800}" type="presParOf" srcId="{8D2CA36F-36F1-43EA-A2FA-043D81517E74}" destId="{F5C1F289-32A2-41AB-8DD1-25772CE2DA1E}" srcOrd="0" destOrd="0" presId="urn:microsoft.com/office/officeart/2018/2/layout/IconVerticalSolidList"/>
    <dgm:cxn modelId="{16558831-297C-49D5-9631-25C6D814B51B}" type="presParOf" srcId="{F5C1F289-32A2-41AB-8DD1-25772CE2DA1E}" destId="{718947F2-B47B-4813-ACC0-9732EB222F48}" srcOrd="0" destOrd="0" presId="urn:microsoft.com/office/officeart/2018/2/layout/IconVerticalSolidList"/>
    <dgm:cxn modelId="{548F3D5F-0831-4900-B58D-EF9FB221F01A}" type="presParOf" srcId="{F5C1F289-32A2-41AB-8DD1-25772CE2DA1E}" destId="{A08C4200-3EB2-40B3-AF9F-F6A4A8082580}" srcOrd="1" destOrd="0" presId="urn:microsoft.com/office/officeart/2018/2/layout/IconVerticalSolidList"/>
    <dgm:cxn modelId="{CAABA285-CD4D-47D2-B6A9-0255A982885F}" type="presParOf" srcId="{F5C1F289-32A2-41AB-8DD1-25772CE2DA1E}" destId="{1D95A02B-EBCE-40FB-83D6-0F5733379FE2}" srcOrd="2" destOrd="0" presId="urn:microsoft.com/office/officeart/2018/2/layout/IconVerticalSolidList"/>
    <dgm:cxn modelId="{31283C2E-4A12-45FC-884B-5CE4F6CCE8BE}" type="presParOf" srcId="{F5C1F289-32A2-41AB-8DD1-25772CE2DA1E}" destId="{1FEE6EA8-2210-4D3E-AF84-0A9131807659}" srcOrd="3" destOrd="0" presId="urn:microsoft.com/office/officeart/2018/2/layout/IconVerticalSolidList"/>
    <dgm:cxn modelId="{A5B65692-1B97-4C3E-A2D3-7E05676D48F1}" type="presParOf" srcId="{8D2CA36F-36F1-43EA-A2FA-043D81517E74}" destId="{2A04E856-4684-4995-8BE9-1D10857E4DD7}" srcOrd="1" destOrd="0" presId="urn:microsoft.com/office/officeart/2018/2/layout/IconVerticalSolidList"/>
    <dgm:cxn modelId="{190DD11A-D8F9-4247-BEF9-A0A86C949D6A}" type="presParOf" srcId="{8D2CA36F-36F1-43EA-A2FA-043D81517E74}" destId="{29C317D6-2932-4462-A1E1-2F4A1296CF97}" srcOrd="2" destOrd="0" presId="urn:microsoft.com/office/officeart/2018/2/layout/IconVerticalSolidList"/>
    <dgm:cxn modelId="{CDDFC5D4-FA47-48A3-820E-D3EB8295D0F7}" type="presParOf" srcId="{29C317D6-2932-4462-A1E1-2F4A1296CF97}" destId="{AE15BA47-4742-41B3-BC6D-01BFCB15A547}" srcOrd="0" destOrd="0" presId="urn:microsoft.com/office/officeart/2018/2/layout/IconVerticalSolidList"/>
    <dgm:cxn modelId="{FECFA6BB-14B0-4D64-A2AE-4829045368BF}" type="presParOf" srcId="{29C317D6-2932-4462-A1E1-2F4A1296CF97}" destId="{B0F3126B-BBA0-485A-9869-2BC4D4564B39}" srcOrd="1" destOrd="0" presId="urn:microsoft.com/office/officeart/2018/2/layout/IconVerticalSolidList"/>
    <dgm:cxn modelId="{B6367800-03C3-4FEE-B267-5FEB10506A75}" type="presParOf" srcId="{29C317D6-2932-4462-A1E1-2F4A1296CF97}" destId="{C457B32D-DC83-436B-98F3-9EE229792F1A}" srcOrd="2" destOrd="0" presId="urn:microsoft.com/office/officeart/2018/2/layout/IconVerticalSolidList"/>
    <dgm:cxn modelId="{08531255-2D5B-42E0-B79D-9271E1949EAB}" type="presParOf" srcId="{29C317D6-2932-4462-A1E1-2F4A1296CF97}" destId="{9A457492-CEEE-4A25-BA41-A71C046230E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FFC5A3C8-03BF-42E5-B79C-190F0B32500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AC4CAB-EF4B-447A-8DD3-23F8C6596711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 noProof="0" dirty="0"/>
            <a:t>Mit dieser App </a:t>
          </a:r>
          <a:r>
            <a:rPr lang="de-DE" b="0" noProof="0" dirty="0"/>
            <a:t>können Sie </a:t>
          </a:r>
          <a:r>
            <a:rPr lang="de-DE" b="1" noProof="0" dirty="0"/>
            <a:t>Stammdaten</a:t>
          </a:r>
          <a:r>
            <a:rPr lang="de-DE" b="0" noProof="0" dirty="0"/>
            <a:t> wie Geschäftspartner, Kunden und Lieferanten </a:t>
          </a:r>
          <a:r>
            <a:rPr lang="de-DE" b="1" noProof="0" dirty="0"/>
            <a:t>bearbeiten</a:t>
          </a:r>
          <a:r>
            <a:rPr lang="de-DE" b="0" noProof="0" dirty="0"/>
            <a:t> (anlegen, anzeigen, bearbeiten)</a:t>
          </a:r>
        </a:p>
      </dgm:t>
    </dgm:pt>
    <dgm:pt modelId="{05A87283-F924-4B34-93C8-53237DE1312C}" type="parTrans" cxnId="{AF3C3A6F-F625-487C-94CF-B6B9C5D43B27}">
      <dgm:prSet/>
      <dgm:spPr/>
      <dgm:t>
        <a:bodyPr/>
        <a:lstStyle/>
        <a:p>
          <a:endParaRPr lang="en-US"/>
        </a:p>
      </dgm:t>
    </dgm:pt>
    <dgm:pt modelId="{8BC84D78-88CA-4A77-BFF1-6ECE50BE7892}" type="sibTrans" cxnId="{AF3C3A6F-F625-487C-94CF-B6B9C5D43B27}">
      <dgm:prSet/>
      <dgm:spPr/>
      <dgm:t>
        <a:bodyPr/>
        <a:lstStyle/>
        <a:p>
          <a:endParaRPr lang="en-US"/>
        </a:p>
      </dgm:t>
    </dgm:pt>
    <dgm:pt modelId="{4AB82829-F7D1-4DDF-B0B8-FB195EF1612E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 noProof="0" dirty="0"/>
            <a:t>Technische Funktionen</a:t>
          </a:r>
          <a:r>
            <a:rPr lang="de-DE" b="0" noProof="0" dirty="0"/>
            <a:t> und </a:t>
          </a:r>
          <a:r>
            <a:rPr lang="de-DE" b="1" noProof="0" dirty="0"/>
            <a:t>Optionen</a:t>
          </a:r>
          <a:r>
            <a:rPr lang="de-DE" b="0" noProof="0" dirty="0"/>
            <a:t>:</a:t>
          </a:r>
        </a:p>
      </dgm:t>
    </dgm:pt>
    <dgm:pt modelId="{EC97266B-7162-4655-BD8D-E3BF9E3ECBB5}" type="sibTrans" cxnId="{FCADD564-8C08-4D4B-AA04-26DB0D85D325}">
      <dgm:prSet/>
      <dgm:spPr/>
      <dgm:t>
        <a:bodyPr/>
        <a:lstStyle/>
        <a:p>
          <a:endParaRPr lang="en-US"/>
        </a:p>
      </dgm:t>
    </dgm:pt>
    <dgm:pt modelId="{96BE309C-949B-4AA5-B64D-35B92E74D08E}" type="parTrans" cxnId="{FCADD564-8C08-4D4B-AA04-26DB0D85D325}">
      <dgm:prSet/>
      <dgm:spPr/>
      <dgm:t>
        <a:bodyPr/>
        <a:lstStyle/>
        <a:p>
          <a:endParaRPr lang="en-US"/>
        </a:p>
      </dgm:t>
    </dgm:pt>
    <dgm:pt modelId="{8D2CA36F-36F1-43EA-A2FA-043D81517E74}" type="pres">
      <dgm:prSet presAssocID="{FFC5A3C8-03BF-42E5-B79C-190F0B325000}" presName="root" presStyleCnt="0">
        <dgm:presLayoutVars>
          <dgm:dir/>
          <dgm:resizeHandles val="exact"/>
        </dgm:presLayoutVars>
      </dgm:prSet>
      <dgm:spPr/>
    </dgm:pt>
    <dgm:pt modelId="{F5C1F289-32A2-41AB-8DD1-25772CE2DA1E}" type="pres">
      <dgm:prSet presAssocID="{B9AC4CAB-EF4B-447A-8DD3-23F8C6596711}" presName="compNode" presStyleCnt="0"/>
      <dgm:spPr/>
    </dgm:pt>
    <dgm:pt modelId="{718947F2-B47B-4813-ACC0-9732EB222F48}" type="pres">
      <dgm:prSet presAssocID="{B9AC4CAB-EF4B-447A-8DD3-23F8C6596711}" presName="bgRect" presStyleLbl="bgShp" presStyleIdx="0" presStyleCnt="2"/>
      <dgm:spPr/>
    </dgm:pt>
    <dgm:pt modelId="{A08C4200-3EB2-40B3-AF9F-F6A4A8082580}" type="pres">
      <dgm:prSet presAssocID="{B9AC4CAB-EF4B-447A-8DD3-23F8C659671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zámítógép"/>
        </a:ext>
      </dgm:extLst>
    </dgm:pt>
    <dgm:pt modelId="{1D95A02B-EBCE-40FB-83D6-0F5733379FE2}" type="pres">
      <dgm:prSet presAssocID="{B9AC4CAB-EF4B-447A-8DD3-23F8C6596711}" presName="spaceRect" presStyleCnt="0"/>
      <dgm:spPr/>
    </dgm:pt>
    <dgm:pt modelId="{1FEE6EA8-2210-4D3E-AF84-0A9131807659}" type="pres">
      <dgm:prSet presAssocID="{B9AC4CAB-EF4B-447A-8DD3-23F8C6596711}" presName="parTx" presStyleLbl="revTx" presStyleIdx="0" presStyleCnt="2">
        <dgm:presLayoutVars>
          <dgm:chMax val="0"/>
          <dgm:chPref val="0"/>
        </dgm:presLayoutVars>
      </dgm:prSet>
      <dgm:spPr/>
    </dgm:pt>
    <dgm:pt modelId="{2A04E856-4684-4995-8BE9-1D10857E4DD7}" type="pres">
      <dgm:prSet presAssocID="{8BC84D78-88CA-4A77-BFF1-6ECE50BE7892}" presName="sibTrans" presStyleCnt="0"/>
      <dgm:spPr/>
    </dgm:pt>
    <dgm:pt modelId="{29C317D6-2932-4462-A1E1-2F4A1296CF97}" type="pres">
      <dgm:prSet presAssocID="{4AB82829-F7D1-4DDF-B0B8-FB195EF1612E}" presName="compNode" presStyleCnt="0"/>
      <dgm:spPr/>
    </dgm:pt>
    <dgm:pt modelId="{AE15BA47-4742-41B3-BC6D-01BFCB15A547}" type="pres">
      <dgm:prSet presAssocID="{4AB82829-F7D1-4DDF-B0B8-FB195EF1612E}" presName="bgRect" presStyleLbl="bgShp" presStyleIdx="1" presStyleCnt="2" custScaleY="202513"/>
      <dgm:spPr/>
    </dgm:pt>
    <dgm:pt modelId="{B0F3126B-BBA0-485A-9869-2BC4D4564B39}" type="pres">
      <dgm:prSet presAssocID="{4AB82829-F7D1-4DDF-B0B8-FB195EF1612E}" presName="iconRect" presStyleLbl="node1" presStyleIdx="1" presStyleCnt="2" custLinFactNeighborX="2117" custLinFactNeighborY="-8806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C457B32D-DC83-436B-98F3-9EE229792F1A}" type="pres">
      <dgm:prSet presAssocID="{4AB82829-F7D1-4DDF-B0B8-FB195EF1612E}" presName="spaceRect" presStyleCnt="0"/>
      <dgm:spPr/>
    </dgm:pt>
    <dgm:pt modelId="{9A457492-CEEE-4A25-BA41-A71C046230EE}" type="pres">
      <dgm:prSet presAssocID="{4AB82829-F7D1-4DDF-B0B8-FB195EF1612E}" presName="parTx" presStyleLbl="revTx" presStyleIdx="1" presStyleCnt="2" custScaleX="41657" custScaleY="73928" custLinFactNeighborX="-29611" custLinFactNeighborY="-55940">
        <dgm:presLayoutVars>
          <dgm:chMax val="0"/>
          <dgm:chPref val="0"/>
        </dgm:presLayoutVars>
      </dgm:prSet>
      <dgm:spPr/>
    </dgm:pt>
  </dgm:ptLst>
  <dgm:cxnLst>
    <dgm:cxn modelId="{C4601429-BB76-4108-84EF-6E177DD0B5FB}" type="presOf" srcId="{FFC5A3C8-03BF-42E5-B79C-190F0B325000}" destId="{8D2CA36F-36F1-43EA-A2FA-043D81517E74}" srcOrd="0" destOrd="0" presId="urn:microsoft.com/office/officeart/2018/2/layout/IconVerticalSolidList"/>
    <dgm:cxn modelId="{085D5644-1F67-46D5-8F87-5ACE50B5D5C5}" type="presOf" srcId="{4AB82829-F7D1-4DDF-B0B8-FB195EF1612E}" destId="{9A457492-CEEE-4A25-BA41-A71C046230EE}" srcOrd="0" destOrd="0" presId="urn:microsoft.com/office/officeart/2018/2/layout/IconVerticalSolidList"/>
    <dgm:cxn modelId="{FCADD564-8C08-4D4B-AA04-26DB0D85D325}" srcId="{FFC5A3C8-03BF-42E5-B79C-190F0B325000}" destId="{4AB82829-F7D1-4DDF-B0B8-FB195EF1612E}" srcOrd="1" destOrd="0" parTransId="{96BE309C-949B-4AA5-B64D-35B92E74D08E}" sibTransId="{EC97266B-7162-4655-BD8D-E3BF9E3ECBB5}"/>
    <dgm:cxn modelId="{AF3C3A6F-F625-487C-94CF-B6B9C5D43B27}" srcId="{FFC5A3C8-03BF-42E5-B79C-190F0B325000}" destId="{B9AC4CAB-EF4B-447A-8DD3-23F8C6596711}" srcOrd="0" destOrd="0" parTransId="{05A87283-F924-4B34-93C8-53237DE1312C}" sibTransId="{8BC84D78-88CA-4A77-BFF1-6ECE50BE7892}"/>
    <dgm:cxn modelId="{BEBD35EE-9358-46A0-9E45-D1C4BD300612}" type="presOf" srcId="{B9AC4CAB-EF4B-447A-8DD3-23F8C6596711}" destId="{1FEE6EA8-2210-4D3E-AF84-0A9131807659}" srcOrd="0" destOrd="0" presId="urn:microsoft.com/office/officeart/2018/2/layout/IconVerticalSolidList"/>
    <dgm:cxn modelId="{529733E5-EA45-4AC9-B2BB-8D6DD24F8800}" type="presParOf" srcId="{8D2CA36F-36F1-43EA-A2FA-043D81517E74}" destId="{F5C1F289-32A2-41AB-8DD1-25772CE2DA1E}" srcOrd="0" destOrd="0" presId="urn:microsoft.com/office/officeart/2018/2/layout/IconVerticalSolidList"/>
    <dgm:cxn modelId="{16558831-297C-49D5-9631-25C6D814B51B}" type="presParOf" srcId="{F5C1F289-32A2-41AB-8DD1-25772CE2DA1E}" destId="{718947F2-B47B-4813-ACC0-9732EB222F48}" srcOrd="0" destOrd="0" presId="urn:microsoft.com/office/officeart/2018/2/layout/IconVerticalSolidList"/>
    <dgm:cxn modelId="{548F3D5F-0831-4900-B58D-EF9FB221F01A}" type="presParOf" srcId="{F5C1F289-32A2-41AB-8DD1-25772CE2DA1E}" destId="{A08C4200-3EB2-40B3-AF9F-F6A4A8082580}" srcOrd="1" destOrd="0" presId="urn:microsoft.com/office/officeart/2018/2/layout/IconVerticalSolidList"/>
    <dgm:cxn modelId="{CAABA285-CD4D-47D2-B6A9-0255A982885F}" type="presParOf" srcId="{F5C1F289-32A2-41AB-8DD1-25772CE2DA1E}" destId="{1D95A02B-EBCE-40FB-83D6-0F5733379FE2}" srcOrd="2" destOrd="0" presId="urn:microsoft.com/office/officeart/2018/2/layout/IconVerticalSolidList"/>
    <dgm:cxn modelId="{31283C2E-4A12-45FC-884B-5CE4F6CCE8BE}" type="presParOf" srcId="{F5C1F289-32A2-41AB-8DD1-25772CE2DA1E}" destId="{1FEE6EA8-2210-4D3E-AF84-0A9131807659}" srcOrd="3" destOrd="0" presId="urn:microsoft.com/office/officeart/2018/2/layout/IconVerticalSolidList"/>
    <dgm:cxn modelId="{A5B65692-1B97-4C3E-A2D3-7E05676D48F1}" type="presParOf" srcId="{8D2CA36F-36F1-43EA-A2FA-043D81517E74}" destId="{2A04E856-4684-4995-8BE9-1D10857E4DD7}" srcOrd="1" destOrd="0" presId="urn:microsoft.com/office/officeart/2018/2/layout/IconVerticalSolidList"/>
    <dgm:cxn modelId="{190DD11A-D8F9-4247-BEF9-A0A86C949D6A}" type="presParOf" srcId="{8D2CA36F-36F1-43EA-A2FA-043D81517E74}" destId="{29C317D6-2932-4462-A1E1-2F4A1296CF97}" srcOrd="2" destOrd="0" presId="urn:microsoft.com/office/officeart/2018/2/layout/IconVerticalSolidList"/>
    <dgm:cxn modelId="{CDDFC5D4-FA47-48A3-820E-D3EB8295D0F7}" type="presParOf" srcId="{29C317D6-2932-4462-A1E1-2F4A1296CF97}" destId="{AE15BA47-4742-41B3-BC6D-01BFCB15A547}" srcOrd="0" destOrd="0" presId="urn:microsoft.com/office/officeart/2018/2/layout/IconVerticalSolidList"/>
    <dgm:cxn modelId="{FECFA6BB-14B0-4D64-A2AE-4829045368BF}" type="presParOf" srcId="{29C317D6-2932-4462-A1E1-2F4A1296CF97}" destId="{B0F3126B-BBA0-485A-9869-2BC4D4564B39}" srcOrd="1" destOrd="0" presId="urn:microsoft.com/office/officeart/2018/2/layout/IconVerticalSolidList"/>
    <dgm:cxn modelId="{B6367800-03C3-4FEE-B267-5FEB10506A75}" type="presParOf" srcId="{29C317D6-2932-4462-A1E1-2F4A1296CF97}" destId="{C457B32D-DC83-436B-98F3-9EE229792F1A}" srcOrd="2" destOrd="0" presId="urn:microsoft.com/office/officeart/2018/2/layout/IconVerticalSolidList"/>
    <dgm:cxn modelId="{08531255-2D5B-42E0-B79D-9271E1949EAB}" type="presParOf" srcId="{29C317D6-2932-4462-A1E1-2F4A1296CF97}" destId="{9A457492-CEEE-4A25-BA41-A71C046230E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720FC3D-26D9-42B0-B577-3CBC9F4501A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3DD2E0-5DC0-4838-A557-F2A3D3545AAA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0" noProof="0" dirty="0"/>
            <a:t>Dieses Feature </a:t>
          </a:r>
          <a:r>
            <a:rPr lang="de-DE" b="1" noProof="0" dirty="0"/>
            <a:t>ermöglicht</a:t>
          </a:r>
          <a:r>
            <a:rPr lang="de-DE" b="0" noProof="0" dirty="0"/>
            <a:t> es Ihnen </a:t>
          </a:r>
          <a:r>
            <a:rPr lang="de-DE" b="1" noProof="0" dirty="0"/>
            <a:t>die Stammdaten für alle Ihre Debitoren anzuzeigen</a:t>
          </a:r>
          <a:endParaRPr lang="de-DE" b="0" noProof="0" dirty="0"/>
        </a:p>
      </dgm:t>
    </dgm:pt>
    <dgm:pt modelId="{8B86857B-4B1F-4A66-B469-3D02D71C9E38}" type="parTrans" cxnId="{08CF9A60-3108-4B6B-AE94-AD9C92B95002}">
      <dgm:prSet/>
      <dgm:spPr/>
      <dgm:t>
        <a:bodyPr/>
        <a:lstStyle/>
        <a:p>
          <a:endParaRPr lang="en-US"/>
        </a:p>
      </dgm:t>
    </dgm:pt>
    <dgm:pt modelId="{AABDB2B7-B907-424A-A80F-852C042F4E0A}" type="sibTrans" cxnId="{08CF9A60-3108-4B6B-AE94-AD9C92B95002}">
      <dgm:prSet/>
      <dgm:spPr/>
      <dgm:t>
        <a:bodyPr/>
        <a:lstStyle/>
        <a:p>
          <a:endParaRPr lang="en-US"/>
        </a:p>
      </dgm:t>
    </dgm:pt>
    <dgm:pt modelId="{23D2EEC9-E873-4F5C-8C50-4608766C369D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0" noProof="0" dirty="0"/>
            <a:t>und </a:t>
          </a:r>
          <a:r>
            <a:rPr lang="de-DE" b="1" noProof="0" dirty="0"/>
            <a:t>effizient zu überprüfen</a:t>
          </a:r>
          <a:r>
            <a:rPr lang="de-DE" b="0" noProof="0" dirty="0"/>
            <a:t>, ob wichtige </a:t>
          </a:r>
          <a:r>
            <a:rPr lang="de-DE" b="1" noProof="0" dirty="0"/>
            <a:t>Daten fehlen</a:t>
          </a:r>
          <a:r>
            <a:rPr lang="de-DE" b="0" noProof="0" dirty="0"/>
            <a:t>.</a:t>
          </a:r>
        </a:p>
      </dgm:t>
    </dgm:pt>
    <dgm:pt modelId="{BDE019B6-007C-4FF0-A933-8BDDACDC94D0}" type="parTrans" cxnId="{3790393B-1ECF-4431-916E-3B7F5BAA29AA}">
      <dgm:prSet/>
      <dgm:spPr/>
      <dgm:t>
        <a:bodyPr/>
        <a:lstStyle/>
        <a:p>
          <a:endParaRPr lang="en-US"/>
        </a:p>
      </dgm:t>
    </dgm:pt>
    <dgm:pt modelId="{799FCB32-3983-4C5A-A433-27E28089BF3F}" type="sibTrans" cxnId="{3790393B-1ECF-4431-916E-3B7F5BAA29AA}">
      <dgm:prSet/>
      <dgm:spPr/>
      <dgm:t>
        <a:bodyPr/>
        <a:lstStyle/>
        <a:p>
          <a:endParaRPr lang="en-US"/>
        </a:p>
      </dgm:t>
    </dgm:pt>
    <dgm:pt modelId="{C03D2D61-1E18-4EB3-BA07-C7D4ECAA3108}" type="pres">
      <dgm:prSet presAssocID="{8720FC3D-26D9-42B0-B577-3CBC9F4501A8}" presName="root" presStyleCnt="0">
        <dgm:presLayoutVars>
          <dgm:dir/>
          <dgm:resizeHandles val="exact"/>
        </dgm:presLayoutVars>
      </dgm:prSet>
      <dgm:spPr/>
    </dgm:pt>
    <dgm:pt modelId="{7949905D-89F8-4649-A889-F735B804FDCB}" type="pres">
      <dgm:prSet presAssocID="{3A3DD2E0-5DC0-4838-A557-F2A3D3545AAA}" presName="compNode" presStyleCnt="0"/>
      <dgm:spPr/>
    </dgm:pt>
    <dgm:pt modelId="{4491D25B-C90D-42CA-BD9C-25004715FD68}" type="pres">
      <dgm:prSet presAssocID="{3A3DD2E0-5DC0-4838-A557-F2A3D3545AAA}" presName="bgRect" presStyleLbl="bgShp" presStyleIdx="0" presStyleCnt="2"/>
      <dgm:spPr/>
    </dgm:pt>
    <dgm:pt modelId="{E87E1B69-3616-40FF-8AB2-3DBD84FC16B7}" type="pres">
      <dgm:prSet presAssocID="{3A3DD2E0-5DC0-4838-A557-F2A3D3545AA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lyamatábra"/>
        </a:ext>
      </dgm:extLst>
    </dgm:pt>
    <dgm:pt modelId="{2F5041BE-CC8B-4BC5-8D3F-9D5759BBDD8F}" type="pres">
      <dgm:prSet presAssocID="{3A3DD2E0-5DC0-4838-A557-F2A3D3545AAA}" presName="spaceRect" presStyleCnt="0"/>
      <dgm:spPr/>
    </dgm:pt>
    <dgm:pt modelId="{D289502A-BDD7-4537-A2DD-F9818EC7F0D6}" type="pres">
      <dgm:prSet presAssocID="{3A3DD2E0-5DC0-4838-A557-F2A3D3545AAA}" presName="parTx" presStyleLbl="revTx" presStyleIdx="0" presStyleCnt="2">
        <dgm:presLayoutVars>
          <dgm:chMax val="0"/>
          <dgm:chPref val="0"/>
        </dgm:presLayoutVars>
      </dgm:prSet>
      <dgm:spPr/>
    </dgm:pt>
    <dgm:pt modelId="{F04B0644-F7C9-403A-88C0-CED65AC5C1FD}" type="pres">
      <dgm:prSet presAssocID="{AABDB2B7-B907-424A-A80F-852C042F4E0A}" presName="sibTrans" presStyleCnt="0"/>
      <dgm:spPr/>
    </dgm:pt>
    <dgm:pt modelId="{4F76DDFC-BE6F-4C4B-B1DC-860E31878686}" type="pres">
      <dgm:prSet presAssocID="{23D2EEC9-E873-4F5C-8C50-4608766C369D}" presName="compNode" presStyleCnt="0"/>
      <dgm:spPr/>
    </dgm:pt>
    <dgm:pt modelId="{41C84BB5-498E-4CED-BCC3-3939B3454773}" type="pres">
      <dgm:prSet presAssocID="{23D2EEC9-E873-4F5C-8C50-4608766C369D}" presName="bgRect" presStyleLbl="bgShp" presStyleIdx="1" presStyleCnt="2"/>
      <dgm:spPr/>
    </dgm:pt>
    <dgm:pt modelId="{7E11CBA4-2B6E-479E-8C1D-327D63D98122}" type="pres">
      <dgm:prSet presAssocID="{23D2EEC9-E873-4F5C-8C50-4608766C369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pa"/>
        </a:ext>
      </dgm:extLst>
    </dgm:pt>
    <dgm:pt modelId="{521CA836-2554-4B07-BB9E-5C011A924067}" type="pres">
      <dgm:prSet presAssocID="{23D2EEC9-E873-4F5C-8C50-4608766C369D}" presName="spaceRect" presStyleCnt="0"/>
      <dgm:spPr/>
    </dgm:pt>
    <dgm:pt modelId="{411B27FD-EAE4-4408-9E32-0CBA52FDE782}" type="pres">
      <dgm:prSet presAssocID="{23D2EEC9-E873-4F5C-8C50-4608766C369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BB9E7620-9B72-4F0E-8843-FC4B909B5021}" type="presOf" srcId="{8720FC3D-26D9-42B0-B577-3CBC9F4501A8}" destId="{C03D2D61-1E18-4EB3-BA07-C7D4ECAA3108}" srcOrd="0" destOrd="0" presId="urn:microsoft.com/office/officeart/2018/2/layout/IconVerticalSolidList"/>
    <dgm:cxn modelId="{3790393B-1ECF-4431-916E-3B7F5BAA29AA}" srcId="{8720FC3D-26D9-42B0-B577-3CBC9F4501A8}" destId="{23D2EEC9-E873-4F5C-8C50-4608766C369D}" srcOrd="1" destOrd="0" parTransId="{BDE019B6-007C-4FF0-A933-8BDDACDC94D0}" sibTransId="{799FCB32-3983-4C5A-A433-27E28089BF3F}"/>
    <dgm:cxn modelId="{08CF9A60-3108-4B6B-AE94-AD9C92B95002}" srcId="{8720FC3D-26D9-42B0-B577-3CBC9F4501A8}" destId="{3A3DD2E0-5DC0-4838-A557-F2A3D3545AAA}" srcOrd="0" destOrd="0" parTransId="{8B86857B-4B1F-4A66-B469-3D02D71C9E38}" sibTransId="{AABDB2B7-B907-424A-A80F-852C042F4E0A}"/>
    <dgm:cxn modelId="{FEA4C650-82AF-4319-9D5D-1EBA0B207CED}" type="presOf" srcId="{3A3DD2E0-5DC0-4838-A557-F2A3D3545AAA}" destId="{D289502A-BDD7-4537-A2DD-F9818EC7F0D6}" srcOrd="0" destOrd="0" presId="urn:microsoft.com/office/officeart/2018/2/layout/IconVerticalSolidList"/>
    <dgm:cxn modelId="{509C17DF-F640-4FB6-99F3-F877C87A891B}" type="presOf" srcId="{23D2EEC9-E873-4F5C-8C50-4608766C369D}" destId="{411B27FD-EAE4-4408-9E32-0CBA52FDE782}" srcOrd="0" destOrd="0" presId="urn:microsoft.com/office/officeart/2018/2/layout/IconVerticalSolidList"/>
    <dgm:cxn modelId="{295E1253-FB06-4B5A-A6B4-6D45F9068FF5}" type="presParOf" srcId="{C03D2D61-1E18-4EB3-BA07-C7D4ECAA3108}" destId="{7949905D-89F8-4649-A889-F735B804FDCB}" srcOrd="0" destOrd="0" presId="urn:microsoft.com/office/officeart/2018/2/layout/IconVerticalSolidList"/>
    <dgm:cxn modelId="{576C3D75-C9D5-489F-B9D7-8B1ADC5BCD4F}" type="presParOf" srcId="{7949905D-89F8-4649-A889-F735B804FDCB}" destId="{4491D25B-C90D-42CA-BD9C-25004715FD68}" srcOrd="0" destOrd="0" presId="urn:microsoft.com/office/officeart/2018/2/layout/IconVerticalSolidList"/>
    <dgm:cxn modelId="{3461C79A-6CBB-47AB-B375-C5582AB4F198}" type="presParOf" srcId="{7949905D-89F8-4649-A889-F735B804FDCB}" destId="{E87E1B69-3616-40FF-8AB2-3DBD84FC16B7}" srcOrd="1" destOrd="0" presId="urn:microsoft.com/office/officeart/2018/2/layout/IconVerticalSolidList"/>
    <dgm:cxn modelId="{1D4D1472-68FF-45AD-BD70-C444DFEE265E}" type="presParOf" srcId="{7949905D-89F8-4649-A889-F735B804FDCB}" destId="{2F5041BE-CC8B-4BC5-8D3F-9D5759BBDD8F}" srcOrd="2" destOrd="0" presId="urn:microsoft.com/office/officeart/2018/2/layout/IconVerticalSolidList"/>
    <dgm:cxn modelId="{259349A1-C29F-4D9A-931F-B3AA5320A8B7}" type="presParOf" srcId="{7949905D-89F8-4649-A889-F735B804FDCB}" destId="{D289502A-BDD7-4537-A2DD-F9818EC7F0D6}" srcOrd="3" destOrd="0" presId="urn:microsoft.com/office/officeart/2018/2/layout/IconVerticalSolidList"/>
    <dgm:cxn modelId="{18E6ECDE-D98C-4D69-A5FA-F4A5D6B9CB19}" type="presParOf" srcId="{C03D2D61-1E18-4EB3-BA07-C7D4ECAA3108}" destId="{F04B0644-F7C9-403A-88C0-CED65AC5C1FD}" srcOrd="1" destOrd="0" presId="urn:microsoft.com/office/officeart/2018/2/layout/IconVerticalSolidList"/>
    <dgm:cxn modelId="{475DAB75-433B-4141-A406-8884401D0D90}" type="presParOf" srcId="{C03D2D61-1E18-4EB3-BA07-C7D4ECAA3108}" destId="{4F76DDFC-BE6F-4C4B-B1DC-860E31878686}" srcOrd="2" destOrd="0" presId="urn:microsoft.com/office/officeart/2018/2/layout/IconVerticalSolidList"/>
    <dgm:cxn modelId="{C151DC01-F98F-4D65-BF14-8E46451AA99A}" type="presParOf" srcId="{4F76DDFC-BE6F-4C4B-B1DC-860E31878686}" destId="{41C84BB5-498E-4CED-BCC3-3939B3454773}" srcOrd="0" destOrd="0" presId="urn:microsoft.com/office/officeart/2018/2/layout/IconVerticalSolidList"/>
    <dgm:cxn modelId="{EEA25F2A-EA21-4BC3-9768-2C88602B7D1A}" type="presParOf" srcId="{4F76DDFC-BE6F-4C4B-B1DC-860E31878686}" destId="{7E11CBA4-2B6E-479E-8C1D-327D63D98122}" srcOrd="1" destOrd="0" presId="urn:microsoft.com/office/officeart/2018/2/layout/IconVerticalSolidList"/>
    <dgm:cxn modelId="{E1367884-C1F9-40EF-95C5-648FCD3E77B7}" type="presParOf" srcId="{4F76DDFC-BE6F-4C4B-B1DC-860E31878686}" destId="{521CA836-2554-4B07-BB9E-5C011A924067}" srcOrd="2" destOrd="0" presId="urn:microsoft.com/office/officeart/2018/2/layout/IconVerticalSolidList"/>
    <dgm:cxn modelId="{5EDD3B05-AC04-4BC2-8F31-A718BA3D953A}" type="presParOf" srcId="{4F76DDFC-BE6F-4C4B-B1DC-860E31878686}" destId="{411B27FD-EAE4-4408-9E32-0CBA52FDE78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20BC503A-F769-413C-BB8F-68161617458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6F1D00-1169-492D-B0D2-8CAF51195C7C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 noProof="0" dirty="0"/>
            <a:t>Für jedes Konto </a:t>
          </a:r>
          <a:r>
            <a:rPr lang="de-DE" b="0" noProof="0" dirty="0"/>
            <a:t>können Sie ein </a:t>
          </a:r>
          <a:r>
            <a:rPr lang="de-DE" b="1" noProof="0" dirty="0"/>
            <a:t>SEPA-Mandat eingeben</a:t>
          </a:r>
          <a:r>
            <a:rPr lang="de-DE" b="0" noProof="0" dirty="0"/>
            <a:t>.</a:t>
          </a:r>
        </a:p>
      </dgm:t>
    </dgm:pt>
    <dgm:pt modelId="{7792D67C-EF0B-4095-88D7-D8810899B5EA}" type="parTrans" cxnId="{AFCF2C17-B4D8-414A-8A97-DF1AC77DB5B4}">
      <dgm:prSet/>
      <dgm:spPr/>
      <dgm:t>
        <a:bodyPr/>
        <a:lstStyle/>
        <a:p>
          <a:endParaRPr lang="en-US"/>
        </a:p>
      </dgm:t>
    </dgm:pt>
    <dgm:pt modelId="{C342ADEA-A181-4E59-9428-E045170A7109}" type="sibTrans" cxnId="{AFCF2C17-B4D8-414A-8A97-DF1AC77DB5B4}">
      <dgm:prSet/>
      <dgm:spPr/>
      <dgm:t>
        <a:bodyPr/>
        <a:lstStyle/>
        <a:p>
          <a:endParaRPr lang="en-US"/>
        </a:p>
      </dgm:t>
    </dgm:pt>
    <dgm:pt modelId="{572B8003-2307-4389-A978-893618E7B0C6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 noProof="0" dirty="0"/>
            <a:t>Diese Ermächtigung </a:t>
          </a:r>
          <a:r>
            <a:rPr lang="de-DE" b="0" noProof="0" dirty="0"/>
            <a:t>ist </a:t>
          </a:r>
          <a:r>
            <a:rPr lang="de-DE" b="1" noProof="0" dirty="0"/>
            <a:t>aufgrund der Initiative SEPA </a:t>
          </a:r>
          <a:r>
            <a:rPr lang="de-DE" b="0" noProof="0" dirty="0"/>
            <a:t>(Single Euro Payment Area) </a:t>
          </a:r>
          <a:r>
            <a:rPr lang="de-DE" b="1" noProof="0" dirty="0"/>
            <a:t>zur Harmonisierung von Zahlungen </a:t>
          </a:r>
          <a:r>
            <a:rPr lang="de-DE" b="0" noProof="0" dirty="0"/>
            <a:t>in der Europäischen Union </a:t>
          </a:r>
          <a:r>
            <a:rPr lang="de-DE" b="1" noProof="0" dirty="0"/>
            <a:t>erforderlich</a:t>
          </a:r>
          <a:r>
            <a:rPr lang="de-DE" b="0" noProof="0" dirty="0"/>
            <a:t>.</a:t>
          </a:r>
        </a:p>
      </dgm:t>
    </dgm:pt>
    <dgm:pt modelId="{BCCC17E9-E9C0-4A75-864E-7E9A998AE5B0}" type="parTrans" cxnId="{BAF3BAF5-0783-4E2C-BA3C-CAF903DA0815}">
      <dgm:prSet/>
      <dgm:spPr/>
      <dgm:t>
        <a:bodyPr/>
        <a:lstStyle/>
        <a:p>
          <a:endParaRPr lang="en-US"/>
        </a:p>
      </dgm:t>
    </dgm:pt>
    <dgm:pt modelId="{ABBF44E7-0FF4-4574-9F25-71044DE0640A}" type="sibTrans" cxnId="{BAF3BAF5-0783-4E2C-BA3C-CAF903DA0815}">
      <dgm:prSet/>
      <dgm:spPr/>
      <dgm:t>
        <a:bodyPr/>
        <a:lstStyle/>
        <a:p>
          <a:endParaRPr lang="en-US"/>
        </a:p>
      </dgm:t>
    </dgm:pt>
    <dgm:pt modelId="{55F744F9-6D1F-4876-A556-97FEE280C2D0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 noProof="0" dirty="0"/>
            <a:t>Dieses Mandat </a:t>
          </a:r>
          <a:r>
            <a:rPr lang="de-DE" b="0" noProof="0" dirty="0"/>
            <a:t>ist eine durch den Geschäftspartner erteilte </a:t>
          </a:r>
          <a:r>
            <a:rPr lang="de-DE" b="1" noProof="0" dirty="0"/>
            <a:t>Ermächtigung zum Einzug einer Lastschrift </a:t>
          </a:r>
          <a:r>
            <a:rPr lang="de-DE" b="0" noProof="0" dirty="0"/>
            <a:t>für Sie. </a:t>
          </a:r>
        </a:p>
      </dgm:t>
    </dgm:pt>
    <dgm:pt modelId="{5EDB7B56-271C-4771-ACE8-76FE11284E5E}" type="sibTrans" cxnId="{B81DF770-E04F-406D-998B-C4151BBE4D59}">
      <dgm:prSet/>
      <dgm:spPr/>
      <dgm:t>
        <a:bodyPr/>
        <a:lstStyle/>
        <a:p>
          <a:endParaRPr lang="en-US"/>
        </a:p>
      </dgm:t>
    </dgm:pt>
    <dgm:pt modelId="{9131BF3F-E58D-41E3-8BC2-029CF6370BB1}" type="parTrans" cxnId="{B81DF770-E04F-406D-998B-C4151BBE4D59}">
      <dgm:prSet/>
      <dgm:spPr/>
      <dgm:t>
        <a:bodyPr/>
        <a:lstStyle/>
        <a:p>
          <a:endParaRPr lang="en-US"/>
        </a:p>
      </dgm:t>
    </dgm:pt>
    <dgm:pt modelId="{A43D7263-C2BF-47E8-AFE7-2310D64B78E9}" type="pres">
      <dgm:prSet presAssocID="{20BC503A-F769-413C-BB8F-681616174580}" presName="root" presStyleCnt="0">
        <dgm:presLayoutVars>
          <dgm:dir/>
          <dgm:resizeHandles val="exact"/>
        </dgm:presLayoutVars>
      </dgm:prSet>
      <dgm:spPr/>
    </dgm:pt>
    <dgm:pt modelId="{A83D654E-3199-4382-8AA2-CD1CC283075F}" type="pres">
      <dgm:prSet presAssocID="{F66F1D00-1169-492D-B0D2-8CAF51195C7C}" presName="compNode" presStyleCnt="0"/>
      <dgm:spPr/>
    </dgm:pt>
    <dgm:pt modelId="{BBEF6009-80CE-44B2-BE02-832925BBEB72}" type="pres">
      <dgm:prSet presAssocID="{F66F1D00-1169-492D-B0D2-8CAF51195C7C}" presName="bgRect" presStyleLbl="bgShp" presStyleIdx="0" presStyleCnt="3"/>
      <dgm:spPr/>
    </dgm:pt>
    <dgm:pt modelId="{C01CF249-9CF3-48FA-A6C4-33B11792E216}" type="pres">
      <dgm:prSet presAssocID="{F66F1D00-1169-492D-B0D2-8CAF51195C7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gisztráció"/>
        </a:ext>
      </dgm:extLst>
    </dgm:pt>
    <dgm:pt modelId="{63DD9F47-12D3-42E8-A992-3860AE891976}" type="pres">
      <dgm:prSet presAssocID="{F66F1D00-1169-492D-B0D2-8CAF51195C7C}" presName="spaceRect" presStyleCnt="0"/>
      <dgm:spPr/>
    </dgm:pt>
    <dgm:pt modelId="{D3E5520C-6A30-41FA-BC87-5CB9F85A1459}" type="pres">
      <dgm:prSet presAssocID="{F66F1D00-1169-492D-B0D2-8CAF51195C7C}" presName="parTx" presStyleLbl="revTx" presStyleIdx="0" presStyleCnt="3">
        <dgm:presLayoutVars>
          <dgm:chMax val="0"/>
          <dgm:chPref val="0"/>
        </dgm:presLayoutVars>
      </dgm:prSet>
      <dgm:spPr/>
    </dgm:pt>
    <dgm:pt modelId="{4C93ABED-F7C8-409F-9FAE-AEA58BA4059C}" type="pres">
      <dgm:prSet presAssocID="{C342ADEA-A181-4E59-9428-E045170A7109}" presName="sibTrans" presStyleCnt="0"/>
      <dgm:spPr/>
    </dgm:pt>
    <dgm:pt modelId="{9059C3FE-69AF-4F20-9988-9CF399D29128}" type="pres">
      <dgm:prSet presAssocID="{55F744F9-6D1F-4876-A556-97FEE280C2D0}" presName="compNode" presStyleCnt="0"/>
      <dgm:spPr/>
    </dgm:pt>
    <dgm:pt modelId="{03B97F6A-6D61-4830-A747-71EE72FE41EE}" type="pres">
      <dgm:prSet presAssocID="{55F744F9-6D1F-4876-A556-97FEE280C2D0}" presName="bgRect" presStyleLbl="bgShp" presStyleIdx="1" presStyleCnt="3"/>
      <dgm:spPr/>
    </dgm:pt>
    <dgm:pt modelId="{E987E2F6-BE3A-4BEF-8B49-5A8648803A1D}" type="pres">
      <dgm:prSet presAssocID="{55F744F9-6D1F-4876-A556-97FEE280C2D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ópehely"/>
        </a:ext>
      </dgm:extLst>
    </dgm:pt>
    <dgm:pt modelId="{F2B0774B-1268-46A2-928F-59C5DD591D29}" type="pres">
      <dgm:prSet presAssocID="{55F744F9-6D1F-4876-A556-97FEE280C2D0}" presName="spaceRect" presStyleCnt="0"/>
      <dgm:spPr/>
    </dgm:pt>
    <dgm:pt modelId="{EEB2E6FD-76E9-4EA6-B8AE-D14EA81CE8DB}" type="pres">
      <dgm:prSet presAssocID="{55F744F9-6D1F-4876-A556-97FEE280C2D0}" presName="parTx" presStyleLbl="revTx" presStyleIdx="1" presStyleCnt="3" custScaleX="99714" custScaleY="92134" custLinFactNeighborX="143" custLinFactNeighborY="1604">
        <dgm:presLayoutVars>
          <dgm:chMax val="0"/>
          <dgm:chPref val="0"/>
        </dgm:presLayoutVars>
      </dgm:prSet>
      <dgm:spPr/>
    </dgm:pt>
    <dgm:pt modelId="{1821D861-4C7C-4281-B2FE-5A21E6A1AD86}" type="pres">
      <dgm:prSet presAssocID="{5EDB7B56-271C-4771-ACE8-76FE11284E5E}" presName="sibTrans" presStyleCnt="0"/>
      <dgm:spPr/>
    </dgm:pt>
    <dgm:pt modelId="{634EA5FF-913E-4500-B609-1D8E3647B3AA}" type="pres">
      <dgm:prSet presAssocID="{572B8003-2307-4389-A978-893618E7B0C6}" presName="compNode" presStyleCnt="0"/>
      <dgm:spPr/>
    </dgm:pt>
    <dgm:pt modelId="{EC2B0EDD-D992-4086-9868-8CEA9E63412B}" type="pres">
      <dgm:prSet presAssocID="{572B8003-2307-4389-A978-893618E7B0C6}" presName="bgRect" presStyleLbl="bgShp" presStyleIdx="2" presStyleCnt="3" custLinFactNeighborX="6324" custLinFactNeighborY="43"/>
      <dgm:spPr/>
    </dgm:pt>
    <dgm:pt modelId="{5D71D8F6-7553-486A-8566-261265164962}" type="pres">
      <dgm:prSet presAssocID="{572B8003-2307-4389-A978-893618E7B0C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eliratok"/>
        </a:ext>
      </dgm:extLst>
    </dgm:pt>
    <dgm:pt modelId="{8BCF280A-229F-4B91-8DBF-A803415D58A3}" type="pres">
      <dgm:prSet presAssocID="{572B8003-2307-4389-A978-893618E7B0C6}" presName="spaceRect" presStyleCnt="0"/>
      <dgm:spPr/>
    </dgm:pt>
    <dgm:pt modelId="{98FA6544-BF49-4791-B269-4E31CDF0B90C}" type="pres">
      <dgm:prSet presAssocID="{572B8003-2307-4389-A978-893618E7B0C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44DC107-746B-48CF-8419-D97299EDA072}" type="presOf" srcId="{572B8003-2307-4389-A978-893618E7B0C6}" destId="{98FA6544-BF49-4791-B269-4E31CDF0B90C}" srcOrd="0" destOrd="0" presId="urn:microsoft.com/office/officeart/2018/2/layout/IconVerticalSolidList"/>
    <dgm:cxn modelId="{AFCF2C17-B4D8-414A-8A97-DF1AC77DB5B4}" srcId="{20BC503A-F769-413C-BB8F-681616174580}" destId="{F66F1D00-1169-492D-B0D2-8CAF51195C7C}" srcOrd="0" destOrd="0" parTransId="{7792D67C-EF0B-4095-88D7-D8810899B5EA}" sibTransId="{C342ADEA-A181-4E59-9428-E045170A7109}"/>
    <dgm:cxn modelId="{6DC2E44D-9086-4A83-A789-1C596038B91F}" type="presOf" srcId="{F66F1D00-1169-492D-B0D2-8CAF51195C7C}" destId="{D3E5520C-6A30-41FA-BC87-5CB9F85A1459}" srcOrd="0" destOrd="0" presId="urn:microsoft.com/office/officeart/2018/2/layout/IconVerticalSolidList"/>
    <dgm:cxn modelId="{B81DF770-E04F-406D-998B-C4151BBE4D59}" srcId="{20BC503A-F769-413C-BB8F-681616174580}" destId="{55F744F9-6D1F-4876-A556-97FEE280C2D0}" srcOrd="1" destOrd="0" parTransId="{9131BF3F-E58D-41E3-8BC2-029CF6370BB1}" sibTransId="{5EDB7B56-271C-4771-ACE8-76FE11284E5E}"/>
    <dgm:cxn modelId="{0D61C9E5-CD5D-40D1-A82F-7E4BE61E8DA3}" type="presOf" srcId="{55F744F9-6D1F-4876-A556-97FEE280C2D0}" destId="{EEB2E6FD-76E9-4EA6-B8AE-D14EA81CE8DB}" srcOrd="0" destOrd="0" presId="urn:microsoft.com/office/officeart/2018/2/layout/IconVerticalSolidList"/>
    <dgm:cxn modelId="{A17CBAF3-18F2-4BD8-B476-021FC36641E3}" type="presOf" srcId="{20BC503A-F769-413C-BB8F-681616174580}" destId="{A43D7263-C2BF-47E8-AFE7-2310D64B78E9}" srcOrd="0" destOrd="0" presId="urn:microsoft.com/office/officeart/2018/2/layout/IconVerticalSolidList"/>
    <dgm:cxn modelId="{BAF3BAF5-0783-4E2C-BA3C-CAF903DA0815}" srcId="{20BC503A-F769-413C-BB8F-681616174580}" destId="{572B8003-2307-4389-A978-893618E7B0C6}" srcOrd="2" destOrd="0" parTransId="{BCCC17E9-E9C0-4A75-864E-7E9A998AE5B0}" sibTransId="{ABBF44E7-0FF4-4574-9F25-71044DE0640A}"/>
    <dgm:cxn modelId="{9A7F474A-ABEB-439E-B7D6-787DB1F8FBFE}" type="presParOf" srcId="{A43D7263-C2BF-47E8-AFE7-2310D64B78E9}" destId="{A83D654E-3199-4382-8AA2-CD1CC283075F}" srcOrd="0" destOrd="0" presId="urn:microsoft.com/office/officeart/2018/2/layout/IconVerticalSolidList"/>
    <dgm:cxn modelId="{0C0F4070-BDB7-4BC0-8FF3-570B0FEA50DB}" type="presParOf" srcId="{A83D654E-3199-4382-8AA2-CD1CC283075F}" destId="{BBEF6009-80CE-44B2-BE02-832925BBEB72}" srcOrd="0" destOrd="0" presId="urn:microsoft.com/office/officeart/2018/2/layout/IconVerticalSolidList"/>
    <dgm:cxn modelId="{AC98FB6F-52C5-4307-B8D9-059C0F5DE575}" type="presParOf" srcId="{A83D654E-3199-4382-8AA2-CD1CC283075F}" destId="{C01CF249-9CF3-48FA-A6C4-33B11792E216}" srcOrd="1" destOrd="0" presId="urn:microsoft.com/office/officeart/2018/2/layout/IconVerticalSolidList"/>
    <dgm:cxn modelId="{462AE961-7405-4B1B-BC8A-126009A5F489}" type="presParOf" srcId="{A83D654E-3199-4382-8AA2-CD1CC283075F}" destId="{63DD9F47-12D3-42E8-A992-3860AE891976}" srcOrd="2" destOrd="0" presId="urn:microsoft.com/office/officeart/2018/2/layout/IconVerticalSolidList"/>
    <dgm:cxn modelId="{164FCE2C-3F5C-4C09-82DF-A2B5FB9206CA}" type="presParOf" srcId="{A83D654E-3199-4382-8AA2-CD1CC283075F}" destId="{D3E5520C-6A30-41FA-BC87-5CB9F85A1459}" srcOrd="3" destOrd="0" presId="urn:microsoft.com/office/officeart/2018/2/layout/IconVerticalSolidList"/>
    <dgm:cxn modelId="{F66B82F8-F397-4B46-B619-9971630556FB}" type="presParOf" srcId="{A43D7263-C2BF-47E8-AFE7-2310D64B78E9}" destId="{4C93ABED-F7C8-409F-9FAE-AEA58BA4059C}" srcOrd="1" destOrd="0" presId="urn:microsoft.com/office/officeart/2018/2/layout/IconVerticalSolidList"/>
    <dgm:cxn modelId="{66C709A1-F0E2-4553-8FC3-AE780DB40889}" type="presParOf" srcId="{A43D7263-C2BF-47E8-AFE7-2310D64B78E9}" destId="{9059C3FE-69AF-4F20-9988-9CF399D29128}" srcOrd="2" destOrd="0" presId="urn:microsoft.com/office/officeart/2018/2/layout/IconVerticalSolidList"/>
    <dgm:cxn modelId="{BF4A6BEB-4CEB-41CB-8882-35EC96D7228F}" type="presParOf" srcId="{9059C3FE-69AF-4F20-9988-9CF399D29128}" destId="{03B97F6A-6D61-4830-A747-71EE72FE41EE}" srcOrd="0" destOrd="0" presId="urn:microsoft.com/office/officeart/2018/2/layout/IconVerticalSolidList"/>
    <dgm:cxn modelId="{F02618BB-B715-4531-BBCD-08531B850E1D}" type="presParOf" srcId="{9059C3FE-69AF-4F20-9988-9CF399D29128}" destId="{E987E2F6-BE3A-4BEF-8B49-5A8648803A1D}" srcOrd="1" destOrd="0" presId="urn:microsoft.com/office/officeart/2018/2/layout/IconVerticalSolidList"/>
    <dgm:cxn modelId="{915A1499-B605-4AE3-AB84-79DC50347141}" type="presParOf" srcId="{9059C3FE-69AF-4F20-9988-9CF399D29128}" destId="{F2B0774B-1268-46A2-928F-59C5DD591D29}" srcOrd="2" destOrd="0" presId="urn:microsoft.com/office/officeart/2018/2/layout/IconVerticalSolidList"/>
    <dgm:cxn modelId="{2CCA895C-3864-4DBF-8F7F-97D711021305}" type="presParOf" srcId="{9059C3FE-69AF-4F20-9988-9CF399D29128}" destId="{EEB2E6FD-76E9-4EA6-B8AE-D14EA81CE8DB}" srcOrd="3" destOrd="0" presId="urn:microsoft.com/office/officeart/2018/2/layout/IconVerticalSolidList"/>
    <dgm:cxn modelId="{63A65813-BA06-438B-A2BB-D0919AAB0951}" type="presParOf" srcId="{A43D7263-C2BF-47E8-AFE7-2310D64B78E9}" destId="{1821D861-4C7C-4281-B2FE-5A21E6A1AD86}" srcOrd="3" destOrd="0" presId="urn:microsoft.com/office/officeart/2018/2/layout/IconVerticalSolidList"/>
    <dgm:cxn modelId="{C23058D1-7B9F-415C-BDD8-A45161F3CDEA}" type="presParOf" srcId="{A43D7263-C2BF-47E8-AFE7-2310D64B78E9}" destId="{634EA5FF-913E-4500-B609-1D8E3647B3AA}" srcOrd="4" destOrd="0" presId="urn:microsoft.com/office/officeart/2018/2/layout/IconVerticalSolidList"/>
    <dgm:cxn modelId="{7D37F225-30AC-4FA1-9EC6-0E40FC0243B5}" type="presParOf" srcId="{634EA5FF-913E-4500-B609-1D8E3647B3AA}" destId="{EC2B0EDD-D992-4086-9868-8CEA9E63412B}" srcOrd="0" destOrd="0" presId="urn:microsoft.com/office/officeart/2018/2/layout/IconVerticalSolidList"/>
    <dgm:cxn modelId="{332F7093-5F3F-4D52-8E2F-26202D51E016}" type="presParOf" srcId="{634EA5FF-913E-4500-B609-1D8E3647B3AA}" destId="{5D71D8F6-7553-486A-8566-261265164962}" srcOrd="1" destOrd="0" presId="urn:microsoft.com/office/officeart/2018/2/layout/IconVerticalSolidList"/>
    <dgm:cxn modelId="{B5B87823-B87F-42B8-970D-BAAF6F6BAC35}" type="presParOf" srcId="{634EA5FF-913E-4500-B609-1D8E3647B3AA}" destId="{8BCF280A-229F-4B91-8DBF-A803415D58A3}" srcOrd="2" destOrd="0" presId="urn:microsoft.com/office/officeart/2018/2/layout/IconVerticalSolidList"/>
    <dgm:cxn modelId="{0602E79B-FD5D-4058-9691-EF0727498E6E}" type="presParOf" srcId="{634EA5FF-913E-4500-B609-1D8E3647B3AA}" destId="{98FA6544-BF49-4791-B269-4E31CDF0B90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20BC503A-F769-413C-BB8F-68161617458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6F1D00-1169-492D-B0D2-8CAF51195C7C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 noProof="0" dirty="0"/>
            <a:t>Um SEPA-Lastschriften </a:t>
          </a:r>
          <a:r>
            <a:rPr lang="de-DE" b="0" noProof="0" dirty="0"/>
            <a:t>vom Mitarbeiterkonto </a:t>
          </a:r>
          <a:r>
            <a:rPr lang="de-DE" b="1" noProof="0" dirty="0"/>
            <a:t>über die Personalabrechnung durchführen zu können</a:t>
          </a:r>
          <a:r>
            <a:rPr lang="de-DE" b="0" noProof="0" dirty="0"/>
            <a:t>, steht Ihnen in der Personalabrechnung eine </a:t>
          </a:r>
          <a:r>
            <a:rPr lang="de-DE" b="1" i="1" noProof="0" dirty="0">
              <a:hlinkClick xmlns:r="http://schemas.openxmlformats.org/officeDocument/2006/relationships" r:id="rId1"/>
            </a:rPr>
            <a:t>SEPA-Mandatsverwaltung</a:t>
          </a:r>
          <a:r>
            <a:rPr lang="de-DE" b="0" noProof="0" dirty="0"/>
            <a:t> zur Verfügung. </a:t>
          </a:r>
        </a:p>
      </dgm:t>
    </dgm:pt>
    <dgm:pt modelId="{7792D67C-EF0B-4095-88D7-D8810899B5EA}" type="parTrans" cxnId="{AFCF2C17-B4D8-414A-8A97-DF1AC77DB5B4}">
      <dgm:prSet/>
      <dgm:spPr/>
      <dgm:t>
        <a:bodyPr/>
        <a:lstStyle/>
        <a:p>
          <a:endParaRPr lang="en-US"/>
        </a:p>
      </dgm:t>
    </dgm:pt>
    <dgm:pt modelId="{C342ADEA-A181-4E59-9428-E045170A7109}" type="sibTrans" cxnId="{AFCF2C17-B4D8-414A-8A97-DF1AC77DB5B4}">
      <dgm:prSet/>
      <dgm:spPr/>
      <dgm:t>
        <a:bodyPr/>
        <a:lstStyle/>
        <a:p>
          <a:endParaRPr lang="en-US"/>
        </a:p>
      </dgm:t>
    </dgm:pt>
    <dgm:pt modelId="{572B8003-2307-4389-A978-893618E7B0C6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 noProof="0" dirty="0"/>
            <a:t>Diese App ermöglicht </a:t>
          </a:r>
          <a:r>
            <a:rPr lang="de-DE" b="0" noProof="0" dirty="0"/>
            <a:t>Ihnen, </a:t>
          </a:r>
          <a:r>
            <a:rPr lang="de-DE" b="1" noProof="0" dirty="0">
              <a:hlinkClick xmlns:r="http://schemas.openxmlformats.org/officeDocument/2006/relationships" r:id="rId2"/>
            </a:rPr>
            <a:t>SEPA-Mandate</a:t>
          </a:r>
          <a:r>
            <a:rPr lang="de-DE" b="1" noProof="0" dirty="0"/>
            <a:t> zur Hauptbankverbindung</a:t>
          </a:r>
          <a:r>
            <a:rPr lang="de-DE" b="0" noProof="0" dirty="0"/>
            <a:t> des Mitarbeiters </a:t>
          </a:r>
          <a:r>
            <a:rPr lang="de-DE" b="1" noProof="0" dirty="0"/>
            <a:t>anzulegen</a:t>
          </a:r>
          <a:r>
            <a:rPr lang="de-DE" b="0" noProof="0" dirty="0"/>
            <a:t> und zu </a:t>
          </a:r>
          <a:r>
            <a:rPr lang="de-DE" b="1" noProof="0" dirty="0">
              <a:hlinkClick xmlns:r="http://schemas.openxmlformats.org/officeDocument/2006/relationships" r:id="rId3"/>
            </a:rPr>
            <a:t>verwalten</a:t>
          </a:r>
          <a:r>
            <a:rPr lang="de-DE" b="0" noProof="0" dirty="0"/>
            <a:t>.</a:t>
          </a:r>
        </a:p>
      </dgm:t>
    </dgm:pt>
    <dgm:pt modelId="{BCCC17E9-E9C0-4A75-864E-7E9A998AE5B0}" type="parTrans" cxnId="{BAF3BAF5-0783-4E2C-BA3C-CAF903DA0815}">
      <dgm:prSet/>
      <dgm:spPr/>
      <dgm:t>
        <a:bodyPr/>
        <a:lstStyle/>
        <a:p>
          <a:endParaRPr lang="en-US"/>
        </a:p>
      </dgm:t>
    </dgm:pt>
    <dgm:pt modelId="{ABBF44E7-0FF4-4574-9F25-71044DE0640A}" type="sibTrans" cxnId="{BAF3BAF5-0783-4E2C-BA3C-CAF903DA0815}">
      <dgm:prSet/>
      <dgm:spPr/>
      <dgm:t>
        <a:bodyPr/>
        <a:lstStyle/>
        <a:p>
          <a:endParaRPr lang="en-US"/>
        </a:p>
      </dgm:t>
    </dgm:pt>
    <dgm:pt modelId="{A43D7263-C2BF-47E8-AFE7-2310D64B78E9}" type="pres">
      <dgm:prSet presAssocID="{20BC503A-F769-413C-BB8F-681616174580}" presName="root" presStyleCnt="0">
        <dgm:presLayoutVars>
          <dgm:dir/>
          <dgm:resizeHandles val="exact"/>
        </dgm:presLayoutVars>
      </dgm:prSet>
      <dgm:spPr/>
    </dgm:pt>
    <dgm:pt modelId="{A83D654E-3199-4382-8AA2-CD1CC283075F}" type="pres">
      <dgm:prSet presAssocID="{F66F1D00-1169-492D-B0D2-8CAF51195C7C}" presName="compNode" presStyleCnt="0"/>
      <dgm:spPr/>
    </dgm:pt>
    <dgm:pt modelId="{BBEF6009-80CE-44B2-BE02-832925BBEB72}" type="pres">
      <dgm:prSet presAssocID="{F66F1D00-1169-492D-B0D2-8CAF51195C7C}" presName="bgRect" presStyleLbl="bgShp" presStyleIdx="0" presStyleCnt="2" custScaleY="126710"/>
      <dgm:spPr/>
    </dgm:pt>
    <dgm:pt modelId="{C01CF249-9CF3-48FA-A6C4-33B11792E216}" type="pres">
      <dgm:prSet presAssocID="{F66F1D00-1169-492D-B0D2-8CAF51195C7C}" presName="iconRect" presStyleLbl="node1" presStyleIdx="0" presStyleCnt="2"/>
      <dgm:spPr>
        <a:blipFill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gisztráció"/>
        </a:ext>
      </dgm:extLst>
    </dgm:pt>
    <dgm:pt modelId="{63DD9F47-12D3-42E8-A992-3860AE891976}" type="pres">
      <dgm:prSet presAssocID="{F66F1D00-1169-492D-B0D2-8CAF51195C7C}" presName="spaceRect" presStyleCnt="0"/>
      <dgm:spPr/>
    </dgm:pt>
    <dgm:pt modelId="{D3E5520C-6A30-41FA-BC87-5CB9F85A1459}" type="pres">
      <dgm:prSet presAssocID="{F66F1D00-1169-492D-B0D2-8CAF51195C7C}" presName="parTx" presStyleLbl="revTx" presStyleIdx="0" presStyleCnt="2">
        <dgm:presLayoutVars>
          <dgm:chMax val="0"/>
          <dgm:chPref val="0"/>
        </dgm:presLayoutVars>
      </dgm:prSet>
      <dgm:spPr/>
    </dgm:pt>
    <dgm:pt modelId="{4C93ABED-F7C8-409F-9FAE-AEA58BA4059C}" type="pres">
      <dgm:prSet presAssocID="{C342ADEA-A181-4E59-9428-E045170A7109}" presName="sibTrans" presStyleCnt="0"/>
      <dgm:spPr/>
    </dgm:pt>
    <dgm:pt modelId="{634EA5FF-913E-4500-B609-1D8E3647B3AA}" type="pres">
      <dgm:prSet presAssocID="{572B8003-2307-4389-A978-893618E7B0C6}" presName="compNode" presStyleCnt="0"/>
      <dgm:spPr/>
    </dgm:pt>
    <dgm:pt modelId="{EC2B0EDD-D992-4086-9868-8CEA9E63412B}" type="pres">
      <dgm:prSet presAssocID="{572B8003-2307-4389-A978-893618E7B0C6}" presName="bgRect" presStyleLbl="bgShp" presStyleIdx="1" presStyleCnt="2" custScaleY="131036"/>
      <dgm:spPr/>
    </dgm:pt>
    <dgm:pt modelId="{5D71D8F6-7553-486A-8566-261265164962}" type="pres">
      <dgm:prSet presAssocID="{572B8003-2307-4389-A978-893618E7B0C6}" presName="iconRect" presStyleLbl="node1" presStyleIdx="1" presStyleCnt="2"/>
      <dgm:spPr>
        <a:blipFill rotWithShape="1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eliratok"/>
        </a:ext>
      </dgm:extLst>
    </dgm:pt>
    <dgm:pt modelId="{8BCF280A-229F-4B91-8DBF-A803415D58A3}" type="pres">
      <dgm:prSet presAssocID="{572B8003-2307-4389-A978-893618E7B0C6}" presName="spaceRect" presStyleCnt="0"/>
      <dgm:spPr/>
    </dgm:pt>
    <dgm:pt modelId="{98FA6544-BF49-4791-B269-4E31CDF0B90C}" type="pres">
      <dgm:prSet presAssocID="{572B8003-2307-4389-A978-893618E7B0C6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44DC107-746B-48CF-8419-D97299EDA072}" type="presOf" srcId="{572B8003-2307-4389-A978-893618E7B0C6}" destId="{98FA6544-BF49-4791-B269-4E31CDF0B90C}" srcOrd="0" destOrd="0" presId="urn:microsoft.com/office/officeart/2018/2/layout/IconVerticalSolidList"/>
    <dgm:cxn modelId="{AFCF2C17-B4D8-414A-8A97-DF1AC77DB5B4}" srcId="{20BC503A-F769-413C-BB8F-681616174580}" destId="{F66F1D00-1169-492D-B0D2-8CAF51195C7C}" srcOrd="0" destOrd="0" parTransId="{7792D67C-EF0B-4095-88D7-D8810899B5EA}" sibTransId="{C342ADEA-A181-4E59-9428-E045170A7109}"/>
    <dgm:cxn modelId="{6DC2E44D-9086-4A83-A789-1C596038B91F}" type="presOf" srcId="{F66F1D00-1169-492D-B0D2-8CAF51195C7C}" destId="{D3E5520C-6A30-41FA-BC87-5CB9F85A1459}" srcOrd="0" destOrd="0" presId="urn:microsoft.com/office/officeart/2018/2/layout/IconVerticalSolidList"/>
    <dgm:cxn modelId="{A17CBAF3-18F2-4BD8-B476-021FC36641E3}" type="presOf" srcId="{20BC503A-F769-413C-BB8F-681616174580}" destId="{A43D7263-C2BF-47E8-AFE7-2310D64B78E9}" srcOrd="0" destOrd="0" presId="urn:microsoft.com/office/officeart/2018/2/layout/IconVerticalSolidList"/>
    <dgm:cxn modelId="{BAF3BAF5-0783-4E2C-BA3C-CAF903DA0815}" srcId="{20BC503A-F769-413C-BB8F-681616174580}" destId="{572B8003-2307-4389-A978-893618E7B0C6}" srcOrd="1" destOrd="0" parTransId="{BCCC17E9-E9C0-4A75-864E-7E9A998AE5B0}" sibTransId="{ABBF44E7-0FF4-4574-9F25-71044DE0640A}"/>
    <dgm:cxn modelId="{9A7F474A-ABEB-439E-B7D6-787DB1F8FBFE}" type="presParOf" srcId="{A43D7263-C2BF-47E8-AFE7-2310D64B78E9}" destId="{A83D654E-3199-4382-8AA2-CD1CC283075F}" srcOrd="0" destOrd="0" presId="urn:microsoft.com/office/officeart/2018/2/layout/IconVerticalSolidList"/>
    <dgm:cxn modelId="{0C0F4070-BDB7-4BC0-8FF3-570B0FEA50DB}" type="presParOf" srcId="{A83D654E-3199-4382-8AA2-CD1CC283075F}" destId="{BBEF6009-80CE-44B2-BE02-832925BBEB72}" srcOrd="0" destOrd="0" presId="urn:microsoft.com/office/officeart/2018/2/layout/IconVerticalSolidList"/>
    <dgm:cxn modelId="{AC98FB6F-52C5-4307-B8D9-059C0F5DE575}" type="presParOf" srcId="{A83D654E-3199-4382-8AA2-CD1CC283075F}" destId="{C01CF249-9CF3-48FA-A6C4-33B11792E216}" srcOrd="1" destOrd="0" presId="urn:microsoft.com/office/officeart/2018/2/layout/IconVerticalSolidList"/>
    <dgm:cxn modelId="{462AE961-7405-4B1B-BC8A-126009A5F489}" type="presParOf" srcId="{A83D654E-3199-4382-8AA2-CD1CC283075F}" destId="{63DD9F47-12D3-42E8-A992-3860AE891976}" srcOrd="2" destOrd="0" presId="urn:microsoft.com/office/officeart/2018/2/layout/IconVerticalSolidList"/>
    <dgm:cxn modelId="{164FCE2C-3F5C-4C09-82DF-A2B5FB9206CA}" type="presParOf" srcId="{A83D654E-3199-4382-8AA2-CD1CC283075F}" destId="{D3E5520C-6A30-41FA-BC87-5CB9F85A1459}" srcOrd="3" destOrd="0" presId="urn:microsoft.com/office/officeart/2018/2/layout/IconVerticalSolidList"/>
    <dgm:cxn modelId="{F66B82F8-F397-4B46-B619-9971630556FB}" type="presParOf" srcId="{A43D7263-C2BF-47E8-AFE7-2310D64B78E9}" destId="{4C93ABED-F7C8-409F-9FAE-AEA58BA4059C}" srcOrd="1" destOrd="0" presId="urn:microsoft.com/office/officeart/2018/2/layout/IconVerticalSolidList"/>
    <dgm:cxn modelId="{C23058D1-7B9F-415C-BDD8-A45161F3CDEA}" type="presParOf" srcId="{A43D7263-C2BF-47E8-AFE7-2310D64B78E9}" destId="{634EA5FF-913E-4500-B609-1D8E3647B3AA}" srcOrd="2" destOrd="0" presId="urn:microsoft.com/office/officeart/2018/2/layout/IconVerticalSolidList"/>
    <dgm:cxn modelId="{7D37F225-30AC-4FA1-9EC6-0E40FC0243B5}" type="presParOf" srcId="{634EA5FF-913E-4500-B609-1D8E3647B3AA}" destId="{EC2B0EDD-D992-4086-9868-8CEA9E63412B}" srcOrd="0" destOrd="0" presId="urn:microsoft.com/office/officeart/2018/2/layout/IconVerticalSolidList"/>
    <dgm:cxn modelId="{332F7093-5F3F-4D52-8E2F-26202D51E016}" type="presParOf" srcId="{634EA5FF-913E-4500-B609-1D8E3647B3AA}" destId="{5D71D8F6-7553-486A-8566-261265164962}" srcOrd="1" destOrd="0" presId="urn:microsoft.com/office/officeart/2018/2/layout/IconVerticalSolidList"/>
    <dgm:cxn modelId="{B5B87823-B87F-42B8-970D-BAAF6F6BAC35}" type="presParOf" srcId="{634EA5FF-913E-4500-B609-1D8E3647B3AA}" destId="{8BCF280A-229F-4B91-8DBF-A803415D58A3}" srcOrd="2" destOrd="0" presId="urn:microsoft.com/office/officeart/2018/2/layout/IconVerticalSolidList"/>
    <dgm:cxn modelId="{0602E79B-FD5D-4058-9691-EF0727498E6E}" type="presParOf" srcId="{634EA5FF-913E-4500-B609-1D8E3647B3AA}" destId="{98FA6544-BF49-4791-B269-4E31CDF0B90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FFC5A3C8-03BF-42E5-B79C-190F0B32500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AC4CAB-EF4B-447A-8DD3-23F8C6596711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0" noProof="0" dirty="0"/>
            <a:t>Wenn Sie ein </a:t>
          </a:r>
          <a:r>
            <a:rPr lang="de-DE" b="1" noProof="0" dirty="0"/>
            <a:t>neues Mandat anlegen</a:t>
          </a:r>
          <a:r>
            <a:rPr lang="de-DE" b="0" noProof="0" dirty="0"/>
            <a:t> möchten und </a:t>
          </a:r>
          <a:r>
            <a:rPr lang="de-DE" b="1" noProof="0" dirty="0"/>
            <a:t>im Einstiegsbild Daten vorgeben</a:t>
          </a:r>
          <a:r>
            <a:rPr lang="de-DE" b="0" noProof="0" dirty="0"/>
            <a:t>:</a:t>
          </a:r>
        </a:p>
      </dgm:t>
    </dgm:pt>
    <dgm:pt modelId="{05A87283-F924-4B34-93C8-53237DE1312C}" type="parTrans" cxnId="{AF3C3A6F-F625-487C-94CF-B6B9C5D43B27}">
      <dgm:prSet/>
      <dgm:spPr/>
      <dgm:t>
        <a:bodyPr/>
        <a:lstStyle/>
        <a:p>
          <a:endParaRPr lang="en-US"/>
        </a:p>
      </dgm:t>
    </dgm:pt>
    <dgm:pt modelId="{8BC84D78-88CA-4A77-BFF1-6ECE50BE7892}" type="sibTrans" cxnId="{AF3C3A6F-F625-487C-94CF-B6B9C5D43B27}">
      <dgm:prSet/>
      <dgm:spPr/>
      <dgm:t>
        <a:bodyPr/>
        <a:lstStyle/>
        <a:p>
          <a:endParaRPr lang="en-US"/>
        </a:p>
      </dgm:t>
    </dgm:pt>
    <dgm:pt modelId="{4AB82829-F7D1-4DDF-B0B8-FB195EF1612E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0" noProof="0" dirty="0"/>
            <a:t>Ausgehend </a:t>
          </a:r>
          <a:r>
            <a:rPr lang="de-DE" b="1" noProof="0" dirty="0"/>
            <a:t>von dieser Liste </a:t>
          </a:r>
          <a:r>
            <a:rPr lang="de-DE" b="0" noProof="0" dirty="0"/>
            <a:t>haben Sie folgende </a:t>
          </a:r>
          <a:r>
            <a:rPr lang="de-DE" b="1" noProof="0" dirty="0"/>
            <a:t>Möglichkeiten</a:t>
          </a:r>
          <a:r>
            <a:rPr lang="de-DE" b="0" noProof="0" dirty="0"/>
            <a:t>:</a:t>
          </a:r>
        </a:p>
      </dgm:t>
    </dgm:pt>
    <dgm:pt modelId="{EC97266B-7162-4655-BD8D-E3BF9E3ECBB5}" type="sibTrans" cxnId="{FCADD564-8C08-4D4B-AA04-26DB0D85D325}">
      <dgm:prSet/>
      <dgm:spPr/>
      <dgm:t>
        <a:bodyPr/>
        <a:lstStyle/>
        <a:p>
          <a:endParaRPr lang="en-US"/>
        </a:p>
      </dgm:t>
    </dgm:pt>
    <dgm:pt modelId="{96BE309C-949B-4AA5-B64D-35B92E74D08E}" type="parTrans" cxnId="{FCADD564-8C08-4D4B-AA04-26DB0D85D325}">
      <dgm:prSet/>
      <dgm:spPr/>
      <dgm:t>
        <a:bodyPr/>
        <a:lstStyle/>
        <a:p>
          <a:endParaRPr lang="en-US"/>
        </a:p>
      </dgm:t>
    </dgm:pt>
    <dgm:pt modelId="{8D2CA36F-36F1-43EA-A2FA-043D81517E74}" type="pres">
      <dgm:prSet presAssocID="{FFC5A3C8-03BF-42E5-B79C-190F0B325000}" presName="root" presStyleCnt="0">
        <dgm:presLayoutVars>
          <dgm:dir/>
          <dgm:resizeHandles val="exact"/>
        </dgm:presLayoutVars>
      </dgm:prSet>
      <dgm:spPr/>
    </dgm:pt>
    <dgm:pt modelId="{F5C1F289-32A2-41AB-8DD1-25772CE2DA1E}" type="pres">
      <dgm:prSet presAssocID="{B9AC4CAB-EF4B-447A-8DD3-23F8C6596711}" presName="compNode" presStyleCnt="0"/>
      <dgm:spPr/>
    </dgm:pt>
    <dgm:pt modelId="{718947F2-B47B-4813-ACC0-9732EB222F48}" type="pres">
      <dgm:prSet presAssocID="{B9AC4CAB-EF4B-447A-8DD3-23F8C6596711}" presName="bgRect" presStyleLbl="bgShp" presStyleIdx="0" presStyleCnt="2" custScaleY="142827"/>
      <dgm:spPr/>
    </dgm:pt>
    <dgm:pt modelId="{A08C4200-3EB2-40B3-AF9F-F6A4A8082580}" type="pres">
      <dgm:prSet presAssocID="{B9AC4CAB-EF4B-447A-8DD3-23F8C659671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zámítógép"/>
        </a:ext>
      </dgm:extLst>
    </dgm:pt>
    <dgm:pt modelId="{1D95A02B-EBCE-40FB-83D6-0F5733379FE2}" type="pres">
      <dgm:prSet presAssocID="{B9AC4CAB-EF4B-447A-8DD3-23F8C6596711}" presName="spaceRect" presStyleCnt="0"/>
      <dgm:spPr/>
    </dgm:pt>
    <dgm:pt modelId="{1FEE6EA8-2210-4D3E-AF84-0A9131807659}" type="pres">
      <dgm:prSet presAssocID="{B9AC4CAB-EF4B-447A-8DD3-23F8C6596711}" presName="parTx" presStyleLbl="revTx" presStyleIdx="0" presStyleCnt="2" custScaleX="53868" custLinFactNeighborX="-25314" custLinFactNeighborY="433">
        <dgm:presLayoutVars>
          <dgm:chMax val="0"/>
          <dgm:chPref val="0"/>
        </dgm:presLayoutVars>
      </dgm:prSet>
      <dgm:spPr/>
    </dgm:pt>
    <dgm:pt modelId="{2A04E856-4684-4995-8BE9-1D10857E4DD7}" type="pres">
      <dgm:prSet presAssocID="{8BC84D78-88CA-4A77-BFF1-6ECE50BE7892}" presName="sibTrans" presStyleCnt="0"/>
      <dgm:spPr/>
    </dgm:pt>
    <dgm:pt modelId="{29C317D6-2932-4462-A1E1-2F4A1296CF97}" type="pres">
      <dgm:prSet presAssocID="{4AB82829-F7D1-4DDF-B0B8-FB195EF1612E}" presName="compNode" presStyleCnt="0"/>
      <dgm:spPr/>
    </dgm:pt>
    <dgm:pt modelId="{AE15BA47-4742-41B3-BC6D-01BFCB15A547}" type="pres">
      <dgm:prSet presAssocID="{4AB82829-F7D1-4DDF-B0B8-FB195EF1612E}" presName="bgRect" presStyleLbl="bgShp" presStyleIdx="1" presStyleCnt="2" custScaleY="139584"/>
      <dgm:spPr/>
    </dgm:pt>
    <dgm:pt modelId="{B0F3126B-BBA0-485A-9869-2BC4D4564B39}" type="pres">
      <dgm:prSet presAssocID="{4AB82829-F7D1-4DDF-B0B8-FB195EF1612E}" presName="iconRect" presStyleLbl="node1" presStyleIdx="1" presStyleCnt="2" custLinFactNeighborX="2116" custLinFactNeighborY="-3033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C457B32D-DC83-436B-98F3-9EE229792F1A}" type="pres">
      <dgm:prSet presAssocID="{4AB82829-F7D1-4DDF-B0B8-FB195EF1612E}" presName="spaceRect" presStyleCnt="0"/>
      <dgm:spPr/>
    </dgm:pt>
    <dgm:pt modelId="{9A457492-CEEE-4A25-BA41-A71C046230EE}" type="pres">
      <dgm:prSet presAssocID="{4AB82829-F7D1-4DDF-B0B8-FB195EF1612E}" presName="parTx" presStyleLbl="revTx" presStyleIdx="1" presStyleCnt="2" custScaleX="41657" custLinFactNeighborX="-29611" custLinFactNeighborY="-10436">
        <dgm:presLayoutVars>
          <dgm:chMax val="0"/>
          <dgm:chPref val="0"/>
        </dgm:presLayoutVars>
      </dgm:prSet>
      <dgm:spPr/>
    </dgm:pt>
  </dgm:ptLst>
  <dgm:cxnLst>
    <dgm:cxn modelId="{C4601429-BB76-4108-84EF-6E177DD0B5FB}" type="presOf" srcId="{FFC5A3C8-03BF-42E5-B79C-190F0B325000}" destId="{8D2CA36F-36F1-43EA-A2FA-043D81517E74}" srcOrd="0" destOrd="0" presId="urn:microsoft.com/office/officeart/2018/2/layout/IconVerticalSolidList"/>
    <dgm:cxn modelId="{085D5644-1F67-46D5-8F87-5ACE50B5D5C5}" type="presOf" srcId="{4AB82829-F7D1-4DDF-B0B8-FB195EF1612E}" destId="{9A457492-CEEE-4A25-BA41-A71C046230EE}" srcOrd="0" destOrd="0" presId="urn:microsoft.com/office/officeart/2018/2/layout/IconVerticalSolidList"/>
    <dgm:cxn modelId="{FCADD564-8C08-4D4B-AA04-26DB0D85D325}" srcId="{FFC5A3C8-03BF-42E5-B79C-190F0B325000}" destId="{4AB82829-F7D1-4DDF-B0B8-FB195EF1612E}" srcOrd="1" destOrd="0" parTransId="{96BE309C-949B-4AA5-B64D-35B92E74D08E}" sibTransId="{EC97266B-7162-4655-BD8D-E3BF9E3ECBB5}"/>
    <dgm:cxn modelId="{AF3C3A6F-F625-487C-94CF-B6B9C5D43B27}" srcId="{FFC5A3C8-03BF-42E5-B79C-190F0B325000}" destId="{B9AC4CAB-EF4B-447A-8DD3-23F8C6596711}" srcOrd="0" destOrd="0" parTransId="{05A87283-F924-4B34-93C8-53237DE1312C}" sibTransId="{8BC84D78-88CA-4A77-BFF1-6ECE50BE7892}"/>
    <dgm:cxn modelId="{BEBD35EE-9358-46A0-9E45-D1C4BD300612}" type="presOf" srcId="{B9AC4CAB-EF4B-447A-8DD3-23F8C6596711}" destId="{1FEE6EA8-2210-4D3E-AF84-0A9131807659}" srcOrd="0" destOrd="0" presId="urn:microsoft.com/office/officeart/2018/2/layout/IconVerticalSolidList"/>
    <dgm:cxn modelId="{529733E5-EA45-4AC9-B2BB-8D6DD24F8800}" type="presParOf" srcId="{8D2CA36F-36F1-43EA-A2FA-043D81517E74}" destId="{F5C1F289-32A2-41AB-8DD1-25772CE2DA1E}" srcOrd="0" destOrd="0" presId="urn:microsoft.com/office/officeart/2018/2/layout/IconVerticalSolidList"/>
    <dgm:cxn modelId="{16558831-297C-49D5-9631-25C6D814B51B}" type="presParOf" srcId="{F5C1F289-32A2-41AB-8DD1-25772CE2DA1E}" destId="{718947F2-B47B-4813-ACC0-9732EB222F48}" srcOrd="0" destOrd="0" presId="urn:microsoft.com/office/officeart/2018/2/layout/IconVerticalSolidList"/>
    <dgm:cxn modelId="{548F3D5F-0831-4900-B58D-EF9FB221F01A}" type="presParOf" srcId="{F5C1F289-32A2-41AB-8DD1-25772CE2DA1E}" destId="{A08C4200-3EB2-40B3-AF9F-F6A4A8082580}" srcOrd="1" destOrd="0" presId="urn:microsoft.com/office/officeart/2018/2/layout/IconVerticalSolidList"/>
    <dgm:cxn modelId="{CAABA285-CD4D-47D2-B6A9-0255A982885F}" type="presParOf" srcId="{F5C1F289-32A2-41AB-8DD1-25772CE2DA1E}" destId="{1D95A02B-EBCE-40FB-83D6-0F5733379FE2}" srcOrd="2" destOrd="0" presId="urn:microsoft.com/office/officeart/2018/2/layout/IconVerticalSolidList"/>
    <dgm:cxn modelId="{31283C2E-4A12-45FC-884B-5CE4F6CCE8BE}" type="presParOf" srcId="{F5C1F289-32A2-41AB-8DD1-25772CE2DA1E}" destId="{1FEE6EA8-2210-4D3E-AF84-0A9131807659}" srcOrd="3" destOrd="0" presId="urn:microsoft.com/office/officeart/2018/2/layout/IconVerticalSolidList"/>
    <dgm:cxn modelId="{A5B65692-1B97-4C3E-A2D3-7E05676D48F1}" type="presParOf" srcId="{8D2CA36F-36F1-43EA-A2FA-043D81517E74}" destId="{2A04E856-4684-4995-8BE9-1D10857E4DD7}" srcOrd="1" destOrd="0" presId="urn:microsoft.com/office/officeart/2018/2/layout/IconVerticalSolidList"/>
    <dgm:cxn modelId="{190DD11A-D8F9-4247-BEF9-A0A86C949D6A}" type="presParOf" srcId="{8D2CA36F-36F1-43EA-A2FA-043D81517E74}" destId="{29C317D6-2932-4462-A1E1-2F4A1296CF97}" srcOrd="2" destOrd="0" presId="urn:microsoft.com/office/officeart/2018/2/layout/IconVerticalSolidList"/>
    <dgm:cxn modelId="{CDDFC5D4-FA47-48A3-820E-D3EB8295D0F7}" type="presParOf" srcId="{29C317D6-2932-4462-A1E1-2F4A1296CF97}" destId="{AE15BA47-4742-41B3-BC6D-01BFCB15A547}" srcOrd="0" destOrd="0" presId="urn:microsoft.com/office/officeart/2018/2/layout/IconVerticalSolidList"/>
    <dgm:cxn modelId="{FECFA6BB-14B0-4D64-A2AE-4829045368BF}" type="presParOf" srcId="{29C317D6-2932-4462-A1E1-2F4A1296CF97}" destId="{B0F3126B-BBA0-485A-9869-2BC4D4564B39}" srcOrd="1" destOrd="0" presId="urn:microsoft.com/office/officeart/2018/2/layout/IconVerticalSolidList"/>
    <dgm:cxn modelId="{B6367800-03C3-4FEE-B267-5FEB10506A75}" type="presParOf" srcId="{29C317D6-2932-4462-A1E1-2F4A1296CF97}" destId="{C457B32D-DC83-436B-98F3-9EE229792F1A}" srcOrd="2" destOrd="0" presId="urn:microsoft.com/office/officeart/2018/2/layout/IconVerticalSolidList"/>
    <dgm:cxn modelId="{08531255-2D5B-42E0-B79D-9271E1949EAB}" type="presParOf" srcId="{29C317D6-2932-4462-A1E1-2F4A1296CF97}" destId="{9A457492-CEEE-4A25-BA41-A71C046230E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BC503A-F769-413C-BB8F-68161617458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6F1D00-1169-492D-B0D2-8CAF51195C7C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 noProof="0" dirty="0"/>
            <a:t>Rechnungsbelege</a:t>
          </a:r>
          <a:r>
            <a:rPr lang="de-DE" noProof="0" dirty="0"/>
            <a:t> landen in Invoice Monitor</a:t>
          </a:r>
          <a:endParaRPr lang="de-DE" b="0" noProof="0" dirty="0"/>
        </a:p>
      </dgm:t>
    </dgm:pt>
    <dgm:pt modelId="{7792D67C-EF0B-4095-88D7-D8810899B5EA}" type="parTrans" cxnId="{AFCF2C17-B4D8-414A-8A97-DF1AC77DB5B4}">
      <dgm:prSet/>
      <dgm:spPr/>
      <dgm:t>
        <a:bodyPr/>
        <a:lstStyle/>
        <a:p>
          <a:endParaRPr lang="en-US"/>
        </a:p>
      </dgm:t>
    </dgm:pt>
    <dgm:pt modelId="{C342ADEA-A181-4E59-9428-E045170A7109}" type="sibTrans" cxnId="{AFCF2C17-B4D8-414A-8A97-DF1AC77DB5B4}">
      <dgm:prSet/>
      <dgm:spPr/>
      <dgm:t>
        <a:bodyPr/>
        <a:lstStyle/>
        <a:p>
          <a:endParaRPr lang="en-US"/>
        </a:p>
      </dgm:t>
    </dgm:pt>
    <dgm:pt modelId="{55F744F9-6D1F-4876-A556-97FEE280C2D0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 noProof="0" dirty="0"/>
            <a:t>wenn</a:t>
          </a:r>
          <a:r>
            <a:rPr lang="de-DE" noProof="0" dirty="0"/>
            <a:t> </a:t>
          </a:r>
          <a:r>
            <a:rPr lang="de-DE" noProof="0" dirty="0">
              <a:hlinkClick xmlns:r="http://schemas.openxmlformats.org/officeDocument/2006/relationships" r:id="rId1"/>
            </a:rPr>
            <a:t>xSuite</a:t>
          </a:r>
          <a:r>
            <a:rPr lang="de-DE" noProof="0" dirty="0"/>
            <a:t> </a:t>
          </a:r>
          <a:r>
            <a:rPr lang="de-DE" b="1" noProof="0" dirty="0"/>
            <a:t>Probleme beim Auslesen</a:t>
          </a:r>
          <a:r>
            <a:rPr lang="de-DE" noProof="0" dirty="0"/>
            <a:t> der Rechnungsbelege haben</a:t>
          </a:r>
        </a:p>
      </dgm:t>
    </dgm:pt>
    <dgm:pt modelId="{9131BF3F-E58D-41E3-8BC2-029CF6370BB1}" type="parTrans" cxnId="{B81DF770-E04F-406D-998B-C4151BBE4D59}">
      <dgm:prSet/>
      <dgm:spPr/>
      <dgm:t>
        <a:bodyPr/>
        <a:lstStyle/>
        <a:p>
          <a:endParaRPr lang="en-US"/>
        </a:p>
      </dgm:t>
    </dgm:pt>
    <dgm:pt modelId="{5EDB7B56-271C-4771-ACE8-76FE11284E5E}" type="sibTrans" cxnId="{B81DF770-E04F-406D-998B-C4151BBE4D59}">
      <dgm:prSet/>
      <dgm:spPr/>
      <dgm:t>
        <a:bodyPr/>
        <a:lstStyle/>
        <a:p>
          <a:endParaRPr lang="en-US"/>
        </a:p>
      </dgm:t>
    </dgm:pt>
    <dgm:pt modelId="{572B8003-2307-4389-A978-893618E7B0C6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 noProof="0" dirty="0"/>
            <a:t>Probleme</a:t>
          </a:r>
          <a:r>
            <a:rPr lang="hu-HU" b="1" noProof="0" dirty="0"/>
            <a:t> </a:t>
          </a:r>
          <a:r>
            <a:rPr lang="de-DE" b="1" noProof="0" dirty="0"/>
            <a:t>wie</a:t>
          </a:r>
          <a:r>
            <a:rPr lang="de-DE" noProof="0" dirty="0"/>
            <a:t> unvollständig ausgefüllten Pflichtfeldern </a:t>
          </a:r>
        </a:p>
      </dgm:t>
    </dgm:pt>
    <dgm:pt modelId="{BCCC17E9-E9C0-4A75-864E-7E9A998AE5B0}" type="parTrans" cxnId="{BAF3BAF5-0783-4E2C-BA3C-CAF903DA0815}">
      <dgm:prSet/>
      <dgm:spPr/>
      <dgm:t>
        <a:bodyPr/>
        <a:lstStyle/>
        <a:p>
          <a:endParaRPr lang="en-US"/>
        </a:p>
      </dgm:t>
    </dgm:pt>
    <dgm:pt modelId="{ABBF44E7-0FF4-4574-9F25-71044DE0640A}" type="sibTrans" cxnId="{BAF3BAF5-0783-4E2C-BA3C-CAF903DA0815}">
      <dgm:prSet/>
      <dgm:spPr/>
      <dgm:t>
        <a:bodyPr/>
        <a:lstStyle/>
        <a:p>
          <a:endParaRPr lang="en-US"/>
        </a:p>
      </dgm:t>
    </dgm:pt>
    <dgm:pt modelId="{A43D7263-C2BF-47E8-AFE7-2310D64B78E9}" type="pres">
      <dgm:prSet presAssocID="{20BC503A-F769-413C-BB8F-681616174580}" presName="root" presStyleCnt="0">
        <dgm:presLayoutVars>
          <dgm:dir/>
          <dgm:resizeHandles val="exact"/>
        </dgm:presLayoutVars>
      </dgm:prSet>
      <dgm:spPr/>
    </dgm:pt>
    <dgm:pt modelId="{A83D654E-3199-4382-8AA2-CD1CC283075F}" type="pres">
      <dgm:prSet presAssocID="{F66F1D00-1169-492D-B0D2-8CAF51195C7C}" presName="compNode" presStyleCnt="0"/>
      <dgm:spPr/>
    </dgm:pt>
    <dgm:pt modelId="{BBEF6009-80CE-44B2-BE02-832925BBEB72}" type="pres">
      <dgm:prSet presAssocID="{F66F1D00-1169-492D-B0D2-8CAF51195C7C}" presName="bgRect" presStyleLbl="bgShp" presStyleIdx="0" presStyleCnt="3"/>
      <dgm:spPr/>
    </dgm:pt>
    <dgm:pt modelId="{C01CF249-9CF3-48FA-A6C4-33B11792E216}" type="pres">
      <dgm:prSet presAssocID="{F66F1D00-1169-492D-B0D2-8CAF51195C7C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gisztráció"/>
        </a:ext>
      </dgm:extLst>
    </dgm:pt>
    <dgm:pt modelId="{63DD9F47-12D3-42E8-A992-3860AE891976}" type="pres">
      <dgm:prSet presAssocID="{F66F1D00-1169-492D-B0D2-8CAF51195C7C}" presName="spaceRect" presStyleCnt="0"/>
      <dgm:spPr/>
    </dgm:pt>
    <dgm:pt modelId="{D3E5520C-6A30-41FA-BC87-5CB9F85A1459}" type="pres">
      <dgm:prSet presAssocID="{F66F1D00-1169-492D-B0D2-8CAF51195C7C}" presName="parTx" presStyleLbl="revTx" presStyleIdx="0" presStyleCnt="3">
        <dgm:presLayoutVars>
          <dgm:chMax val="0"/>
          <dgm:chPref val="0"/>
        </dgm:presLayoutVars>
      </dgm:prSet>
      <dgm:spPr/>
    </dgm:pt>
    <dgm:pt modelId="{4C93ABED-F7C8-409F-9FAE-AEA58BA4059C}" type="pres">
      <dgm:prSet presAssocID="{C342ADEA-A181-4E59-9428-E045170A7109}" presName="sibTrans" presStyleCnt="0"/>
      <dgm:spPr/>
    </dgm:pt>
    <dgm:pt modelId="{9059C3FE-69AF-4F20-9988-9CF399D29128}" type="pres">
      <dgm:prSet presAssocID="{55F744F9-6D1F-4876-A556-97FEE280C2D0}" presName="compNode" presStyleCnt="0"/>
      <dgm:spPr/>
    </dgm:pt>
    <dgm:pt modelId="{03B97F6A-6D61-4830-A747-71EE72FE41EE}" type="pres">
      <dgm:prSet presAssocID="{55F744F9-6D1F-4876-A556-97FEE280C2D0}" presName="bgRect" presStyleLbl="bgShp" presStyleIdx="1" presStyleCnt="3"/>
      <dgm:spPr/>
    </dgm:pt>
    <dgm:pt modelId="{E987E2F6-BE3A-4BEF-8B49-5A8648803A1D}" type="pres">
      <dgm:prSet presAssocID="{55F744F9-6D1F-4876-A556-97FEE280C2D0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ópehely"/>
        </a:ext>
      </dgm:extLst>
    </dgm:pt>
    <dgm:pt modelId="{F2B0774B-1268-46A2-928F-59C5DD591D29}" type="pres">
      <dgm:prSet presAssocID="{55F744F9-6D1F-4876-A556-97FEE280C2D0}" presName="spaceRect" presStyleCnt="0"/>
      <dgm:spPr/>
    </dgm:pt>
    <dgm:pt modelId="{EEB2E6FD-76E9-4EA6-B8AE-D14EA81CE8DB}" type="pres">
      <dgm:prSet presAssocID="{55F744F9-6D1F-4876-A556-97FEE280C2D0}" presName="parTx" presStyleLbl="revTx" presStyleIdx="1" presStyleCnt="3">
        <dgm:presLayoutVars>
          <dgm:chMax val="0"/>
          <dgm:chPref val="0"/>
        </dgm:presLayoutVars>
      </dgm:prSet>
      <dgm:spPr/>
    </dgm:pt>
    <dgm:pt modelId="{1821D861-4C7C-4281-B2FE-5A21E6A1AD86}" type="pres">
      <dgm:prSet presAssocID="{5EDB7B56-271C-4771-ACE8-76FE11284E5E}" presName="sibTrans" presStyleCnt="0"/>
      <dgm:spPr/>
    </dgm:pt>
    <dgm:pt modelId="{634EA5FF-913E-4500-B609-1D8E3647B3AA}" type="pres">
      <dgm:prSet presAssocID="{572B8003-2307-4389-A978-893618E7B0C6}" presName="compNode" presStyleCnt="0"/>
      <dgm:spPr/>
    </dgm:pt>
    <dgm:pt modelId="{EC2B0EDD-D992-4086-9868-8CEA9E63412B}" type="pres">
      <dgm:prSet presAssocID="{572B8003-2307-4389-A978-893618E7B0C6}" presName="bgRect" presStyleLbl="bgShp" presStyleIdx="2" presStyleCnt="3"/>
      <dgm:spPr/>
    </dgm:pt>
    <dgm:pt modelId="{5D71D8F6-7553-486A-8566-261265164962}" type="pres">
      <dgm:prSet presAssocID="{572B8003-2307-4389-A978-893618E7B0C6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eliratok"/>
        </a:ext>
      </dgm:extLst>
    </dgm:pt>
    <dgm:pt modelId="{8BCF280A-229F-4B91-8DBF-A803415D58A3}" type="pres">
      <dgm:prSet presAssocID="{572B8003-2307-4389-A978-893618E7B0C6}" presName="spaceRect" presStyleCnt="0"/>
      <dgm:spPr/>
    </dgm:pt>
    <dgm:pt modelId="{98FA6544-BF49-4791-B269-4E31CDF0B90C}" type="pres">
      <dgm:prSet presAssocID="{572B8003-2307-4389-A978-893618E7B0C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44DC107-746B-48CF-8419-D97299EDA072}" type="presOf" srcId="{572B8003-2307-4389-A978-893618E7B0C6}" destId="{98FA6544-BF49-4791-B269-4E31CDF0B90C}" srcOrd="0" destOrd="0" presId="urn:microsoft.com/office/officeart/2018/2/layout/IconVerticalSolidList"/>
    <dgm:cxn modelId="{AFCF2C17-B4D8-414A-8A97-DF1AC77DB5B4}" srcId="{20BC503A-F769-413C-BB8F-681616174580}" destId="{F66F1D00-1169-492D-B0D2-8CAF51195C7C}" srcOrd="0" destOrd="0" parTransId="{7792D67C-EF0B-4095-88D7-D8810899B5EA}" sibTransId="{C342ADEA-A181-4E59-9428-E045170A7109}"/>
    <dgm:cxn modelId="{6DC2E44D-9086-4A83-A789-1C596038B91F}" type="presOf" srcId="{F66F1D00-1169-492D-B0D2-8CAF51195C7C}" destId="{D3E5520C-6A30-41FA-BC87-5CB9F85A1459}" srcOrd="0" destOrd="0" presId="urn:microsoft.com/office/officeart/2018/2/layout/IconVerticalSolidList"/>
    <dgm:cxn modelId="{B81DF770-E04F-406D-998B-C4151BBE4D59}" srcId="{20BC503A-F769-413C-BB8F-681616174580}" destId="{55F744F9-6D1F-4876-A556-97FEE280C2D0}" srcOrd="1" destOrd="0" parTransId="{9131BF3F-E58D-41E3-8BC2-029CF6370BB1}" sibTransId="{5EDB7B56-271C-4771-ACE8-76FE11284E5E}"/>
    <dgm:cxn modelId="{0D61C9E5-CD5D-40D1-A82F-7E4BE61E8DA3}" type="presOf" srcId="{55F744F9-6D1F-4876-A556-97FEE280C2D0}" destId="{EEB2E6FD-76E9-4EA6-B8AE-D14EA81CE8DB}" srcOrd="0" destOrd="0" presId="urn:microsoft.com/office/officeart/2018/2/layout/IconVerticalSolidList"/>
    <dgm:cxn modelId="{A17CBAF3-18F2-4BD8-B476-021FC36641E3}" type="presOf" srcId="{20BC503A-F769-413C-BB8F-681616174580}" destId="{A43D7263-C2BF-47E8-AFE7-2310D64B78E9}" srcOrd="0" destOrd="0" presId="urn:microsoft.com/office/officeart/2018/2/layout/IconVerticalSolidList"/>
    <dgm:cxn modelId="{BAF3BAF5-0783-4E2C-BA3C-CAF903DA0815}" srcId="{20BC503A-F769-413C-BB8F-681616174580}" destId="{572B8003-2307-4389-A978-893618E7B0C6}" srcOrd="2" destOrd="0" parTransId="{BCCC17E9-E9C0-4A75-864E-7E9A998AE5B0}" sibTransId="{ABBF44E7-0FF4-4574-9F25-71044DE0640A}"/>
    <dgm:cxn modelId="{9A7F474A-ABEB-439E-B7D6-787DB1F8FBFE}" type="presParOf" srcId="{A43D7263-C2BF-47E8-AFE7-2310D64B78E9}" destId="{A83D654E-3199-4382-8AA2-CD1CC283075F}" srcOrd="0" destOrd="0" presId="urn:microsoft.com/office/officeart/2018/2/layout/IconVerticalSolidList"/>
    <dgm:cxn modelId="{0C0F4070-BDB7-4BC0-8FF3-570B0FEA50DB}" type="presParOf" srcId="{A83D654E-3199-4382-8AA2-CD1CC283075F}" destId="{BBEF6009-80CE-44B2-BE02-832925BBEB72}" srcOrd="0" destOrd="0" presId="urn:microsoft.com/office/officeart/2018/2/layout/IconVerticalSolidList"/>
    <dgm:cxn modelId="{AC98FB6F-52C5-4307-B8D9-059C0F5DE575}" type="presParOf" srcId="{A83D654E-3199-4382-8AA2-CD1CC283075F}" destId="{C01CF249-9CF3-48FA-A6C4-33B11792E216}" srcOrd="1" destOrd="0" presId="urn:microsoft.com/office/officeart/2018/2/layout/IconVerticalSolidList"/>
    <dgm:cxn modelId="{462AE961-7405-4B1B-BC8A-126009A5F489}" type="presParOf" srcId="{A83D654E-3199-4382-8AA2-CD1CC283075F}" destId="{63DD9F47-12D3-42E8-A992-3860AE891976}" srcOrd="2" destOrd="0" presId="urn:microsoft.com/office/officeart/2018/2/layout/IconVerticalSolidList"/>
    <dgm:cxn modelId="{164FCE2C-3F5C-4C09-82DF-A2B5FB9206CA}" type="presParOf" srcId="{A83D654E-3199-4382-8AA2-CD1CC283075F}" destId="{D3E5520C-6A30-41FA-BC87-5CB9F85A1459}" srcOrd="3" destOrd="0" presId="urn:microsoft.com/office/officeart/2018/2/layout/IconVerticalSolidList"/>
    <dgm:cxn modelId="{F66B82F8-F397-4B46-B619-9971630556FB}" type="presParOf" srcId="{A43D7263-C2BF-47E8-AFE7-2310D64B78E9}" destId="{4C93ABED-F7C8-409F-9FAE-AEA58BA4059C}" srcOrd="1" destOrd="0" presId="urn:microsoft.com/office/officeart/2018/2/layout/IconVerticalSolidList"/>
    <dgm:cxn modelId="{66C709A1-F0E2-4553-8FC3-AE780DB40889}" type="presParOf" srcId="{A43D7263-C2BF-47E8-AFE7-2310D64B78E9}" destId="{9059C3FE-69AF-4F20-9988-9CF399D29128}" srcOrd="2" destOrd="0" presId="urn:microsoft.com/office/officeart/2018/2/layout/IconVerticalSolidList"/>
    <dgm:cxn modelId="{BF4A6BEB-4CEB-41CB-8882-35EC96D7228F}" type="presParOf" srcId="{9059C3FE-69AF-4F20-9988-9CF399D29128}" destId="{03B97F6A-6D61-4830-A747-71EE72FE41EE}" srcOrd="0" destOrd="0" presId="urn:microsoft.com/office/officeart/2018/2/layout/IconVerticalSolidList"/>
    <dgm:cxn modelId="{F02618BB-B715-4531-BBCD-08531B850E1D}" type="presParOf" srcId="{9059C3FE-69AF-4F20-9988-9CF399D29128}" destId="{E987E2F6-BE3A-4BEF-8B49-5A8648803A1D}" srcOrd="1" destOrd="0" presId="urn:microsoft.com/office/officeart/2018/2/layout/IconVerticalSolidList"/>
    <dgm:cxn modelId="{915A1499-B605-4AE3-AB84-79DC50347141}" type="presParOf" srcId="{9059C3FE-69AF-4F20-9988-9CF399D29128}" destId="{F2B0774B-1268-46A2-928F-59C5DD591D29}" srcOrd="2" destOrd="0" presId="urn:microsoft.com/office/officeart/2018/2/layout/IconVerticalSolidList"/>
    <dgm:cxn modelId="{2CCA895C-3864-4DBF-8F7F-97D711021305}" type="presParOf" srcId="{9059C3FE-69AF-4F20-9988-9CF399D29128}" destId="{EEB2E6FD-76E9-4EA6-B8AE-D14EA81CE8DB}" srcOrd="3" destOrd="0" presId="urn:microsoft.com/office/officeart/2018/2/layout/IconVerticalSolidList"/>
    <dgm:cxn modelId="{63A65813-BA06-438B-A2BB-D0919AAB0951}" type="presParOf" srcId="{A43D7263-C2BF-47E8-AFE7-2310D64B78E9}" destId="{1821D861-4C7C-4281-B2FE-5A21E6A1AD86}" srcOrd="3" destOrd="0" presId="urn:microsoft.com/office/officeart/2018/2/layout/IconVerticalSolidList"/>
    <dgm:cxn modelId="{C23058D1-7B9F-415C-BDD8-A45161F3CDEA}" type="presParOf" srcId="{A43D7263-C2BF-47E8-AFE7-2310D64B78E9}" destId="{634EA5FF-913E-4500-B609-1D8E3647B3AA}" srcOrd="4" destOrd="0" presId="urn:microsoft.com/office/officeart/2018/2/layout/IconVerticalSolidList"/>
    <dgm:cxn modelId="{7D37F225-30AC-4FA1-9EC6-0E40FC0243B5}" type="presParOf" srcId="{634EA5FF-913E-4500-B609-1D8E3647B3AA}" destId="{EC2B0EDD-D992-4086-9868-8CEA9E63412B}" srcOrd="0" destOrd="0" presId="urn:microsoft.com/office/officeart/2018/2/layout/IconVerticalSolidList"/>
    <dgm:cxn modelId="{332F7093-5F3F-4D52-8E2F-26202D51E016}" type="presParOf" srcId="{634EA5FF-913E-4500-B609-1D8E3647B3AA}" destId="{5D71D8F6-7553-486A-8566-261265164962}" srcOrd="1" destOrd="0" presId="urn:microsoft.com/office/officeart/2018/2/layout/IconVerticalSolidList"/>
    <dgm:cxn modelId="{B5B87823-B87F-42B8-970D-BAAF6F6BAC35}" type="presParOf" srcId="{634EA5FF-913E-4500-B609-1D8E3647B3AA}" destId="{8BCF280A-229F-4B91-8DBF-A803415D58A3}" srcOrd="2" destOrd="0" presId="urn:microsoft.com/office/officeart/2018/2/layout/IconVerticalSolidList"/>
    <dgm:cxn modelId="{0602E79B-FD5D-4058-9691-EF0727498E6E}" type="presParOf" srcId="{634EA5FF-913E-4500-B609-1D8E3647B3AA}" destId="{98FA6544-BF49-4791-B269-4E31CDF0B90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20BC503A-F769-413C-BB8F-68161617458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6F1D00-1169-492D-B0D2-8CAF51195C7C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 noProof="0" dirty="0"/>
            <a:t>Die </a:t>
          </a:r>
          <a:r>
            <a:rPr lang="de-DE" b="1" i="1" noProof="0" dirty="0"/>
            <a:t>Änderung von SEPA-Mandaten </a:t>
          </a:r>
          <a:r>
            <a:rPr lang="de-DE" b="0" noProof="0" dirty="0"/>
            <a:t>kann über eine </a:t>
          </a:r>
          <a:r>
            <a:rPr lang="de-DE" b="1" noProof="0" dirty="0"/>
            <a:t>Synchronisierungslogik</a:t>
          </a:r>
          <a:r>
            <a:rPr lang="de-DE" b="0" noProof="0" dirty="0"/>
            <a:t> gesteuert werden.</a:t>
          </a:r>
        </a:p>
      </dgm:t>
    </dgm:pt>
    <dgm:pt modelId="{7792D67C-EF0B-4095-88D7-D8810899B5EA}" type="parTrans" cxnId="{AFCF2C17-B4D8-414A-8A97-DF1AC77DB5B4}">
      <dgm:prSet/>
      <dgm:spPr/>
      <dgm:t>
        <a:bodyPr/>
        <a:lstStyle/>
        <a:p>
          <a:endParaRPr lang="en-US"/>
        </a:p>
      </dgm:t>
    </dgm:pt>
    <dgm:pt modelId="{C342ADEA-A181-4E59-9428-E045170A7109}" type="sibTrans" cxnId="{AFCF2C17-B4D8-414A-8A97-DF1AC77DB5B4}">
      <dgm:prSet/>
      <dgm:spPr/>
      <dgm:t>
        <a:bodyPr/>
        <a:lstStyle/>
        <a:p>
          <a:endParaRPr lang="en-US"/>
        </a:p>
      </dgm:t>
    </dgm:pt>
    <dgm:pt modelId="{572B8003-2307-4389-A978-893618E7B0C6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0" noProof="0" dirty="0"/>
            <a:t>Auf diese Weise können Sie dafür sorgen, dass die Änderung der Mandate </a:t>
          </a:r>
          <a:r>
            <a:rPr lang="de-DE" b="1" noProof="0" dirty="0"/>
            <a:t>automatisch</a:t>
          </a:r>
          <a:r>
            <a:rPr lang="de-DE" b="0" noProof="0" dirty="0"/>
            <a:t> </a:t>
          </a:r>
          <a:r>
            <a:rPr lang="de-DE" b="1" noProof="0" dirty="0"/>
            <a:t>zum richtigen Zeitpunkt </a:t>
          </a:r>
          <a:r>
            <a:rPr lang="de-DE" b="0" noProof="0" dirty="0"/>
            <a:t>durchgeführt wird.</a:t>
          </a:r>
        </a:p>
      </dgm:t>
    </dgm:pt>
    <dgm:pt modelId="{BCCC17E9-E9C0-4A75-864E-7E9A998AE5B0}" type="parTrans" cxnId="{BAF3BAF5-0783-4E2C-BA3C-CAF903DA0815}">
      <dgm:prSet/>
      <dgm:spPr/>
      <dgm:t>
        <a:bodyPr/>
        <a:lstStyle/>
        <a:p>
          <a:endParaRPr lang="en-US"/>
        </a:p>
      </dgm:t>
    </dgm:pt>
    <dgm:pt modelId="{ABBF44E7-0FF4-4574-9F25-71044DE0640A}" type="sibTrans" cxnId="{BAF3BAF5-0783-4E2C-BA3C-CAF903DA0815}">
      <dgm:prSet/>
      <dgm:spPr/>
      <dgm:t>
        <a:bodyPr/>
        <a:lstStyle/>
        <a:p>
          <a:endParaRPr lang="en-US"/>
        </a:p>
      </dgm:t>
    </dgm:pt>
    <dgm:pt modelId="{A43D7263-C2BF-47E8-AFE7-2310D64B78E9}" type="pres">
      <dgm:prSet presAssocID="{20BC503A-F769-413C-BB8F-681616174580}" presName="root" presStyleCnt="0">
        <dgm:presLayoutVars>
          <dgm:dir/>
          <dgm:resizeHandles val="exact"/>
        </dgm:presLayoutVars>
      </dgm:prSet>
      <dgm:spPr/>
    </dgm:pt>
    <dgm:pt modelId="{A83D654E-3199-4382-8AA2-CD1CC283075F}" type="pres">
      <dgm:prSet presAssocID="{F66F1D00-1169-492D-B0D2-8CAF51195C7C}" presName="compNode" presStyleCnt="0"/>
      <dgm:spPr/>
    </dgm:pt>
    <dgm:pt modelId="{BBEF6009-80CE-44B2-BE02-832925BBEB72}" type="pres">
      <dgm:prSet presAssocID="{F66F1D00-1169-492D-B0D2-8CAF51195C7C}" presName="bgRect" presStyleLbl="bgShp" presStyleIdx="0" presStyleCnt="2" custScaleY="126710"/>
      <dgm:spPr/>
    </dgm:pt>
    <dgm:pt modelId="{C01CF249-9CF3-48FA-A6C4-33B11792E216}" type="pres">
      <dgm:prSet presAssocID="{F66F1D00-1169-492D-B0D2-8CAF51195C7C}" presName="iconRect" presStyleLbl="node1" presStyleIdx="0" presStyleCnt="2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gisztráció"/>
        </a:ext>
      </dgm:extLst>
    </dgm:pt>
    <dgm:pt modelId="{63DD9F47-12D3-42E8-A992-3860AE891976}" type="pres">
      <dgm:prSet presAssocID="{F66F1D00-1169-492D-B0D2-8CAF51195C7C}" presName="spaceRect" presStyleCnt="0"/>
      <dgm:spPr/>
    </dgm:pt>
    <dgm:pt modelId="{D3E5520C-6A30-41FA-BC87-5CB9F85A1459}" type="pres">
      <dgm:prSet presAssocID="{F66F1D00-1169-492D-B0D2-8CAF51195C7C}" presName="parTx" presStyleLbl="revTx" presStyleIdx="0" presStyleCnt="2">
        <dgm:presLayoutVars>
          <dgm:chMax val="0"/>
          <dgm:chPref val="0"/>
        </dgm:presLayoutVars>
      </dgm:prSet>
      <dgm:spPr/>
    </dgm:pt>
    <dgm:pt modelId="{4C93ABED-F7C8-409F-9FAE-AEA58BA4059C}" type="pres">
      <dgm:prSet presAssocID="{C342ADEA-A181-4E59-9428-E045170A7109}" presName="sibTrans" presStyleCnt="0"/>
      <dgm:spPr/>
    </dgm:pt>
    <dgm:pt modelId="{634EA5FF-913E-4500-B609-1D8E3647B3AA}" type="pres">
      <dgm:prSet presAssocID="{572B8003-2307-4389-A978-893618E7B0C6}" presName="compNode" presStyleCnt="0"/>
      <dgm:spPr/>
    </dgm:pt>
    <dgm:pt modelId="{EC2B0EDD-D992-4086-9868-8CEA9E63412B}" type="pres">
      <dgm:prSet presAssocID="{572B8003-2307-4389-A978-893618E7B0C6}" presName="bgRect" presStyleLbl="bgShp" presStyleIdx="1" presStyleCnt="2" custScaleY="131036"/>
      <dgm:spPr/>
    </dgm:pt>
    <dgm:pt modelId="{5D71D8F6-7553-486A-8566-261265164962}" type="pres">
      <dgm:prSet presAssocID="{572B8003-2307-4389-A978-893618E7B0C6}" presName="iconRect" presStyleLbl="node1" presStyleIdx="1" presStyleCnt="2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eliratok"/>
        </a:ext>
      </dgm:extLst>
    </dgm:pt>
    <dgm:pt modelId="{8BCF280A-229F-4B91-8DBF-A803415D58A3}" type="pres">
      <dgm:prSet presAssocID="{572B8003-2307-4389-A978-893618E7B0C6}" presName="spaceRect" presStyleCnt="0"/>
      <dgm:spPr/>
    </dgm:pt>
    <dgm:pt modelId="{98FA6544-BF49-4791-B269-4E31CDF0B90C}" type="pres">
      <dgm:prSet presAssocID="{572B8003-2307-4389-A978-893618E7B0C6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44DC107-746B-48CF-8419-D97299EDA072}" type="presOf" srcId="{572B8003-2307-4389-A978-893618E7B0C6}" destId="{98FA6544-BF49-4791-B269-4E31CDF0B90C}" srcOrd="0" destOrd="0" presId="urn:microsoft.com/office/officeart/2018/2/layout/IconVerticalSolidList"/>
    <dgm:cxn modelId="{AFCF2C17-B4D8-414A-8A97-DF1AC77DB5B4}" srcId="{20BC503A-F769-413C-BB8F-681616174580}" destId="{F66F1D00-1169-492D-B0D2-8CAF51195C7C}" srcOrd="0" destOrd="0" parTransId="{7792D67C-EF0B-4095-88D7-D8810899B5EA}" sibTransId="{C342ADEA-A181-4E59-9428-E045170A7109}"/>
    <dgm:cxn modelId="{6DC2E44D-9086-4A83-A789-1C596038B91F}" type="presOf" srcId="{F66F1D00-1169-492D-B0D2-8CAF51195C7C}" destId="{D3E5520C-6A30-41FA-BC87-5CB9F85A1459}" srcOrd="0" destOrd="0" presId="urn:microsoft.com/office/officeart/2018/2/layout/IconVerticalSolidList"/>
    <dgm:cxn modelId="{A17CBAF3-18F2-4BD8-B476-021FC36641E3}" type="presOf" srcId="{20BC503A-F769-413C-BB8F-681616174580}" destId="{A43D7263-C2BF-47E8-AFE7-2310D64B78E9}" srcOrd="0" destOrd="0" presId="urn:microsoft.com/office/officeart/2018/2/layout/IconVerticalSolidList"/>
    <dgm:cxn modelId="{BAF3BAF5-0783-4E2C-BA3C-CAF903DA0815}" srcId="{20BC503A-F769-413C-BB8F-681616174580}" destId="{572B8003-2307-4389-A978-893618E7B0C6}" srcOrd="1" destOrd="0" parTransId="{BCCC17E9-E9C0-4A75-864E-7E9A998AE5B0}" sibTransId="{ABBF44E7-0FF4-4574-9F25-71044DE0640A}"/>
    <dgm:cxn modelId="{9A7F474A-ABEB-439E-B7D6-787DB1F8FBFE}" type="presParOf" srcId="{A43D7263-C2BF-47E8-AFE7-2310D64B78E9}" destId="{A83D654E-3199-4382-8AA2-CD1CC283075F}" srcOrd="0" destOrd="0" presId="urn:microsoft.com/office/officeart/2018/2/layout/IconVerticalSolidList"/>
    <dgm:cxn modelId="{0C0F4070-BDB7-4BC0-8FF3-570B0FEA50DB}" type="presParOf" srcId="{A83D654E-3199-4382-8AA2-CD1CC283075F}" destId="{BBEF6009-80CE-44B2-BE02-832925BBEB72}" srcOrd="0" destOrd="0" presId="urn:microsoft.com/office/officeart/2018/2/layout/IconVerticalSolidList"/>
    <dgm:cxn modelId="{AC98FB6F-52C5-4307-B8D9-059C0F5DE575}" type="presParOf" srcId="{A83D654E-3199-4382-8AA2-CD1CC283075F}" destId="{C01CF249-9CF3-48FA-A6C4-33B11792E216}" srcOrd="1" destOrd="0" presId="urn:microsoft.com/office/officeart/2018/2/layout/IconVerticalSolidList"/>
    <dgm:cxn modelId="{462AE961-7405-4B1B-BC8A-126009A5F489}" type="presParOf" srcId="{A83D654E-3199-4382-8AA2-CD1CC283075F}" destId="{63DD9F47-12D3-42E8-A992-3860AE891976}" srcOrd="2" destOrd="0" presId="urn:microsoft.com/office/officeart/2018/2/layout/IconVerticalSolidList"/>
    <dgm:cxn modelId="{164FCE2C-3F5C-4C09-82DF-A2B5FB9206CA}" type="presParOf" srcId="{A83D654E-3199-4382-8AA2-CD1CC283075F}" destId="{D3E5520C-6A30-41FA-BC87-5CB9F85A1459}" srcOrd="3" destOrd="0" presId="urn:microsoft.com/office/officeart/2018/2/layout/IconVerticalSolidList"/>
    <dgm:cxn modelId="{F66B82F8-F397-4B46-B619-9971630556FB}" type="presParOf" srcId="{A43D7263-C2BF-47E8-AFE7-2310D64B78E9}" destId="{4C93ABED-F7C8-409F-9FAE-AEA58BA4059C}" srcOrd="1" destOrd="0" presId="urn:microsoft.com/office/officeart/2018/2/layout/IconVerticalSolidList"/>
    <dgm:cxn modelId="{C23058D1-7B9F-415C-BDD8-A45161F3CDEA}" type="presParOf" srcId="{A43D7263-C2BF-47E8-AFE7-2310D64B78E9}" destId="{634EA5FF-913E-4500-B609-1D8E3647B3AA}" srcOrd="2" destOrd="0" presId="urn:microsoft.com/office/officeart/2018/2/layout/IconVerticalSolidList"/>
    <dgm:cxn modelId="{7D37F225-30AC-4FA1-9EC6-0E40FC0243B5}" type="presParOf" srcId="{634EA5FF-913E-4500-B609-1D8E3647B3AA}" destId="{EC2B0EDD-D992-4086-9868-8CEA9E63412B}" srcOrd="0" destOrd="0" presId="urn:microsoft.com/office/officeart/2018/2/layout/IconVerticalSolidList"/>
    <dgm:cxn modelId="{332F7093-5F3F-4D52-8E2F-26202D51E016}" type="presParOf" srcId="{634EA5FF-913E-4500-B609-1D8E3647B3AA}" destId="{5D71D8F6-7553-486A-8566-261265164962}" srcOrd="1" destOrd="0" presId="urn:microsoft.com/office/officeart/2018/2/layout/IconVerticalSolidList"/>
    <dgm:cxn modelId="{B5B87823-B87F-42B8-970D-BAAF6F6BAC35}" type="presParOf" srcId="{634EA5FF-913E-4500-B609-1D8E3647B3AA}" destId="{8BCF280A-229F-4B91-8DBF-A803415D58A3}" srcOrd="2" destOrd="0" presId="urn:microsoft.com/office/officeart/2018/2/layout/IconVerticalSolidList"/>
    <dgm:cxn modelId="{0602E79B-FD5D-4058-9691-EF0727498E6E}" type="presParOf" srcId="{634EA5FF-913E-4500-B609-1D8E3647B3AA}" destId="{98FA6544-BF49-4791-B269-4E31CDF0B90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20BC503A-F769-413C-BB8F-68161617458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6F1D00-1169-492D-B0D2-8CAF51195C7C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0" noProof="0" dirty="0"/>
            <a:t>Um </a:t>
          </a:r>
          <a:r>
            <a:rPr lang="de-DE" b="1" i="1" noProof="0" dirty="0"/>
            <a:t>SEPA-Mandate in einer Liste</a:t>
          </a:r>
          <a:r>
            <a:rPr lang="de-DE" b="0" noProof="0" dirty="0"/>
            <a:t> anzuzeigen, geben Sie die gewünschten </a:t>
          </a:r>
          <a:r>
            <a:rPr lang="de-DE" b="1" noProof="0" dirty="0"/>
            <a:t>Selektionskriterien</a:t>
          </a:r>
          <a:r>
            <a:rPr lang="de-DE" b="0" noProof="0" dirty="0"/>
            <a:t> ein und wählen</a:t>
          </a:r>
          <a:r>
            <a:rPr lang="de-DE" b="1" noProof="0" dirty="0"/>
            <a:t> </a:t>
          </a:r>
          <a:r>
            <a:rPr lang="de-DE" b="0" noProof="0" dirty="0"/>
            <a:t>Sie</a:t>
          </a:r>
          <a:r>
            <a:rPr lang="de-DE" b="1" noProof="0" dirty="0"/>
            <a:t> Ausführen</a:t>
          </a:r>
          <a:r>
            <a:rPr lang="de-DE" b="0" noProof="0" dirty="0"/>
            <a:t>.</a:t>
          </a:r>
        </a:p>
      </dgm:t>
    </dgm:pt>
    <dgm:pt modelId="{7792D67C-EF0B-4095-88D7-D8810899B5EA}" type="parTrans" cxnId="{AFCF2C17-B4D8-414A-8A97-DF1AC77DB5B4}">
      <dgm:prSet/>
      <dgm:spPr/>
      <dgm:t>
        <a:bodyPr/>
        <a:lstStyle/>
        <a:p>
          <a:endParaRPr lang="en-US"/>
        </a:p>
      </dgm:t>
    </dgm:pt>
    <dgm:pt modelId="{C342ADEA-A181-4E59-9428-E045170A7109}" type="sibTrans" cxnId="{AFCF2C17-B4D8-414A-8A97-DF1AC77DB5B4}">
      <dgm:prSet/>
      <dgm:spPr/>
      <dgm:t>
        <a:bodyPr/>
        <a:lstStyle/>
        <a:p>
          <a:endParaRPr lang="en-US"/>
        </a:p>
      </dgm:t>
    </dgm:pt>
    <dgm:pt modelId="{572B8003-2307-4389-A978-893618E7B0C6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0" noProof="0" dirty="0"/>
            <a:t>Außerdem können Sie </a:t>
          </a:r>
          <a:r>
            <a:rPr lang="de-DE" b="1" noProof="0" dirty="0"/>
            <a:t>Massenänderungen</a:t>
          </a:r>
          <a:r>
            <a:rPr lang="de-DE" b="0" noProof="0" dirty="0"/>
            <a:t> an Mandaten auch vornehmen, </a:t>
          </a:r>
          <a:r>
            <a:rPr lang="de-DE" b="1" noProof="0" dirty="0"/>
            <a:t>ohne</a:t>
          </a:r>
          <a:r>
            <a:rPr lang="de-DE" b="0" noProof="0" dirty="0"/>
            <a:t> diese zuvor </a:t>
          </a:r>
          <a:r>
            <a:rPr lang="de-DE" b="1" noProof="0" dirty="0">
              <a:hlinkClick xmlns:r="http://schemas.openxmlformats.org/officeDocument/2006/relationships" r:id="rId1"/>
            </a:rPr>
            <a:t>in einer Liste angezeigt </a:t>
          </a:r>
          <a:r>
            <a:rPr lang="de-DE" b="0" noProof="0" dirty="0"/>
            <a:t>zu haben. </a:t>
          </a:r>
        </a:p>
      </dgm:t>
    </dgm:pt>
    <dgm:pt modelId="{BCCC17E9-E9C0-4A75-864E-7E9A998AE5B0}" type="parTrans" cxnId="{BAF3BAF5-0783-4E2C-BA3C-CAF903DA0815}">
      <dgm:prSet/>
      <dgm:spPr/>
      <dgm:t>
        <a:bodyPr/>
        <a:lstStyle/>
        <a:p>
          <a:endParaRPr lang="en-US"/>
        </a:p>
      </dgm:t>
    </dgm:pt>
    <dgm:pt modelId="{ABBF44E7-0FF4-4574-9F25-71044DE0640A}" type="sibTrans" cxnId="{BAF3BAF5-0783-4E2C-BA3C-CAF903DA0815}">
      <dgm:prSet/>
      <dgm:spPr/>
      <dgm:t>
        <a:bodyPr/>
        <a:lstStyle/>
        <a:p>
          <a:endParaRPr lang="en-US"/>
        </a:p>
      </dgm:t>
    </dgm:pt>
    <dgm:pt modelId="{A43D7263-C2BF-47E8-AFE7-2310D64B78E9}" type="pres">
      <dgm:prSet presAssocID="{20BC503A-F769-413C-BB8F-681616174580}" presName="root" presStyleCnt="0">
        <dgm:presLayoutVars>
          <dgm:dir/>
          <dgm:resizeHandles val="exact"/>
        </dgm:presLayoutVars>
      </dgm:prSet>
      <dgm:spPr/>
    </dgm:pt>
    <dgm:pt modelId="{A83D654E-3199-4382-8AA2-CD1CC283075F}" type="pres">
      <dgm:prSet presAssocID="{F66F1D00-1169-492D-B0D2-8CAF51195C7C}" presName="compNode" presStyleCnt="0"/>
      <dgm:spPr/>
    </dgm:pt>
    <dgm:pt modelId="{BBEF6009-80CE-44B2-BE02-832925BBEB72}" type="pres">
      <dgm:prSet presAssocID="{F66F1D00-1169-492D-B0D2-8CAF51195C7C}" presName="bgRect" presStyleLbl="bgShp" presStyleIdx="0" presStyleCnt="2" custScaleY="126710"/>
      <dgm:spPr/>
    </dgm:pt>
    <dgm:pt modelId="{C01CF249-9CF3-48FA-A6C4-33B11792E216}" type="pres">
      <dgm:prSet presAssocID="{F66F1D00-1169-492D-B0D2-8CAF51195C7C}" presName="iconRect" presStyleLbl="node1" presStyleIdx="0" presStyleCnt="2"/>
      <dgm:spPr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gisztráció"/>
        </a:ext>
      </dgm:extLst>
    </dgm:pt>
    <dgm:pt modelId="{63DD9F47-12D3-42E8-A992-3860AE891976}" type="pres">
      <dgm:prSet presAssocID="{F66F1D00-1169-492D-B0D2-8CAF51195C7C}" presName="spaceRect" presStyleCnt="0"/>
      <dgm:spPr/>
    </dgm:pt>
    <dgm:pt modelId="{D3E5520C-6A30-41FA-BC87-5CB9F85A1459}" type="pres">
      <dgm:prSet presAssocID="{F66F1D00-1169-492D-B0D2-8CAF51195C7C}" presName="parTx" presStyleLbl="revTx" presStyleIdx="0" presStyleCnt="2">
        <dgm:presLayoutVars>
          <dgm:chMax val="0"/>
          <dgm:chPref val="0"/>
        </dgm:presLayoutVars>
      </dgm:prSet>
      <dgm:spPr/>
    </dgm:pt>
    <dgm:pt modelId="{4C93ABED-F7C8-409F-9FAE-AEA58BA4059C}" type="pres">
      <dgm:prSet presAssocID="{C342ADEA-A181-4E59-9428-E045170A7109}" presName="sibTrans" presStyleCnt="0"/>
      <dgm:spPr/>
    </dgm:pt>
    <dgm:pt modelId="{634EA5FF-913E-4500-B609-1D8E3647B3AA}" type="pres">
      <dgm:prSet presAssocID="{572B8003-2307-4389-A978-893618E7B0C6}" presName="compNode" presStyleCnt="0"/>
      <dgm:spPr/>
    </dgm:pt>
    <dgm:pt modelId="{EC2B0EDD-D992-4086-9868-8CEA9E63412B}" type="pres">
      <dgm:prSet presAssocID="{572B8003-2307-4389-A978-893618E7B0C6}" presName="bgRect" presStyleLbl="bgShp" presStyleIdx="1" presStyleCnt="2" custScaleY="131036"/>
      <dgm:spPr/>
    </dgm:pt>
    <dgm:pt modelId="{5D71D8F6-7553-486A-8566-261265164962}" type="pres">
      <dgm:prSet presAssocID="{572B8003-2307-4389-A978-893618E7B0C6}" presName="iconRect" presStyleLbl="node1" presStyleIdx="1" presStyleCnt="2"/>
      <dgm:spPr>
        <a:blipFill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eliratok"/>
        </a:ext>
      </dgm:extLst>
    </dgm:pt>
    <dgm:pt modelId="{8BCF280A-229F-4B91-8DBF-A803415D58A3}" type="pres">
      <dgm:prSet presAssocID="{572B8003-2307-4389-A978-893618E7B0C6}" presName="spaceRect" presStyleCnt="0"/>
      <dgm:spPr/>
    </dgm:pt>
    <dgm:pt modelId="{98FA6544-BF49-4791-B269-4E31CDF0B90C}" type="pres">
      <dgm:prSet presAssocID="{572B8003-2307-4389-A978-893618E7B0C6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44DC107-746B-48CF-8419-D97299EDA072}" type="presOf" srcId="{572B8003-2307-4389-A978-893618E7B0C6}" destId="{98FA6544-BF49-4791-B269-4E31CDF0B90C}" srcOrd="0" destOrd="0" presId="urn:microsoft.com/office/officeart/2018/2/layout/IconVerticalSolidList"/>
    <dgm:cxn modelId="{AFCF2C17-B4D8-414A-8A97-DF1AC77DB5B4}" srcId="{20BC503A-F769-413C-BB8F-681616174580}" destId="{F66F1D00-1169-492D-B0D2-8CAF51195C7C}" srcOrd="0" destOrd="0" parTransId="{7792D67C-EF0B-4095-88D7-D8810899B5EA}" sibTransId="{C342ADEA-A181-4E59-9428-E045170A7109}"/>
    <dgm:cxn modelId="{6DC2E44D-9086-4A83-A789-1C596038B91F}" type="presOf" srcId="{F66F1D00-1169-492D-B0D2-8CAF51195C7C}" destId="{D3E5520C-6A30-41FA-BC87-5CB9F85A1459}" srcOrd="0" destOrd="0" presId="urn:microsoft.com/office/officeart/2018/2/layout/IconVerticalSolidList"/>
    <dgm:cxn modelId="{A17CBAF3-18F2-4BD8-B476-021FC36641E3}" type="presOf" srcId="{20BC503A-F769-413C-BB8F-681616174580}" destId="{A43D7263-C2BF-47E8-AFE7-2310D64B78E9}" srcOrd="0" destOrd="0" presId="urn:microsoft.com/office/officeart/2018/2/layout/IconVerticalSolidList"/>
    <dgm:cxn modelId="{BAF3BAF5-0783-4E2C-BA3C-CAF903DA0815}" srcId="{20BC503A-F769-413C-BB8F-681616174580}" destId="{572B8003-2307-4389-A978-893618E7B0C6}" srcOrd="1" destOrd="0" parTransId="{BCCC17E9-E9C0-4A75-864E-7E9A998AE5B0}" sibTransId="{ABBF44E7-0FF4-4574-9F25-71044DE0640A}"/>
    <dgm:cxn modelId="{9A7F474A-ABEB-439E-B7D6-787DB1F8FBFE}" type="presParOf" srcId="{A43D7263-C2BF-47E8-AFE7-2310D64B78E9}" destId="{A83D654E-3199-4382-8AA2-CD1CC283075F}" srcOrd="0" destOrd="0" presId="urn:microsoft.com/office/officeart/2018/2/layout/IconVerticalSolidList"/>
    <dgm:cxn modelId="{0C0F4070-BDB7-4BC0-8FF3-570B0FEA50DB}" type="presParOf" srcId="{A83D654E-3199-4382-8AA2-CD1CC283075F}" destId="{BBEF6009-80CE-44B2-BE02-832925BBEB72}" srcOrd="0" destOrd="0" presId="urn:microsoft.com/office/officeart/2018/2/layout/IconVerticalSolidList"/>
    <dgm:cxn modelId="{AC98FB6F-52C5-4307-B8D9-059C0F5DE575}" type="presParOf" srcId="{A83D654E-3199-4382-8AA2-CD1CC283075F}" destId="{C01CF249-9CF3-48FA-A6C4-33B11792E216}" srcOrd="1" destOrd="0" presId="urn:microsoft.com/office/officeart/2018/2/layout/IconVerticalSolidList"/>
    <dgm:cxn modelId="{462AE961-7405-4B1B-BC8A-126009A5F489}" type="presParOf" srcId="{A83D654E-3199-4382-8AA2-CD1CC283075F}" destId="{63DD9F47-12D3-42E8-A992-3860AE891976}" srcOrd="2" destOrd="0" presId="urn:microsoft.com/office/officeart/2018/2/layout/IconVerticalSolidList"/>
    <dgm:cxn modelId="{164FCE2C-3F5C-4C09-82DF-A2B5FB9206CA}" type="presParOf" srcId="{A83D654E-3199-4382-8AA2-CD1CC283075F}" destId="{D3E5520C-6A30-41FA-BC87-5CB9F85A1459}" srcOrd="3" destOrd="0" presId="urn:microsoft.com/office/officeart/2018/2/layout/IconVerticalSolidList"/>
    <dgm:cxn modelId="{F66B82F8-F397-4B46-B619-9971630556FB}" type="presParOf" srcId="{A43D7263-C2BF-47E8-AFE7-2310D64B78E9}" destId="{4C93ABED-F7C8-409F-9FAE-AEA58BA4059C}" srcOrd="1" destOrd="0" presId="urn:microsoft.com/office/officeart/2018/2/layout/IconVerticalSolidList"/>
    <dgm:cxn modelId="{C23058D1-7B9F-415C-BDD8-A45161F3CDEA}" type="presParOf" srcId="{A43D7263-C2BF-47E8-AFE7-2310D64B78E9}" destId="{634EA5FF-913E-4500-B609-1D8E3647B3AA}" srcOrd="2" destOrd="0" presId="urn:microsoft.com/office/officeart/2018/2/layout/IconVerticalSolidList"/>
    <dgm:cxn modelId="{7D37F225-30AC-4FA1-9EC6-0E40FC0243B5}" type="presParOf" srcId="{634EA5FF-913E-4500-B609-1D8E3647B3AA}" destId="{EC2B0EDD-D992-4086-9868-8CEA9E63412B}" srcOrd="0" destOrd="0" presId="urn:microsoft.com/office/officeart/2018/2/layout/IconVerticalSolidList"/>
    <dgm:cxn modelId="{332F7093-5F3F-4D52-8E2F-26202D51E016}" type="presParOf" srcId="{634EA5FF-913E-4500-B609-1D8E3647B3AA}" destId="{5D71D8F6-7553-486A-8566-261265164962}" srcOrd="1" destOrd="0" presId="urn:microsoft.com/office/officeart/2018/2/layout/IconVerticalSolidList"/>
    <dgm:cxn modelId="{B5B87823-B87F-42B8-970D-BAAF6F6BAC35}" type="presParOf" srcId="{634EA5FF-913E-4500-B609-1D8E3647B3AA}" destId="{8BCF280A-229F-4B91-8DBF-A803415D58A3}" srcOrd="2" destOrd="0" presId="urn:microsoft.com/office/officeart/2018/2/layout/IconVerticalSolidList"/>
    <dgm:cxn modelId="{0602E79B-FD5D-4058-9691-EF0727498E6E}" type="presParOf" srcId="{634EA5FF-913E-4500-B609-1D8E3647B3AA}" destId="{98FA6544-BF49-4791-B269-4E31CDF0B90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20BC503A-F769-413C-BB8F-68161617458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6F1D00-1169-492D-B0D2-8CAF51195C7C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Diese bezieht sich in der Regel auf die </a:t>
          </a:r>
          <a:r>
            <a:rPr lang="de-DE" b="1" dirty="0"/>
            <a:t>Detailansicht eines </a:t>
          </a:r>
          <a:r>
            <a:rPr lang="de-DE" b="1" dirty="0">
              <a:hlinkClick xmlns:r="http://schemas.openxmlformats.org/officeDocument/2006/relationships" r:id="rId1"/>
            </a:rPr>
            <a:t>einzelnen Mandats</a:t>
          </a:r>
          <a:r>
            <a:rPr lang="de-DE" dirty="0"/>
            <a:t>. </a:t>
          </a:r>
          <a:endParaRPr lang="de-DE" b="0" noProof="0" dirty="0"/>
        </a:p>
      </dgm:t>
    </dgm:pt>
    <dgm:pt modelId="{7792D67C-EF0B-4095-88D7-D8810899B5EA}" type="parTrans" cxnId="{AFCF2C17-B4D8-414A-8A97-DF1AC77DB5B4}">
      <dgm:prSet/>
      <dgm:spPr/>
      <dgm:t>
        <a:bodyPr/>
        <a:lstStyle/>
        <a:p>
          <a:endParaRPr lang="en-US"/>
        </a:p>
      </dgm:t>
    </dgm:pt>
    <dgm:pt modelId="{C342ADEA-A181-4E59-9428-E045170A7109}" type="sibTrans" cxnId="{AFCF2C17-B4D8-414A-8A97-DF1AC77DB5B4}">
      <dgm:prSet/>
      <dgm:spPr/>
      <dgm:t>
        <a:bodyPr/>
        <a:lstStyle/>
        <a:p>
          <a:endParaRPr lang="en-US"/>
        </a:p>
      </dgm:t>
    </dgm:pt>
    <dgm:pt modelId="{A43D7263-C2BF-47E8-AFE7-2310D64B78E9}" type="pres">
      <dgm:prSet presAssocID="{20BC503A-F769-413C-BB8F-681616174580}" presName="root" presStyleCnt="0">
        <dgm:presLayoutVars>
          <dgm:dir/>
          <dgm:resizeHandles val="exact"/>
        </dgm:presLayoutVars>
      </dgm:prSet>
      <dgm:spPr/>
    </dgm:pt>
    <dgm:pt modelId="{A83D654E-3199-4382-8AA2-CD1CC283075F}" type="pres">
      <dgm:prSet presAssocID="{F66F1D00-1169-492D-B0D2-8CAF51195C7C}" presName="compNode" presStyleCnt="0"/>
      <dgm:spPr/>
    </dgm:pt>
    <dgm:pt modelId="{BBEF6009-80CE-44B2-BE02-832925BBEB72}" type="pres">
      <dgm:prSet presAssocID="{F66F1D00-1169-492D-B0D2-8CAF51195C7C}" presName="bgRect" presStyleLbl="bgShp" presStyleIdx="0" presStyleCnt="1" custScaleY="126710" custLinFactNeighborX="1470" custLinFactNeighborY="-65186"/>
      <dgm:spPr/>
    </dgm:pt>
    <dgm:pt modelId="{C01CF249-9CF3-48FA-A6C4-33B11792E216}" type="pres">
      <dgm:prSet presAssocID="{F66F1D00-1169-492D-B0D2-8CAF51195C7C}" presName="iconRect" presStyleLbl="node1" presStyleIdx="0" presStyleCnt="1" custLinFactY="-12171" custLinFactNeighborX="0" custLinFactNeighborY="-100000"/>
      <dgm:spPr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gisztráció"/>
        </a:ext>
      </dgm:extLst>
    </dgm:pt>
    <dgm:pt modelId="{63DD9F47-12D3-42E8-A992-3860AE891976}" type="pres">
      <dgm:prSet presAssocID="{F66F1D00-1169-492D-B0D2-8CAF51195C7C}" presName="spaceRect" presStyleCnt="0"/>
      <dgm:spPr/>
    </dgm:pt>
    <dgm:pt modelId="{D3E5520C-6A30-41FA-BC87-5CB9F85A1459}" type="pres">
      <dgm:prSet presAssocID="{F66F1D00-1169-492D-B0D2-8CAF51195C7C}" presName="parTx" presStyleLbl="revTx" presStyleIdx="0" presStyleCnt="1" custLinFactNeighborX="0" custLinFactNeighborY="-61694">
        <dgm:presLayoutVars>
          <dgm:chMax val="0"/>
          <dgm:chPref val="0"/>
        </dgm:presLayoutVars>
      </dgm:prSet>
      <dgm:spPr/>
    </dgm:pt>
  </dgm:ptLst>
  <dgm:cxnLst>
    <dgm:cxn modelId="{AFCF2C17-B4D8-414A-8A97-DF1AC77DB5B4}" srcId="{20BC503A-F769-413C-BB8F-681616174580}" destId="{F66F1D00-1169-492D-B0D2-8CAF51195C7C}" srcOrd="0" destOrd="0" parTransId="{7792D67C-EF0B-4095-88D7-D8810899B5EA}" sibTransId="{C342ADEA-A181-4E59-9428-E045170A7109}"/>
    <dgm:cxn modelId="{6DC2E44D-9086-4A83-A789-1C596038B91F}" type="presOf" srcId="{F66F1D00-1169-492D-B0D2-8CAF51195C7C}" destId="{D3E5520C-6A30-41FA-BC87-5CB9F85A1459}" srcOrd="0" destOrd="0" presId="urn:microsoft.com/office/officeart/2018/2/layout/IconVerticalSolidList"/>
    <dgm:cxn modelId="{A17CBAF3-18F2-4BD8-B476-021FC36641E3}" type="presOf" srcId="{20BC503A-F769-413C-BB8F-681616174580}" destId="{A43D7263-C2BF-47E8-AFE7-2310D64B78E9}" srcOrd="0" destOrd="0" presId="urn:microsoft.com/office/officeart/2018/2/layout/IconVerticalSolidList"/>
    <dgm:cxn modelId="{9A7F474A-ABEB-439E-B7D6-787DB1F8FBFE}" type="presParOf" srcId="{A43D7263-C2BF-47E8-AFE7-2310D64B78E9}" destId="{A83D654E-3199-4382-8AA2-CD1CC283075F}" srcOrd="0" destOrd="0" presId="urn:microsoft.com/office/officeart/2018/2/layout/IconVerticalSolidList"/>
    <dgm:cxn modelId="{0C0F4070-BDB7-4BC0-8FF3-570B0FEA50DB}" type="presParOf" srcId="{A83D654E-3199-4382-8AA2-CD1CC283075F}" destId="{BBEF6009-80CE-44B2-BE02-832925BBEB72}" srcOrd="0" destOrd="0" presId="urn:microsoft.com/office/officeart/2018/2/layout/IconVerticalSolidList"/>
    <dgm:cxn modelId="{AC98FB6F-52C5-4307-B8D9-059C0F5DE575}" type="presParOf" srcId="{A83D654E-3199-4382-8AA2-CD1CC283075F}" destId="{C01CF249-9CF3-48FA-A6C4-33B11792E216}" srcOrd="1" destOrd="0" presId="urn:microsoft.com/office/officeart/2018/2/layout/IconVerticalSolidList"/>
    <dgm:cxn modelId="{462AE961-7405-4B1B-BC8A-126009A5F489}" type="presParOf" srcId="{A83D654E-3199-4382-8AA2-CD1CC283075F}" destId="{63DD9F47-12D3-42E8-A992-3860AE891976}" srcOrd="2" destOrd="0" presId="urn:microsoft.com/office/officeart/2018/2/layout/IconVerticalSolidList"/>
    <dgm:cxn modelId="{164FCE2C-3F5C-4C09-82DF-A2B5FB9206CA}" type="presParOf" srcId="{A83D654E-3199-4382-8AA2-CD1CC283075F}" destId="{D3E5520C-6A30-41FA-BC87-5CB9F85A145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20BC503A-F769-413C-BB8F-68161617458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6F1D00-1169-492D-B0D2-8CAF51195C7C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0" noProof="0" dirty="0"/>
            <a:t>Die </a:t>
          </a:r>
          <a:r>
            <a:rPr lang="de-DE" b="1" i="1" noProof="0" dirty="0"/>
            <a:t>Debitorenbuchhaltung</a:t>
          </a:r>
          <a:r>
            <a:rPr lang="de-DE" b="0" noProof="0" dirty="0"/>
            <a:t> </a:t>
          </a:r>
          <a:r>
            <a:rPr lang="de-DE" b="1" noProof="0" dirty="0"/>
            <a:t>führt</a:t>
          </a:r>
          <a:r>
            <a:rPr lang="de-DE" b="0" noProof="0" dirty="0"/>
            <a:t> und </a:t>
          </a:r>
          <a:r>
            <a:rPr lang="de-DE" b="1" noProof="0" dirty="0"/>
            <a:t>verwaltet</a:t>
          </a:r>
          <a:r>
            <a:rPr lang="de-DE" b="0" noProof="0" dirty="0"/>
            <a:t> die </a:t>
          </a:r>
          <a:r>
            <a:rPr lang="de-DE" b="1" noProof="0" dirty="0"/>
            <a:t>Buchhaltungsdaten</a:t>
          </a:r>
          <a:r>
            <a:rPr lang="de-DE" b="0" noProof="0" dirty="0"/>
            <a:t> </a:t>
          </a:r>
          <a:r>
            <a:rPr lang="de-DE" b="1" noProof="0" dirty="0"/>
            <a:t>aller Debitoren</a:t>
          </a:r>
          <a:r>
            <a:rPr lang="de-DE" b="0" noProof="0" dirty="0"/>
            <a:t>. </a:t>
          </a:r>
        </a:p>
      </dgm:t>
    </dgm:pt>
    <dgm:pt modelId="{7792D67C-EF0B-4095-88D7-D8810899B5EA}" type="parTrans" cxnId="{AFCF2C17-B4D8-414A-8A97-DF1AC77DB5B4}">
      <dgm:prSet/>
      <dgm:spPr/>
      <dgm:t>
        <a:bodyPr/>
        <a:lstStyle/>
        <a:p>
          <a:endParaRPr lang="en-US"/>
        </a:p>
      </dgm:t>
    </dgm:pt>
    <dgm:pt modelId="{C342ADEA-A181-4E59-9428-E045170A7109}" type="sibTrans" cxnId="{AFCF2C17-B4D8-414A-8A97-DF1AC77DB5B4}">
      <dgm:prSet/>
      <dgm:spPr/>
      <dgm:t>
        <a:bodyPr/>
        <a:lstStyle/>
        <a:p>
          <a:endParaRPr lang="en-US"/>
        </a:p>
      </dgm:t>
    </dgm:pt>
    <dgm:pt modelId="{55F744F9-6D1F-4876-A556-97FEE280C2D0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0" noProof="0" dirty="0"/>
            <a:t>Darüber hinaus ist sie ein </a:t>
          </a:r>
          <a:r>
            <a:rPr lang="de-DE" b="1" noProof="0" dirty="0"/>
            <a:t>integraler Bestandteil des Vertriebsmanagements</a:t>
          </a:r>
          <a:r>
            <a:rPr lang="de-DE" b="0" noProof="0" dirty="0"/>
            <a:t>.</a:t>
          </a:r>
        </a:p>
      </dgm:t>
    </dgm:pt>
    <dgm:pt modelId="{9131BF3F-E58D-41E3-8BC2-029CF6370BB1}" type="parTrans" cxnId="{B81DF770-E04F-406D-998B-C4151BBE4D59}">
      <dgm:prSet/>
      <dgm:spPr/>
      <dgm:t>
        <a:bodyPr/>
        <a:lstStyle/>
        <a:p>
          <a:endParaRPr lang="en-US"/>
        </a:p>
      </dgm:t>
    </dgm:pt>
    <dgm:pt modelId="{5EDB7B56-271C-4771-ACE8-76FE11284E5E}" type="sibTrans" cxnId="{B81DF770-E04F-406D-998B-C4151BBE4D59}">
      <dgm:prSet/>
      <dgm:spPr/>
      <dgm:t>
        <a:bodyPr/>
        <a:lstStyle/>
        <a:p>
          <a:endParaRPr lang="en-US"/>
        </a:p>
      </dgm:t>
    </dgm:pt>
    <dgm:pt modelId="{572B8003-2307-4389-A978-893618E7B0C6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0" noProof="0" dirty="0"/>
            <a:t>Mit dem Zahlungsprogramm können </a:t>
          </a:r>
          <a:r>
            <a:rPr lang="de-DE" b="1" noProof="0" dirty="0"/>
            <a:t>Lastschriftverfahren</a:t>
          </a:r>
          <a:r>
            <a:rPr lang="de-DE" b="0" noProof="0" dirty="0"/>
            <a:t> und </a:t>
          </a:r>
          <a:r>
            <a:rPr lang="de-DE" b="1" noProof="0" dirty="0"/>
            <a:t>Anzahlungen</a:t>
          </a:r>
          <a:r>
            <a:rPr lang="de-DE" b="0" noProof="0" dirty="0"/>
            <a:t> </a:t>
          </a:r>
          <a:r>
            <a:rPr lang="de-DE" b="1" noProof="0" dirty="0"/>
            <a:t>automatisiert</a:t>
          </a:r>
          <a:r>
            <a:rPr lang="de-DE" b="0" noProof="0" dirty="0"/>
            <a:t> werden.</a:t>
          </a:r>
        </a:p>
      </dgm:t>
    </dgm:pt>
    <dgm:pt modelId="{BCCC17E9-E9C0-4A75-864E-7E9A998AE5B0}" type="parTrans" cxnId="{BAF3BAF5-0783-4E2C-BA3C-CAF903DA0815}">
      <dgm:prSet/>
      <dgm:spPr/>
      <dgm:t>
        <a:bodyPr/>
        <a:lstStyle/>
        <a:p>
          <a:endParaRPr lang="en-US"/>
        </a:p>
      </dgm:t>
    </dgm:pt>
    <dgm:pt modelId="{ABBF44E7-0FF4-4574-9F25-71044DE0640A}" type="sibTrans" cxnId="{BAF3BAF5-0783-4E2C-BA3C-CAF903DA0815}">
      <dgm:prSet/>
      <dgm:spPr/>
      <dgm:t>
        <a:bodyPr/>
        <a:lstStyle/>
        <a:p>
          <a:endParaRPr lang="en-US"/>
        </a:p>
      </dgm:t>
    </dgm:pt>
    <dgm:pt modelId="{A43D7263-C2BF-47E8-AFE7-2310D64B78E9}" type="pres">
      <dgm:prSet presAssocID="{20BC503A-F769-413C-BB8F-681616174580}" presName="root" presStyleCnt="0">
        <dgm:presLayoutVars>
          <dgm:dir/>
          <dgm:resizeHandles val="exact"/>
        </dgm:presLayoutVars>
      </dgm:prSet>
      <dgm:spPr/>
    </dgm:pt>
    <dgm:pt modelId="{A83D654E-3199-4382-8AA2-CD1CC283075F}" type="pres">
      <dgm:prSet presAssocID="{F66F1D00-1169-492D-B0D2-8CAF51195C7C}" presName="compNode" presStyleCnt="0"/>
      <dgm:spPr/>
    </dgm:pt>
    <dgm:pt modelId="{BBEF6009-80CE-44B2-BE02-832925BBEB72}" type="pres">
      <dgm:prSet presAssocID="{F66F1D00-1169-492D-B0D2-8CAF51195C7C}" presName="bgRect" presStyleLbl="bgShp" presStyleIdx="0" presStyleCnt="3"/>
      <dgm:spPr/>
    </dgm:pt>
    <dgm:pt modelId="{C01CF249-9CF3-48FA-A6C4-33B11792E216}" type="pres">
      <dgm:prSet presAssocID="{F66F1D00-1169-492D-B0D2-8CAF51195C7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gisztráció"/>
        </a:ext>
      </dgm:extLst>
    </dgm:pt>
    <dgm:pt modelId="{63DD9F47-12D3-42E8-A992-3860AE891976}" type="pres">
      <dgm:prSet presAssocID="{F66F1D00-1169-492D-B0D2-8CAF51195C7C}" presName="spaceRect" presStyleCnt="0"/>
      <dgm:spPr/>
    </dgm:pt>
    <dgm:pt modelId="{D3E5520C-6A30-41FA-BC87-5CB9F85A1459}" type="pres">
      <dgm:prSet presAssocID="{F66F1D00-1169-492D-B0D2-8CAF51195C7C}" presName="parTx" presStyleLbl="revTx" presStyleIdx="0" presStyleCnt="3">
        <dgm:presLayoutVars>
          <dgm:chMax val="0"/>
          <dgm:chPref val="0"/>
        </dgm:presLayoutVars>
      </dgm:prSet>
      <dgm:spPr/>
    </dgm:pt>
    <dgm:pt modelId="{4C93ABED-F7C8-409F-9FAE-AEA58BA4059C}" type="pres">
      <dgm:prSet presAssocID="{C342ADEA-A181-4E59-9428-E045170A7109}" presName="sibTrans" presStyleCnt="0"/>
      <dgm:spPr/>
    </dgm:pt>
    <dgm:pt modelId="{9059C3FE-69AF-4F20-9988-9CF399D29128}" type="pres">
      <dgm:prSet presAssocID="{55F744F9-6D1F-4876-A556-97FEE280C2D0}" presName="compNode" presStyleCnt="0"/>
      <dgm:spPr/>
    </dgm:pt>
    <dgm:pt modelId="{03B97F6A-6D61-4830-A747-71EE72FE41EE}" type="pres">
      <dgm:prSet presAssocID="{55F744F9-6D1F-4876-A556-97FEE280C2D0}" presName="bgRect" presStyleLbl="bgShp" presStyleIdx="1" presStyleCnt="3"/>
      <dgm:spPr/>
    </dgm:pt>
    <dgm:pt modelId="{E987E2F6-BE3A-4BEF-8B49-5A8648803A1D}" type="pres">
      <dgm:prSet presAssocID="{55F744F9-6D1F-4876-A556-97FEE280C2D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ópehely"/>
        </a:ext>
      </dgm:extLst>
    </dgm:pt>
    <dgm:pt modelId="{F2B0774B-1268-46A2-928F-59C5DD591D29}" type="pres">
      <dgm:prSet presAssocID="{55F744F9-6D1F-4876-A556-97FEE280C2D0}" presName="spaceRect" presStyleCnt="0"/>
      <dgm:spPr/>
    </dgm:pt>
    <dgm:pt modelId="{EEB2E6FD-76E9-4EA6-B8AE-D14EA81CE8DB}" type="pres">
      <dgm:prSet presAssocID="{55F744F9-6D1F-4876-A556-97FEE280C2D0}" presName="parTx" presStyleLbl="revTx" presStyleIdx="1" presStyleCnt="3">
        <dgm:presLayoutVars>
          <dgm:chMax val="0"/>
          <dgm:chPref val="0"/>
        </dgm:presLayoutVars>
      </dgm:prSet>
      <dgm:spPr/>
    </dgm:pt>
    <dgm:pt modelId="{1821D861-4C7C-4281-B2FE-5A21E6A1AD86}" type="pres">
      <dgm:prSet presAssocID="{5EDB7B56-271C-4771-ACE8-76FE11284E5E}" presName="sibTrans" presStyleCnt="0"/>
      <dgm:spPr/>
    </dgm:pt>
    <dgm:pt modelId="{634EA5FF-913E-4500-B609-1D8E3647B3AA}" type="pres">
      <dgm:prSet presAssocID="{572B8003-2307-4389-A978-893618E7B0C6}" presName="compNode" presStyleCnt="0"/>
      <dgm:spPr/>
    </dgm:pt>
    <dgm:pt modelId="{EC2B0EDD-D992-4086-9868-8CEA9E63412B}" type="pres">
      <dgm:prSet presAssocID="{572B8003-2307-4389-A978-893618E7B0C6}" presName="bgRect" presStyleLbl="bgShp" presStyleIdx="2" presStyleCnt="3"/>
      <dgm:spPr/>
    </dgm:pt>
    <dgm:pt modelId="{5D71D8F6-7553-486A-8566-261265164962}" type="pres">
      <dgm:prSet presAssocID="{572B8003-2307-4389-A978-893618E7B0C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eliratok"/>
        </a:ext>
      </dgm:extLst>
    </dgm:pt>
    <dgm:pt modelId="{8BCF280A-229F-4B91-8DBF-A803415D58A3}" type="pres">
      <dgm:prSet presAssocID="{572B8003-2307-4389-A978-893618E7B0C6}" presName="spaceRect" presStyleCnt="0"/>
      <dgm:spPr/>
    </dgm:pt>
    <dgm:pt modelId="{98FA6544-BF49-4791-B269-4E31CDF0B90C}" type="pres">
      <dgm:prSet presAssocID="{572B8003-2307-4389-A978-893618E7B0C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44DC107-746B-48CF-8419-D97299EDA072}" type="presOf" srcId="{572B8003-2307-4389-A978-893618E7B0C6}" destId="{98FA6544-BF49-4791-B269-4E31CDF0B90C}" srcOrd="0" destOrd="0" presId="urn:microsoft.com/office/officeart/2018/2/layout/IconVerticalSolidList"/>
    <dgm:cxn modelId="{AFCF2C17-B4D8-414A-8A97-DF1AC77DB5B4}" srcId="{20BC503A-F769-413C-BB8F-681616174580}" destId="{F66F1D00-1169-492D-B0D2-8CAF51195C7C}" srcOrd="0" destOrd="0" parTransId="{7792D67C-EF0B-4095-88D7-D8810899B5EA}" sibTransId="{C342ADEA-A181-4E59-9428-E045170A7109}"/>
    <dgm:cxn modelId="{6DC2E44D-9086-4A83-A789-1C596038B91F}" type="presOf" srcId="{F66F1D00-1169-492D-B0D2-8CAF51195C7C}" destId="{D3E5520C-6A30-41FA-BC87-5CB9F85A1459}" srcOrd="0" destOrd="0" presId="urn:microsoft.com/office/officeart/2018/2/layout/IconVerticalSolidList"/>
    <dgm:cxn modelId="{B81DF770-E04F-406D-998B-C4151BBE4D59}" srcId="{20BC503A-F769-413C-BB8F-681616174580}" destId="{55F744F9-6D1F-4876-A556-97FEE280C2D0}" srcOrd="1" destOrd="0" parTransId="{9131BF3F-E58D-41E3-8BC2-029CF6370BB1}" sibTransId="{5EDB7B56-271C-4771-ACE8-76FE11284E5E}"/>
    <dgm:cxn modelId="{0D61C9E5-CD5D-40D1-A82F-7E4BE61E8DA3}" type="presOf" srcId="{55F744F9-6D1F-4876-A556-97FEE280C2D0}" destId="{EEB2E6FD-76E9-4EA6-B8AE-D14EA81CE8DB}" srcOrd="0" destOrd="0" presId="urn:microsoft.com/office/officeart/2018/2/layout/IconVerticalSolidList"/>
    <dgm:cxn modelId="{A17CBAF3-18F2-4BD8-B476-021FC36641E3}" type="presOf" srcId="{20BC503A-F769-413C-BB8F-681616174580}" destId="{A43D7263-C2BF-47E8-AFE7-2310D64B78E9}" srcOrd="0" destOrd="0" presId="urn:microsoft.com/office/officeart/2018/2/layout/IconVerticalSolidList"/>
    <dgm:cxn modelId="{BAF3BAF5-0783-4E2C-BA3C-CAF903DA0815}" srcId="{20BC503A-F769-413C-BB8F-681616174580}" destId="{572B8003-2307-4389-A978-893618E7B0C6}" srcOrd="2" destOrd="0" parTransId="{BCCC17E9-E9C0-4A75-864E-7E9A998AE5B0}" sibTransId="{ABBF44E7-0FF4-4574-9F25-71044DE0640A}"/>
    <dgm:cxn modelId="{9A7F474A-ABEB-439E-B7D6-787DB1F8FBFE}" type="presParOf" srcId="{A43D7263-C2BF-47E8-AFE7-2310D64B78E9}" destId="{A83D654E-3199-4382-8AA2-CD1CC283075F}" srcOrd="0" destOrd="0" presId="urn:microsoft.com/office/officeart/2018/2/layout/IconVerticalSolidList"/>
    <dgm:cxn modelId="{0C0F4070-BDB7-4BC0-8FF3-570B0FEA50DB}" type="presParOf" srcId="{A83D654E-3199-4382-8AA2-CD1CC283075F}" destId="{BBEF6009-80CE-44B2-BE02-832925BBEB72}" srcOrd="0" destOrd="0" presId="urn:microsoft.com/office/officeart/2018/2/layout/IconVerticalSolidList"/>
    <dgm:cxn modelId="{AC98FB6F-52C5-4307-B8D9-059C0F5DE575}" type="presParOf" srcId="{A83D654E-3199-4382-8AA2-CD1CC283075F}" destId="{C01CF249-9CF3-48FA-A6C4-33B11792E216}" srcOrd="1" destOrd="0" presId="urn:microsoft.com/office/officeart/2018/2/layout/IconVerticalSolidList"/>
    <dgm:cxn modelId="{462AE961-7405-4B1B-BC8A-126009A5F489}" type="presParOf" srcId="{A83D654E-3199-4382-8AA2-CD1CC283075F}" destId="{63DD9F47-12D3-42E8-A992-3860AE891976}" srcOrd="2" destOrd="0" presId="urn:microsoft.com/office/officeart/2018/2/layout/IconVerticalSolidList"/>
    <dgm:cxn modelId="{164FCE2C-3F5C-4C09-82DF-A2B5FB9206CA}" type="presParOf" srcId="{A83D654E-3199-4382-8AA2-CD1CC283075F}" destId="{D3E5520C-6A30-41FA-BC87-5CB9F85A1459}" srcOrd="3" destOrd="0" presId="urn:microsoft.com/office/officeart/2018/2/layout/IconVerticalSolidList"/>
    <dgm:cxn modelId="{F66B82F8-F397-4B46-B619-9971630556FB}" type="presParOf" srcId="{A43D7263-C2BF-47E8-AFE7-2310D64B78E9}" destId="{4C93ABED-F7C8-409F-9FAE-AEA58BA4059C}" srcOrd="1" destOrd="0" presId="urn:microsoft.com/office/officeart/2018/2/layout/IconVerticalSolidList"/>
    <dgm:cxn modelId="{66C709A1-F0E2-4553-8FC3-AE780DB40889}" type="presParOf" srcId="{A43D7263-C2BF-47E8-AFE7-2310D64B78E9}" destId="{9059C3FE-69AF-4F20-9988-9CF399D29128}" srcOrd="2" destOrd="0" presId="urn:microsoft.com/office/officeart/2018/2/layout/IconVerticalSolidList"/>
    <dgm:cxn modelId="{BF4A6BEB-4CEB-41CB-8882-35EC96D7228F}" type="presParOf" srcId="{9059C3FE-69AF-4F20-9988-9CF399D29128}" destId="{03B97F6A-6D61-4830-A747-71EE72FE41EE}" srcOrd="0" destOrd="0" presId="urn:microsoft.com/office/officeart/2018/2/layout/IconVerticalSolidList"/>
    <dgm:cxn modelId="{F02618BB-B715-4531-BBCD-08531B850E1D}" type="presParOf" srcId="{9059C3FE-69AF-4F20-9988-9CF399D29128}" destId="{E987E2F6-BE3A-4BEF-8B49-5A8648803A1D}" srcOrd="1" destOrd="0" presId="urn:microsoft.com/office/officeart/2018/2/layout/IconVerticalSolidList"/>
    <dgm:cxn modelId="{915A1499-B605-4AE3-AB84-79DC50347141}" type="presParOf" srcId="{9059C3FE-69AF-4F20-9988-9CF399D29128}" destId="{F2B0774B-1268-46A2-928F-59C5DD591D29}" srcOrd="2" destOrd="0" presId="urn:microsoft.com/office/officeart/2018/2/layout/IconVerticalSolidList"/>
    <dgm:cxn modelId="{2CCA895C-3864-4DBF-8F7F-97D711021305}" type="presParOf" srcId="{9059C3FE-69AF-4F20-9988-9CF399D29128}" destId="{EEB2E6FD-76E9-4EA6-B8AE-D14EA81CE8DB}" srcOrd="3" destOrd="0" presId="urn:microsoft.com/office/officeart/2018/2/layout/IconVerticalSolidList"/>
    <dgm:cxn modelId="{63A65813-BA06-438B-A2BB-D0919AAB0951}" type="presParOf" srcId="{A43D7263-C2BF-47E8-AFE7-2310D64B78E9}" destId="{1821D861-4C7C-4281-B2FE-5A21E6A1AD86}" srcOrd="3" destOrd="0" presId="urn:microsoft.com/office/officeart/2018/2/layout/IconVerticalSolidList"/>
    <dgm:cxn modelId="{C23058D1-7B9F-415C-BDD8-A45161F3CDEA}" type="presParOf" srcId="{A43D7263-C2BF-47E8-AFE7-2310D64B78E9}" destId="{634EA5FF-913E-4500-B609-1D8E3647B3AA}" srcOrd="4" destOrd="0" presId="urn:microsoft.com/office/officeart/2018/2/layout/IconVerticalSolidList"/>
    <dgm:cxn modelId="{7D37F225-30AC-4FA1-9EC6-0E40FC0243B5}" type="presParOf" srcId="{634EA5FF-913E-4500-B609-1D8E3647B3AA}" destId="{EC2B0EDD-D992-4086-9868-8CEA9E63412B}" srcOrd="0" destOrd="0" presId="urn:microsoft.com/office/officeart/2018/2/layout/IconVerticalSolidList"/>
    <dgm:cxn modelId="{332F7093-5F3F-4D52-8E2F-26202D51E016}" type="presParOf" srcId="{634EA5FF-913E-4500-B609-1D8E3647B3AA}" destId="{5D71D8F6-7553-486A-8566-261265164962}" srcOrd="1" destOrd="0" presId="urn:microsoft.com/office/officeart/2018/2/layout/IconVerticalSolidList"/>
    <dgm:cxn modelId="{B5B87823-B87F-42B8-970D-BAAF6F6BAC35}" type="presParOf" srcId="{634EA5FF-913E-4500-B609-1D8E3647B3AA}" destId="{8BCF280A-229F-4B91-8DBF-A803415D58A3}" srcOrd="2" destOrd="0" presId="urn:microsoft.com/office/officeart/2018/2/layout/IconVerticalSolidList"/>
    <dgm:cxn modelId="{0602E79B-FD5D-4058-9691-EF0727498E6E}" type="presParOf" srcId="{634EA5FF-913E-4500-B609-1D8E3647B3AA}" destId="{98FA6544-BF49-4791-B269-4E31CDF0B90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8720FC3D-26D9-42B0-B577-3CBC9F4501A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3DD2E0-5DC0-4838-A557-F2A3D3545AAA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 noProof="0" dirty="0"/>
            <a:t>Mit dieser App </a:t>
          </a:r>
          <a:r>
            <a:rPr lang="de-DE" b="0" noProof="0" dirty="0"/>
            <a:t>können Sie eine </a:t>
          </a:r>
          <a:r>
            <a:rPr lang="de-DE" b="1" noProof="0" dirty="0"/>
            <a:t>Forderungszahlung</a:t>
          </a:r>
          <a:r>
            <a:rPr lang="de-DE" b="0" noProof="0" dirty="0"/>
            <a:t> </a:t>
          </a:r>
          <a:r>
            <a:rPr lang="de-DE" b="1" noProof="0" dirty="0"/>
            <a:t>manuell</a:t>
          </a:r>
          <a:r>
            <a:rPr lang="de-DE" b="0" noProof="0" dirty="0"/>
            <a:t> </a:t>
          </a:r>
          <a:r>
            <a:rPr lang="de-DE" b="1" noProof="0" dirty="0"/>
            <a:t>ausgleichen</a:t>
          </a:r>
          <a:r>
            <a:rPr lang="de-DE" b="0" noProof="0" dirty="0"/>
            <a:t>.</a:t>
          </a:r>
        </a:p>
      </dgm:t>
    </dgm:pt>
    <dgm:pt modelId="{8B86857B-4B1F-4A66-B469-3D02D71C9E38}" type="parTrans" cxnId="{08CF9A60-3108-4B6B-AE94-AD9C92B95002}">
      <dgm:prSet/>
      <dgm:spPr/>
      <dgm:t>
        <a:bodyPr/>
        <a:lstStyle/>
        <a:p>
          <a:endParaRPr lang="en-US"/>
        </a:p>
      </dgm:t>
    </dgm:pt>
    <dgm:pt modelId="{AABDB2B7-B907-424A-A80F-852C042F4E0A}" type="sibTrans" cxnId="{08CF9A60-3108-4B6B-AE94-AD9C92B95002}">
      <dgm:prSet/>
      <dgm:spPr/>
      <dgm:t>
        <a:bodyPr/>
        <a:lstStyle/>
        <a:p>
          <a:endParaRPr lang="en-US"/>
        </a:p>
      </dgm:t>
    </dgm:pt>
    <dgm:pt modelId="{23D2EEC9-E873-4F5C-8C50-4608766C369D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 noProof="0" dirty="0"/>
            <a:t>In diesem Fall </a:t>
          </a:r>
          <a:r>
            <a:rPr lang="de-DE" b="0" noProof="0" dirty="0"/>
            <a:t>müssen Sie: </a:t>
          </a:r>
        </a:p>
      </dgm:t>
    </dgm:pt>
    <dgm:pt modelId="{BDE019B6-007C-4FF0-A933-8BDDACDC94D0}" type="parTrans" cxnId="{3790393B-1ECF-4431-916E-3B7F5BAA29AA}">
      <dgm:prSet/>
      <dgm:spPr/>
      <dgm:t>
        <a:bodyPr/>
        <a:lstStyle/>
        <a:p>
          <a:endParaRPr lang="en-US"/>
        </a:p>
      </dgm:t>
    </dgm:pt>
    <dgm:pt modelId="{799FCB32-3983-4C5A-A433-27E28089BF3F}" type="sibTrans" cxnId="{3790393B-1ECF-4431-916E-3B7F5BAA29AA}">
      <dgm:prSet/>
      <dgm:spPr/>
      <dgm:t>
        <a:bodyPr/>
        <a:lstStyle/>
        <a:p>
          <a:endParaRPr lang="en-US"/>
        </a:p>
      </dgm:t>
    </dgm:pt>
    <dgm:pt modelId="{C03D2D61-1E18-4EB3-BA07-C7D4ECAA3108}" type="pres">
      <dgm:prSet presAssocID="{8720FC3D-26D9-42B0-B577-3CBC9F4501A8}" presName="root" presStyleCnt="0">
        <dgm:presLayoutVars>
          <dgm:dir/>
          <dgm:resizeHandles val="exact"/>
        </dgm:presLayoutVars>
      </dgm:prSet>
      <dgm:spPr/>
    </dgm:pt>
    <dgm:pt modelId="{7949905D-89F8-4649-A889-F735B804FDCB}" type="pres">
      <dgm:prSet presAssocID="{3A3DD2E0-5DC0-4838-A557-F2A3D3545AAA}" presName="compNode" presStyleCnt="0"/>
      <dgm:spPr/>
    </dgm:pt>
    <dgm:pt modelId="{4491D25B-C90D-42CA-BD9C-25004715FD68}" type="pres">
      <dgm:prSet presAssocID="{3A3DD2E0-5DC0-4838-A557-F2A3D3545AAA}" presName="bgRect" presStyleLbl="bgShp" presStyleIdx="0" presStyleCnt="2"/>
      <dgm:spPr/>
    </dgm:pt>
    <dgm:pt modelId="{E87E1B69-3616-40FF-8AB2-3DBD84FC16B7}" type="pres">
      <dgm:prSet presAssocID="{3A3DD2E0-5DC0-4838-A557-F2A3D3545AA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lyamatábra"/>
        </a:ext>
      </dgm:extLst>
    </dgm:pt>
    <dgm:pt modelId="{2F5041BE-CC8B-4BC5-8D3F-9D5759BBDD8F}" type="pres">
      <dgm:prSet presAssocID="{3A3DD2E0-5DC0-4838-A557-F2A3D3545AAA}" presName="spaceRect" presStyleCnt="0"/>
      <dgm:spPr/>
    </dgm:pt>
    <dgm:pt modelId="{D289502A-BDD7-4537-A2DD-F9818EC7F0D6}" type="pres">
      <dgm:prSet presAssocID="{3A3DD2E0-5DC0-4838-A557-F2A3D3545AAA}" presName="parTx" presStyleLbl="revTx" presStyleIdx="0" presStyleCnt="2">
        <dgm:presLayoutVars>
          <dgm:chMax val="0"/>
          <dgm:chPref val="0"/>
        </dgm:presLayoutVars>
      </dgm:prSet>
      <dgm:spPr/>
    </dgm:pt>
    <dgm:pt modelId="{F04B0644-F7C9-403A-88C0-CED65AC5C1FD}" type="pres">
      <dgm:prSet presAssocID="{AABDB2B7-B907-424A-A80F-852C042F4E0A}" presName="sibTrans" presStyleCnt="0"/>
      <dgm:spPr/>
    </dgm:pt>
    <dgm:pt modelId="{4F76DDFC-BE6F-4C4B-B1DC-860E31878686}" type="pres">
      <dgm:prSet presAssocID="{23D2EEC9-E873-4F5C-8C50-4608766C369D}" presName="compNode" presStyleCnt="0"/>
      <dgm:spPr/>
    </dgm:pt>
    <dgm:pt modelId="{41C84BB5-498E-4CED-BCC3-3939B3454773}" type="pres">
      <dgm:prSet presAssocID="{23D2EEC9-E873-4F5C-8C50-4608766C369D}" presName="bgRect" presStyleLbl="bgShp" presStyleIdx="1" presStyleCnt="2"/>
      <dgm:spPr/>
    </dgm:pt>
    <dgm:pt modelId="{7E11CBA4-2B6E-479E-8C1D-327D63D98122}" type="pres">
      <dgm:prSet presAssocID="{23D2EEC9-E873-4F5C-8C50-4608766C369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pa"/>
        </a:ext>
      </dgm:extLst>
    </dgm:pt>
    <dgm:pt modelId="{521CA836-2554-4B07-BB9E-5C011A924067}" type="pres">
      <dgm:prSet presAssocID="{23D2EEC9-E873-4F5C-8C50-4608766C369D}" presName="spaceRect" presStyleCnt="0"/>
      <dgm:spPr/>
    </dgm:pt>
    <dgm:pt modelId="{411B27FD-EAE4-4408-9E32-0CBA52FDE782}" type="pres">
      <dgm:prSet presAssocID="{23D2EEC9-E873-4F5C-8C50-4608766C369D}" presName="parTx" presStyleLbl="revTx" presStyleIdx="1" presStyleCnt="2" custScaleX="36168" custLinFactNeighborX="-31689" custLinFactNeighborY="-6097">
        <dgm:presLayoutVars>
          <dgm:chMax val="0"/>
          <dgm:chPref val="0"/>
        </dgm:presLayoutVars>
      </dgm:prSet>
      <dgm:spPr/>
    </dgm:pt>
  </dgm:ptLst>
  <dgm:cxnLst>
    <dgm:cxn modelId="{BB9E7620-9B72-4F0E-8843-FC4B909B5021}" type="presOf" srcId="{8720FC3D-26D9-42B0-B577-3CBC9F4501A8}" destId="{C03D2D61-1E18-4EB3-BA07-C7D4ECAA3108}" srcOrd="0" destOrd="0" presId="urn:microsoft.com/office/officeart/2018/2/layout/IconVerticalSolidList"/>
    <dgm:cxn modelId="{3790393B-1ECF-4431-916E-3B7F5BAA29AA}" srcId="{8720FC3D-26D9-42B0-B577-3CBC9F4501A8}" destId="{23D2EEC9-E873-4F5C-8C50-4608766C369D}" srcOrd="1" destOrd="0" parTransId="{BDE019B6-007C-4FF0-A933-8BDDACDC94D0}" sibTransId="{799FCB32-3983-4C5A-A433-27E28089BF3F}"/>
    <dgm:cxn modelId="{08CF9A60-3108-4B6B-AE94-AD9C92B95002}" srcId="{8720FC3D-26D9-42B0-B577-3CBC9F4501A8}" destId="{3A3DD2E0-5DC0-4838-A557-F2A3D3545AAA}" srcOrd="0" destOrd="0" parTransId="{8B86857B-4B1F-4A66-B469-3D02D71C9E38}" sibTransId="{AABDB2B7-B907-424A-A80F-852C042F4E0A}"/>
    <dgm:cxn modelId="{FEA4C650-82AF-4319-9D5D-1EBA0B207CED}" type="presOf" srcId="{3A3DD2E0-5DC0-4838-A557-F2A3D3545AAA}" destId="{D289502A-BDD7-4537-A2DD-F9818EC7F0D6}" srcOrd="0" destOrd="0" presId="urn:microsoft.com/office/officeart/2018/2/layout/IconVerticalSolidList"/>
    <dgm:cxn modelId="{509C17DF-F640-4FB6-99F3-F877C87A891B}" type="presOf" srcId="{23D2EEC9-E873-4F5C-8C50-4608766C369D}" destId="{411B27FD-EAE4-4408-9E32-0CBA52FDE782}" srcOrd="0" destOrd="0" presId="urn:microsoft.com/office/officeart/2018/2/layout/IconVerticalSolidList"/>
    <dgm:cxn modelId="{295E1253-FB06-4B5A-A6B4-6D45F9068FF5}" type="presParOf" srcId="{C03D2D61-1E18-4EB3-BA07-C7D4ECAA3108}" destId="{7949905D-89F8-4649-A889-F735B804FDCB}" srcOrd="0" destOrd="0" presId="urn:microsoft.com/office/officeart/2018/2/layout/IconVerticalSolidList"/>
    <dgm:cxn modelId="{576C3D75-C9D5-489F-B9D7-8B1ADC5BCD4F}" type="presParOf" srcId="{7949905D-89F8-4649-A889-F735B804FDCB}" destId="{4491D25B-C90D-42CA-BD9C-25004715FD68}" srcOrd="0" destOrd="0" presId="urn:microsoft.com/office/officeart/2018/2/layout/IconVerticalSolidList"/>
    <dgm:cxn modelId="{3461C79A-6CBB-47AB-B375-C5582AB4F198}" type="presParOf" srcId="{7949905D-89F8-4649-A889-F735B804FDCB}" destId="{E87E1B69-3616-40FF-8AB2-3DBD84FC16B7}" srcOrd="1" destOrd="0" presId="urn:microsoft.com/office/officeart/2018/2/layout/IconVerticalSolidList"/>
    <dgm:cxn modelId="{1D4D1472-68FF-45AD-BD70-C444DFEE265E}" type="presParOf" srcId="{7949905D-89F8-4649-A889-F735B804FDCB}" destId="{2F5041BE-CC8B-4BC5-8D3F-9D5759BBDD8F}" srcOrd="2" destOrd="0" presId="urn:microsoft.com/office/officeart/2018/2/layout/IconVerticalSolidList"/>
    <dgm:cxn modelId="{259349A1-C29F-4D9A-931F-B3AA5320A8B7}" type="presParOf" srcId="{7949905D-89F8-4649-A889-F735B804FDCB}" destId="{D289502A-BDD7-4537-A2DD-F9818EC7F0D6}" srcOrd="3" destOrd="0" presId="urn:microsoft.com/office/officeart/2018/2/layout/IconVerticalSolidList"/>
    <dgm:cxn modelId="{18E6ECDE-D98C-4D69-A5FA-F4A5D6B9CB19}" type="presParOf" srcId="{C03D2D61-1E18-4EB3-BA07-C7D4ECAA3108}" destId="{F04B0644-F7C9-403A-88C0-CED65AC5C1FD}" srcOrd="1" destOrd="0" presId="urn:microsoft.com/office/officeart/2018/2/layout/IconVerticalSolidList"/>
    <dgm:cxn modelId="{475DAB75-433B-4141-A406-8884401D0D90}" type="presParOf" srcId="{C03D2D61-1E18-4EB3-BA07-C7D4ECAA3108}" destId="{4F76DDFC-BE6F-4C4B-B1DC-860E31878686}" srcOrd="2" destOrd="0" presId="urn:microsoft.com/office/officeart/2018/2/layout/IconVerticalSolidList"/>
    <dgm:cxn modelId="{C151DC01-F98F-4D65-BF14-8E46451AA99A}" type="presParOf" srcId="{4F76DDFC-BE6F-4C4B-B1DC-860E31878686}" destId="{41C84BB5-498E-4CED-BCC3-3939B3454773}" srcOrd="0" destOrd="0" presId="urn:microsoft.com/office/officeart/2018/2/layout/IconVerticalSolidList"/>
    <dgm:cxn modelId="{EEA25F2A-EA21-4BC3-9768-2C88602B7D1A}" type="presParOf" srcId="{4F76DDFC-BE6F-4C4B-B1DC-860E31878686}" destId="{7E11CBA4-2B6E-479E-8C1D-327D63D98122}" srcOrd="1" destOrd="0" presId="urn:microsoft.com/office/officeart/2018/2/layout/IconVerticalSolidList"/>
    <dgm:cxn modelId="{E1367884-C1F9-40EF-95C5-648FCD3E77B7}" type="presParOf" srcId="{4F76DDFC-BE6F-4C4B-B1DC-860E31878686}" destId="{521CA836-2554-4B07-BB9E-5C011A924067}" srcOrd="2" destOrd="0" presId="urn:microsoft.com/office/officeart/2018/2/layout/IconVerticalSolidList"/>
    <dgm:cxn modelId="{5EDD3B05-AC04-4BC2-8F31-A718BA3D953A}" type="presParOf" srcId="{4F76DDFC-BE6F-4C4B-B1DC-860E31878686}" destId="{411B27FD-EAE4-4408-9E32-0CBA52FDE78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8720FC3D-26D9-42B0-B577-3CBC9F4501A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3DD2E0-5DC0-4838-A557-F2A3D3545AAA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 noProof="0" dirty="0"/>
            <a:t>Mit dieser App </a:t>
          </a:r>
          <a:r>
            <a:rPr lang="de-DE" b="0" noProof="0" dirty="0"/>
            <a:t>können Sie eine </a:t>
          </a:r>
          <a:r>
            <a:rPr lang="de-DE" b="1" noProof="0" dirty="0"/>
            <a:t>einzelne Eingangszahlung </a:t>
          </a:r>
          <a:r>
            <a:rPr lang="de-DE" b="0" noProof="0" dirty="0"/>
            <a:t>in einem Schritt buchen und ausgleichen.</a:t>
          </a:r>
        </a:p>
      </dgm:t>
    </dgm:pt>
    <dgm:pt modelId="{8B86857B-4B1F-4A66-B469-3D02D71C9E38}" type="parTrans" cxnId="{08CF9A60-3108-4B6B-AE94-AD9C92B95002}">
      <dgm:prSet/>
      <dgm:spPr/>
      <dgm:t>
        <a:bodyPr/>
        <a:lstStyle/>
        <a:p>
          <a:endParaRPr lang="en-US"/>
        </a:p>
      </dgm:t>
    </dgm:pt>
    <dgm:pt modelId="{AABDB2B7-B907-424A-A80F-852C042F4E0A}" type="sibTrans" cxnId="{08CF9A60-3108-4B6B-AE94-AD9C92B95002}">
      <dgm:prSet/>
      <dgm:spPr/>
      <dgm:t>
        <a:bodyPr/>
        <a:lstStyle/>
        <a:p>
          <a:endParaRPr lang="en-US"/>
        </a:p>
      </dgm:t>
    </dgm:pt>
    <dgm:pt modelId="{23D2EEC9-E873-4F5C-8C50-4608766C369D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 noProof="0" dirty="0"/>
            <a:t>Wenn Zahlungen nicht </a:t>
          </a:r>
          <a:r>
            <a:rPr lang="de-DE" b="0" noProof="0" dirty="0"/>
            <a:t>unter </a:t>
          </a:r>
          <a:r>
            <a:rPr lang="de-DE" b="1" noProof="0" dirty="0"/>
            <a:t>Verwendung elektronischer Kontoauszüge eingehen</a:t>
          </a:r>
          <a:r>
            <a:rPr lang="de-DE" b="0" noProof="0" dirty="0"/>
            <a:t>, müssen Sie:</a:t>
          </a:r>
        </a:p>
      </dgm:t>
    </dgm:pt>
    <dgm:pt modelId="{BDE019B6-007C-4FF0-A933-8BDDACDC94D0}" type="parTrans" cxnId="{3790393B-1ECF-4431-916E-3B7F5BAA29AA}">
      <dgm:prSet/>
      <dgm:spPr/>
      <dgm:t>
        <a:bodyPr/>
        <a:lstStyle/>
        <a:p>
          <a:endParaRPr lang="en-US"/>
        </a:p>
      </dgm:t>
    </dgm:pt>
    <dgm:pt modelId="{799FCB32-3983-4C5A-A433-27E28089BF3F}" type="sibTrans" cxnId="{3790393B-1ECF-4431-916E-3B7F5BAA29AA}">
      <dgm:prSet/>
      <dgm:spPr/>
      <dgm:t>
        <a:bodyPr/>
        <a:lstStyle/>
        <a:p>
          <a:endParaRPr lang="en-US"/>
        </a:p>
      </dgm:t>
    </dgm:pt>
    <dgm:pt modelId="{C03D2D61-1E18-4EB3-BA07-C7D4ECAA3108}" type="pres">
      <dgm:prSet presAssocID="{8720FC3D-26D9-42B0-B577-3CBC9F4501A8}" presName="root" presStyleCnt="0">
        <dgm:presLayoutVars>
          <dgm:dir/>
          <dgm:resizeHandles val="exact"/>
        </dgm:presLayoutVars>
      </dgm:prSet>
      <dgm:spPr/>
    </dgm:pt>
    <dgm:pt modelId="{7949905D-89F8-4649-A889-F735B804FDCB}" type="pres">
      <dgm:prSet presAssocID="{3A3DD2E0-5DC0-4838-A557-F2A3D3545AAA}" presName="compNode" presStyleCnt="0"/>
      <dgm:spPr/>
    </dgm:pt>
    <dgm:pt modelId="{4491D25B-C90D-42CA-BD9C-25004715FD68}" type="pres">
      <dgm:prSet presAssocID="{3A3DD2E0-5DC0-4838-A557-F2A3D3545AAA}" presName="bgRect" presStyleLbl="bgShp" presStyleIdx="0" presStyleCnt="2"/>
      <dgm:spPr/>
    </dgm:pt>
    <dgm:pt modelId="{E87E1B69-3616-40FF-8AB2-3DBD84FC16B7}" type="pres">
      <dgm:prSet presAssocID="{3A3DD2E0-5DC0-4838-A557-F2A3D3545AA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lyamatábra"/>
        </a:ext>
      </dgm:extLst>
    </dgm:pt>
    <dgm:pt modelId="{2F5041BE-CC8B-4BC5-8D3F-9D5759BBDD8F}" type="pres">
      <dgm:prSet presAssocID="{3A3DD2E0-5DC0-4838-A557-F2A3D3545AAA}" presName="spaceRect" presStyleCnt="0"/>
      <dgm:spPr/>
    </dgm:pt>
    <dgm:pt modelId="{D289502A-BDD7-4537-A2DD-F9818EC7F0D6}" type="pres">
      <dgm:prSet presAssocID="{3A3DD2E0-5DC0-4838-A557-F2A3D3545AAA}" presName="parTx" presStyleLbl="revTx" presStyleIdx="0" presStyleCnt="2">
        <dgm:presLayoutVars>
          <dgm:chMax val="0"/>
          <dgm:chPref val="0"/>
        </dgm:presLayoutVars>
      </dgm:prSet>
      <dgm:spPr/>
    </dgm:pt>
    <dgm:pt modelId="{F04B0644-F7C9-403A-88C0-CED65AC5C1FD}" type="pres">
      <dgm:prSet presAssocID="{AABDB2B7-B907-424A-A80F-852C042F4E0A}" presName="sibTrans" presStyleCnt="0"/>
      <dgm:spPr/>
    </dgm:pt>
    <dgm:pt modelId="{4F76DDFC-BE6F-4C4B-B1DC-860E31878686}" type="pres">
      <dgm:prSet presAssocID="{23D2EEC9-E873-4F5C-8C50-4608766C369D}" presName="compNode" presStyleCnt="0"/>
      <dgm:spPr/>
    </dgm:pt>
    <dgm:pt modelId="{41C84BB5-498E-4CED-BCC3-3939B3454773}" type="pres">
      <dgm:prSet presAssocID="{23D2EEC9-E873-4F5C-8C50-4608766C369D}" presName="bgRect" presStyleLbl="bgShp" presStyleIdx="1" presStyleCnt="2" custScaleY="142449"/>
      <dgm:spPr/>
    </dgm:pt>
    <dgm:pt modelId="{7E11CBA4-2B6E-479E-8C1D-327D63D98122}" type="pres">
      <dgm:prSet presAssocID="{23D2EEC9-E873-4F5C-8C50-4608766C369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pa"/>
        </a:ext>
      </dgm:extLst>
    </dgm:pt>
    <dgm:pt modelId="{521CA836-2554-4B07-BB9E-5C011A924067}" type="pres">
      <dgm:prSet presAssocID="{23D2EEC9-E873-4F5C-8C50-4608766C369D}" presName="spaceRect" presStyleCnt="0"/>
      <dgm:spPr/>
    </dgm:pt>
    <dgm:pt modelId="{411B27FD-EAE4-4408-9E32-0CBA52FDE782}" type="pres">
      <dgm:prSet presAssocID="{23D2EEC9-E873-4F5C-8C50-4608766C369D}" presName="parTx" presStyleLbl="revTx" presStyleIdx="1" presStyleCnt="2" custScaleX="42187" custScaleY="110756" custLinFactNeighborX="-31866" custLinFactNeighborY="3215">
        <dgm:presLayoutVars>
          <dgm:chMax val="0"/>
          <dgm:chPref val="0"/>
        </dgm:presLayoutVars>
      </dgm:prSet>
      <dgm:spPr/>
    </dgm:pt>
  </dgm:ptLst>
  <dgm:cxnLst>
    <dgm:cxn modelId="{BB9E7620-9B72-4F0E-8843-FC4B909B5021}" type="presOf" srcId="{8720FC3D-26D9-42B0-B577-3CBC9F4501A8}" destId="{C03D2D61-1E18-4EB3-BA07-C7D4ECAA3108}" srcOrd="0" destOrd="0" presId="urn:microsoft.com/office/officeart/2018/2/layout/IconVerticalSolidList"/>
    <dgm:cxn modelId="{3790393B-1ECF-4431-916E-3B7F5BAA29AA}" srcId="{8720FC3D-26D9-42B0-B577-3CBC9F4501A8}" destId="{23D2EEC9-E873-4F5C-8C50-4608766C369D}" srcOrd="1" destOrd="0" parTransId="{BDE019B6-007C-4FF0-A933-8BDDACDC94D0}" sibTransId="{799FCB32-3983-4C5A-A433-27E28089BF3F}"/>
    <dgm:cxn modelId="{08CF9A60-3108-4B6B-AE94-AD9C92B95002}" srcId="{8720FC3D-26D9-42B0-B577-3CBC9F4501A8}" destId="{3A3DD2E0-5DC0-4838-A557-F2A3D3545AAA}" srcOrd="0" destOrd="0" parTransId="{8B86857B-4B1F-4A66-B469-3D02D71C9E38}" sibTransId="{AABDB2B7-B907-424A-A80F-852C042F4E0A}"/>
    <dgm:cxn modelId="{FEA4C650-82AF-4319-9D5D-1EBA0B207CED}" type="presOf" srcId="{3A3DD2E0-5DC0-4838-A557-F2A3D3545AAA}" destId="{D289502A-BDD7-4537-A2DD-F9818EC7F0D6}" srcOrd="0" destOrd="0" presId="urn:microsoft.com/office/officeart/2018/2/layout/IconVerticalSolidList"/>
    <dgm:cxn modelId="{509C17DF-F640-4FB6-99F3-F877C87A891B}" type="presOf" srcId="{23D2EEC9-E873-4F5C-8C50-4608766C369D}" destId="{411B27FD-EAE4-4408-9E32-0CBA52FDE782}" srcOrd="0" destOrd="0" presId="urn:microsoft.com/office/officeart/2018/2/layout/IconVerticalSolidList"/>
    <dgm:cxn modelId="{295E1253-FB06-4B5A-A6B4-6D45F9068FF5}" type="presParOf" srcId="{C03D2D61-1E18-4EB3-BA07-C7D4ECAA3108}" destId="{7949905D-89F8-4649-A889-F735B804FDCB}" srcOrd="0" destOrd="0" presId="urn:microsoft.com/office/officeart/2018/2/layout/IconVerticalSolidList"/>
    <dgm:cxn modelId="{576C3D75-C9D5-489F-B9D7-8B1ADC5BCD4F}" type="presParOf" srcId="{7949905D-89F8-4649-A889-F735B804FDCB}" destId="{4491D25B-C90D-42CA-BD9C-25004715FD68}" srcOrd="0" destOrd="0" presId="urn:microsoft.com/office/officeart/2018/2/layout/IconVerticalSolidList"/>
    <dgm:cxn modelId="{3461C79A-6CBB-47AB-B375-C5582AB4F198}" type="presParOf" srcId="{7949905D-89F8-4649-A889-F735B804FDCB}" destId="{E87E1B69-3616-40FF-8AB2-3DBD84FC16B7}" srcOrd="1" destOrd="0" presId="urn:microsoft.com/office/officeart/2018/2/layout/IconVerticalSolidList"/>
    <dgm:cxn modelId="{1D4D1472-68FF-45AD-BD70-C444DFEE265E}" type="presParOf" srcId="{7949905D-89F8-4649-A889-F735B804FDCB}" destId="{2F5041BE-CC8B-4BC5-8D3F-9D5759BBDD8F}" srcOrd="2" destOrd="0" presId="urn:microsoft.com/office/officeart/2018/2/layout/IconVerticalSolidList"/>
    <dgm:cxn modelId="{259349A1-C29F-4D9A-931F-B3AA5320A8B7}" type="presParOf" srcId="{7949905D-89F8-4649-A889-F735B804FDCB}" destId="{D289502A-BDD7-4537-A2DD-F9818EC7F0D6}" srcOrd="3" destOrd="0" presId="urn:microsoft.com/office/officeart/2018/2/layout/IconVerticalSolidList"/>
    <dgm:cxn modelId="{18E6ECDE-D98C-4D69-A5FA-F4A5D6B9CB19}" type="presParOf" srcId="{C03D2D61-1E18-4EB3-BA07-C7D4ECAA3108}" destId="{F04B0644-F7C9-403A-88C0-CED65AC5C1FD}" srcOrd="1" destOrd="0" presId="urn:microsoft.com/office/officeart/2018/2/layout/IconVerticalSolidList"/>
    <dgm:cxn modelId="{475DAB75-433B-4141-A406-8884401D0D90}" type="presParOf" srcId="{C03D2D61-1E18-4EB3-BA07-C7D4ECAA3108}" destId="{4F76DDFC-BE6F-4C4B-B1DC-860E31878686}" srcOrd="2" destOrd="0" presId="urn:microsoft.com/office/officeart/2018/2/layout/IconVerticalSolidList"/>
    <dgm:cxn modelId="{C151DC01-F98F-4D65-BF14-8E46451AA99A}" type="presParOf" srcId="{4F76DDFC-BE6F-4C4B-B1DC-860E31878686}" destId="{41C84BB5-498E-4CED-BCC3-3939B3454773}" srcOrd="0" destOrd="0" presId="urn:microsoft.com/office/officeart/2018/2/layout/IconVerticalSolidList"/>
    <dgm:cxn modelId="{EEA25F2A-EA21-4BC3-9768-2C88602B7D1A}" type="presParOf" srcId="{4F76DDFC-BE6F-4C4B-B1DC-860E31878686}" destId="{7E11CBA4-2B6E-479E-8C1D-327D63D98122}" srcOrd="1" destOrd="0" presId="urn:microsoft.com/office/officeart/2018/2/layout/IconVerticalSolidList"/>
    <dgm:cxn modelId="{E1367884-C1F9-40EF-95C5-648FCD3E77B7}" type="presParOf" srcId="{4F76DDFC-BE6F-4C4B-B1DC-860E31878686}" destId="{521CA836-2554-4B07-BB9E-5C011A924067}" srcOrd="2" destOrd="0" presId="urn:microsoft.com/office/officeart/2018/2/layout/IconVerticalSolidList"/>
    <dgm:cxn modelId="{5EDD3B05-AC04-4BC2-8F31-A718BA3D953A}" type="presParOf" srcId="{4F76DDFC-BE6F-4C4B-B1DC-860E31878686}" destId="{411B27FD-EAE4-4408-9E32-0CBA52FDE78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8720FC3D-26D9-42B0-B577-3CBC9F4501A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3DD2E0-5DC0-4838-A557-F2A3D3545AA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de-DE" sz="2500" b="1" noProof="0" dirty="0"/>
            <a:t>Mit dieser App</a:t>
          </a:r>
          <a:r>
            <a:rPr lang="de-DE" sz="2500" noProof="0" dirty="0"/>
            <a:t> können Sie:</a:t>
          </a:r>
        </a:p>
      </dgm:t>
    </dgm:pt>
    <dgm:pt modelId="{8B86857B-4B1F-4A66-B469-3D02D71C9E38}" type="parTrans" cxnId="{08CF9A60-3108-4B6B-AE94-AD9C92B95002}">
      <dgm:prSet/>
      <dgm:spPr/>
      <dgm:t>
        <a:bodyPr/>
        <a:lstStyle/>
        <a:p>
          <a:endParaRPr lang="en-US"/>
        </a:p>
      </dgm:t>
    </dgm:pt>
    <dgm:pt modelId="{AABDB2B7-B907-424A-A80F-852C042F4E0A}" type="sibTrans" cxnId="{08CF9A60-3108-4B6B-AE94-AD9C92B95002}">
      <dgm:prSet/>
      <dgm:spPr/>
      <dgm:t>
        <a:bodyPr/>
        <a:lstStyle/>
        <a:p>
          <a:endParaRPr lang="en-US"/>
        </a:p>
      </dgm:t>
    </dgm:pt>
    <dgm:pt modelId="{23D2EEC9-E873-4F5C-8C50-4608766C369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de-DE" sz="2500" b="1" noProof="0" dirty="0"/>
            <a:t>Wenn</a:t>
          </a:r>
          <a:r>
            <a:rPr lang="de-DE" sz="2500" noProof="0" dirty="0"/>
            <a:t> ein oder mehr Posten </a:t>
          </a:r>
          <a:r>
            <a:rPr lang="de-DE" sz="2500" b="1" noProof="0" dirty="0"/>
            <a:t>nicht automatisch ausgeglichen</a:t>
          </a:r>
          <a:r>
            <a:rPr lang="de-DE" sz="2500" noProof="0" dirty="0"/>
            <a:t> werden können:</a:t>
          </a:r>
        </a:p>
      </dgm:t>
    </dgm:pt>
    <dgm:pt modelId="{799FCB32-3983-4C5A-A433-27E28089BF3F}" type="sibTrans" cxnId="{3790393B-1ECF-4431-916E-3B7F5BAA29AA}">
      <dgm:prSet/>
      <dgm:spPr/>
      <dgm:t>
        <a:bodyPr/>
        <a:lstStyle/>
        <a:p>
          <a:endParaRPr lang="en-US"/>
        </a:p>
      </dgm:t>
    </dgm:pt>
    <dgm:pt modelId="{BDE019B6-007C-4FF0-A933-8BDDACDC94D0}" type="parTrans" cxnId="{3790393B-1ECF-4431-916E-3B7F5BAA29AA}">
      <dgm:prSet/>
      <dgm:spPr/>
      <dgm:t>
        <a:bodyPr/>
        <a:lstStyle/>
        <a:p>
          <a:endParaRPr lang="en-US"/>
        </a:p>
      </dgm:t>
    </dgm:pt>
    <dgm:pt modelId="{C03D2D61-1E18-4EB3-BA07-C7D4ECAA3108}" type="pres">
      <dgm:prSet presAssocID="{8720FC3D-26D9-42B0-B577-3CBC9F4501A8}" presName="root" presStyleCnt="0">
        <dgm:presLayoutVars>
          <dgm:dir/>
          <dgm:resizeHandles val="exact"/>
        </dgm:presLayoutVars>
      </dgm:prSet>
      <dgm:spPr/>
    </dgm:pt>
    <dgm:pt modelId="{7949905D-89F8-4649-A889-F735B804FDCB}" type="pres">
      <dgm:prSet presAssocID="{3A3DD2E0-5DC0-4838-A557-F2A3D3545AAA}" presName="compNode" presStyleCnt="0"/>
      <dgm:spPr/>
    </dgm:pt>
    <dgm:pt modelId="{4491D25B-C90D-42CA-BD9C-25004715FD68}" type="pres">
      <dgm:prSet presAssocID="{3A3DD2E0-5DC0-4838-A557-F2A3D3545AAA}" presName="bgRect" presStyleLbl="bgShp" presStyleIdx="0" presStyleCnt="2" custScaleY="117066" custLinFactNeighborX="1957" custLinFactNeighborY="-17920"/>
      <dgm:spPr/>
    </dgm:pt>
    <dgm:pt modelId="{E87E1B69-3616-40FF-8AB2-3DBD84FC16B7}" type="pres">
      <dgm:prSet presAssocID="{3A3DD2E0-5DC0-4838-A557-F2A3D3545AAA}" presName="iconRect" presStyleLbl="node1" presStyleIdx="0" presStyleCnt="2" custLinFactNeighborX="-10582" custLinFactNeighborY="-3394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lyamatábra"/>
        </a:ext>
      </dgm:extLst>
    </dgm:pt>
    <dgm:pt modelId="{2F5041BE-CC8B-4BC5-8D3F-9D5759BBDD8F}" type="pres">
      <dgm:prSet presAssocID="{3A3DD2E0-5DC0-4838-A557-F2A3D3545AAA}" presName="spaceRect" presStyleCnt="0"/>
      <dgm:spPr/>
    </dgm:pt>
    <dgm:pt modelId="{D289502A-BDD7-4537-A2DD-F9818EC7F0D6}" type="pres">
      <dgm:prSet presAssocID="{3A3DD2E0-5DC0-4838-A557-F2A3D3545AAA}" presName="parTx" presStyleLbl="revTx" presStyleIdx="0" presStyleCnt="2" custScaleX="41267" custScaleY="108211" custLinFactNeighborX="-33531" custLinFactNeighborY="-15914">
        <dgm:presLayoutVars>
          <dgm:chMax val="0"/>
          <dgm:chPref val="0"/>
        </dgm:presLayoutVars>
      </dgm:prSet>
      <dgm:spPr/>
    </dgm:pt>
    <dgm:pt modelId="{F04B0644-F7C9-403A-88C0-CED65AC5C1FD}" type="pres">
      <dgm:prSet presAssocID="{AABDB2B7-B907-424A-A80F-852C042F4E0A}" presName="sibTrans" presStyleCnt="0"/>
      <dgm:spPr/>
    </dgm:pt>
    <dgm:pt modelId="{4F76DDFC-BE6F-4C4B-B1DC-860E31878686}" type="pres">
      <dgm:prSet presAssocID="{23D2EEC9-E873-4F5C-8C50-4608766C369D}" presName="compNode" presStyleCnt="0"/>
      <dgm:spPr/>
    </dgm:pt>
    <dgm:pt modelId="{41C84BB5-498E-4CED-BCC3-3939B3454773}" type="pres">
      <dgm:prSet presAssocID="{23D2EEC9-E873-4F5C-8C50-4608766C369D}" presName="bgRect" presStyleLbl="bgShp" presStyleIdx="1" presStyleCnt="2" custScaleY="139970"/>
      <dgm:spPr/>
    </dgm:pt>
    <dgm:pt modelId="{7E11CBA4-2B6E-479E-8C1D-327D63D98122}" type="pres">
      <dgm:prSet presAssocID="{23D2EEC9-E873-4F5C-8C50-4608766C369D}" presName="iconRect" presStyleLbl="node1" presStyleIdx="1" presStyleCnt="2" custLinFactNeighborX="11343" custLinFactNeighborY="-1913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pa"/>
        </a:ext>
      </dgm:extLst>
    </dgm:pt>
    <dgm:pt modelId="{521CA836-2554-4B07-BB9E-5C011A924067}" type="pres">
      <dgm:prSet presAssocID="{23D2EEC9-E873-4F5C-8C50-4608766C369D}" presName="spaceRect" presStyleCnt="0"/>
      <dgm:spPr/>
    </dgm:pt>
    <dgm:pt modelId="{411B27FD-EAE4-4408-9E32-0CBA52FDE782}" type="pres">
      <dgm:prSet presAssocID="{23D2EEC9-E873-4F5C-8C50-4608766C369D}" presName="parTx" presStyleLbl="revTx" presStyleIdx="1" presStyleCnt="2" custScaleX="57078" custLinFactNeighborX="-23003" custLinFactNeighborY="-8515">
        <dgm:presLayoutVars>
          <dgm:chMax val="0"/>
          <dgm:chPref val="0"/>
        </dgm:presLayoutVars>
      </dgm:prSet>
      <dgm:spPr/>
    </dgm:pt>
  </dgm:ptLst>
  <dgm:cxnLst>
    <dgm:cxn modelId="{BB9E7620-9B72-4F0E-8843-FC4B909B5021}" type="presOf" srcId="{8720FC3D-26D9-42B0-B577-3CBC9F4501A8}" destId="{C03D2D61-1E18-4EB3-BA07-C7D4ECAA3108}" srcOrd="0" destOrd="0" presId="urn:microsoft.com/office/officeart/2018/2/layout/IconVerticalSolidList"/>
    <dgm:cxn modelId="{3790393B-1ECF-4431-916E-3B7F5BAA29AA}" srcId="{8720FC3D-26D9-42B0-B577-3CBC9F4501A8}" destId="{23D2EEC9-E873-4F5C-8C50-4608766C369D}" srcOrd="1" destOrd="0" parTransId="{BDE019B6-007C-4FF0-A933-8BDDACDC94D0}" sibTransId="{799FCB32-3983-4C5A-A433-27E28089BF3F}"/>
    <dgm:cxn modelId="{08CF9A60-3108-4B6B-AE94-AD9C92B95002}" srcId="{8720FC3D-26D9-42B0-B577-3CBC9F4501A8}" destId="{3A3DD2E0-5DC0-4838-A557-F2A3D3545AAA}" srcOrd="0" destOrd="0" parTransId="{8B86857B-4B1F-4A66-B469-3D02D71C9E38}" sibTransId="{AABDB2B7-B907-424A-A80F-852C042F4E0A}"/>
    <dgm:cxn modelId="{FEA4C650-82AF-4319-9D5D-1EBA0B207CED}" type="presOf" srcId="{3A3DD2E0-5DC0-4838-A557-F2A3D3545AAA}" destId="{D289502A-BDD7-4537-A2DD-F9818EC7F0D6}" srcOrd="0" destOrd="0" presId="urn:microsoft.com/office/officeart/2018/2/layout/IconVerticalSolidList"/>
    <dgm:cxn modelId="{509C17DF-F640-4FB6-99F3-F877C87A891B}" type="presOf" srcId="{23D2EEC9-E873-4F5C-8C50-4608766C369D}" destId="{411B27FD-EAE4-4408-9E32-0CBA52FDE782}" srcOrd="0" destOrd="0" presId="urn:microsoft.com/office/officeart/2018/2/layout/IconVerticalSolidList"/>
    <dgm:cxn modelId="{295E1253-FB06-4B5A-A6B4-6D45F9068FF5}" type="presParOf" srcId="{C03D2D61-1E18-4EB3-BA07-C7D4ECAA3108}" destId="{7949905D-89F8-4649-A889-F735B804FDCB}" srcOrd="0" destOrd="0" presId="urn:microsoft.com/office/officeart/2018/2/layout/IconVerticalSolidList"/>
    <dgm:cxn modelId="{576C3D75-C9D5-489F-B9D7-8B1ADC5BCD4F}" type="presParOf" srcId="{7949905D-89F8-4649-A889-F735B804FDCB}" destId="{4491D25B-C90D-42CA-BD9C-25004715FD68}" srcOrd="0" destOrd="0" presId="urn:microsoft.com/office/officeart/2018/2/layout/IconVerticalSolidList"/>
    <dgm:cxn modelId="{3461C79A-6CBB-47AB-B375-C5582AB4F198}" type="presParOf" srcId="{7949905D-89F8-4649-A889-F735B804FDCB}" destId="{E87E1B69-3616-40FF-8AB2-3DBD84FC16B7}" srcOrd="1" destOrd="0" presId="urn:microsoft.com/office/officeart/2018/2/layout/IconVerticalSolidList"/>
    <dgm:cxn modelId="{1D4D1472-68FF-45AD-BD70-C444DFEE265E}" type="presParOf" srcId="{7949905D-89F8-4649-A889-F735B804FDCB}" destId="{2F5041BE-CC8B-4BC5-8D3F-9D5759BBDD8F}" srcOrd="2" destOrd="0" presId="urn:microsoft.com/office/officeart/2018/2/layout/IconVerticalSolidList"/>
    <dgm:cxn modelId="{259349A1-C29F-4D9A-931F-B3AA5320A8B7}" type="presParOf" srcId="{7949905D-89F8-4649-A889-F735B804FDCB}" destId="{D289502A-BDD7-4537-A2DD-F9818EC7F0D6}" srcOrd="3" destOrd="0" presId="urn:microsoft.com/office/officeart/2018/2/layout/IconVerticalSolidList"/>
    <dgm:cxn modelId="{18E6ECDE-D98C-4D69-A5FA-F4A5D6B9CB19}" type="presParOf" srcId="{C03D2D61-1E18-4EB3-BA07-C7D4ECAA3108}" destId="{F04B0644-F7C9-403A-88C0-CED65AC5C1FD}" srcOrd="1" destOrd="0" presId="urn:microsoft.com/office/officeart/2018/2/layout/IconVerticalSolidList"/>
    <dgm:cxn modelId="{475DAB75-433B-4141-A406-8884401D0D90}" type="presParOf" srcId="{C03D2D61-1E18-4EB3-BA07-C7D4ECAA3108}" destId="{4F76DDFC-BE6F-4C4B-B1DC-860E31878686}" srcOrd="2" destOrd="0" presId="urn:microsoft.com/office/officeart/2018/2/layout/IconVerticalSolidList"/>
    <dgm:cxn modelId="{C151DC01-F98F-4D65-BF14-8E46451AA99A}" type="presParOf" srcId="{4F76DDFC-BE6F-4C4B-B1DC-860E31878686}" destId="{41C84BB5-498E-4CED-BCC3-3939B3454773}" srcOrd="0" destOrd="0" presId="urn:microsoft.com/office/officeart/2018/2/layout/IconVerticalSolidList"/>
    <dgm:cxn modelId="{EEA25F2A-EA21-4BC3-9768-2C88602B7D1A}" type="presParOf" srcId="{4F76DDFC-BE6F-4C4B-B1DC-860E31878686}" destId="{7E11CBA4-2B6E-479E-8C1D-327D63D98122}" srcOrd="1" destOrd="0" presId="urn:microsoft.com/office/officeart/2018/2/layout/IconVerticalSolidList"/>
    <dgm:cxn modelId="{E1367884-C1F9-40EF-95C5-648FCD3E77B7}" type="presParOf" srcId="{4F76DDFC-BE6F-4C4B-B1DC-860E31878686}" destId="{521CA836-2554-4B07-BB9E-5C011A924067}" srcOrd="2" destOrd="0" presId="urn:microsoft.com/office/officeart/2018/2/layout/IconVerticalSolidList"/>
    <dgm:cxn modelId="{5EDD3B05-AC04-4BC2-8F31-A718BA3D953A}" type="presParOf" srcId="{4F76DDFC-BE6F-4C4B-B1DC-860E31878686}" destId="{411B27FD-EAE4-4408-9E32-0CBA52FDE78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FFC5A3C8-03BF-42E5-B79C-190F0B32500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AC4CAB-EF4B-447A-8DD3-23F8C6596711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 noProof="0" dirty="0"/>
            <a:t>Mit dieser App</a:t>
          </a:r>
          <a:r>
            <a:rPr lang="de-DE" noProof="0" dirty="0"/>
            <a:t> können Sie: </a:t>
          </a:r>
        </a:p>
      </dgm:t>
    </dgm:pt>
    <dgm:pt modelId="{05A87283-F924-4B34-93C8-53237DE1312C}" type="parTrans" cxnId="{AF3C3A6F-F625-487C-94CF-B6B9C5D43B27}">
      <dgm:prSet/>
      <dgm:spPr/>
      <dgm:t>
        <a:bodyPr/>
        <a:lstStyle/>
        <a:p>
          <a:endParaRPr lang="en-US"/>
        </a:p>
      </dgm:t>
    </dgm:pt>
    <dgm:pt modelId="{8BC84D78-88CA-4A77-BFF1-6ECE50BE7892}" type="sibTrans" cxnId="{AF3C3A6F-F625-487C-94CF-B6B9C5D43B27}">
      <dgm:prSet/>
      <dgm:spPr/>
      <dgm:t>
        <a:bodyPr/>
        <a:lstStyle/>
        <a:p>
          <a:endParaRPr lang="en-US"/>
        </a:p>
      </dgm:t>
    </dgm:pt>
    <dgm:pt modelId="{C5D7B347-A49A-42AB-895D-82B627275BC0}">
      <dgm:prSet/>
      <dgm:spPr/>
      <dgm:t>
        <a:bodyPr/>
        <a:lstStyle/>
        <a:p>
          <a:pPr>
            <a:lnSpc>
              <a:spcPct val="100000"/>
            </a:lnSpc>
            <a:buFont typeface="+mj-lt"/>
            <a:buNone/>
          </a:pPr>
          <a:endParaRPr lang="de-DE" b="1" noProof="0" dirty="0"/>
        </a:p>
      </dgm:t>
    </dgm:pt>
    <dgm:pt modelId="{158ECE72-AB08-442B-AA39-E594F47694C2}" type="parTrans" cxnId="{A4F5B0E5-1CC5-40E5-84D0-6C59F6974D7E}">
      <dgm:prSet/>
      <dgm:spPr/>
      <dgm:t>
        <a:bodyPr/>
        <a:lstStyle/>
        <a:p>
          <a:endParaRPr lang="en-US"/>
        </a:p>
      </dgm:t>
    </dgm:pt>
    <dgm:pt modelId="{B91C39F4-713E-4454-A41E-7B02558AF362}" type="sibTrans" cxnId="{A4F5B0E5-1CC5-40E5-84D0-6C59F6974D7E}">
      <dgm:prSet/>
      <dgm:spPr/>
      <dgm:t>
        <a:bodyPr/>
        <a:lstStyle/>
        <a:p>
          <a:endParaRPr lang="en-US"/>
        </a:p>
      </dgm:t>
    </dgm:pt>
    <dgm:pt modelId="{4AB82829-F7D1-4DDF-B0B8-FB195EF1612E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noProof="0" dirty="0"/>
            <a:t>Beachten Sie, dass Sie mit dieser App </a:t>
          </a:r>
          <a:r>
            <a:rPr lang="de-DE" b="1" noProof="0" dirty="0"/>
            <a:t>keine Debitorenrechnungen drucken können</a:t>
          </a:r>
          <a:r>
            <a:rPr lang="de-DE" noProof="0" dirty="0"/>
            <a:t>.</a:t>
          </a:r>
        </a:p>
      </dgm:t>
    </dgm:pt>
    <dgm:pt modelId="{96BE309C-949B-4AA5-B64D-35B92E74D08E}" type="parTrans" cxnId="{FCADD564-8C08-4D4B-AA04-26DB0D85D325}">
      <dgm:prSet/>
      <dgm:spPr/>
      <dgm:t>
        <a:bodyPr/>
        <a:lstStyle/>
        <a:p>
          <a:endParaRPr lang="en-US"/>
        </a:p>
      </dgm:t>
    </dgm:pt>
    <dgm:pt modelId="{EC97266B-7162-4655-BD8D-E3BF9E3ECBB5}" type="sibTrans" cxnId="{FCADD564-8C08-4D4B-AA04-26DB0D85D325}">
      <dgm:prSet/>
      <dgm:spPr/>
      <dgm:t>
        <a:bodyPr/>
        <a:lstStyle/>
        <a:p>
          <a:endParaRPr lang="en-US"/>
        </a:p>
      </dgm:t>
    </dgm:pt>
    <dgm:pt modelId="{8D2CA36F-36F1-43EA-A2FA-043D81517E74}" type="pres">
      <dgm:prSet presAssocID="{FFC5A3C8-03BF-42E5-B79C-190F0B325000}" presName="root" presStyleCnt="0">
        <dgm:presLayoutVars>
          <dgm:dir/>
          <dgm:resizeHandles val="exact"/>
        </dgm:presLayoutVars>
      </dgm:prSet>
      <dgm:spPr/>
    </dgm:pt>
    <dgm:pt modelId="{F5C1F289-32A2-41AB-8DD1-25772CE2DA1E}" type="pres">
      <dgm:prSet presAssocID="{B9AC4CAB-EF4B-447A-8DD3-23F8C6596711}" presName="compNode" presStyleCnt="0"/>
      <dgm:spPr/>
    </dgm:pt>
    <dgm:pt modelId="{718947F2-B47B-4813-ACC0-9732EB222F48}" type="pres">
      <dgm:prSet presAssocID="{B9AC4CAB-EF4B-447A-8DD3-23F8C6596711}" presName="bgRect" presStyleLbl="bgShp" presStyleIdx="0" presStyleCnt="2" custScaleY="167625"/>
      <dgm:spPr/>
    </dgm:pt>
    <dgm:pt modelId="{A08C4200-3EB2-40B3-AF9F-F6A4A8082580}" type="pres">
      <dgm:prSet presAssocID="{B9AC4CAB-EF4B-447A-8DD3-23F8C6596711}" presName="iconRect" presStyleLbl="node1" presStyleIdx="0" presStyleCnt="2" custLinFactNeighborX="2116" custLinFactNeighborY="-5926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zámítógép"/>
        </a:ext>
      </dgm:extLst>
    </dgm:pt>
    <dgm:pt modelId="{1D95A02B-EBCE-40FB-83D6-0F5733379FE2}" type="pres">
      <dgm:prSet presAssocID="{B9AC4CAB-EF4B-447A-8DD3-23F8C6596711}" presName="spaceRect" presStyleCnt="0"/>
      <dgm:spPr/>
    </dgm:pt>
    <dgm:pt modelId="{1FEE6EA8-2210-4D3E-AF84-0A9131807659}" type="pres">
      <dgm:prSet presAssocID="{B9AC4CAB-EF4B-447A-8DD3-23F8C6596711}" presName="parTx" presStyleLbl="revTx" presStyleIdx="0" presStyleCnt="3" custScaleX="62349" custLinFactNeighborX="-23758" custLinFactNeighborY="-29835">
        <dgm:presLayoutVars>
          <dgm:chMax val="0"/>
          <dgm:chPref val="0"/>
        </dgm:presLayoutVars>
      </dgm:prSet>
      <dgm:spPr/>
    </dgm:pt>
    <dgm:pt modelId="{2F57C8F2-015E-47FA-8DC2-E7DD77AF2820}" type="pres">
      <dgm:prSet presAssocID="{B9AC4CAB-EF4B-447A-8DD3-23F8C6596711}" presName="desTx" presStyleLbl="revTx" presStyleIdx="1" presStyleCnt="3">
        <dgm:presLayoutVars/>
      </dgm:prSet>
      <dgm:spPr/>
    </dgm:pt>
    <dgm:pt modelId="{2A04E856-4684-4995-8BE9-1D10857E4DD7}" type="pres">
      <dgm:prSet presAssocID="{8BC84D78-88CA-4A77-BFF1-6ECE50BE7892}" presName="sibTrans" presStyleCnt="0"/>
      <dgm:spPr/>
    </dgm:pt>
    <dgm:pt modelId="{29C317D6-2932-4462-A1E1-2F4A1296CF97}" type="pres">
      <dgm:prSet presAssocID="{4AB82829-F7D1-4DDF-B0B8-FB195EF1612E}" presName="compNode" presStyleCnt="0"/>
      <dgm:spPr/>
    </dgm:pt>
    <dgm:pt modelId="{AE15BA47-4742-41B3-BC6D-01BFCB15A547}" type="pres">
      <dgm:prSet presAssocID="{4AB82829-F7D1-4DDF-B0B8-FB195EF1612E}" presName="bgRect" presStyleLbl="bgShp" presStyleIdx="1" presStyleCnt="2"/>
      <dgm:spPr/>
    </dgm:pt>
    <dgm:pt modelId="{B0F3126B-BBA0-485A-9869-2BC4D4564B39}" type="pres">
      <dgm:prSet presAssocID="{4AB82829-F7D1-4DDF-B0B8-FB195EF1612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C457B32D-DC83-436B-98F3-9EE229792F1A}" type="pres">
      <dgm:prSet presAssocID="{4AB82829-F7D1-4DDF-B0B8-FB195EF1612E}" presName="spaceRect" presStyleCnt="0"/>
      <dgm:spPr/>
    </dgm:pt>
    <dgm:pt modelId="{9A457492-CEEE-4A25-BA41-A71C046230EE}" type="pres">
      <dgm:prSet presAssocID="{4AB82829-F7D1-4DDF-B0B8-FB195EF1612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41F8937-2B90-45E4-8D32-593A02D18547}" type="presOf" srcId="{B9AC4CAB-EF4B-447A-8DD3-23F8C6596711}" destId="{1FEE6EA8-2210-4D3E-AF84-0A9131807659}" srcOrd="0" destOrd="0" presId="urn:microsoft.com/office/officeart/2018/2/layout/IconVerticalSolidList"/>
    <dgm:cxn modelId="{FCADD564-8C08-4D4B-AA04-26DB0D85D325}" srcId="{FFC5A3C8-03BF-42E5-B79C-190F0B325000}" destId="{4AB82829-F7D1-4DDF-B0B8-FB195EF1612E}" srcOrd="1" destOrd="0" parTransId="{96BE309C-949B-4AA5-B64D-35B92E74D08E}" sibTransId="{EC97266B-7162-4655-BD8D-E3BF9E3ECBB5}"/>
    <dgm:cxn modelId="{AF3C3A6F-F625-487C-94CF-B6B9C5D43B27}" srcId="{FFC5A3C8-03BF-42E5-B79C-190F0B325000}" destId="{B9AC4CAB-EF4B-447A-8DD3-23F8C6596711}" srcOrd="0" destOrd="0" parTransId="{05A87283-F924-4B34-93C8-53237DE1312C}" sibTransId="{8BC84D78-88CA-4A77-BFF1-6ECE50BE7892}"/>
    <dgm:cxn modelId="{20101974-2438-4997-B0CF-57A7032DBA89}" type="presOf" srcId="{C5D7B347-A49A-42AB-895D-82B627275BC0}" destId="{2F57C8F2-015E-47FA-8DC2-E7DD77AF2820}" srcOrd="0" destOrd="0" presId="urn:microsoft.com/office/officeart/2018/2/layout/IconVerticalSolidList"/>
    <dgm:cxn modelId="{26525AB0-D699-48A5-B809-2244D9B40555}" type="presOf" srcId="{FFC5A3C8-03BF-42E5-B79C-190F0B325000}" destId="{8D2CA36F-36F1-43EA-A2FA-043D81517E74}" srcOrd="0" destOrd="0" presId="urn:microsoft.com/office/officeart/2018/2/layout/IconVerticalSolidList"/>
    <dgm:cxn modelId="{3871E0BA-9FA2-403C-8A71-1971AF7F733F}" type="presOf" srcId="{4AB82829-F7D1-4DDF-B0B8-FB195EF1612E}" destId="{9A457492-CEEE-4A25-BA41-A71C046230EE}" srcOrd="0" destOrd="0" presId="urn:microsoft.com/office/officeart/2018/2/layout/IconVerticalSolidList"/>
    <dgm:cxn modelId="{A4F5B0E5-1CC5-40E5-84D0-6C59F6974D7E}" srcId="{B9AC4CAB-EF4B-447A-8DD3-23F8C6596711}" destId="{C5D7B347-A49A-42AB-895D-82B627275BC0}" srcOrd="0" destOrd="0" parTransId="{158ECE72-AB08-442B-AA39-E594F47694C2}" sibTransId="{B91C39F4-713E-4454-A41E-7B02558AF362}"/>
    <dgm:cxn modelId="{B419904A-48BE-4AC9-A516-7E8D375BB3C5}" type="presParOf" srcId="{8D2CA36F-36F1-43EA-A2FA-043D81517E74}" destId="{F5C1F289-32A2-41AB-8DD1-25772CE2DA1E}" srcOrd="0" destOrd="0" presId="urn:microsoft.com/office/officeart/2018/2/layout/IconVerticalSolidList"/>
    <dgm:cxn modelId="{74B05236-508A-4411-AFF1-E4490F88115E}" type="presParOf" srcId="{F5C1F289-32A2-41AB-8DD1-25772CE2DA1E}" destId="{718947F2-B47B-4813-ACC0-9732EB222F48}" srcOrd="0" destOrd="0" presId="urn:microsoft.com/office/officeart/2018/2/layout/IconVerticalSolidList"/>
    <dgm:cxn modelId="{00D1699C-8335-4AD4-AB75-8331A6353CF8}" type="presParOf" srcId="{F5C1F289-32A2-41AB-8DD1-25772CE2DA1E}" destId="{A08C4200-3EB2-40B3-AF9F-F6A4A8082580}" srcOrd="1" destOrd="0" presId="urn:microsoft.com/office/officeart/2018/2/layout/IconVerticalSolidList"/>
    <dgm:cxn modelId="{5EA9509D-D255-4FFC-93D1-098CD7042E19}" type="presParOf" srcId="{F5C1F289-32A2-41AB-8DD1-25772CE2DA1E}" destId="{1D95A02B-EBCE-40FB-83D6-0F5733379FE2}" srcOrd="2" destOrd="0" presId="urn:microsoft.com/office/officeart/2018/2/layout/IconVerticalSolidList"/>
    <dgm:cxn modelId="{243E99E7-C920-48DE-9217-036E62C37CD8}" type="presParOf" srcId="{F5C1F289-32A2-41AB-8DD1-25772CE2DA1E}" destId="{1FEE6EA8-2210-4D3E-AF84-0A9131807659}" srcOrd="3" destOrd="0" presId="urn:microsoft.com/office/officeart/2018/2/layout/IconVerticalSolidList"/>
    <dgm:cxn modelId="{DE2B77D8-B67D-4544-AA10-2B2F6A4AF34F}" type="presParOf" srcId="{F5C1F289-32A2-41AB-8DD1-25772CE2DA1E}" destId="{2F57C8F2-015E-47FA-8DC2-E7DD77AF2820}" srcOrd="4" destOrd="0" presId="urn:microsoft.com/office/officeart/2018/2/layout/IconVerticalSolidList"/>
    <dgm:cxn modelId="{6725FDAB-2457-4297-A3B4-B8D7C1156180}" type="presParOf" srcId="{8D2CA36F-36F1-43EA-A2FA-043D81517E74}" destId="{2A04E856-4684-4995-8BE9-1D10857E4DD7}" srcOrd="1" destOrd="0" presId="urn:microsoft.com/office/officeart/2018/2/layout/IconVerticalSolidList"/>
    <dgm:cxn modelId="{B558C4A8-7D42-43A2-9AA6-549B481B2A49}" type="presParOf" srcId="{8D2CA36F-36F1-43EA-A2FA-043D81517E74}" destId="{29C317D6-2932-4462-A1E1-2F4A1296CF97}" srcOrd="2" destOrd="0" presId="urn:microsoft.com/office/officeart/2018/2/layout/IconVerticalSolidList"/>
    <dgm:cxn modelId="{C9A538CC-A085-444F-998C-1E239FBCBAAD}" type="presParOf" srcId="{29C317D6-2932-4462-A1E1-2F4A1296CF97}" destId="{AE15BA47-4742-41B3-BC6D-01BFCB15A547}" srcOrd="0" destOrd="0" presId="urn:microsoft.com/office/officeart/2018/2/layout/IconVerticalSolidList"/>
    <dgm:cxn modelId="{8C49467B-C5B1-4CC7-98EE-67B3C149D49B}" type="presParOf" srcId="{29C317D6-2932-4462-A1E1-2F4A1296CF97}" destId="{B0F3126B-BBA0-485A-9869-2BC4D4564B39}" srcOrd="1" destOrd="0" presId="urn:microsoft.com/office/officeart/2018/2/layout/IconVerticalSolidList"/>
    <dgm:cxn modelId="{7EA634DE-9766-4E41-A0F2-B00ED165CB43}" type="presParOf" srcId="{29C317D6-2932-4462-A1E1-2F4A1296CF97}" destId="{C457B32D-DC83-436B-98F3-9EE229792F1A}" srcOrd="2" destOrd="0" presId="urn:microsoft.com/office/officeart/2018/2/layout/IconVerticalSolidList"/>
    <dgm:cxn modelId="{DC1FC4EA-92AA-4E78-A936-718E2013E0F0}" type="presParOf" srcId="{29C317D6-2932-4462-A1E1-2F4A1296CF97}" destId="{9A457492-CEEE-4A25-BA41-A71C046230E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20BC503A-F769-413C-BB8F-68161617458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6F1D00-1169-492D-B0D2-8CAF51195C7C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noProof="0" dirty="0"/>
            <a:t>Mit dieser App können Sie </a:t>
          </a:r>
          <a:r>
            <a:rPr lang="de-DE" b="1" noProof="0" dirty="0"/>
            <a:t>Anzahlungsanforderungen anzeigen</a:t>
          </a:r>
          <a:r>
            <a:rPr lang="de-DE" noProof="0" dirty="0"/>
            <a:t>, die automatisch angelegt wurden, basierend auf einem Kundenauftrag.</a:t>
          </a:r>
          <a:endParaRPr lang="de-DE" b="0" noProof="0" dirty="0"/>
        </a:p>
      </dgm:t>
    </dgm:pt>
    <dgm:pt modelId="{7792D67C-EF0B-4095-88D7-D8810899B5EA}" type="parTrans" cxnId="{AFCF2C17-B4D8-414A-8A97-DF1AC77DB5B4}">
      <dgm:prSet/>
      <dgm:spPr/>
      <dgm:t>
        <a:bodyPr/>
        <a:lstStyle/>
        <a:p>
          <a:endParaRPr lang="en-US"/>
        </a:p>
      </dgm:t>
    </dgm:pt>
    <dgm:pt modelId="{C342ADEA-A181-4E59-9428-E045170A7109}" type="sibTrans" cxnId="{AFCF2C17-B4D8-414A-8A97-DF1AC77DB5B4}">
      <dgm:prSet/>
      <dgm:spPr/>
      <dgm:t>
        <a:bodyPr/>
        <a:lstStyle/>
        <a:p>
          <a:endParaRPr lang="en-US"/>
        </a:p>
      </dgm:t>
    </dgm:pt>
    <dgm:pt modelId="{572B8003-2307-4389-A978-893618E7B0C6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0" noProof="0" dirty="0"/>
            <a:t>Dann können Sie die </a:t>
          </a:r>
          <a:r>
            <a:rPr lang="de-DE" b="1" noProof="0" dirty="0"/>
            <a:t>relevante Anzahlungsanforderung </a:t>
          </a:r>
          <a:r>
            <a:rPr lang="de-DE" b="0" noProof="0" dirty="0"/>
            <a:t>mithilfe dieser App </a:t>
          </a:r>
          <a:r>
            <a:rPr lang="de-DE" b="1" noProof="0" dirty="0"/>
            <a:t>finden</a:t>
          </a:r>
          <a:r>
            <a:rPr lang="de-DE" b="0" noProof="0" dirty="0"/>
            <a:t> und </a:t>
          </a:r>
          <a:r>
            <a:rPr lang="de-DE" b="1" noProof="0" dirty="0"/>
            <a:t>ändern</a:t>
          </a:r>
          <a:r>
            <a:rPr lang="de-DE" b="0" noProof="0" dirty="0"/>
            <a:t>.</a:t>
          </a:r>
        </a:p>
      </dgm:t>
    </dgm:pt>
    <dgm:pt modelId="{ABBF44E7-0FF4-4574-9F25-71044DE0640A}" type="sibTrans" cxnId="{BAF3BAF5-0783-4E2C-BA3C-CAF903DA0815}">
      <dgm:prSet/>
      <dgm:spPr/>
      <dgm:t>
        <a:bodyPr/>
        <a:lstStyle/>
        <a:p>
          <a:endParaRPr lang="en-US"/>
        </a:p>
      </dgm:t>
    </dgm:pt>
    <dgm:pt modelId="{BCCC17E9-E9C0-4A75-864E-7E9A998AE5B0}" type="parTrans" cxnId="{BAF3BAF5-0783-4E2C-BA3C-CAF903DA0815}">
      <dgm:prSet/>
      <dgm:spPr/>
      <dgm:t>
        <a:bodyPr/>
        <a:lstStyle/>
        <a:p>
          <a:endParaRPr lang="en-US"/>
        </a:p>
      </dgm:t>
    </dgm:pt>
    <dgm:pt modelId="{55F744F9-6D1F-4876-A556-97FEE280C2D0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0" noProof="0" dirty="0"/>
            <a:t>Wenn ein Debitor </a:t>
          </a:r>
          <a:r>
            <a:rPr lang="de-DE" b="1" noProof="0" dirty="0"/>
            <a:t>beispielsweise</a:t>
          </a:r>
          <a:r>
            <a:rPr lang="de-DE" b="0" noProof="0" dirty="0"/>
            <a:t> das Fälligkeitsdatum der angeforderten Zahlung verhandeln möchte, müssen Sie die richtige Anzahlungsanforderung finden, um die Frage zu klären. </a:t>
          </a:r>
        </a:p>
      </dgm:t>
    </dgm:pt>
    <dgm:pt modelId="{5EDB7B56-271C-4771-ACE8-76FE11284E5E}" type="sibTrans" cxnId="{B81DF770-E04F-406D-998B-C4151BBE4D59}">
      <dgm:prSet/>
      <dgm:spPr/>
      <dgm:t>
        <a:bodyPr/>
        <a:lstStyle/>
        <a:p>
          <a:endParaRPr lang="en-US"/>
        </a:p>
      </dgm:t>
    </dgm:pt>
    <dgm:pt modelId="{9131BF3F-E58D-41E3-8BC2-029CF6370BB1}" type="parTrans" cxnId="{B81DF770-E04F-406D-998B-C4151BBE4D59}">
      <dgm:prSet/>
      <dgm:spPr/>
      <dgm:t>
        <a:bodyPr/>
        <a:lstStyle/>
        <a:p>
          <a:endParaRPr lang="en-US"/>
        </a:p>
      </dgm:t>
    </dgm:pt>
    <dgm:pt modelId="{A43D7263-C2BF-47E8-AFE7-2310D64B78E9}" type="pres">
      <dgm:prSet presAssocID="{20BC503A-F769-413C-BB8F-681616174580}" presName="root" presStyleCnt="0">
        <dgm:presLayoutVars>
          <dgm:dir/>
          <dgm:resizeHandles val="exact"/>
        </dgm:presLayoutVars>
      </dgm:prSet>
      <dgm:spPr/>
    </dgm:pt>
    <dgm:pt modelId="{A83D654E-3199-4382-8AA2-CD1CC283075F}" type="pres">
      <dgm:prSet presAssocID="{F66F1D00-1169-492D-B0D2-8CAF51195C7C}" presName="compNode" presStyleCnt="0"/>
      <dgm:spPr/>
    </dgm:pt>
    <dgm:pt modelId="{BBEF6009-80CE-44B2-BE02-832925BBEB72}" type="pres">
      <dgm:prSet presAssocID="{F66F1D00-1169-492D-B0D2-8CAF51195C7C}" presName="bgRect" presStyleLbl="bgShp" presStyleIdx="0" presStyleCnt="3"/>
      <dgm:spPr/>
    </dgm:pt>
    <dgm:pt modelId="{C01CF249-9CF3-48FA-A6C4-33B11792E216}" type="pres">
      <dgm:prSet presAssocID="{F66F1D00-1169-492D-B0D2-8CAF51195C7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gisztráció"/>
        </a:ext>
      </dgm:extLst>
    </dgm:pt>
    <dgm:pt modelId="{63DD9F47-12D3-42E8-A992-3860AE891976}" type="pres">
      <dgm:prSet presAssocID="{F66F1D00-1169-492D-B0D2-8CAF51195C7C}" presName="spaceRect" presStyleCnt="0"/>
      <dgm:spPr/>
    </dgm:pt>
    <dgm:pt modelId="{D3E5520C-6A30-41FA-BC87-5CB9F85A1459}" type="pres">
      <dgm:prSet presAssocID="{F66F1D00-1169-492D-B0D2-8CAF51195C7C}" presName="parTx" presStyleLbl="revTx" presStyleIdx="0" presStyleCnt="3">
        <dgm:presLayoutVars>
          <dgm:chMax val="0"/>
          <dgm:chPref val="0"/>
        </dgm:presLayoutVars>
      </dgm:prSet>
      <dgm:spPr/>
    </dgm:pt>
    <dgm:pt modelId="{4C93ABED-F7C8-409F-9FAE-AEA58BA4059C}" type="pres">
      <dgm:prSet presAssocID="{C342ADEA-A181-4E59-9428-E045170A7109}" presName="sibTrans" presStyleCnt="0"/>
      <dgm:spPr/>
    </dgm:pt>
    <dgm:pt modelId="{9059C3FE-69AF-4F20-9988-9CF399D29128}" type="pres">
      <dgm:prSet presAssocID="{55F744F9-6D1F-4876-A556-97FEE280C2D0}" presName="compNode" presStyleCnt="0"/>
      <dgm:spPr/>
    </dgm:pt>
    <dgm:pt modelId="{03B97F6A-6D61-4830-A747-71EE72FE41EE}" type="pres">
      <dgm:prSet presAssocID="{55F744F9-6D1F-4876-A556-97FEE280C2D0}" presName="bgRect" presStyleLbl="bgShp" presStyleIdx="1" presStyleCnt="3"/>
      <dgm:spPr/>
    </dgm:pt>
    <dgm:pt modelId="{E987E2F6-BE3A-4BEF-8B49-5A8648803A1D}" type="pres">
      <dgm:prSet presAssocID="{55F744F9-6D1F-4876-A556-97FEE280C2D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ópehely"/>
        </a:ext>
      </dgm:extLst>
    </dgm:pt>
    <dgm:pt modelId="{F2B0774B-1268-46A2-928F-59C5DD591D29}" type="pres">
      <dgm:prSet presAssocID="{55F744F9-6D1F-4876-A556-97FEE280C2D0}" presName="spaceRect" presStyleCnt="0"/>
      <dgm:spPr/>
    </dgm:pt>
    <dgm:pt modelId="{EEB2E6FD-76E9-4EA6-B8AE-D14EA81CE8DB}" type="pres">
      <dgm:prSet presAssocID="{55F744F9-6D1F-4876-A556-97FEE280C2D0}" presName="parTx" presStyleLbl="revTx" presStyleIdx="1" presStyleCnt="3">
        <dgm:presLayoutVars>
          <dgm:chMax val="0"/>
          <dgm:chPref val="0"/>
        </dgm:presLayoutVars>
      </dgm:prSet>
      <dgm:spPr/>
    </dgm:pt>
    <dgm:pt modelId="{1821D861-4C7C-4281-B2FE-5A21E6A1AD86}" type="pres">
      <dgm:prSet presAssocID="{5EDB7B56-271C-4771-ACE8-76FE11284E5E}" presName="sibTrans" presStyleCnt="0"/>
      <dgm:spPr/>
    </dgm:pt>
    <dgm:pt modelId="{634EA5FF-913E-4500-B609-1D8E3647B3AA}" type="pres">
      <dgm:prSet presAssocID="{572B8003-2307-4389-A978-893618E7B0C6}" presName="compNode" presStyleCnt="0"/>
      <dgm:spPr/>
    </dgm:pt>
    <dgm:pt modelId="{EC2B0EDD-D992-4086-9868-8CEA9E63412B}" type="pres">
      <dgm:prSet presAssocID="{572B8003-2307-4389-A978-893618E7B0C6}" presName="bgRect" presStyleLbl="bgShp" presStyleIdx="2" presStyleCnt="3"/>
      <dgm:spPr/>
    </dgm:pt>
    <dgm:pt modelId="{5D71D8F6-7553-486A-8566-261265164962}" type="pres">
      <dgm:prSet presAssocID="{572B8003-2307-4389-A978-893618E7B0C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eliratok"/>
        </a:ext>
      </dgm:extLst>
    </dgm:pt>
    <dgm:pt modelId="{8BCF280A-229F-4B91-8DBF-A803415D58A3}" type="pres">
      <dgm:prSet presAssocID="{572B8003-2307-4389-A978-893618E7B0C6}" presName="spaceRect" presStyleCnt="0"/>
      <dgm:spPr/>
    </dgm:pt>
    <dgm:pt modelId="{98FA6544-BF49-4791-B269-4E31CDF0B90C}" type="pres">
      <dgm:prSet presAssocID="{572B8003-2307-4389-A978-893618E7B0C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44DC107-746B-48CF-8419-D97299EDA072}" type="presOf" srcId="{572B8003-2307-4389-A978-893618E7B0C6}" destId="{98FA6544-BF49-4791-B269-4E31CDF0B90C}" srcOrd="0" destOrd="0" presId="urn:microsoft.com/office/officeart/2018/2/layout/IconVerticalSolidList"/>
    <dgm:cxn modelId="{AFCF2C17-B4D8-414A-8A97-DF1AC77DB5B4}" srcId="{20BC503A-F769-413C-BB8F-681616174580}" destId="{F66F1D00-1169-492D-B0D2-8CAF51195C7C}" srcOrd="0" destOrd="0" parTransId="{7792D67C-EF0B-4095-88D7-D8810899B5EA}" sibTransId="{C342ADEA-A181-4E59-9428-E045170A7109}"/>
    <dgm:cxn modelId="{6DC2E44D-9086-4A83-A789-1C596038B91F}" type="presOf" srcId="{F66F1D00-1169-492D-B0D2-8CAF51195C7C}" destId="{D3E5520C-6A30-41FA-BC87-5CB9F85A1459}" srcOrd="0" destOrd="0" presId="urn:microsoft.com/office/officeart/2018/2/layout/IconVerticalSolidList"/>
    <dgm:cxn modelId="{B81DF770-E04F-406D-998B-C4151BBE4D59}" srcId="{20BC503A-F769-413C-BB8F-681616174580}" destId="{55F744F9-6D1F-4876-A556-97FEE280C2D0}" srcOrd="1" destOrd="0" parTransId="{9131BF3F-E58D-41E3-8BC2-029CF6370BB1}" sibTransId="{5EDB7B56-271C-4771-ACE8-76FE11284E5E}"/>
    <dgm:cxn modelId="{0D61C9E5-CD5D-40D1-A82F-7E4BE61E8DA3}" type="presOf" srcId="{55F744F9-6D1F-4876-A556-97FEE280C2D0}" destId="{EEB2E6FD-76E9-4EA6-B8AE-D14EA81CE8DB}" srcOrd="0" destOrd="0" presId="urn:microsoft.com/office/officeart/2018/2/layout/IconVerticalSolidList"/>
    <dgm:cxn modelId="{A17CBAF3-18F2-4BD8-B476-021FC36641E3}" type="presOf" srcId="{20BC503A-F769-413C-BB8F-681616174580}" destId="{A43D7263-C2BF-47E8-AFE7-2310D64B78E9}" srcOrd="0" destOrd="0" presId="urn:microsoft.com/office/officeart/2018/2/layout/IconVerticalSolidList"/>
    <dgm:cxn modelId="{BAF3BAF5-0783-4E2C-BA3C-CAF903DA0815}" srcId="{20BC503A-F769-413C-BB8F-681616174580}" destId="{572B8003-2307-4389-A978-893618E7B0C6}" srcOrd="2" destOrd="0" parTransId="{BCCC17E9-E9C0-4A75-864E-7E9A998AE5B0}" sibTransId="{ABBF44E7-0FF4-4574-9F25-71044DE0640A}"/>
    <dgm:cxn modelId="{9A7F474A-ABEB-439E-B7D6-787DB1F8FBFE}" type="presParOf" srcId="{A43D7263-C2BF-47E8-AFE7-2310D64B78E9}" destId="{A83D654E-3199-4382-8AA2-CD1CC283075F}" srcOrd="0" destOrd="0" presId="urn:microsoft.com/office/officeart/2018/2/layout/IconVerticalSolidList"/>
    <dgm:cxn modelId="{0C0F4070-BDB7-4BC0-8FF3-570B0FEA50DB}" type="presParOf" srcId="{A83D654E-3199-4382-8AA2-CD1CC283075F}" destId="{BBEF6009-80CE-44B2-BE02-832925BBEB72}" srcOrd="0" destOrd="0" presId="urn:microsoft.com/office/officeart/2018/2/layout/IconVerticalSolidList"/>
    <dgm:cxn modelId="{AC98FB6F-52C5-4307-B8D9-059C0F5DE575}" type="presParOf" srcId="{A83D654E-3199-4382-8AA2-CD1CC283075F}" destId="{C01CF249-9CF3-48FA-A6C4-33B11792E216}" srcOrd="1" destOrd="0" presId="urn:microsoft.com/office/officeart/2018/2/layout/IconVerticalSolidList"/>
    <dgm:cxn modelId="{462AE961-7405-4B1B-BC8A-126009A5F489}" type="presParOf" srcId="{A83D654E-3199-4382-8AA2-CD1CC283075F}" destId="{63DD9F47-12D3-42E8-A992-3860AE891976}" srcOrd="2" destOrd="0" presId="urn:microsoft.com/office/officeart/2018/2/layout/IconVerticalSolidList"/>
    <dgm:cxn modelId="{164FCE2C-3F5C-4C09-82DF-A2B5FB9206CA}" type="presParOf" srcId="{A83D654E-3199-4382-8AA2-CD1CC283075F}" destId="{D3E5520C-6A30-41FA-BC87-5CB9F85A1459}" srcOrd="3" destOrd="0" presId="urn:microsoft.com/office/officeart/2018/2/layout/IconVerticalSolidList"/>
    <dgm:cxn modelId="{F66B82F8-F397-4B46-B619-9971630556FB}" type="presParOf" srcId="{A43D7263-C2BF-47E8-AFE7-2310D64B78E9}" destId="{4C93ABED-F7C8-409F-9FAE-AEA58BA4059C}" srcOrd="1" destOrd="0" presId="urn:microsoft.com/office/officeart/2018/2/layout/IconVerticalSolidList"/>
    <dgm:cxn modelId="{66C709A1-F0E2-4553-8FC3-AE780DB40889}" type="presParOf" srcId="{A43D7263-C2BF-47E8-AFE7-2310D64B78E9}" destId="{9059C3FE-69AF-4F20-9988-9CF399D29128}" srcOrd="2" destOrd="0" presId="urn:microsoft.com/office/officeart/2018/2/layout/IconVerticalSolidList"/>
    <dgm:cxn modelId="{BF4A6BEB-4CEB-41CB-8882-35EC96D7228F}" type="presParOf" srcId="{9059C3FE-69AF-4F20-9988-9CF399D29128}" destId="{03B97F6A-6D61-4830-A747-71EE72FE41EE}" srcOrd="0" destOrd="0" presId="urn:microsoft.com/office/officeart/2018/2/layout/IconVerticalSolidList"/>
    <dgm:cxn modelId="{F02618BB-B715-4531-BBCD-08531B850E1D}" type="presParOf" srcId="{9059C3FE-69AF-4F20-9988-9CF399D29128}" destId="{E987E2F6-BE3A-4BEF-8B49-5A8648803A1D}" srcOrd="1" destOrd="0" presId="urn:microsoft.com/office/officeart/2018/2/layout/IconVerticalSolidList"/>
    <dgm:cxn modelId="{915A1499-B605-4AE3-AB84-79DC50347141}" type="presParOf" srcId="{9059C3FE-69AF-4F20-9988-9CF399D29128}" destId="{F2B0774B-1268-46A2-928F-59C5DD591D29}" srcOrd="2" destOrd="0" presId="urn:microsoft.com/office/officeart/2018/2/layout/IconVerticalSolidList"/>
    <dgm:cxn modelId="{2CCA895C-3864-4DBF-8F7F-97D711021305}" type="presParOf" srcId="{9059C3FE-69AF-4F20-9988-9CF399D29128}" destId="{EEB2E6FD-76E9-4EA6-B8AE-D14EA81CE8DB}" srcOrd="3" destOrd="0" presId="urn:microsoft.com/office/officeart/2018/2/layout/IconVerticalSolidList"/>
    <dgm:cxn modelId="{63A65813-BA06-438B-A2BB-D0919AAB0951}" type="presParOf" srcId="{A43D7263-C2BF-47E8-AFE7-2310D64B78E9}" destId="{1821D861-4C7C-4281-B2FE-5A21E6A1AD86}" srcOrd="3" destOrd="0" presId="urn:microsoft.com/office/officeart/2018/2/layout/IconVerticalSolidList"/>
    <dgm:cxn modelId="{C23058D1-7B9F-415C-BDD8-A45161F3CDEA}" type="presParOf" srcId="{A43D7263-C2BF-47E8-AFE7-2310D64B78E9}" destId="{634EA5FF-913E-4500-B609-1D8E3647B3AA}" srcOrd="4" destOrd="0" presId="urn:microsoft.com/office/officeart/2018/2/layout/IconVerticalSolidList"/>
    <dgm:cxn modelId="{7D37F225-30AC-4FA1-9EC6-0E40FC0243B5}" type="presParOf" srcId="{634EA5FF-913E-4500-B609-1D8E3647B3AA}" destId="{EC2B0EDD-D992-4086-9868-8CEA9E63412B}" srcOrd="0" destOrd="0" presId="urn:microsoft.com/office/officeart/2018/2/layout/IconVerticalSolidList"/>
    <dgm:cxn modelId="{332F7093-5F3F-4D52-8E2F-26202D51E016}" type="presParOf" srcId="{634EA5FF-913E-4500-B609-1D8E3647B3AA}" destId="{5D71D8F6-7553-486A-8566-261265164962}" srcOrd="1" destOrd="0" presId="urn:microsoft.com/office/officeart/2018/2/layout/IconVerticalSolidList"/>
    <dgm:cxn modelId="{B5B87823-B87F-42B8-970D-BAAF6F6BAC35}" type="presParOf" srcId="{634EA5FF-913E-4500-B609-1D8E3647B3AA}" destId="{8BCF280A-229F-4B91-8DBF-A803415D58A3}" srcOrd="2" destOrd="0" presId="urn:microsoft.com/office/officeart/2018/2/layout/IconVerticalSolidList"/>
    <dgm:cxn modelId="{0602E79B-FD5D-4058-9691-EF0727498E6E}" type="presParOf" srcId="{634EA5FF-913E-4500-B609-1D8E3647B3AA}" destId="{98FA6544-BF49-4791-B269-4E31CDF0B90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20BC503A-F769-413C-BB8F-68161617458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6F1D00-1169-492D-B0D2-8CAF51195C7C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 noProof="0" dirty="0"/>
            <a:t>Mit dieser App</a:t>
          </a:r>
          <a:r>
            <a:rPr lang="de-DE" noProof="0" dirty="0"/>
            <a:t> können Sie eine </a:t>
          </a:r>
          <a:r>
            <a:rPr lang="de-DE" b="1" noProof="0" dirty="0"/>
            <a:t>Übersicht über gemahnte Kunden</a:t>
          </a:r>
          <a:r>
            <a:rPr lang="de-DE" noProof="0" dirty="0"/>
            <a:t> anzeigen und ihre </a:t>
          </a:r>
          <a:r>
            <a:rPr lang="de-DE" b="1" noProof="0" dirty="0"/>
            <a:t>individuelle Mahnhistorie</a:t>
          </a:r>
          <a:r>
            <a:rPr lang="de-DE" noProof="0" dirty="0"/>
            <a:t> ansehen.</a:t>
          </a:r>
          <a:endParaRPr lang="de-DE" b="0" noProof="0" dirty="0"/>
        </a:p>
      </dgm:t>
    </dgm:pt>
    <dgm:pt modelId="{7792D67C-EF0B-4095-88D7-D8810899B5EA}" type="parTrans" cxnId="{AFCF2C17-B4D8-414A-8A97-DF1AC77DB5B4}">
      <dgm:prSet/>
      <dgm:spPr/>
      <dgm:t>
        <a:bodyPr/>
        <a:lstStyle/>
        <a:p>
          <a:endParaRPr lang="en-US"/>
        </a:p>
      </dgm:t>
    </dgm:pt>
    <dgm:pt modelId="{C342ADEA-A181-4E59-9428-E045170A7109}" type="sibTrans" cxnId="{AFCF2C17-B4D8-414A-8A97-DF1AC77DB5B4}">
      <dgm:prSet/>
      <dgm:spPr/>
      <dgm:t>
        <a:bodyPr/>
        <a:lstStyle/>
        <a:p>
          <a:endParaRPr lang="en-US"/>
        </a:p>
      </dgm:t>
    </dgm:pt>
    <dgm:pt modelId="{55F744F9-6D1F-4876-A556-97FEE280C2D0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0" noProof="0" dirty="0"/>
            <a:t>Die App ist </a:t>
          </a:r>
          <a:r>
            <a:rPr lang="de-DE" b="1" noProof="0" dirty="0"/>
            <a:t>für Forderungssachbearbeiter </a:t>
          </a:r>
          <a:r>
            <a:rPr lang="de-DE" b="0" noProof="0" dirty="0"/>
            <a:t>gedacht, deren Hauptaufgabe darin besteht, </a:t>
          </a:r>
          <a:r>
            <a:rPr lang="de-DE" b="1" noProof="0" dirty="0"/>
            <a:t>Kunden zu kontaktieren</a:t>
          </a:r>
          <a:r>
            <a:rPr lang="de-DE" b="0" noProof="0" dirty="0"/>
            <a:t>, um die Zahlung überfälliger Forderungen anzufordern.</a:t>
          </a:r>
        </a:p>
      </dgm:t>
    </dgm:pt>
    <dgm:pt modelId="{9131BF3F-E58D-41E3-8BC2-029CF6370BB1}" type="parTrans" cxnId="{B81DF770-E04F-406D-998B-C4151BBE4D59}">
      <dgm:prSet/>
      <dgm:spPr/>
      <dgm:t>
        <a:bodyPr/>
        <a:lstStyle/>
        <a:p>
          <a:endParaRPr lang="en-US"/>
        </a:p>
      </dgm:t>
    </dgm:pt>
    <dgm:pt modelId="{5EDB7B56-271C-4771-ACE8-76FE11284E5E}" type="sibTrans" cxnId="{B81DF770-E04F-406D-998B-C4151BBE4D59}">
      <dgm:prSet/>
      <dgm:spPr/>
      <dgm:t>
        <a:bodyPr/>
        <a:lstStyle/>
        <a:p>
          <a:endParaRPr lang="en-US"/>
        </a:p>
      </dgm:t>
    </dgm:pt>
    <dgm:pt modelId="{A43D7263-C2BF-47E8-AFE7-2310D64B78E9}" type="pres">
      <dgm:prSet presAssocID="{20BC503A-F769-413C-BB8F-681616174580}" presName="root" presStyleCnt="0">
        <dgm:presLayoutVars>
          <dgm:dir/>
          <dgm:resizeHandles val="exact"/>
        </dgm:presLayoutVars>
      </dgm:prSet>
      <dgm:spPr/>
    </dgm:pt>
    <dgm:pt modelId="{A83D654E-3199-4382-8AA2-CD1CC283075F}" type="pres">
      <dgm:prSet presAssocID="{F66F1D00-1169-492D-B0D2-8CAF51195C7C}" presName="compNode" presStyleCnt="0"/>
      <dgm:spPr/>
    </dgm:pt>
    <dgm:pt modelId="{BBEF6009-80CE-44B2-BE02-832925BBEB72}" type="pres">
      <dgm:prSet presAssocID="{F66F1D00-1169-492D-B0D2-8CAF51195C7C}" presName="bgRect" presStyleLbl="bgShp" presStyleIdx="0" presStyleCnt="2"/>
      <dgm:spPr/>
    </dgm:pt>
    <dgm:pt modelId="{C01CF249-9CF3-48FA-A6C4-33B11792E216}" type="pres">
      <dgm:prSet presAssocID="{F66F1D00-1169-492D-B0D2-8CAF51195C7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gisztráció"/>
        </a:ext>
      </dgm:extLst>
    </dgm:pt>
    <dgm:pt modelId="{63DD9F47-12D3-42E8-A992-3860AE891976}" type="pres">
      <dgm:prSet presAssocID="{F66F1D00-1169-492D-B0D2-8CAF51195C7C}" presName="spaceRect" presStyleCnt="0"/>
      <dgm:spPr/>
    </dgm:pt>
    <dgm:pt modelId="{D3E5520C-6A30-41FA-BC87-5CB9F85A1459}" type="pres">
      <dgm:prSet presAssocID="{F66F1D00-1169-492D-B0D2-8CAF51195C7C}" presName="parTx" presStyleLbl="revTx" presStyleIdx="0" presStyleCnt="2">
        <dgm:presLayoutVars>
          <dgm:chMax val="0"/>
          <dgm:chPref val="0"/>
        </dgm:presLayoutVars>
      </dgm:prSet>
      <dgm:spPr/>
    </dgm:pt>
    <dgm:pt modelId="{4C93ABED-F7C8-409F-9FAE-AEA58BA4059C}" type="pres">
      <dgm:prSet presAssocID="{C342ADEA-A181-4E59-9428-E045170A7109}" presName="sibTrans" presStyleCnt="0"/>
      <dgm:spPr/>
    </dgm:pt>
    <dgm:pt modelId="{9059C3FE-69AF-4F20-9988-9CF399D29128}" type="pres">
      <dgm:prSet presAssocID="{55F744F9-6D1F-4876-A556-97FEE280C2D0}" presName="compNode" presStyleCnt="0"/>
      <dgm:spPr/>
    </dgm:pt>
    <dgm:pt modelId="{03B97F6A-6D61-4830-A747-71EE72FE41EE}" type="pres">
      <dgm:prSet presAssocID="{55F744F9-6D1F-4876-A556-97FEE280C2D0}" presName="bgRect" presStyleLbl="bgShp" presStyleIdx="1" presStyleCnt="2"/>
      <dgm:spPr/>
    </dgm:pt>
    <dgm:pt modelId="{E987E2F6-BE3A-4BEF-8B49-5A8648803A1D}" type="pres">
      <dgm:prSet presAssocID="{55F744F9-6D1F-4876-A556-97FEE280C2D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ópehely"/>
        </a:ext>
      </dgm:extLst>
    </dgm:pt>
    <dgm:pt modelId="{F2B0774B-1268-46A2-928F-59C5DD591D29}" type="pres">
      <dgm:prSet presAssocID="{55F744F9-6D1F-4876-A556-97FEE280C2D0}" presName="spaceRect" presStyleCnt="0"/>
      <dgm:spPr/>
    </dgm:pt>
    <dgm:pt modelId="{EEB2E6FD-76E9-4EA6-B8AE-D14EA81CE8DB}" type="pres">
      <dgm:prSet presAssocID="{55F744F9-6D1F-4876-A556-97FEE280C2D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AFCF2C17-B4D8-414A-8A97-DF1AC77DB5B4}" srcId="{20BC503A-F769-413C-BB8F-681616174580}" destId="{F66F1D00-1169-492D-B0D2-8CAF51195C7C}" srcOrd="0" destOrd="0" parTransId="{7792D67C-EF0B-4095-88D7-D8810899B5EA}" sibTransId="{C342ADEA-A181-4E59-9428-E045170A7109}"/>
    <dgm:cxn modelId="{6DC2E44D-9086-4A83-A789-1C596038B91F}" type="presOf" srcId="{F66F1D00-1169-492D-B0D2-8CAF51195C7C}" destId="{D3E5520C-6A30-41FA-BC87-5CB9F85A1459}" srcOrd="0" destOrd="0" presId="urn:microsoft.com/office/officeart/2018/2/layout/IconVerticalSolidList"/>
    <dgm:cxn modelId="{B81DF770-E04F-406D-998B-C4151BBE4D59}" srcId="{20BC503A-F769-413C-BB8F-681616174580}" destId="{55F744F9-6D1F-4876-A556-97FEE280C2D0}" srcOrd="1" destOrd="0" parTransId="{9131BF3F-E58D-41E3-8BC2-029CF6370BB1}" sibTransId="{5EDB7B56-271C-4771-ACE8-76FE11284E5E}"/>
    <dgm:cxn modelId="{0D61C9E5-CD5D-40D1-A82F-7E4BE61E8DA3}" type="presOf" srcId="{55F744F9-6D1F-4876-A556-97FEE280C2D0}" destId="{EEB2E6FD-76E9-4EA6-B8AE-D14EA81CE8DB}" srcOrd="0" destOrd="0" presId="urn:microsoft.com/office/officeart/2018/2/layout/IconVerticalSolidList"/>
    <dgm:cxn modelId="{A17CBAF3-18F2-4BD8-B476-021FC36641E3}" type="presOf" srcId="{20BC503A-F769-413C-BB8F-681616174580}" destId="{A43D7263-C2BF-47E8-AFE7-2310D64B78E9}" srcOrd="0" destOrd="0" presId="urn:microsoft.com/office/officeart/2018/2/layout/IconVerticalSolidList"/>
    <dgm:cxn modelId="{9A7F474A-ABEB-439E-B7D6-787DB1F8FBFE}" type="presParOf" srcId="{A43D7263-C2BF-47E8-AFE7-2310D64B78E9}" destId="{A83D654E-3199-4382-8AA2-CD1CC283075F}" srcOrd="0" destOrd="0" presId="urn:microsoft.com/office/officeart/2018/2/layout/IconVerticalSolidList"/>
    <dgm:cxn modelId="{0C0F4070-BDB7-4BC0-8FF3-570B0FEA50DB}" type="presParOf" srcId="{A83D654E-3199-4382-8AA2-CD1CC283075F}" destId="{BBEF6009-80CE-44B2-BE02-832925BBEB72}" srcOrd="0" destOrd="0" presId="urn:microsoft.com/office/officeart/2018/2/layout/IconVerticalSolidList"/>
    <dgm:cxn modelId="{AC98FB6F-52C5-4307-B8D9-059C0F5DE575}" type="presParOf" srcId="{A83D654E-3199-4382-8AA2-CD1CC283075F}" destId="{C01CF249-9CF3-48FA-A6C4-33B11792E216}" srcOrd="1" destOrd="0" presId="urn:microsoft.com/office/officeart/2018/2/layout/IconVerticalSolidList"/>
    <dgm:cxn modelId="{462AE961-7405-4B1B-BC8A-126009A5F489}" type="presParOf" srcId="{A83D654E-3199-4382-8AA2-CD1CC283075F}" destId="{63DD9F47-12D3-42E8-A992-3860AE891976}" srcOrd="2" destOrd="0" presId="urn:microsoft.com/office/officeart/2018/2/layout/IconVerticalSolidList"/>
    <dgm:cxn modelId="{164FCE2C-3F5C-4C09-82DF-A2B5FB9206CA}" type="presParOf" srcId="{A83D654E-3199-4382-8AA2-CD1CC283075F}" destId="{D3E5520C-6A30-41FA-BC87-5CB9F85A1459}" srcOrd="3" destOrd="0" presId="urn:microsoft.com/office/officeart/2018/2/layout/IconVerticalSolidList"/>
    <dgm:cxn modelId="{F66B82F8-F397-4B46-B619-9971630556FB}" type="presParOf" srcId="{A43D7263-C2BF-47E8-AFE7-2310D64B78E9}" destId="{4C93ABED-F7C8-409F-9FAE-AEA58BA4059C}" srcOrd="1" destOrd="0" presId="urn:microsoft.com/office/officeart/2018/2/layout/IconVerticalSolidList"/>
    <dgm:cxn modelId="{66C709A1-F0E2-4553-8FC3-AE780DB40889}" type="presParOf" srcId="{A43D7263-C2BF-47E8-AFE7-2310D64B78E9}" destId="{9059C3FE-69AF-4F20-9988-9CF399D29128}" srcOrd="2" destOrd="0" presId="urn:microsoft.com/office/officeart/2018/2/layout/IconVerticalSolidList"/>
    <dgm:cxn modelId="{BF4A6BEB-4CEB-41CB-8882-35EC96D7228F}" type="presParOf" srcId="{9059C3FE-69AF-4F20-9988-9CF399D29128}" destId="{03B97F6A-6D61-4830-A747-71EE72FE41EE}" srcOrd="0" destOrd="0" presId="urn:microsoft.com/office/officeart/2018/2/layout/IconVerticalSolidList"/>
    <dgm:cxn modelId="{F02618BB-B715-4531-BBCD-08531B850E1D}" type="presParOf" srcId="{9059C3FE-69AF-4F20-9988-9CF399D29128}" destId="{E987E2F6-BE3A-4BEF-8B49-5A8648803A1D}" srcOrd="1" destOrd="0" presId="urn:microsoft.com/office/officeart/2018/2/layout/IconVerticalSolidList"/>
    <dgm:cxn modelId="{915A1499-B605-4AE3-AB84-79DC50347141}" type="presParOf" srcId="{9059C3FE-69AF-4F20-9988-9CF399D29128}" destId="{F2B0774B-1268-46A2-928F-59C5DD591D29}" srcOrd="2" destOrd="0" presId="urn:microsoft.com/office/officeart/2018/2/layout/IconVerticalSolidList"/>
    <dgm:cxn modelId="{2CCA895C-3864-4DBF-8F7F-97D711021305}" type="presParOf" srcId="{9059C3FE-69AF-4F20-9988-9CF399D29128}" destId="{EEB2E6FD-76E9-4EA6-B8AE-D14EA81CE8D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720FC3D-26D9-42B0-B577-3CBC9F4501A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3DD2E0-5DC0-4838-A557-F2A3D3545AAA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/>
            <a:t>Rechnungsbelege</a:t>
          </a:r>
          <a:r>
            <a:rPr lang="de-DE"/>
            <a:t> landen </a:t>
          </a:r>
          <a:r>
            <a:rPr lang="de-DE" b="1"/>
            <a:t>allerdings</a:t>
          </a:r>
          <a:r>
            <a:rPr lang="de-DE"/>
            <a:t> in</a:t>
          </a:r>
          <a:r>
            <a:rPr lang="hu-HU"/>
            <a:t>:</a:t>
          </a:r>
          <a:r>
            <a:rPr lang="de-DE"/>
            <a:t> </a:t>
          </a:r>
          <a:endParaRPr lang="en-US"/>
        </a:p>
      </dgm:t>
    </dgm:pt>
    <dgm:pt modelId="{8B86857B-4B1F-4A66-B469-3D02D71C9E38}" type="parTrans" cxnId="{08CF9A60-3108-4B6B-AE94-AD9C92B95002}">
      <dgm:prSet/>
      <dgm:spPr/>
      <dgm:t>
        <a:bodyPr/>
        <a:lstStyle/>
        <a:p>
          <a:endParaRPr lang="en-US"/>
        </a:p>
      </dgm:t>
    </dgm:pt>
    <dgm:pt modelId="{AABDB2B7-B907-424A-A80F-852C042F4E0A}" type="sibTrans" cxnId="{08CF9A60-3108-4B6B-AE94-AD9C92B95002}">
      <dgm:prSet/>
      <dgm:spPr/>
      <dgm:t>
        <a:bodyPr/>
        <a:lstStyle/>
        <a:p>
          <a:endParaRPr lang="en-US"/>
        </a:p>
      </dgm:t>
    </dgm:pt>
    <dgm:pt modelId="{F14D3D52-0A31-476A-B74E-7D17A33867D6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 dirty="0">
              <a:hlinkClick xmlns:r="http://schemas.openxmlformats.org/officeDocument/2006/relationships" r:id="rId1"/>
            </a:rPr>
            <a:t>Incoming Invoice </a:t>
          </a:r>
          <a:r>
            <a:rPr lang="de-DE" b="1" dirty="0"/>
            <a:t>Ledger</a:t>
          </a:r>
          <a:endParaRPr lang="en-US" b="1" dirty="0"/>
        </a:p>
      </dgm:t>
    </dgm:pt>
    <dgm:pt modelId="{81C7CA40-E80E-4B52-83AF-0B37FE4511A6}" type="parTrans" cxnId="{EC708D17-E338-48D1-8C2F-1098A7E2ACF6}">
      <dgm:prSet/>
      <dgm:spPr/>
      <dgm:t>
        <a:bodyPr/>
        <a:lstStyle/>
        <a:p>
          <a:endParaRPr lang="en-US"/>
        </a:p>
      </dgm:t>
    </dgm:pt>
    <dgm:pt modelId="{232DC27F-C365-42C4-9C4C-991B58590B1D}" type="sibTrans" cxnId="{EC708D17-E338-48D1-8C2F-1098A7E2ACF6}">
      <dgm:prSet/>
      <dgm:spPr/>
      <dgm:t>
        <a:bodyPr/>
        <a:lstStyle/>
        <a:p>
          <a:endParaRPr lang="en-US"/>
        </a:p>
      </dgm:t>
    </dgm:pt>
    <dgm:pt modelId="{680337AA-E1BE-4AC6-885B-C51C154A955C}">
      <dgm:prSet/>
      <dgm:spPr/>
      <dgm:t>
        <a:bodyPr/>
        <a:lstStyle/>
        <a:p>
          <a:pPr>
            <a:lnSpc>
              <a:spcPct val="100000"/>
            </a:lnSpc>
          </a:pPr>
          <a:r>
            <a:rPr lang="hu-HU" dirty="0"/>
            <a:t>und </a:t>
          </a:r>
          <a:r>
            <a:rPr lang="de-DE" b="1" dirty="0"/>
            <a:t>Inbox</a:t>
          </a:r>
          <a:endParaRPr lang="en-US" b="1" dirty="0"/>
        </a:p>
      </dgm:t>
    </dgm:pt>
    <dgm:pt modelId="{304D00EC-6FB4-49B7-9927-E45B52423CB3}" type="parTrans" cxnId="{F466F312-20E1-45FA-8DDA-493E52BCFC15}">
      <dgm:prSet/>
      <dgm:spPr/>
      <dgm:t>
        <a:bodyPr/>
        <a:lstStyle/>
        <a:p>
          <a:endParaRPr lang="en-US"/>
        </a:p>
      </dgm:t>
    </dgm:pt>
    <dgm:pt modelId="{FD32FA9B-D73B-4F26-ABED-5EEC6895CEC0}" type="sibTrans" cxnId="{F466F312-20E1-45FA-8DDA-493E52BCFC15}">
      <dgm:prSet/>
      <dgm:spPr/>
      <dgm:t>
        <a:bodyPr/>
        <a:lstStyle/>
        <a:p>
          <a:endParaRPr lang="en-US"/>
        </a:p>
      </dgm:t>
    </dgm:pt>
    <dgm:pt modelId="{23D2EEC9-E873-4F5C-8C50-4608766C369D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 dirty="0"/>
            <a:t>bei der problemlosen Auslese</a:t>
          </a:r>
          <a:r>
            <a:rPr lang="hu-HU" b="1" dirty="0"/>
            <a:t>n</a:t>
          </a:r>
          <a:endParaRPr lang="en-US" dirty="0"/>
        </a:p>
      </dgm:t>
    </dgm:pt>
    <dgm:pt modelId="{BDE019B6-007C-4FF0-A933-8BDDACDC94D0}" type="parTrans" cxnId="{3790393B-1ECF-4431-916E-3B7F5BAA29AA}">
      <dgm:prSet/>
      <dgm:spPr/>
      <dgm:t>
        <a:bodyPr/>
        <a:lstStyle/>
        <a:p>
          <a:endParaRPr lang="en-US"/>
        </a:p>
      </dgm:t>
    </dgm:pt>
    <dgm:pt modelId="{799FCB32-3983-4C5A-A433-27E28089BF3F}" type="sibTrans" cxnId="{3790393B-1ECF-4431-916E-3B7F5BAA29AA}">
      <dgm:prSet/>
      <dgm:spPr/>
      <dgm:t>
        <a:bodyPr/>
        <a:lstStyle/>
        <a:p>
          <a:endParaRPr lang="en-US"/>
        </a:p>
      </dgm:t>
    </dgm:pt>
    <dgm:pt modelId="{C03D2D61-1E18-4EB3-BA07-C7D4ECAA3108}" type="pres">
      <dgm:prSet presAssocID="{8720FC3D-26D9-42B0-B577-3CBC9F4501A8}" presName="root" presStyleCnt="0">
        <dgm:presLayoutVars>
          <dgm:dir/>
          <dgm:resizeHandles val="exact"/>
        </dgm:presLayoutVars>
      </dgm:prSet>
      <dgm:spPr/>
    </dgm:pt>
    <dgm:pt modelId="{7949905D-89F8-4649-A889-F735B804FDCB}" type="pres">
      <dgm:prSet presAssocID="{3A3DD2E0-5DC0-4838-A557-F2A3D3545AAA}" presName="compNode" presStyleCnt="0"/>
      <dgm:spPr/>
    </dgm:pt>
    <dgm:pt modelId="{4491D25B-C90D-42CA-BD9C-25004715FD68}" type="pres">
      <dgm:prSet presAssocID="{3A3DD2E0-5DC0-4838-A557-F2A3D3545AAA}" presName="bgRect" presStyleLbl="bgShp" presStyleIdx="0" presStyleCnt="2"/>
      <dgm:spPr/>
    </dgm:pt>
    <dgm:pt modelId="{E87E1B69-3616-40FF-8AB2-3DBD84FC16B7}" type="pres">
      <dgm:prSet presAssocID="{3A3DD2E0-5DC0-4838-A557-F2A3D3545AAA}" presName="iconRect" presStyleLbl="node1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lyamatábra"/>
        </a:ext>
      </dgm:extLst>
    </dgm:pt>
    <dgm:pt modelId="{2F5041BE-CC8B-4BC5-8D3F-9D5759BBDD8F}" type="pres">
      <dgm:prSet presAssocID="{3A3DD2E0-5DC0-4838-A557-F2A3D3545AAA}" presName="spaceRect" presStyleCnt="0"/>
      <dgm:spPr/>
    </dgm:pt>
    <dgm:pt modelId="{D289502A-BDD7-4537-A2DD-F9818EC7F0D6}" type="pres">
      <dgm:prSet presAssocID="{3A3DD2E0-5DC0-4838-A557-F2A3D3545AAA}" presName="parTx" presStyleLbl="revTx" presStyleIdx="0" presStyleCnt="3">
        <dgm:presLayoutVars>
          <dgm:chMax val="0"/>
          <dgm:chPref val="0"/>
        </dgm:presLayoutVars>
      </dgm:prSet>
      <dgm:spPr/>
    </dgm:pt>
    <dgm:pt modelId="{60ABBCA1-8CE3-47A9-A9E5-5E8A6A8BC474}" type="pres">
      <dgm:prSet presAssocID="{3A3DD2E0-5DC0-4838-A557-F2A3D3545AAA}" presName="desTx" presStyleLbl="revTx" presStyleIdx="1" presStyleCnt="3">
        <dgm:presLayoutVars/>
      </dgm:prSet>
      <dgm:spPr/>
    </dgm:pt>
    <dgm:pt modelId="{F04B0644-F7C9-403A-88C0-CED65AC5C1FD}" type="pres">
      <dgm:prSet presAssocID="{AABDB2B7-B907-424A-A80F-852C042F4E0A}" presName="sibTrans" presStyleCnt="0"/>
      <dgm:spPr/>
    </dgm:pt>
    <dgm:pt modelId="{4F76DDFC-BE6F-4C4B-B1DC-860E31878686}" type="pres">
      <dgm:prSet presAssocID="{23D2EEC9-E873-4F5C-8C50-4608766C369D}" presName="compNode" presStyleCnt="0"/>
      <dgm:spPr/>
    </dgm:pt>
    <dgm:pt modelId="{41C84BB5-498E-4CED-BCC3-3939B3454773}" type="pres">
      <dgm:prSet presAssocID="{23D2EEC9-E873-4F5C-8C50-4608766C369D}" presName="bgRect" presStyleLbl="bgShp" presStyleIdx="1" presStyleCnt="2"/>
      <dgm:spPr/>
    </dgm:pt>
    <dgm:pt modelId="{7E11CBA4-2B6E-479E-8C1D-327D63D98122}" type="pres">
      <dgm:prSet presAssocID="{23D2EEC9-E873-4F5C-8C50-4608766C369D}" presName="iconRect" presStyleLbl="node1" presStyleIdx="1" presStyleCnt="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pa"/>
        </a:ext>
      </dgm:extLst>
    </dgm:pt>
    <dgm:pt modelId="{521CA836-2554-4B07-BB9E-5C011A924067}" type="pres">
      <dgm:prSet presAssocID="{23D2EEC9-E873-4F5C-8C50-4608766C369D}" presName="spaceRect" presStyleCnt="0"/>
      <dgm:spPr/>
    </dgm:pt>
    <dgm:pt modelId="{411B27FD-EAE4-4408-9E32-0CBA52FDE782}" type="pres">
      <dgm:prSet presAssocID="{23D2EEC9-E873-4F5C-8C50-4608766C369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466F312-20E1-45FA-8DDA-493E52BCFC15}" srcId="{3A3DD2E0-5DC0-4838-A557-F2A3D3545AAA}" destId="{680337AA-E1BE-4AC6-885B-C51C154A955C}" srcOrd="1" destOrd="0" parTransId="{304D00EC-6FB4-49B7-9927-E45B52423CB3}" sibTransId="{FD32FA9B-D73B-4F26-ABED-5EEC6895CEC0}"/>
    <dgm:cxn modelId="{EC708D17-E338-48D1-8C2F-1098A7E2ACF6}" srcId="{3A3DD2E0-5DC0-4838-A557-F2A3D3545AAA}" destId="{F14D3D52-0A31-476A-B74E-7D17A33867D6}" srcOrd="0" destOrd="0" parTransId="{81C7CA40-E80E-4B52-83AF-0B37FE4511A6}" sibTransId="{232DC27F-C365-42C4-9C4C-991B58590B1D}"/>
    <dgm:cxn modelId="{BB9E7620-9B72-4F0E-8843-FC4B909B5021}" type="presOf" srcId="{8720FC3D-26D9-42B0-B577-3CBC9F4501A8}" destId="{C03D2D61-1E18-4EB3-BA07-C7D4ECAA3108}" srcOrd="0" destOrd="0" presId="urn:microsoft.com/office/officeart/2018/2/layout/IconVerticalSolidList"/>
    <dgm:cxn modelId="{3790393B-1ECF-4431-916E-3B7F5BAA29AA}" srcId="{8720FC3D-26D9-42B0-B577-3CBC9F4501A8}" destId="{23D2EEC9-E873-4F5C-8C50-4608766C369D}" srcOrd="1" destOrd="0" parTransId="{BDE019B6-007C-4FF0-A933-8BDDACDC94D0}" sibTransId="{799FCB32-3983-4C5A-A433-27E28089BF3F}"/>
    <dgm:cxn modelId="{08CF9A60-3108-4B6B-AE94-AD9C92B95002}" srcId="{8720FC3D-26D9-42B0-B577-3CBC9F4501A8}" destId="{3A3DD2E0-5DC0-4838-A557-F2A3D3545AAA}" srcOrd="0" destOrd="0" parTransId="{8B86857B-4B1F-4A66-B469-3D02D71C9E38}" sibTransId="{AABDB2B7-B907-424A-A80F-852C042F4E0A}"/>
    <dgm:cxn modelId="{FEA4C650-82AF-4319-9D5D-1EBA0B207CED}" type="presOf" srcId="{3A3DD2E0-5DC0-4838-A557-F2A3D3545AAA}" destId="{D289502A-BDD7-4537-A2DD-F9818EC7F0D6}" srcOrd="0" destOrd="0" presId="urn:microsoft.com/office/officeart/2018/2/layout/IconVerticalSolidList"/>
    <dgm:cxn modelId="{999FAB87-3681-4C6F-B7D2-EA05125FDC1C}" type="presOf" srcId="{680337AA-E1BE-4AC6-885B-C51C154A955C}" destId="{60ABBCA1-8CE3-47A9-A9E5-5E8A6A8BC474}" srcOrd="0" destOrd="1" presId="urn:microsoft.com/office/officeart/2018/2/layout/IconVerticalSolidList"/>
    <dgm:cxn modelId="{5EC708C0-DC3C-4BD2-B808-07519E2914EC}" type="presOf" srcId="{F14D3D52-0A31-476A-B74E-7D17A33867D6}" destId="{60ABBCA1-8CE3-47A9-A9E5-5E8A6A8BC474}" srcOrd="0" destOrd="0" presId="urn:microsoft.com/office/officeart/2018/2/layout/IconVerticalSolidList"/>
    <dgm:cxn modelId="{509C17DF-F640-4FB6-99F3-F877C87A891B}" type="presOf" srcId="{23D2EEC9-E873-4F5C-8C50-4608766C369D}" destId="{411B27FD-EAE4-4408-9E32-0CBA52FDE782}" srcOrd="0" destOrd="0" presId="urn:microsoft.com/office/officeart/2018/2/layout/IconVerticalSolidList"/>
    <dgm:cxn modelId="{295E1253-FB06-4B5A-A6B4-6D45F9068FF5}" type="presParOf" srcId="{C03D2D61-1E18-4EB3-BA07-C7D4ECAA3108}" destId="{7949905D-89F8-4649-A889-F735B804FDCB}" srcOrd="0" destOrd="0" presId="urn:microsoft.com/office/officeart/2018/2/layout/IconVerticalSolidList"/>
    <dgm:cxn modelId="{576C3D75-C9D5-489F-B9D7-8B1ADC5BCD4F}" type="presParOf" srcId="{7949905D-89F8-4649-A889-F735B804FDCB}" destId="{4491D25B-C90D-42CA-BD9C-25004715FD68}" srcOrd="0" destOrd="0" presId="urn:microsoft.com/office/officeart/2018/2/layout/IconVerticalSolidList"/>
    <dgm:cxn modelId="{3461C79A-6CBB-47AB-B375-C5582AB4F198}" type="presParOf" srcId="{7949905D-89F8-4649-A889-F735B804FDCB}" destId="{E87E1B69-3616-40FF-8AB2-3DBD84FC16B7}" srcOrd="1" destOrd="0" presId="urn:microsoft.com/office/officeart/2018/2/layout/IconVerticalSolidList"/>
    <dgm:cxn modelId="{1D4D1472-68FF-45AD-BD70-C444DFEE265E}" type="presParOf" srcId="{7949905D-89F8-4649-A889-F735B804FDCB}" destId="{2F5041BE-CC8B-4BC5-8D3F-9D5759BBDD8F}" srcOrd="2" destOrd="0" presId="urn:microsoft.com/office/officeart/2018/2/layout/IconVerticalSolidList"/>
    <dgm:cxn modelId="{259349A1-C29F-4D9A-931F-B3AA5320A8B7}" type="presParOf" srcId="{7949905D-89F8-4649-A889-F735B804FDCB}" destId="{D289502A-BDD7-4537-A2DD-F9818EC7F0D6}" srcOrd="3" destOrd="0" presId="urn:microsoft.com/office/officeart/2018/2/layout/IconVerticalSolidList"/>
    <dgm:cxn modelId="{6BD080CD-DDC1-4277-8F00-F229CB024033}" type="presParOf" srcId="{7949905D-89F8-4649-A889-F735B804FDCB}" destId="{60ABBCA1-8CE3-47A9-A9E5-5E8A6A8BC474}" srcOrd="4" destOrd="0" presId="urn:microsoft.com/office/officeart/2018/2/layout/IconVerticalSolidList"/>
    <dgm:cxn modelId="{18E6ECDE-D98C-4D69-A5FA-F4A5D6B9CB19}" type="presParOf" srcId="{C03D2D61-1E18-4EB3-BA07-C7D4ECAA3108}" destId="{F04B0644-F7C9-403A-88C0-CED65AC5C1FD}" srcOrd="1" destOrd="0" presId="urn:microsoft.com/office/officeart/2018/2/layout/IconVerticalSolidList"/>
    <dgm:cxn modelId="{475DAB75-433B-4141-A406-8884401D0D90}" type="presParOf" srcId="{C03D2D61-1E18-4EB3-BA07-C7D4ECAA3108}" destId="{4F76DDFC-BE6F-4C4B-B1DC-860E31878686}" srcOrd="2" destOrd="0" presId="urn:microsoft.com/office/officeart/2018/2/layout/IconVerticalSolidList"/>
    <dgm:cxn modelId="{C151DC01-F98F-4D65-BF14-8E46451AA99A}" type="presParOf" srcId="{4F76DDFC-BE6F-4C4B-B1DC-860E31878686}" destId="{41C84BB5-498E-4CED-BCC3-3939B3454773}" srcOrd="0" destOrd="0" presId="urn:microsoft.com/office/officeart/2018/2/layout/IconVerticalSolidList"/>
    <dgm:cxn modelId="{EEA25F2A-EA21-4BC3-9768-2C88602B7D1A}" type="presParOf" srcId="{4F76DDFC-BE6F-4C4B-B1DC-860E31878686}" destId="{7E11CBA4-2B6E-479E-8C1D-327D63D98122}" srcOrd="1" destOrd="0" presId="urn:microsoft.com/office/officeart/2018/2/layout/IconVerticalSolidList"/>
    <dgm:cxn modelId="{E1367884-C1F9-40EF-95C5-648FCD3E77B7}" type="presParOf" srcId="{4F76DDFC-BE6F-4C4B-B1DC-860E31878686}" destId="{521CA836-2554-4B07-BB9E-5C011A924067}" srcOrd="2" destOrd="0" presId="urn:microsoft.com/office/officeart/2018/2/layout/IconVerticalSolidList"/>
    <dgm:cxn modelId="{5EDD3B05-AC04-4BC2-8F31-A718BA3D953A}" type="presParOf" srcId="{4F76DDFC-BE6F-4C4B-B1DC-860E31878686}" destId="{411B27FD-EAE4-4408-9E32-0CBA52FDE78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8720FC3D-26D9-42B0-B577-3CBC9F4501A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3DD2E0-5DC0-4838-A557-F2A3D3545AAA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 dirty="0"/>
            <a:t>Mit dieser App</a:t>
          </a:r>
          <a:r>
            <a:rPr lang="de-DE" dirty="0"/>
            <a:t> können Sie </a:t>
          </a:r>
          <a:r>
            <a:rPr lang="de-DE" b="1" dirty="0"/>
            <a:t>Mahnvorschläge anlegen</a:t>
          </a:r>
          <a:r>
            <a:rPr lang="de-DE" dirty="0"/>
            <a:t> und </a:t>
          </a:r>
          <a:r>
            <a:rPr lang="de-DE" b="1" dirty="0"/>
            <a:t>Mahnungen prüfen</a:t>
          </a:r>
          <a:r>
            <a:rPr lang="de-DE" dirty="0"/>
            <a:t>, bevor sie an die Debitoren gesendet werden.</a:t>
          </a:r>
          <a:endParaRPr lang="de-DE" b="0" noProof="0" dirty="0"/>
        </a:p>
      </dgm:t>
    </dgm:pt>
    <dgm:pt modelId="{8B86857B-4B1F-4A66-B469-3D02D71C9E38}" type="parTrans" cxnId="{08CF9A60-3108-4B6B-AE94-AD9C92B95002}">
      <dgm:prSet/>
      <dgm:spPr/>
      <dgm:t>
        <a:bodyPr/>
        <a:lstStyle/>
        <a:p>
          <a:endParaRPr lang="en-US"/>
        </a:p>
      </dgm:t>
    </dgm:pt>
    <dgm:pt modelId="{AABDB2B7-B907-424A-A80F-852C042F4E0A}" type="sibTrans" cxnId="{08CF9A60-3108-4B6B-AE94-AD9C92B95002}">
      <dgm:prSet/>
      <dgm:spPr/>
      <dgm:t>
        <a:bodyPr/>
        <a:lstStyle/>
        <a:p>
          <a:endParaRPr lang="en-US"/>
        </a:p>
      </dgm:t>
    </dgm:pt>
    <dgm:pt modelId="{23D2EEC9-E873-4F5C-8C50-4608766C369D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0" noProof="0" dirty="0"/>
            <a:t>Wenn Sie aus Sachgründen </a:t>
          </a:r>
          <a:r>
            <a:rPr lang="de-DE" b="1" noProof="0" dirty="0"/>
            <a:t>keine Mahnung an einen bestimmten Debitor </a:t>
          </a:r>
          <a:r>
            <a:rPr lang="de-DE" b="0" noProof="0" dirty="0"/>
            <a:t>senden wollen, können Sie </a:t>
          </a:r>
          <a:r>
            <a:rPr lang="de-DE" b="1" noProof="0" dirty="0"/>
            <a:t>eine Mahnsperre </a:t>
          </a:r>
          <a:r>
            <a:rPr lang="de-DE" b="0" noProof="0" dirty="0"/>
            <a:t>auf diese Mahnung </a:t>
          </a:r>
          <a:r>
            <a:rPr lang="de-DE" b="1" noProof="0" dirty="0"/>
            <a:t>setzen</a:t>
          </a:r>
          <a:r>
            <a:rPr lang="de-DE" b="0" noProof="0" dirty="0"/>
            <a:t>. </a:t>
          </a:r>
        </a:p>
      </dgm:t>
    </dgm:pt>
    <dgm:pt modelId="{BDE019B6-007C-4FF0-A933-8BDDACDC94D0}" type="parTrans" cxnId="{3790393B-1ECF-4431-916E-3B7F5BAA29AA}">
      <dgm:prSet/>
      <dgm:spPr/>
      <dgm:t>
        <a:bodyPr/>
        <a:lstStyle/>
        <a:p>
          <a:endParaRPr lang="en-US"/>
        </a:p>
      </dgm:t>
    </dgm:pt>
    <dgm:pt modelId="{799FCB32-3983-4C5A-A433-27E28089BF3F}" type="sibTrans" cxnId="{3790393B-1ECF-4431-916E-3B7F5BAA29AA}">
      <dgm:prSet/>
      <dgm:spPr/>
      <dgm:t>
        <a:bodyPr/>
        <a:lstStyle/>
        <a:p>
          <a:endParaRPr lang="en-US"/>
        </a:p>
      </dgm:t>
    </dgm:pt>
    <dgm:pt modelId="{C03D2D61-1E18-4EB3-BA07-C7D4ECAA3108}" type="pres">
      <dgm:prSet presAssocID="{8720FC3D-26D9-42B0-B577-3CBC9F4501A8}" presName="root" presStyleCnt="0">
        <dgm:presLayoutVars>
          <dgm:dir/>
          <dgm:resizeHandles val="exact"/>
        </dgm:presLayoutVars>
      </dgm:prSet>
      <dgm:spPr/>
    </dgm:pt>
    <dgm:pt modelId="{7949905D-89F8-4649-A889-F735B804FDCB}" type="pres">
      <dgm:prSet presAssocID="{3A3DD2E0-5DC0-4838-A557-F2A3D3545AAA}" presName="compNode" presStyleCnt="0"/>
      <dgm:spPr/>
    </dgm:pt>
    <dgm:pt modelId="{4491D25B-C90D-42CA-BD9C-25004715FD68}" type="pres">
      <dgm:prSet presAssocID="{3A3DD2E0-5DC0-4838-A557-F2A3D3545AAA}" presName="bgRect" presStyleLbl="bgShp" presStyleIdx="0" presStyleCnt="2"/>
      <dgm:spPr/>
    </dgm:pt>
    <dgm:pt modelId="{E87E1B69-3616-40FF-8AB2-3DBD84FC16B7}" type="pres">
      <dgm:prSet presAssocID="{3A3DD2E0-5DC0-4838-A557-F2A3D3545AA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lyamatábra"/>
        </a:ext>
      </dgm:extLst>
    </dgm:pt>
    <dgm:pt modelId="{2F5041BE-CC8B-4BC5-8D3F-9D5759BBDD8F}" type="pres">
      <dgm:prSet presAssocID="{3A3DD2E0-5DC0-4838-A557-F2A3D3545AAA}" presName="spaceRect" presStyleCnt="0"/>
      <dgm:spPr/>
    </dgm:pt>
    <dgm:pt modelId="{D289502A-BDD7-4537-A2DD-F9818EC7F0D6}" type="pres">
      <dgm:prSet presAssocID="{3A3DD2E0-5DC0-4838-A557-F2A3D3545AAA}" presName="parTx" presStyleLbl="revTx" presStyleIdx="0" presStyleCnt="2">
        <dgm:presLayoutVars>
          <dgm:chMax val="0"/>
          <dgm:chPref val="0"/>
        </dgm:presLayoutVars>
      </dgm:prSet>
      <dgm:spPr/>
    </dgm:pt>
    <dgm:pt modelId="{F04B0644-F7C9-403A-88C0-CED65AC5C1FD}" type="pres">
      <dgm:prSet presAssocID="{AABDB2B7-B907-424A-A80F-852C042F4E0A}" presName="sibTrans" presStyleCnt="0"/>
      <dgm:spPr/>
    </dgm:pt>
    <dgm:pt modelId="{4F76DDFC-BE6F-4C4B-B1DC-860E31878686}" type="pres">
      <dgm:prSet presAssocID="{23D2EEC9-E873-4F5C-8C50-4608766C369D}" presName="compNode" presStyleCnt="0"/>
      <dgm:spPr/>
    </dgm:pt>
    <dgm:pt modelId="{41C84BB5-498E-4CED-BCC3-3939B3454773}" type="pres">
      <dgm:prSet presAssocID="{23D2EEC9-E873-4F5C-8C50-4608766C369D}" presName="bgRect" presStyleLbl="bgShp" presStyleIdx="1" presStyleCnt="2"/>
      <dgm:spPr/>
    </dgm:pt>
    <dgm:pt modelId="{7E11CBA4-2B6E-479E-8C1D-327D63D98122}" type="pres">
      <dgm:prSet presAssocID="{23D2EEC9-E873-4F5C-8C50-4608766C369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pa"/>
        </a:ext>
      </dgm:extLst>
    </dgm:pt>
    <dgm:pt modelId="{521CA836-2554-4B07-BB9E-5C011A924067}" type="pres">
      <dgm:prSet presAssocID="{23D2EEC9-E873-4F5C-8C50-4608766C369D}" presName="spaceRect" presStyleCnt="0"/>
      <dgm:spPr/>
    </dgm:pt>
    <dgm:pt modelId="{411B27FD-EAE4-4408-9E32-0CBA52FDE782}" type="pres">
      <dgm:prSet presAssocID="{23D2EEC9-E873-4F5C-8C50-4608766C369D}" presName="parTx" presStyleLbl="revTx" presStyleIdx="1" presStyleCnt="2" custScaleX="99865" custLinFactNeighborX="-1026" custLinFactNeighborY="-277">
        <dgm:presLayoutVars>
          <dgm:chMax val="0"/>
          <dgm:chPref val="0"/>
        </dgm:presLayoutVars>
      </dgm:prSet>
      <dgm:spPr/>
    </dgm:pt>
  </dgm:ptLst>
  <dgm:cxnLst>
    <dgm:cxn modelId="{BB9E7620-9B72-4F0E-8843-FC4B909B5021}" type="presOf" srcId="{8720FC3D-26D9-42B0-B577-3CBC9F4501A8}" destId="{C03D2D61-1E18-4EB3-BA07-C7D4ECAA3108}" srcOrd="0" destOrd="0" presId="urn:microsoft.com/office/officeart/2018/2/layout/IconVerticalSolidList"/>
    <dgm:cxn modelId="{3790393B-1ECF-4431-916E-3B7F5BAA29AA}" srcId="{8720FC3D-26D9-42B0-B577-3CBC9F4501A8}" destId="{23D2EEC9-E873-4F5C-8C50-4608766C369D}" srcOrd="1" destOrd="0" parTransId="{BDE019B6-007C-4FF0-A933-8BDDACDC94D0}" sibTransId="{799FCB32-3983-4C5A-A433-27E28089BF3F}"/>
    <dgm:cxn modelId="{08CF9A60-3108-4B6B-AE94-AD9C92B95002}" srcId="{8720FC3D-26D9-42B0-B577-3CBC9F4501A8}" destId="{3A3DD2E0-5DC0-4838-A557-F2A3D3545AAA}" srcOrd="0" destOrd="0" parTransId="{8B86857B-4B1F-4A66-B469-3D02D71C9E38}" sibTransId="{AABDB2B7-B907-424A-A80F-852C042F4E0A}"/>
    <dgm:cxn modelId="{FEA4C650-82AF-4319-9D5D-1EBA0B207CED}" type="presOf" srcId="{3A3DD2E0-5DC0-4838-A557-F2A3D3545AAA}" destId="{D289502A-BDD7-4537-A2DD-F9818EC7F0D6}" srcOrd="0" destOrd="0" presId="urn:microsoft.com/office/officeart/2018/2/layout/IconVerticalSolidList"/>
    <dgm:cxn modelId="{509C17DF-F640-4FB6-99F3-F877C87A891B}" type="presOf" srcId="{23D2EEC9-E873-4F5C-8C50-4608766C369D}" destId="{411B27FD-EAE4-4408-9E32-0CBA52FDE782}" srcOrd="0" destOrd="0" presId="urn:microsoft.com/office/officeart/2018/2/layout/IconVerticalSolidList"/>
    <dgm:cxn modelId="{295E1253-FB06-4B5A-A6B4-6D45F9068FF5}" type="presParOf" srcId="{C03D2D61-1E18-4EB3-BA07-C7D4ECAA3108}" destId="{7949905D-89F8-4649-A889-F735B804FDCB}" srcOrd="0" destOrd="0" presId="urn:microsoft.com/office/officeart/2018/2/layout/IconVerticalSolidList"/>
    <dgm:cxn modelId="{576C3D75-C9D5-489F-B9D7-8B1ADC5BCD4F}" type="presParOf" srcId="{7949905D-89F8-4649-A889-F735B804FDCB}" destId="{4491D25B-C90D-42CA-BD9C-25004715FD68}" srcOrd="0" destOrd="0" presId="urn:microsoft.com/office/officeart/2018/2/layout/IconVerticalSolidList"/>
    <dgm:cxn modelId="{3461C79A-6CBB-47AB-B375-C5582AB4F198}" type="presParOf" srcId="{7949905D-89F8-4649-A889-F735B804FDCB}" destId="{E87E1B69-3616-40FF-8AB2-3DBD84FC16B7}" srcOrd="1" destOrd="0" presId="urn:microsoft.com/office/officeart/2018/2/layout/IconVerticalSolidList"/>
    <dgm:cxn modelId="{1D4D1472-68FF-45AD-BD70-C444DFEE265E}" type="presParOf" srcId="{7949905D-89F8-4649-A889-F735B804FDCB}" destId="{2F5041BE-CC8B-4BC5-8D3F-9D5759BBDD8F}" srcOrd="2" destOrd="0" presId="urn:microsoft.com/office/officeart/2018/2/layout/IconVerticalSolidList"/>
    <dgm:cxn modelId="{259349A1-C29F-4D9A-931F-B3AA5320A8B7}" type="presParOf" srcId="{7949905D-89F8-4649-A889-F735B804FDCB}" destId="{D289502A-BDD7-4537-A2DD-F9818EC7F0D6}" srcOrd="3" destOrd="0" presId="urn:microsoft.com/office/officeart/2018/2/layout/IconVerticalSolidList"/>
    <dgm:cxn modelId="{18E6ECDE-D98C-4D69-A5FA-F4A5D6B9CB19}" type="presParOf" srcId="{C03D2D61-1E18-4EB3-BA07-C7D4ECAA3108}" destId="{F04B0644-F7C9-403A-88C0-CED65AC5C1FD}" srcOrd="1" destOrd="0" presId="urn:microsoft.com/office/officeart/2018/2/layout/IconVerticalSolidList"/>
    <dgm:cxn modelId="{475DAB75-433B-4141-A406-8884401D0D90}" type="presParOf" srcId="{C03D2D61-1E18-4EB3-BA07-C7D4ECAA3108}" destId="{4F76DDFC-BE6F-4C4B-B1DC-860E31878686}" srcOrd="2" destOrd="0" presId="urn:microsoft.com/office/officeart/2018/2/layout/IconVerticalSolidList"/>
    <dgm:cxn modelId="{C151DC01-F98F-4D65-BF14-8E46451AA99A}" type="presParOf" srcId="{4F76DDFC-BE6F-4C4B-B1DC-860E31878686}" destId="{41C84BB5-498E-4CED-BCC3-3939B3454773}" srcOrd="0" destOrd="0" presId="urn:microsoft.com/office/officeart/2018/2/layout/IconVerticalSolidList"/>
    <dgm:cxn modelId="{EEA25F2A-EA21-4BC3-9768-2C88602B7D1A}" type="presParOf" srcId="{4F76DDFC-BE6F-4C4B-B1DC-860E31878686}" destId="{7E11CBA4-2B6E-479E-8C1D-327D63D98122}" srcOrd="1" destOrd="0" presId="urn:microsoft.com/office/officeart/2018/2/layout/IconVerticalSolidList"/>
    <dgm:cxn modelId="{E1367884-C1F9-40EF-95C5-648FCD3E77B7}" type="presParOf" srcId="{4F76DDFC-BE6F-4C4B-B1DC-860E31878686}" destId="{521CA836-2554-4B07-BB9E-5C011A924067}" srcOrd="2" destOrd="0" presId="urn:microsoft.com/office/officeart/2018/2/layout/IconVerticalSolidList"/>
    <dgm:cxn modelId="{5EDD3B05-AC04-4BC2-8F31-A718BA3D953A}" type="presParOf" srcId="{4F76DDFC-BE6F-4C4B-B1DC-860E31878686}" destId="{411B27FD-EAE4-4408-9E32-0CBA52FDE78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20BC503A-F769-413C-BB8F-68161617458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6F1D00-1169-492D-B0D2-8CAF51195C7C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Diese Rolle </a:t>
          </a:r>
          <a:r>
            <a:rPr lang="de-DE" b="1" dirty="0"/>
            <a:t>enthält die Funktionen</a:t>
          </a:r>
          <a:r>
            <a:rPr lang="de-DE" dirty="0"/>
            <a:t> </a:t>
          </a:r>
          <a:r>
            <a:rPr lang="de-DE" b="1" dirty="0"/>
            <a:t>zur Anzeige von Kundendaten</a:t>
          </a:r>
          <a:r>
            <a:rPr lang="de-DE" dirty="0"/>
            <a:t>:</a:t>
          </a:r>
          <a:endParaRPr lang="hu-HU" dirty="0"/>
        </a:p>
        <a:p>
          <a:pPr>
            <a:lnSpc>
              <a:spcPct val="100000"/>
            </a:lnSpc>
          </a:pPr>
          <a:endParaRPr lang="de-DE" b="0" noProof="0" dirty="0"/>
        </a:p>
      </dgm:t>
    </dgm:pt>
    <dgm:pt modelId="{7792D67C-EF0B-4095-88D7-D8810899B5EA}" type="parTrans" cxnId="{AFCF2C17-B4D8-414A-8A97-DF1AC77DB5B4}">
      <dgm:prSet/>
      <dgm:spPr/>
      <dgm:t>
        <a:bodyPr/>
        <a:lstStyle/>
        <a:p>
          <a:endParaRPr lang="en-US"/>
        </a:p>
      </dgm:t>
    </dgm:pt>
    <dgm:pt modelId="{C342ADEA-A181-4E59-9428-E045170A7109}" type="sibTrans" cxnId="{AFCF2C17-B4D8-414A-8A97-DF1AC77DB5B4}">
      <dgm:prSet/>
      <dgm:spPr/>
      <dgm:t>
        <a:bodyPr/>
        <a:lstStyle/>
        <a:p>
          <a:endParaRPr lang="en-US"/>
        </a:p>
      </dgm:t>
    </dgm:pt>
    <dgm:pt modelId="{A43D7263-C2BF-47E8-AFE7-2310D64B78E9}" type="pres">
      <dgm:prSet presAssocID="{20BC503A-F769-413C-BB8F-681616174580}" presName="root" presStyleCnt="0">
        <dgm:presLayoutVars>
          <dgm:dir/>
          <dgm:resizeHandles val="exact"/>
        </dgm:presLayoutVars>
      </dgm:prSet>
      <dgm:spPr/>
    </dgm:pt>
    <dgm:pt modelId="{A83D654E-3199-4382-8AA2-CD1CC283075F}" type="pres">
      <dgm:prSet presAssocID="{F66F1D00-1169-492D-B0D2-8CAF51195C7C}" presName="compNode" presStyleCnt="0"/>
      <dgm:spPr/>
    </dgm:pt>
    <dgm:pt modelId="{BBEF6009-80CE-44B2-BE02-832925BBEB72}" type="pres">
      <dgm:prSet presAssocID="{F66F1D00-1169-492D-B0D2-8CAF51195C7C}" presName="bgRect" presStyleLbl="bgShp" presStyleIdx="0" presStyleCnt="1" custScaleY="200223"/>
      <dgm:spPr/>
    </dgm:pt>
    <dgm:pt modelId="{C01CF249-9CF3-48FA-A6C4-33B11792E216}" type="pres">
      <dgm:prSet presAssocID="{F66F1D00-1169-492D-B0D2-8CAF51195C7C}" presName="iconRect" presStyleLbl="node1" presStyleIdx="0" presStyleCnt="1" custLinFactNeighborX="-2116" custLinFactNeighborY="-9312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gisztráció"/>
        </a:ext>
      </dgm:extLst>
    </dgm:pt>
    <dgm:pt modelId="{63DD9F47-12D3-42E8-A992-3860AE891976}" type="pres">
      <dgm:prSet presAssocID="{F66F1D00-1169-492D-B0D2-8CAF51195C7C}" presName="spaceRect" presStyleCnt="0"/>
      <dgm:spPr/>
    </dgm:pt>
    <dgm:pt modelId="{D3E5520C-6A30-41FA-BC87-5CB9F85A1459}" type="pres">
      <dgm:prSet presAssocID="{F66F1D00-1169-492D-B0D2-8CAF51195C7C}" presName="parTx" presStyleLbl="revTx" presStyleIdx="0" presStyleCnt="1" custScaleY="102156" custLinFactNeighborX="0" custLinFactNeighborY="-42335">
        <dgm:presLayoutVars>
          <dgm:chMax val="0"/>
          <dgm:chPref val="0"/>
        </dgm:presLayoutVars>
      </dgm:prSet>
      <dgm:spPr/>
    </dgm:pt>
  </dgm:ptLst>
  <dgm:cxnLst>
    <dgm:cxn modelId="{AFCF2C17-B4D8-414A-8A97-DF1AC77DB5B4}" srcId="{20BC503A-F769-413C-BB8F-681616174580}" destId="{F66F1D00-1169-492D-B0D2-8CAF51195C7C}" srcOrd="0" destOrd="0" parTransId="{7792D67C-EF0B-4095-88D7-D8810899B5EA}" sibTransId="{C342ADEA-A181-4E59-9428-E045170A7109}"/>
    <dgm:cxn modelId="{6DC2E44D-9086-4A83-A789-1C596038B91F}" type="presOf" srcId="{F66F1D00-1169-492D-B0D2-8CAF51195C7C}" destId="{D3E5520C-6A30-41FA-BC87-5CB9F85A1459}" srcOrd="0" destOrd="0" presId="urn:microsoft.com/office/officeart/2018/2/layout/IconVerticalSolidList"/>
    <dgm:cxn modelId="{A17CBAF3-18F2-4BD8-B476-021FC36641E3}" type="presOf" srcId="{20BC503A-F769-413C-BB8F-681616174580}" destId="{A43D7263-C2BF-47E8-AFE7-2310D64B78E9}" srcOrd="0" destOrd="0" presId="urn:microsoft.com/office/officeart/2018/2/layout/IconVerticalSolidList"/>
    <dgm:cxn modelId="{9A7F474A-ABEB-439E-B7D6-787DB1F8FBFE}" type="presParOf" srcId="{A43D7263-C2BF-47E8-AFE7-2310D64B78E9}" destId="{A83D654E-3199-4382-8AA2-CD1CC283075F}" srcOrd="0" destOrd="0" presId="urn:microsoft.com/office/officeart/2018/2/layout/IconVerticalSolidList"/>
    <dgm:cxn modelId="{0C0F4070-BDB7-4BC0-8FF3-570B0FEA50DB}" type="presParOf" srcId="{A83D654E-3199-4382-8AA2-CD1CC283075F}" destId="{BBEF6009-80CE-44B2-BE02-832925BBEB72}" srcOrd="0" destOrd="0" presId="urn:microsoft.com/office/officeart/2018/2/layout/IconVerticalSolidList"/>
    <dgm:cxn modelId="{AC98FB6F-52C5-4307-B8D9-059C0F5DE575}" type="presParOf" srcId="{A83D654E-3199-4382-8AA2-CD1CC283075F}" destId="{C01CF249-9CF3-48FA-A6C4-33B11792E216}" srcOrd="1" destOrd="0" presId="urn:microsoft.com/office/officeart/2018/2/layout/IconVerticalSolidList"/>
    <dgm:cxn modelId="{462AE961-7405-4B1B-BC8A-126009A5F489}" type="presParOf" srcId="{A83D654E-3199-4382-8AA2-CD1CC283075F}" destId="{63DD9F47-12D3-42E8-A992-3860AE891976}" srcOrd="2" destOrd="0" presId="urn:microsoft.com/office/officeart/2018/2/layout/IconVerticalSolidList"/>
    <dgm:cxn modelId="{164FCE2C-3F5C-4C09-82DF-A2B5FB9206CA}" type="presParOf" srcId="{A83D654E-3199-4382-8AA2-CD1CC283075F}" destId="{D3E5520C-6A30-41FA-BC87-5CB9F85A145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20BC503A-F769-413C-BB8F-68161617458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6F1D00-1169-492D-B0D2-8CAF51195C7C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 dirty="0"/>
            <a:t>Funktionsumfang</a:t>
          </a:r>
          <a:r>
            <a:rPr lang="de-DE" dirty="0"/>
            <a:t>:</a:t>
          </a:r>
          <a:endParaRPr lang="de-DE" b="0" noProof="0" dirty="0"/>
        </a:p>
      </dgm:t>
    </dgm:pt>
    <dgm:pt modelId="{7792D67C-EF0B-4095-88D7-D8810899B5EA}" type="parTrans" cxnId="{AFCF2C17-B4D8-414A-8A97-DF1AC77DB5B4}">
      <dgm:prSet/>
      <dgm:spPr/>
      <dgm:t>
        <a:bodyPr/>
        <a:lstStyle/>
        <a:p>
          <a:endParaRPr lang="en-US"/>
        </a:p>
      </dgm:t>
    </dgm:pt>
    <dgm:pt modelId="{C342ADEA-A181-4E59-9428-E045170A7109}" type="sibTrans" cxnId="{AFCF2C17-B4D8-414A-8A97-DF1AC77DB5B4}">
      <dgm:prSet/>
      <dgm:spPr/>
      <dgm:t>
        <a:bodyPr/>
        <a:lstStyle/>
        <a:p>
          <a:endParaRPr lang="en-US"/>
        </a:p>
      </dgm:t>
    </dgm:pt>
    <dgm:pt modelId="{A43D7263-C2BF-47E8-AFE7-2310D64B78E9}" type="pres">
      <dgm:prSet presAssocID="{20BC503A-F769-413C-BB8F-681616174580}" presName="root" presStyleCnt="0">
        <dgm:presLayoutVars>
          <dgm:dir/>
          <dgm:resizeHandles val="exact"/>
        </dgm:presLayoutVars>
      </dgm:prSet>
      <dgm:spPr/>
    </dgm:pt>
    <dgm:pt modelId="{A83D654E-3199-4382-8AA2-CD1CC283075F}" type="pres">
      <dgm:prSet presAssocID="{F66F1D00-1169-492D-B0D2-8CAF51195C7C}" presName="compNode" presStyleCnt="0"/>
      <dgm:spPr/>
    </dgm:pt>
    <dgm:pt modelId="{BBEF6009-80CE-44B2-BE02-832925BBEB72}" type="pres">
      <dgm:prSet presAssocID="{F66F1D00-1169-492D-B0D2-8CAF51195C7C}" presName="bgRect" presStyleLbl="bgShp" presStyleIdx="0" presStyleCnt="1" custScaleY="317736"/>
      <dgm:spPr/>
    </dgm:pt>
    <dgm:pt modelId="{C01CF249-9CF3-48FA-A6C4-33B11792E216}" type="pres">
      <dgm:prSet presAssocID="{F66F1D00-1169-492D-B0D2-8CAF51195C7C}" presName="iconRect" presStyleLbl="node1" presStyleIdx="0" presStyleCnt="1" custLinFactY="-96828" custLinFactNeighborX="1" custLinFactNeighborY="-1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gisztráció"/>
        </a:ext>
      </dgm:extLst>
    </dgm:pt>
    <dgm:pt modelId="{63DD9F47-12D3-42E8-A992-3860AE891976}" type="pres">
      <dgm:prSet presAssocID="{F66F1D00-1169-492D-B0D2-8CAF51195C7C}" presName="spaceRect" presStyleCnt="0"/>
      <dgm:spPr/>
    </dgm:pt>
    <dgm:pt modelId="{D3E5520C-6A30-41FA-BC87-5CB9F85A1459}" type="pres">
      <dgm:prSet presAssocID="{F66F1D00-1169-492D-B0D2-8CAF51195C7C}" presName="parTx" presStyleLbl="revTx" presStyleIdx="0" presStyleCnt="1" custScaleY="63439" custLinFactY="-8976" custLinFactNeighborX="0" custLinFactNeighborY="-100000">
        <dgm:presLayoutVars>
          <dgm:chMax val="0"/>
          <dgm:chPref val="0"/>
        </dgm:presLayoutVars>
      </dgm:prSet>
      <dgm:spPr/>
    </dgm:pt>
  </dgm:ptLst>
  <dgm:cxnLst>
    <dgm:cxn modelId="{AFCF2C17-B4D8-414A-8A97-DF1AC77DB5B4}" srcId="{20BC503A-F769-413C-BB8F-681616174580}" destId="{F66F1D00-1169-492D-B0D2-8CAF51195C7C}" srcOrd="0" destOrd="0" parTransId="{7792D67C-EF0B-4095-88D7-D8810899B5EA}" sibTransId="{C342ADEA-A181-4E59-9428-E045170A7109}"/>
    <dgm:cxn modelId="{6DC2E44D-9086-4A83-A789-1C596038B91F}" type="presOf" srcId="{F66F1D00-1169-492D-B0D2-8CAF51195C7C}" destId="{D3E5520C-6A30-41FA-BC87-5CB9F85A1459}" srcOrd="0" destOrd="0" presId="urn:microsoft.com/office/officeart/2018/2/layout/IconVerticalSolidList"/>
    <dgm:cxn modelId="{A17CBAF3-18F2-4BD8-B476-021FC36641E3}" type="presOf" srcId="{20BC503A-F769-413C-BB8F-681616174580}" destId="{A43D7263-C2BF-47E8-AFE7-2310D64B78E9}" srcOrd="0" destOrd="0" presId="urn:microsoft.com/office/officeart/2018/2/layout/IconVerticalSolidList"/>
    <dgm:cxn modelId="{9A7F474A-ABEB-439E-B7D6-787DB1F8FBFE}" type="presParOf" srcId="{A43D7263-C2BF-47E8-AFE7-2310D64B78E9}" destId="{A83D654E-3199-4382-8AA2-CD1CC283075F}" srcOrd="0" destOrd="0" presId="urn:microsoft.com/office/officeart/2018/2/layout/IconVerticalSolidList"/>
    <dgm:cxn modelId="{0C0F4070-BDB7-4BC0-8FF3-570B0FEA50DB}" type="presParOf" srcId="{A83D654E-3199-4382-8AA2-CD1CC283075F}" destId="{BBEF6009-80CE-44B2-BE02-832925BBEB72}" srcOrd="0" destOrd="0" presId="urn:microsoft.com/office/officeart/2018/2/layout/IconVerticalSolidList"/>
    <dgm:cxn modelId="{AC98FB6F-52C5-4307-B8D9-059C0F5DE575}" type="presParOf" srcId="{A83D654E-3199-4382-8AA2-CD1CC283075F}" destId="{C01CF249-9CF3-48FA-A6C4-33B11792E216}" srcOrd="1" destOrd="0" presId="urn:microsoft.com/office/officeart/2018/2/layout/IconVerticalSolidList"/>
    <dgm:cxn modelId="{462AE961-7405-4B1B-BC8A-126009A5F489}" type="presParOf" srcId="{A83D654E-3199-4382-8AA2-CD1CC283075F}" destId="{63DD9F47-12D3-42E8-A992-3860AE891976}" srcOrd="2" destOrd="0" presId="urn:microsoft.com/office/officeart/2018/2/layout/IconVerticalSolidList"/>
    <dgm:cxn modelId="{164FCE2C-3F5C-4C09-82DF-A2B5FB9206CA}" type="presParOf" srcId="{A83D654E-3199-4382-8AA2-CD1CC283075F}" destId="{D3E5520C-6A30-41FA-BC87-5CB9F85A145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20BC503A-F769-413C-BB8F-68161617458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6F1D00-1169-492D-B0D2-8CAF51195C7C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 dirty="0"/>
            <a:t>Mit dieser Funktion können</a:t>
          </a:r>
          <a:r>
            <a:rPr lang="de-DE" dirty="0"/>
            <a:t> Sie eine wesentlich </a:t>
          </a:r>
          <a:r>
            <a:rPr lang="de-DE" b="1" dirty="0"/>
            <a:t>detailliertere Suche</a:t>
          </a:r>
          <a:r>
            <a:rPr lang="de-DE" dirty="0"/>
            <a:t> durchführen und die Suchergebnisse </a:t>
          </a:r>
          <a:r>
            <a:rPr lang="de-DE" b="1" dirty="0"/>
            <a:t>in einer Tabelle</a:t>
          </a:r>
          <a:r>
            <a:rPr lang="de-DE" dirty="0"/>
            <a:t> anzeigen, in der </a:t>
          </a:r>
          <a:r>
            <a:rPr lang="de-DE" b="1" dirty="0"/>
            <a:t>die Daten bearbeitet</a:t>
          </a:r>
          <a:r>
            <a:rPr lang="de-DE" dirty="0"/>
            <a:t> werden können. </a:t>
          </a:r>
          <a:endParaRPr lang="hu-HU" dirty="0"/>
        </a:p>
        <a:p>
          <a:pPr>
            <a:lnSpc>
              <a:spcPct val="100000"/>
            </a:lnSpc>
          </a:pPr>
          <a:r>
            <a:rPr lang="de-DE" dirty="0"/>
            <a:t>(</a:t>
          </a:r>
          <a:r>
            <a:rPr lang="de-DE" dirty="0">
              <a:hlinkClick xmlns:r="http://schemas.openxmlformats.org/officeDocument/2006/relationships" r:id="rId1"/>
            </a:rPr>
            <a:t>FBL5N</a:t>
          </a:r>
          <a:r>
            <a:rPr lang="de-DE" dirty="0"/>
            <a:t> - Einzelposten Debitoren)</a:t>
          </a:r>
          <a:endParaRPr lang="de-DE" b="0" noProof="0" dirty="0"/>
        </a:p>
      </dgm:t>
    </dgm:pt>
    <dgm:pt modelId="{7792D67C-EF0B-4095-88D7-D8810899B5EA}" type="parTrans" cxnId="{AFCF2C17-B4D8-414A-8A97-DF1AC77DB5B4}">
      <dgm:prSet/>
      <dgm:spPr/>
      <dgm:t>
        <a:bodyPr/>
        <a:lstStyle/>
        <a:p>
          <a:endParaRPr lang="en-US"/>
        </a:p>
      </dgm:t>
    </dgm:pt>
    <dgm:pt modelId="{C342ADEA-A181-4E59-9428-E045170A7109}" type="sibTrans" cxnId="{AFCF2C17-B4D8-414A-8A97-DF1AC77DB5B4}">
      <dgm:prSet/>
      <dgm:spPr/>
      <dgm:t>
        <a:bodyPr/>
        <a:lstStyle/>
        <a:p>
          <a:endParaRPr lang="en-US"/>
        </a:p>
      </dgm:t>
    </dgm:pt>
    <dgm:pt modelId="{A43D7263-C2BF-47E8-AFE7-2310D64B78E9}" type="pres">
      <dgm:prSet presAssocID="{20BC503A-F769-413C-BB8F-681616174580}" presName="root" presStyleCnt="0">
        <dgm:presLayoutVars>
          <dgm:dir/>
          <dgm:resizeHandles val="exact"/>
        </dgm:presLayoutVars>
      </dgm:prSet>
      <dgm:spPr/>
    </dgm:pt>
    <dgm:pt modelId="{A83D654E-3199-4382-8AA2-CD1CC283075F}" type="pres">
      <dgm:prSet presAssocID="{F66F1D00-1169-492D-B0D2-8CAF51195C7C}" presName="compNode" presStyleCnt="0"/>
      <dgm:spPr/>
    </dgm:pt>
    <dgm:pt modelId="{BBEF6009-80CE-44B2-BE02-832925BBEB72}" type="pres">
      <dgm:prSet presAssocID="{F66F1D00-1169-492D-B0D2-8CAF51195C7C}" presName="bgRect" presStyleLbl="bgShp" presStyleIdx="0" presStyleCnt="1" custScaleY="206920"/>
      <dgm:spPr/>
    </dgm:pt>
    <dgm:pt modelId="{C01CF249-9CF3-48FA-A6C4-33B11792E216}" type="pres">
      <dgm:prSet presAssocID="{F66F1D00-1169-492D-B0D2-8CAF51195C7C}" presName="iconRect" presStyleLbl="node1" presStyleIdx="0" presStyleCnt="1" custLinFactNeighborX="4232" custLinFactNeighborY="-6004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gisztráció"/>
        </a:ext>
      </dgm:extLst>
    </dgm:pt>
    <dgm:pt modelId="{63DD9F47-12D3-42E8-A992-3860AE891976}" type="pres">
      <dgm:prSet presAssocID="{F66F1D00-1169-492D-B0D2-8CAF51195C7C}" presName="spaceRect" presStyleCnt="0"/>
      <dgm:spPr/>
    </dgm:pt>
    <dgm:pt modelId="{D3E5520C-6A30-41FA-BC87-5CB9F85A1459}" type="pres">
      <dgm:prSet presAssocID="{F66F1D00-1169-492D-B0D2-8CAF51195C7C}" presName="parTx" presStyleLbl="revTx" presStyleIdx="0" presStyleCnt="1" custScaleY="185967">
        <dgm:presLayoutVars>
          <dgm:chMax val="0"/>
          <dgm:chPref val="0"/>
        </dgm:presLayoutVars>
      </dgm:prSet>
      <dgm:spPr/>
    </dgm:pt>
  </dgm:ptLst>
  <dgm:cxnLst>
    <dgm:cxn modelId="{AFCF2C17-B4D8-414A-8A97-DF1AC77DB5B4}" srcId="{20BC503A-F769-413C-BB8F-681616174580}" destId="{F66F1D00-1169-492D-B0D2-8CAF51195C7C}" srcOrd="0" destOrd="0" parTransId="{7792D67C-EF0B-4095-88D7-D8810899B5EA}" sibTransId="{C342ADEA-A181-4E59-9428-E045170A7109}"/>
    <dgm:cxn modelId="{6DC2E44D-9086-4A83-A789-1C596038B91F}" type="presOf" srcId="{F66F1D00-1169-492D-B0D2-8CAF51195C7C}" destId="{D3E5520C-6A30-41FA-BC87-5CB9F85A1459}" srcOrd="0" destOrd="0" presId="urn:microsoft.com/office/officeart/2018/2/layout/IconVerticalSolidList"/>
    <dgm:cxn modelId="{A17CBAF3-18F2-4BD8-B476-021FC36641E3}" type="presOf" srcId="{20BC503A-F769-413C-BB8F-681616174580}" destId="{A43D7263-C2BF-47E8-AFE7-2310D64B78E9}" srcOrd="0" destOrd="0" presId="urn:microsoft.com/office/officeart/2018/2/layout/IconVerticalSolidList"/>
    <dgm:cxn modelId="{9A7F474A-ABEB-439E-B7D6-787DB1F8FBFE}" type="presParOf" srcId="{A43D7263-C2BF-47E8-AFE7-2310D64B78E9}" destId="{A83D654E-3199-4382-8AA2-CD1CC283075F}" srcOrd="0" destOrd="0" presId="urn:microsoft.com/office/officeart/2018/2/layout/IconVerticalSolidList"/>
    <dgm:cxn modelId="{0C0F4070-BDB7-4BC0-8FF3-570B0FEA50DB}" type="presParOf" srcId="{A83D654E-3199-4382-8AA2-CD1CC283075F}" destId="{BBEF6009-80CE-44B2-BE02-832925BBEB72}" srcOrd="0" destOrd="0" presId="urn:microsoft.com/office/officeart/2018/2/layout/IconVerticalSolidList"/>
    <dgm:cxn modelId="{AC98FB6F-52C5-4307-B8D9-059C0F5DE575}" type="presParOf" srcId="{A83D654E-3199-4382-8AA2-CD1CC283075F}" destId="{C01CF249-9CF3-48FA-A6C4-33B11792E216}" srcOrd="1" destOrd="0" presId="urn:microsoft.com/office/officeart/2018/2/layout/IconVerticalSolidList"/>
    <dgm:cxn modelId="{462AE961-7405-4B1B-BC8A-126009A5F489}" type="presParOf" srcId="{A83D654E-3199-4382-8AA2-CD1CC283075F}" destId="{63DD9F47-12D3-42E8-A992-3860AE891976}" srcOrd="2" destOrd="0" presId="urn:microsoft.com/office/officeart/2018/2/layout/IconVerticalSolidList"/>
    <dgm:cxn modelId="{164FCE2C-3F5C-4C09-82DF-A2B5FB9206CA}" type="presParOf" srcId="{A83D654E-3199-4382-8AA2-CD1CC283075F}" destId="{D3E5520C-6A30-41FA-BC87-5CB9F85A145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20BC503A-F769-413C-BB8F-68161617458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6F1D00-1169-492D-B0D2-8CAF51195C7C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 noProof="0" dirty="0"/>
            <a:t>Mit dieser App </a:t>
          </a:r>
          <a:r>
            <a:rPr lang="de-DE" b="0" noProof="0" dirty="0"/>
            <a:t>können Sie </a:t>
          </a:r>
          <a:r>
            <a:rPr lang="de-DE" b="1" noProof="0" dirty="0"/>
            <a:t>Details der Änderungen</a:t>
          </a:r>
          <a:r>
            <a:rPr lang="de-DE" b="0" noProof="0" dirty="0"/>
            <a:t>, die an allen </a:t>
          </a:r>
          <a:r>
            <a:rPr lang="de-DE" b="1" noProof="0" dirty="0"/>
            <a:t>für Ihre Rolle relevanten Positionen</a:t>
          </a:r>
          <a:r>
            <a:rPr lang="de-DE" b="0" noProof="0" dirty="0"/>
            <a:t> vorgenommen wurden, </a:t>
          </a:r>
          <a:r>
            <a:rPr lang="de-DE" b="1" noProof="0" dirty="0"/>
            <a:t>anzeigen</a:t>
          </a:r>
          <a:r>
            <a:rPr lang="de-DE" b="0" noProof="0" dirty="0"/>
            <a:t>. </a:t>
          </a:r>
        </a:p>
      </dgm:t>
    </dgm:pt>
    <dgm:pt modelId="{7792D67C-EF0B-4095-88D7-D8810899B5EA}" type="parTrans" cxnId="{AFCF2C17-B4D8-414A-8A97-DF1AC77DB5B4}">
      <dgm:prSet/>
      <dgm:spPr/>
      <dgm:t>
        <a:bodyPr/>
        <a:lstStyle/>
        <a:p>
          <a:endParaRPr lang="en-US"/>
        </a:p>
      </dgm:t>
    </dgm:pt>
    <dgm:pt modelId="{C342ADEA-A181-4E59-9428-E045170A7109}" type="sibTrans" cxnId="{AFCF2C17-B4D8-414A-8A97-DF1AC77DB5B4}">
      <dgm:prSet/>
      <dgm:spPr/>
      <dgm:t>
        <a:bodyPr/>
        <a:lstStyle/>
        <a:p>
          <a:endParaRPr lang="en-US"/>
        </a:p>
      </dgm:t>
    </dgm:pt>
    <dgm:pt modelId="{55F744F9-6D1F-4876-A556-97FEE280C2D0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0" noProof="0" dirty="0"/>
            <a:t>Die App zeigt </a:t>
          </a:r>
          <a:r>
            <a:rPr lang="de-DE" b="1" noProof="0" dirty="0"/>
            <a:t>Änderungen an allen Feldern</a:t>
          </a:r>
          <a:r>
            <a:rPr lang="de-DE" b="0" noProof="0" dirty="0"/>
            <a:t>, für die das Protokollieren aktiviert ist, in den relevanten Belegen an. </a:t>
          </a:r>
        </a:p>
      </dgm:t>
    </dgm:pt>
    <dgm:pt modelId="{9131BF3F-E58D-41E3-8BC2-029CF6370BB1}" type="parTrans" cxnId="{B81DF770-E04F-406D-998B-C4151BBE4D59}">
      <dgm:prSet/>
      <dgm:spPr/>
      <dgm:t>
        <a:bodyPr/>
        <a:lstStyle/>
        <a:p>
          <a:endParaRPr lang="en-US"/>
        </a:p>
      </dgm:t>
    </dgm:pt>
    <dgm:pt modelId="{5EDB7B56-271C-4771-ACE8-76FE11284E5E}" type="sibTrans" cxnId="{B81DF770-E04F-406D-998B-C4151BBE4D59}">
      <dgm:prSet/>
      <dgm:spPr/>
      <dgm:t>
        <a:bodyPr/>
        <a:lstStyle/>
        <a:p>
          <a:endParaRPr lang="en-US"/>
        </a:p>
      </dgm:t>
    </dgm:pt>
    <dgm:pt modelId="{572B8003-2307-4389-A978-893618E7B0C6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0" noProof="0" dirty="0"/>
            <a:t>Sie können einsehen </a:t>
          </a:r>
          <a:r>
            <a:rPr lang="de-DE" b="1" noProof="0" dirty="0"/>
            <a:t>was, wann und von wem geändert </a:t>
          </a:r>
          <a:r>
            <a:rPr lang="de-DE" b="0" noProof="0" dirty="0"/>
            <a:t>wurde. </a:t>
          </a:r>
        </a:p>
      </dgm:t>
    </dgm:pt>
    <dgm:pt modelId="{BCCC17E9-E9C0-4A75-864E-7E9A998AE5B0}" type="parTrans" cxnId="{BAF3BAF5-0783-4E2C-BA3C-CAF903DA0815}">
      <dgm:prSet/>
      <dgm:spPr/>
      <dgm:t>
        <a:bodyPr/>
        <a:lstStyle/>
        <a:p>
          <a:endParaRPr lang="en-US"/>
        </a:p>
      </dgm:t>
    </dgm:pt>
    <dgm:pt modelId="{ABBF44E7-0FF4-4574-9F25-71044DE0640A}" type="sibTrans" cxnId="{BAF3BAF5-0783-4E2C-BA3C-CAF903DA0815}">
      <dgm:prSet/>
      <dgm:spPr/>
      <dgm:t>
        <a:bodyPr/>
        <a:lstStyle/>
        <a:p>
          <a:endParaRPr lang="en-US"/>
        </a:p>
      </dgm:t>
    </dgm:pt>
    <dgm:pt modelId="{A43D7263-C2BF-47E8-AFE7-2310D64B78E9}" type="pres">
      <dgm:prSet presAssocID="{20BC503A-F769-413C-BB8F-681616174580}" presName="root" presStyleCnt="0">
        <dgm:presLayoutVars>
          <dgm:dir/>
          <dgm:resizeHandles val="exact"/>
        </dgm:presLayoutVars>
      </dgm:prSet>
      <dgm:spPr/>
    </dgm:pt>
    <dgm:pt modelId="{A83D654E-3199-4382-8AA2-CD1CC283075F}" type="pres">
      <dgm:prSet presAssocID="{F66F1D00-1169-492D-B0D2-8CAF51195C7C}" presName="compNode" presStyleCnt="0"/>
      <dgm:spPr/>
    </dgm:pt>
    <dgm:pt modelId="{BBEF6009-80CE-44B2-BE02-832925BBEB72}" type="pres">
      <dgm:prSet presAssocID="{F66F1D00-1169-492D-B0D2-8CAF51195C7C}" presName="bgRect" presStyleLbl="bgShp" presStyleIdx="0" presStyleCnt="3"/>
      <dgm:spPr/>
    </dgm:pt>
    <dgm:pt modelId="{C01CF249-9CF3-48FA-A6C4-33B11792E216}" type="pres">
      <dgm:prSet presAssocID="{F66F1D00-1169-492D-B0D2-8CAF51195C7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gisztráció"/>
        </a:ext>
      </dgm:extLst>
    </dgm:pt>
    <dgm:pt modelId="{63DD9F47-12D3-42E8-A992-3860AE891976}" type="pres">
      <dgm:prSet presAssocID="{F66F1D00-1169-492D-B0D2-8CAF51195C7C}" presName="spaceRect" presStyleCnt="0"/>
      <dgm:spPr/>
    </dgm:pt>
    <dgm:pt modelId="{D3E5520C-6A30-41FA-BC87-5CB9F85A1459}" type="pres">
      <dgm:prSet presAssocID="{F66F1D00-1169-492D-B0D2-8CAF51195C7C}" presName="parTx" presStyleLbl="revTx" presStyleIdx="0" presStyleCnt="3">
        <dgm:presLayoutVars>
          <dgm:chMax val="0"/>
          <dgm:chPref val="0"/>
        </dgm:presLayoutVars>
      </dgm:prSet>
      <dgm:spPr/>
    </dgm:pt>
    <dgm:pt modelId="{4C93ABED-F7C8-409F-9FAE-AEA58BA4059C}" type="pres">
      <dgm:prSet presAssocID="{C342ADEA-A181-4E59-9428-E045170A7109}" presName="sibTrans" presStyleCnt="0"/>
      <dgm:spPr/>
    </dgm:pt>
    <dgm:pt modelId="{9059C3FE-69AF-4F20-9988-9CF399D29128}" type="pres">
      <dgm:prSet presAssocID="{55F744F9-6D1F-4876-A556-97FEE280C2D0}" presName="compNode" presStyleCnt="0"/>
      <dgm:spPr/>
    </dgm:pt>
    <dgm:pt modelId="{03B97F6A-6D61-4830-A747-71EE72FE41EE}" type="pres">
      <dgm:prSet presAssocID="{55F744F9-6D1F-4876-A556-97FEE280C2D0}" presName="bgRect" presStyleLbl="bgShp" presStyleIdx="1" presStyleCnt="3"/>
      <dgm:spPr/>
    </dgm:pt>
    <dgm:pt modelId="{E987E2F6-BE3A-4BEF-8B49-5A8648803A1D}" type="pres">
      <dgm:prSet presAssocID="{55F744F9-6D1F-4876-A556-97FEE280C2D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ópehely"/>
        </a:ext>
      </dgm:extLst>
    </dgm:pt>
    <dgm:pt modelId="{F2B0774B-1268-46A2-928F-59C5DD591D29}" type="pres">
      <dgm:prSet presAssocID="{55F744F9-6D1F-4876-A556-97FEE280C2D0}" presName="spaceRect" presStyleCnt="0"/>
      <dgm:spPr/>
    </dgm:pt>
    <dgm:pt modelId="{EEB2E6FD-76E9-4EA6-B8AE-D14EA81CE8DB}" type="pres">
      <dgm:prSet presAssocID="{55F744F9-6D1F-4876-A556-97FEE280C2D0}" presName="parTx" presStyleLbl="revTx" presStyleIdx="1" presStyleCnt="3">
        <dgm:presLayoutVars>
          <dgm:chMax val="0"/>
          <dgm:chPref val="0"/>
        </dgm:presLayoutVars>
      </dgm:prSet>
      <dgm:spPr/>
    </dgm:pt>
    <dgm:pt modelId="{1821D861-4C7C-4281-B2FE-5A21E6A1AD86}" type="pres">
      <dgm:prSet presAssocID="{5EDB7B56-271C-4771-ACE8-76FE11284E5E}" presName="sibTrans" presStyleCnt="0"/>
      <dgm:spPr/>
    </dgm:pt>
    <dgm:pt modelId="{634EA5FF-913E-4500-B609-1D8E3647B3AA}" type="pres">
      <dgm:prSet presAssocID="{572B8003-2307-4389-A978-893618E7B0C6}" presName="compNode" presStyleCnt="0"/>
      <dgm:spPr/>
    </dgm:pt>
    <dgm:pt modelId="{EC2B0EDD-D992-4086-9868-8CEA9E63412B}" type="pres">
      <dgm:prSet presAssocID="{572B8003-2307-4389-A978-893618E7B0C6}" presName="bgRect" presStyleLbl="bgShp" presStyleIdx="2" presStyleCnt="3"/>
      <dgm:spPr/>
    </dgm:pt>
    <dgm:pt modelId="{5D71D8F6-7553-486A-8566-261265164962}" type="pres">
      <dgm:prSet presAssocID="{572B8003-2307-4389-A978-893618E7B0C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eliratok"/>
        </a:ext>
      </dgm:extLst>
    </dgm:pt>
    <dgm:pt modelId="{8BCF280A-229F-4B91-8DBF-A803415D58A3}" type="pres">
      <dgm:prSet presAssocID="{572B8003-2307-4389-A978-893618E7B0C6}" presName="spaceRect" presStyleCnt="0"/>
      <dgm:spPr/>
    </dgm:pt>
    <dgm:pt modelId="{98FA6544-BF49-4791-B269-4E31CDF0B90C}" type="pres">
      <dgm:prSet presAssocID="{572B8003-2307-4389-A978-893618E7B0C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44DC107-746B-48CF-8419-D97299EDA072}" type="presOf" srcId="{572B8003-2307-4389-A978-893618E7B0C6}" destId="{98FA6544-BF49-4791-B269-4E31CDF0B90C}" srcOrd="0" destOrd="0" presId="urn:microsoft.com/office/officeart/2018/2/layout/IconVerticalSolidList"/>
    <dgm:cxn modelId="{AFCF2C17-B4D8-414A-8A97-DF1AC77DB5B4}" srcId="{20BC503A-F769-413C-BB8F-681616174580}" destId="{F66F1D00-1169-492D-B0D2-8CAF51195C7C}" srcOrd="0" destOrd="0" parTransId="{7792D67C-EF0B-4095-88D7-D8810899B5EA}" sibTransId="{C342ADEA-A181-4E59-9428-E045170A7109}"/>
    <dgm:cxn modelId="{6DC2E44D-9086-4A83-A789-1C596038B91F}" type="presOf" srcId="{F66F1D00-1169-492D-B0D2-8CAF51195C7C}" destId="{D3E5520C-6A30-41FA-BC87-5CB9F85A1459}" srcOrd="0" destOrd="0" presId="urn:microsoft.com/office/officeart/2018/2/layout/IconVerticalSolidList"/>
    <dgm:cxn modelId="{B81DF770-E04F-406D-998B-C4151BBE4D59}" srcId="{20BC503A-F769-413C-BB8F-681616174580}" destId="{55F744F9-6D1F-4876-A556-97FEE280C2D0}" srcOrd="1" destOrd="0" parTransId="{9131BF3F-E58D-41E3-8BC2-029CF6370BB1}" sibTransId="{5EDB7B56-271C-4771-ACE8-76FE11284E5E}"/>
    <dgm:cxn modelId="{0D61C9E5-CD5D-40D1-A82F-7E4BE61E8DA3}" type="presOf" srcId="{55F744F9-6D1F-4876-A556-97FEE280C2D0}" destId="{EEB2E6FD-76E9-4EA6-B8AE-D14EA81CE8DB}" srcOrd="0" destOrd="0" presId="urn:microsoft.com/office/officeart/2018/2/layout/IconVerticalSolidList"/>
    <dgm:cxn modelId="{A17CBAF3-18F2-4BD8-B476-021FC36641E3}" type="presOf" srcId="{20BC503A-F769-413C-BB8F-681616174580}" destId="{A43D7263-C2BF-47E8-AFE7-2310D64B78E9}" srcOrd="0" destOrd="0" presId="urn:microsoft.com/office/officeart/2018/2/layout/IconVerticalSolidList"/>
    <dgm:cxn modelId="{BAF3BAF5-0783-4E2C-BA3C-CAF903DA0815}" srcId="{20BC503A-F769-413C-BB8F-681616174580}" destId="{572B8003-2307-4389-A978-893618E7B0C6}" srcOrd="2" destOrd="0" parTransId="{BCCC17E9-E9C0-4A75-864E-7E9A998AE5B0}" sibTransId="{ABBF44E7-0FF4-4574-9F25-71044DE0640A}"/>
    <dgm:cxn modelId="{9A7F474A-ABEB-439E-B7D6-787DB1F8FBFE}" type="presParOf" srcId="{A43D7263-C2BF-47E8-AFE7-2310D64B78E9}" destId="{A83D654E-3199-4382-8AA2-CD1CC283075F}" srcOrd="0" destOrd="0" presId="urn:microsoft.com/office/officeart/2018/2/layout/IconVerticalSolidList"/>
    <dgm:cxn modelId="{0C0F4070-BDB7-4BC0-8FF3-570B0FEA50DB}" type="presParOf" srcId="{A83D654E-3199-4382-8AA2-CD1CC283075F}" destId="{BBEF6009-80CE-44B2-BE02-832925BBEB72}" srcOrd="0" destOrd="0" presId="urn:microsoft.com/office/officeart/2018/2/layout/IconVerticalSolidList"/>
    <dgm:cxn modelId="{AC98FB6F-52C5-4307-B8D9-059C0F5DE575}" type="presParOf" srcId="{A83D654E-3199-4382-8AA2-CD1CC283075F}" destId="{C01CF249-9CF3-48FA-A6C4-33B11792E216}" srcOrd="1" destOrd="0" presId="urn:microsoft.com/office/officeart/2018/2/layout/IconVerticalSolidList"/>
    <dgm:cxn modelId="{462AE961-7405-4B1B-BC8A-126009A5F489}" type="presParOf" srcId="{A83D654E-3199-4382-8AA2-CD1CC283075F}" destId="{63DD9F47-12D3-42E8-A992-3860AE891976}" srcOrd="2" destOrd="0" presId="urn:microsoft.com/office/officeart/2018/2/layout/IconVerticalSolidList"/>
    <dgm:cxn modelId="{164FCE2C-3F5C-4C09-82DF-A2B5FB9206CA}" type="presParOf" srcId="{A83D654E-3199-4382-8AA2-CD1CC283075F}" destId="{D3E5520C-6A30-41FA-BC87-5CB9F85A1459}" srcOrd="3" destOrd="0" presId="urn:microsoft.com/office/officeart/2018/2/layout/IconVerticalSolidList"/>
    <dgm:cxn modelId="{F66B82F8-F397-4B46-B619-9971630556FB}" type="presParOf" srcId="{A43D7263-C2BF-47E8-AFE7-2310D64B78E9}" destId="{4C93ABED-F7C8-409F-9FAE-AEA58BA4059C}" srcOrd="1" destOrd="0" presId="urn:microsoft.com/office/officeart/2018/2/layout/IconVerticalSolidList"/>
    <dgm:cxn modelId="{66C709A1-F0E2-4553-8FC3-AE780DB40889}" type="presParOf" srcId="{A43D7263-C2BF-47E8-AFE7-2310D64B78E9}" destId="{9059C3FE-69AF-4F20-9988-9CF399D29128}" srcOrd="2" destOrd="0" presId="urn:microsoft.com/office/officeart/2018/2/layout/IconVerticalSolidList"/>
    <dgm:cxn modelId="{BF4A6BEB-4CEB-41CB-8882-35EC96D7228F}" type="presParOf" srcId="{9059C3FE-69AF-4F20-9988-9CF399D29128}" destId="{03B97F6A-6D61-4830-A747-71EE72FE41EE}" srcOrd="0" destOrd="0" presId="urn:microsoft.com/office/officeart/2018/2/layout/IconVerticalSolidList"/>
    <dgm:cxn modelId="{F02618BB-B715-4531-BBCD-08531B850E1D}" type="presParOf" srcId="{9059C3FE-69AF-4F20-9988-9CF399D29128}" destId="{E987E2F6-BE3A-4BEF-8B49-5A8648803A1D}" srcOrd="1" destOrd="0" presId="urn:microsoft.com/office/officeart/2018/2/layout/IconVerticalSolidList"/>
    <dgm:cxn modelId="{915A1499-B605-4AE3-AB84-79DC50347141}" type="presParOf" srcId="{9059C3FE-69AF-4F20-9988-9CF399D29128}" destId="{F2B0774B-1268-46A2-928F-59C5DD591D29}" srcOrd="2" destOrd="0" presId="urn:microsoft.com/office/officeart/2018/2/layout/IconVerticalSolidList"/>
    <dgm:cxn modelId="{2CCA895C-3864-4DBF-8F7F-97D711021305}" type="presParOf" srcId="{9059C3FE-69AF-4F20-9988-9CF399D29128}" destId="{EEB2E6FD-76E9-4EA6-B8AE-D14EA81CE8DB}" srcOrd="3" destOrd="0" presId="urn:microsoft.com/office/officeart/2018/2/layout/IconVerticalSolidList"/>
    <dgm:cxn modelId="{63A65813-BA06-438B-A2BB-D0919AAB0951}" type="presParOf" srcId="{A43D7263-C2BF-47E8-AFE7-2310D64B78E9}" destId="{1821D861-4C7C-4281-B2FE-5A21E6A1AD86}" srcOrd="3" destOrd="0" presId="urn:microsoft.com/office/officeart/2018/2/layout/IconVerticalSolidList"/>
    <dgm:cxn modelId="{C23058D1-7B9F-415C-BDD8-A45161F3CDEA}" type="presParOf" srcId="{A43D7263-C2BF-47E8-AFE7-2310D64B78E9}" destId="{634EA5FF-913E-4500-B609-1D8E3647B3AA}" srcOrd="4" destOrd="0" presId="urn:microsoft.com/office/officeart/2018/2/layout/IconVerticalSolidList"/>
    <dgm:cxn modelId="{7D37F225-30AC-4FA1-9EC6-0E40FC0243B5}" type="presParOf" srcId="{634EA5FF-913E-4500-B609-1D8E3647B3AA}" destId="{EC2B0EDD-D992-4086-9868-8CEA9E63412B}" srcOrd="0" destOrd="0" presId="urn:microsoft.com/office/officeart/2018/2/layout/IconVerticalSolidList"/>
    <dgm:cxn modelId="{332F7093-5F3F-4D52-8E2F-26202D51E016}" type="presParOf" srcId="{634EA5FF-913E-4500-B609-1D8E3647B3AA}" destId="{5D71D8F6-7553-486A-8566-261265164962}" srcOrd="1" destOrd="0" presId="urn:microsoft.com/office/officeart/2018/2/layout/IconVerticalSolidList"/>
    <dgm:cxn modelId="{B5B87823-B87F-42B8-970D-BAAF6F6BAC35}" type="presParOf" srcId="{634EA5FF-913E-4500-B609-1D8E3647B3AA}" destId="{8BCF280A-229F-4B91-8DBF-A803415D58A3}" srcOrd="2" destOrd="0" presId="urn:microsoft.com/office/officeart/2018/2/layout/IconVerticalSolidList"/>
    <dgm:cxn modelId="{0602E79B-FD5D-4058-9691-EF0727498E6E}" type="presParOf" srcId="{634EA5FF-913E-4500-B609-1D8E3647B3AA}" destId="{98FA6544-BF49-4791-B269-4E31CDF0B90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8720FC3D-26D9-42B0-B577-3CBC9F4501A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3DD2E0-5DC0-4838-A557-F2A3D3545AAA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 dirty="0"/>
            <a:t>Mit dieser Funktion </a:t>
          </a:r>
          <a:r>
            <a:rPr lang="de-DE" dirty="0"/>
            <a:t>können Sie nun </a:t>
          </a:r>
          <a:r>
            <a:rPr lang="de-DE" b="1" dirty="0"/>
            <a:t>Serviceaufträge</a:t>
          </a:r>
          <a:r>
            <a:rPr lang="de-DE" dirty="0"/>
            <a:t> und </a:t>
          </a:r>
          <a:r>
            <a:rPr lang="de-DE" b="1" dirty="0"/>
            <a:t>Servicerückmeldungen</a:t>
          </a:r>
          <a:r>
            <a:rPr lang="de-DE" dirty="0"/>
            <a:t> </a:t>
          </a:r>
          <a:r>
            <a:rPr lang="de-DE" b="1" dirty="0"/>
            <a:t>im Prozessablauf anzeigen</a:t>
          </a:r>
          <a:r>
            <a:rPr lang="de-DE" dirty="0"/>
            <a:t>.</a:t>
          </a:r>
          <a:endParaRPr lang="de-DE" b="0" noProof="0" dirty="0"/>
        </a:p>
      </dgm:t>
    </dgm:pt>
    <dgm:pt modelId="{8B86857B-4B1F-4A66-B469-3D02D71C9E38}" type="parTrans" cxnId="{08CF9A60-3108-4B6B-AE94-AD9C92B95002}">
      <dgm:prSet/>
      <dgm:spPr/>
      <dgm:t>
        <a:bodyPr/>
        <a:lstStyle/>
        <a:p>
          <a:endParaRPr lang="en-US"/>
        </a:p>
      </dgm:t>
    </dgm:pt>
    <dgm:pt modelId="{AABDB2B7-B907-424A-A80F-852C042F4E0A}" type="sibTrans" cxnId="{08CF9A60-3108-4B6B-AE94-AD9C92B95002}">
      <dgm:prSet/>
      <dgm:spPr/>
      <dgm:t>
        <a:bodyPr/>
        <a:lstStyle/>
        <a:p>
          <a:endParaRPr lang="en-US"/>
        </a:p>
      </dgm:t>
    </dgm:pt>
    <dgm:pt modelId="{23D2EEC9-E873-4F5C-8C50-4608766C369D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Sie können </a:t>
          </a:r>
          <a:r>
            <a:rPr lang="de-DE" b="1" dirty="0"/>
            <a:t>Vorgänger-</a:t>
          </a:r>
          <a:r>
            <a:rPr lang="de-DE" dirty="0"/>
            <a:t> und </a:t>
          </a:r>
          <a:r>
            <a:rPr lang="de-DE" b="1" dirty="0"/>
            <a:t>Nachfolgebelege</a:t>
          </a:r>
          <a:r>
            <a:rPr lang="de-DE" dirty="0"/>
            <a:t> </a:t>
          </a:r>
          <a:r>
            <a:rPr lang="de-DE" b="1" dirty="0"/>
            <a:t>anzeigen</a:t>
          </a:r>
          <a:r>
            <a:rPr lang="de-DE" dirty="0"/>
            <a:t>, indem Sie eine </a:t>
          </a:r>
          <a:r>
            <a:rPr lang="de-DE" b="1" dirty="0"/>
            <a:t>Serviceauftrags-</a:t>
          </a:r>
          <a:r>
            <a:rPr lang="de-DE" dirty="0"/>
            <a:t> oder </a:t>
          </a:r>
          <a:r>
            <a:rPr lang="de-DE" b="1" dirty="0"/>
            <a:t>Servicerückmeldungsnummer</a:t>
          </a:r>
          <a:r>
            <a:rPr lang="de-DE" dirty="0"/>
            <a:t> </a:t>
          </a:r>
          <a:r>
            <a:rPr lang="de-DE" b="1" dirty="0"/>
            <a:t>eingeben</a:t>
          </a:r>
          <a:r>
            <a:rPr lang="de-DE" dirty="0"/>
            <a:t>. </a:t>
          </a:r>
          <a:endParaRPr lang="de-DE" b="0" noProof="0" dirty="0"/>
        </a:p>
      </dgm:t>
    </dgm:pt>
    <dgm:pt modelId="{BDE019B6-007C-4FF0-A933-8BDDACDC94D0}" type="parTrans" cxnId="{3790393B-1ECF-4431-916E-3B7F5BAA29AA}">
      <dgm:prSet/>
      <dgm:spPr/>
      <dgm:t>
        <a:bodyPr/>
        <a:lstStyle/>
        <a:p>
          <a:endParaRPr lang="en-US"/>
        </a:p>
      </dgm:t>
    </dgm:pt>
    <dgm:pt modelId="{799FCB32-3983-4C5A-A433-27E28089BF3F}" type="sibTrans" cxnId="{3790393B-1ECF-4431-916E-3B7F5BAA29AA}">
      <dgm:prSet/>
      <dgm:spPr/>
      <dgm:t>
        <a:bodyPr/>
        <a:lstStyle/>
        <a:p>
          <a:endParaRPr lang="en-US"/>
        </a:p>
      </dgm:t>
    </dgm:pt>
    <dgm:pt modelId="{C03D2D61-1E18-4EB3-BA07-C7D4ECAA3108}" type="pres">
      <dgm:prSet presAssocID="{8720FC3D-26D9-42B0-B577-3CBC9F4501A8}" presName="root" presStyleCnt="0">
        <dgm:presLayoutVars>
          <dgm:dir/>
          <dgm:resizeHandles val="exact"/>
        </dgm:presLayoutVars>
      </dgm:prSet>
      <dgm:spPr/>
    </dgm:pt>
    <dgm:pt modelId="{7949905D-89F8-4649-A889-F735B804FDCB}" type="pres">
      <dgm:prSet presAssocID="{3A3DD2E0-5DC0-4838-A557-F2A3D3545AAA}" presName="compNode" presStyleCnt="0"/>
      <dgm:spPr/>
    </dgm:pt>
    <dgm:pt modelId="{4491D25B-C90D-42CA-BD9C-25004715FD68}" type="pres">
      <dgm:prSet presAssocID="{3A3DD2E0-5DC0-4838-A557-F2A3D3545AAA}" presName="bgRect" presStyleLbl="bgShp" presStyleIdx="0" presStyleCnt="2"/>
      <dgm:spPr/>
    </dgm:pt>
    <dgm:pt modelId="{E87E1B69-3616-40FF-8AB2-3DBD84FC16B7}" type="pres">
      <dgm:prSet presAssocID="{3A3DD2E0-5DC0-4838-A557-F2A3D3545AA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lyamatábra"/>
        </a:ext>
      </dgm:extLst>
    </dgm:pt>
    <dgm:pt modelId="{2F5041BE-CC8B-4BC5-8D3F-9D5759BBDD8F}" type="pres">
      <dgm:prSet presAssocID="{3A3DD2E0-5DC0-4838-A557-F2A3D3545AAA}" presName="spaceRect" presStyleCnt="0"/>
      <dgm:spPr/>
    </dgm:pt>
    <dgm:pt modelId="{D289502A-BDD7-4537-A2DD-F9818EC7F0D6}" type="pres">
      <dgm:prSet presAssocID="{3A3DD2E0-5DC0-4838-A557-F2A3D3545AAA}" presName="parTx" presStyleLbl="revTx" presStyleIdx="0" presStyleCnt="2">
        <dgm:presLayoutVars>
          <dgm:chMax val="0"/>
          <dgm:chPref val="0"/>
        </dgm:presLayoutVars>
      </dgm:prSet>
      <dgm:spPr/>
    </dgm:pt>
    <dgm:pt modelId="{F04B0644-F7C9-403A-88C0-CED65AC5C1FD}" type="pres">
      <dgm:prSet presAssocID="{AABDB2B7-B907-424A-A80F-852C042F4E0A}" presName="sibTrans" presStyleCnt="0"/>
      <dgm:spPr/>
    </dgm:pt>
    <dgm:pt modelId="{4F76DDFC-BE6F-4C4B-B1DC-860E31878686}" type="pres">
      <dgm:prSet presAssocID="{23D2EEC9-E873-4F5C-8C50-4608766C369D}" presName="compNode" presStyleCnt="0"/>
      <dgm:spPr/>
    </dgm:pt>
    <dgm:pt modelId="{41C84BB5-498E-4CED-BCC3-3939B3454773}" type="pres">
      <dgm:prSet presAssocID="{23D2EEC9-E873-4F5C-8C50-4608766C369D}" presName="bgRect" presStyleLbl="bgShp" presStyleIdx="1" presStyleCnt="2"/>
      <dgm:spPr/>
    </dgm:pt>
    <dgm:pt modelId="{7E11CBA4-2B6E-479E-8C1D-327D63D98122}" type="pres">
      <dgm:prSet presAssocID="{23D2EEC9-E873-4F5C-8C50-4608766C369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pa"/>
        </a:ext>
      </dgm:extLst>
    </dgm:pt>
    <dgm:pt modelId="{521CA836-2554-4B07-BB9E-5C011A924067}" type="pres">
      <dgm:prSet presAssocID="{23D2EEC9-E873-4F5C-8C50-4608766C369D}" presName="spaceRect" presStyleCnt="0"/>
      <dgm:spPr/>
    </dgm:pt>
    <dgm:pt modelId="{411B27FD-EAE4-4408-9E32-0CBA52FDE782}" type="pres">
      <dgm:prSet presAssocID="{23D2EEC9-E873-4F5C-8C50-4608766C369D}" presName="parTx" presStyleLbl="revTx" presStyleIdx="1" presStyleCnt="2" custScaleX="99865" custLinFactNeighborX="-1026" custLinFactNeighborY="-277">
        <dgm:presLayoutVars>
          <dgm:chMax val="0"/>
          <dgm:chPref val="0"/>
        </dgm:presLayoutVars>
      </dgm:prSet>
      <dgm:spPr/>
    </dgm:pt>
  </dgm:ptLst>
  <dgm:cxnLst>
    <dgm:cxn modelId="{BB9E7620-9B72-4F0E-8843-FC4B909B5021}" type="presOf" srcId="{8720FC3D-26D9-42B0-B577-3CBC9F4501A8}" destId="{C03D2D61-1E18-4EB3-BA07-C7D4ECAA3108}" srcOrd="0" destOrd="0" presId="urn:microsoft.com/office/officeart/2018/2/layout/IconVerticalSolidList"/>
    <dgm:cxn modelId="{3790393B-1ECF-4431-916E-3B7F5BAA29AA}" srcId="{8720FC3D-26D9-42B0-B577-3CBC9F4501A8}" destId="{23D2EEC9-E873-4F5C-8C50-4608766C369D}" srcOrd="1" destOrd="0" parTransId="{BDE019B6-007C-4FF0-A933-8BDDACDC94D0}" sibTransId="{799FCB32-3983-4C5A-A433-27E28089BF3F}"/>
    <dgm:cxn modelId="{08CF9A60-3108-4B6B-AE94-AD9C92B95002}" srcId="{8720FC3D-26D9-42B0-B577-3CBC9F4501A8}" destId="{3A3DD2E0-5DC0-4838-A557-F2A3D3545AAA}" srcOrd="0" destOrd="0" parTransId="{8B86857B-4B1F-4A66-B469-3D02D71C9E38}" sibTransId="{AABDB2B7-B907-424A-A80F-852C042F4E0A}"/>
    <dgm:cxn modelId="{FEA4C650-82AF-4319-9D5D-1EBA0B207CED}" type="presOf" srcId="{3A3DD2E0-5DC0-4838-A557-F2A3D3545AAA}" destId="{D289502A-BDD7-4537-A2DD-F9818EC7F0D6}" srcOrd="0" destOrd="0" presId="urn:microsoft.com/office/officeart/2018/2/layout/IconVerticalSolidList"/>
    <dgm:cxn modelId="{509C17DF-F640-4FB6-99F3-F877C87A891B}" type="presOf" srcId="{23D2EEC9-E873-4F5C-8C50-4608766C369D}" destId="{411B27FD-EAE4-4408-9E32-0CBA52FDE782}" srcOrd="0" destOrd="0" presId="urn:microsoft.com/office/officeart/2018/2/layout/IconVerticalSolidList"/>
    <dgm:cxn modelId="{295E1253-FB06-4B5A-A6B4-6D45F9068FF5}" type="presParOf" srcId="{C03D2D61-1E18-4EB3-BA07-C7D4ECAA3108}" destId="{7949905D-89F8-4649-A889-F735B804FDCB}" srcOrd="0" destOrd="0" presId="urn:microsoft.com/office/officeart/2018/2/layout/IconVerticalSolidList"/>
    <dgm:cxn modelId="{576C3D75-C9D5-489F-B9D7-8B1ADC5BCD4F}" type="presParOf" srcId="{7949905D-89F8-4649-A889-F735B804FDCB}" destId="{4491D25B-C90D-42CA-BD9C-25004715FD68}" srcOrd="0" destOrd="0" presId="urn:microsoft.com/office/officeart/2018/2/layout/IconVerticalSolidList"/>
    <dgm:cxn modelId="{3461C79A-6CBB-47AB-B375-C5582AB4F198}" type="presParOf" srcId="{7949905D-89F8-4649-A889-F735B804FDCB}" destId="{E87E1B69-3616-40FF-8AB2-3DBD84FC16B7}" srcOrd="1" destOrd="0" presId="urn:microsoft.com/office/officeart/2018/2/layout/IconVerticalSolidList"/>
    <dgm:cxn modelId="{1D4D1472-68FF-45AD-BD70-C444DFEE265E}" type="presParOf" srcId="{7949905D-89F8-4649-A889-F735B804FDCB}" destId="{2F5041BE-CC8B-4BC5-8D3F-9D5759BBDD8F}" srcOrd="2" destOrd="0" presId="urn:microsoft.com/office/officeart/2018/2/layout/IconVerticalSolidList"/>
    <dgm:cxn modelId="{259349A1-C29F-4D9A-931F-B3AA5320A8B7}" type="presParOf" srcId="{7949905D-89F8-4649-A889-F735B804FDCB}" destId="{D289502A-BDD7-4537-A2DD-F9818EC7F0D6}" srcOrd="3" destOrd="0" presId="urn:microsoft.com/office/officeart/2018/2/layout/IconVerticalSolidList"/>
    <dgm:cxn modelId="{18E6ECDE-D98C-4D69-A5FA-F4A5D6B9CB19}" type="presParOf" srcId="{C03D2D61-1E18-4EB3-BA07-C7D4ECAA3108}" destId="{F04B0644-F7C9-403A-88C0-CED65AC5C1FD}" srcOrd="1" destOrd="0" presId="urn:microsoft.com/office/officeart/2018/2/layout/IconVerticalSolidList"/>
    <dgm:cxn modelId="{475DAB75-433B-4141-A406-8884401D0D90}" type="presParOf" srcId="{C03D2D61-1E18-4EB3-BA07-C7D4ECAA3108}" destId="{4F76DDFC-BE6F-4C4B-B1DC-860E31878686}" srcOrd="2" destOrd="0" presId="urn:microsoft.com/office/officeart/2018/2/layout/IconVerticalSolidList"/>
    <dgm:cxn modelId="{C151DC01-F98F-4D65-BF14-8E46451AA99A}" type="presParOf" srcId="{4F76DDFC-BE6F-4C4B-B1DC-860E31878686}" destId="{41C84BB5-498E-4CED-BCC3-3939B3454773}" srcOrd="0" destOrd="0" presId="urn:microsoft.com/office/officeart/2018/2/layout/IconVerticalSolidList"/>
    <dgm:cxn modelId="{EEA25F2A-EA21-4BC3-9768-2C88602B7D1A}" type="presParOf" srcId="{4F76DDFC-BE6F-4C4B-B1DC-860E31878686}" destId="{7E11CBA4-2B6E-479E-8C1D-327D63D98122}" srcOrd="1" destOrd="0" presId="urn:microsoft.com/office/officeart/2018/2/layout/IconVerticalSolidList"/>
    <dgm:cxn modelId="{E1367884-C1F9-40EF-95C5-648FCD3E77B7}" type="presParOf" srcId="{4F76DDFC-BE6F-4C4B-B1DC-860E31878686}" destId="{521CA836-2554-4B07-BB9E-5C011A924067}" srcOrd="2" destOrd="0" presId="urn:microsoft.com/office/officeart/2018/2/layout/IconVerticalSolidList"/>
    <dgm:cxn modelId="{5EDD3B05-AC04-4BC2-8F31-A718BA3D953A}" type="presParOf" srcId="{4F76DDFC-BE6F-4C4B-B1DC-860E31878686}" destId="{411B27FD-EAE4-4408-9E32-0CBA52FDE78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20BC503A-F769-413C-BB8F-68161617458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6F1D00-1169-492D-B0D2-8CAF51195C7C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0" noProof="0" dirty="0"/>
            <a:t>Die </a:t>
          </a:r>
          <a:r>
            <a:rPr lang="de-DE" b="1" i="1" noProof="0" dirty="0"/>
            <a:t>Debitorenbuchhaltung</a:t>
          </a:r>
          <a:r>
            <a:rPr lang="de-DE" b="0" noProof="0" dirty="0"/>
            <a:t> </a:t>
          </a:r>
          <a:r>
            <a:rPr lang="de-DE" b="1" noProof="0" dirty="0"/>
            <a:t>führt</a:t>
          </a:r>
          <a:r>
            <a:rPr lang="de-DE" b="0" noProof="0" dirty="0"/>
            <a:t> und </a:t>
          </a:r>
          <a:r>
            <a:rPr lang="de-DE" b="1" noProof="0" dirty="0"/>
            <a:t>verwaltet</a:t>
          </a:r>
          <a:r>
            <a:rPr lang="de-DE" b="0" noProof="0" dirty="0"/>
            <a:t> die </a:t>
          </a:r>
          <a:r>
            <a:rPr lang="de-DE" b="1" noProof="0" dirty="0"/>
            <a:t>Buchhaltungsdaten</a:t>
          </a:r>
          <a:r>
            <a:rPr lang="de-DE" b="0" noProof="0" dirty="0"/>
            <a:t> </a:t>
          </a:r>
          <a:r>
            <a:rPr lang="de-DE" b="1" noProof="0" dirty="0"/>
            <a:t>aller Debitoren</a:t>
          </a:r>
          <a:r>
            <a:rPr lang="de-DE" b="0" noProof="0" dirty="0"/>
            <a:t>. </a:t>
          </a:r>
        </a:p>
      </dgm:t>
    </dgm:pt>
    <dgm:pt modelId="{7792D67C-EF0B-4095-88D7-D8810899B5EA}" type="parTrans" cxnId="{AFCF2C17-B4D8-414A-8A97-DF1AC77DB5B4}">
      <dgm:prSet/>
      <dgm:spPr/>
      <dgm:t>
        <a:bodyPr/>
        <a:lstStyle/>
        <a:p>
          <a:endParaRPr lang="en-US"/>
        </a:p>
      </dgm:t>
    </dgm:pt>
    <dgm:pt modelId="{C342ADEA-A181-4E59-9428-E045170A7109}" type="sibTrans" cxnId="{AFCF2C17-B4D8-414A-8A97-DF1AC77DB5B4}">
      <dgm:prSet/>
      <dgm:spPr/>
      <dgm:t>
        <a:bodyPr/>
        <a:lstStyle/>
        <a:p>
          <a:endParaRPr lang="en-US"/>
        </a:p>
      </dgm:t>
    </dgm:pt>
    <dgm:pt modelId="{55F744F9-6D1F-4876-A556-97FEE280C2D0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0" noProof="0" dirty="0"/>
            <a:t>Darüber hinaus ist sie ein </a:t>
          </a:r>
          <a:r>
            <a:rPr lang="de-DE" b="1" noProof="0" dirty="0"/>
            <a:t>integraler Bestandteil des Vertriebsmanagements</a:t>
          </a:r>
          <a:r>
            <a:rPr lang="de-DE" b="0" noProof="0" dirty="0"/>
            <a:t>.</a:t>
          </a:r>
        </a:p>
      </dgm:t>
    </dgm:pt>
    <dgm:pt modelId="{9131BF3F-E58D-41E3-8BC2-029CF6370BB1}" type="parTrans" cxnId="{B81DF770-E04F-406D-998B-C4151BBE4D59}">
      <dgm:prSet/>
      <dgm:spPr/>
      <dgm:t>
        <a:bodyPr/>
        <a:lstStyle/>
        <a:p>
          <a:endParaRPr lang="en-US"/>
        </a:p>
      </dgm:t>
    </dgm:pt>
    <dgm:pt modelId="{5EDB7B56-271C-4771-ACE8-76FE11284E5E}" type="sibTrans" cxnId="{B81DF770-E04F-406D-998B-C4151BBE4D59}">
      <dgm:prSet/>
      <dgm:spPr/>
      <dgm:t>
        <a:bodyPr/>
        <a:lstStyle/>
        <a:p>
          <a:endParaRPr lang="en-US"/>
        </a:p>
      </dgm:t>
    </dgm:pt>
    <dgm:pt modelId="{572B8003-2307-4389-A978-893618E7B0C6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0" noProof="0" dirty="0"/>
            <a:t>Mit dem Zahlungsprogramm können </a:t>
          </a:r>
          <a:r>
            <a:rPr lang="de-DE" b="1" noProof="0" dirty="0"/>
            <a:t>Lastschriftverfahren</a:t>
          </a:r>
          <a:r>
            <a:rPr lang="de-DE" b="0" noProof="0" dirty="0"/>
            <a:t> und </a:t>
          </a:r>
          <a:r>
            <a:rPr lang="de-DE" b="1" noProof="0" dirty="0"/>
            <a:t>Anzahlungen</a:t>
          </a:r>
          <a:r>
            <a:rPr lang="de-DE" b="0" noProof="0" dirty="0"/>
            <a:t> </a:t>
          </a:r>
          <a:r>
            <a:rPr lang="de-DE" b="1" noProof="0" dirty="0"/>
            <a:t>automatisiert</a:t>
          </a:r>
          <a:r>
            <a:rPr lang="de-DE" b="0" noProof="0" dirty="0"/>
            <a:t> werden.</a:t>
          </a:r>
        </a:p>
      </dgm:t>
    </dgm:pt>
    <dgm:pt modelId="{BCCC17E9-E9C0-4A75-864E-7E9A998AE5B0}" type="parTrans" cxnId="{BAF3BAF5-0783-4E2C-BA3C-CAF903DA0815}">
      <dgm:prSet/>
      <dgm:spPr/>
      <dgm:t>
        <a:bodyPr/>
        <a:lstStyle/>
        <a:p>
          <a:endParaRPr lang="en-US"/>
        </a:p>
      </dgm:t>
    </dgm:pt>
    <dgm:pt modelId="{ABBF44E7-0FF4-4574-9F25-71044DE0640A}" type="sibTrans" cxnId="{BAF3BAF5-0783-4E2C-BA3C-CAF903DA0815}">
      <dgm:prSet/>
      <dgm:spPr/>
      <dgm:t>
        <a:bodyPr/>
        <a:lstStyle/>
        <a:p>
          <a:endParaRPr lang="en-US"/>
        </a:p>
      </dgm:t>
    </dgm:pt>
    <dgm:pt modelId="{A43D7263-C2BF-47E8-AFE7-2310D64B78E9}" type="pres">
      <dgm:prSet presAssocID="{20BC503A-F769-413C-BB8F-681616174580}" presName="root" presStyleCnt="0">
        <dgm:presLayoutVars>
          <dgm:dir/>
          <dgm:resizeHandles val="exact"/>
        </dgm:presLayoutVars>
      </dgm:prSet>
      <dgm:spPr/>
    </dgm:pt>
    <dgm:pt modelId="{A83D654E-3199-4382-8AA2-CD1CC283075F}" type="pres">
      <dgm:prSet presAssocID="{F66F1D00-1169-492D-B0D2-8CAF51195C7C}" presName="compNode" presStyleCnt="0"/>
      <dgm:spPr/>
    </dgm:pt>
    <dgm:pt modelId="{BBEF6009-80CE-44B2-BE02-832925BBEB72}" type="pres">
      <dgm:prSet presAssocID="{F66F1D00-1169-492D-B0D2-8CAF51195C7C}" presName="bgRect" presStyleLbl="bgShp" presStyleIdx="0" presStyleCnt="3"/>
      <dgm:spPr/>
    </dgm:pt>
    <dgm:pt modelId="{C01CF249-9CF3-48FA-A6C4-33B11792E216}" type="pres">
      <dgm:prSet presAssocID="{F66F1D00-1169-492D-B0D2-8CAF51195C7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gisztráció"/>
        </a:ext>
      </dgm:extLst>
    </dgm:pt>
    <dgm:pt modelId="{63DD9F47-12D3-42E8-A992-3860AE891976}" type="pres">
      <dgm:prSet presAssocID="{F66F1D00-1169-492D-B0D2-8CAF51195C7C}" presName="spaceRect" presStyleCnt="0"/>
      <dgm:spPr/>
    </dgm:pt>
    <dgm:pt modelId="{D3E5520C-6A30-41FA-BC87-5CB9F85A1459}" type="pres">
      <dgm:prSet presAssocID="{F66F1D00-1169-492D-B0D2-8CAF51195C7C}" presName="parTx" presStyleLbl="revTx" presStyleIdx="0" presStyleCnt="3">
        <dgm:presLayoutVars>
          <dgm:chMax val="0"/>
          <dgm:chPref val="0"/>
        </dgm:presLayoutVars>
      </dgm:prSet>
      <dgm:spPr/>
    </dgm:pt>
    <dgm:pt modelId="{4C93ABED-F7C8-409F-9FAE-AEA58BA4059C}" type="pres">
      <dgm:prSet presAssocID="{C342ADEA-A181-4E59-9428-E045170A7109}" presName="sibTrans" presStyleCnt="0"/>
      <dgm:spPr/>
    </dgm:pt>
    <dgm:pt modelId="{9059C3FE-69AF-4F20-9988-9CF399D29128}" type="pres">
      <dgm:prSet presAssocID="{55F744F9-6D1F-4876-A556-97FEE280C2D0}" presName="compNode" presStyleCnt="0"/>
      <dgm:spPr/>
    </dgm:pt>
    <dgm:pt modelId="{03B97F6A-6D61-4830-A747-71EE72FE41EE}" type="pres">
      <dgm:prSet presAssocID="{55F744F9-6D1F-4876-A556-97FEE280C2D0}" presName="bgRect" presStyleLbl="bgShp" presStyleIdx="1" presStyleCnt="3"/>
      <dgm:spPr/>
    </dgm:pt>
    <dgm:pt modelId="{E987E2F6-BE3A-4BEF-8B49-5A8648803A1D}" type="pres">
      <dgm:prSet presAssocID="{55F744F9-6D1F-4876-A556-97FEE280C2D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ópehely"/>
        </a:ext>
      </dgm:extLst>
    </dgm:pt>
    <dgm:pt modelId="{F2B0774B-1268-46A2-928F-59C5DD591D29}" type="pres">
      <dgm:prSet presAssocID="{55F744F9-6D1F-4876-A556-97FEE280C2D0}" presName="spaceRect" presStyleCnt="0"/>
      <dgm:spPr/>
    </dgm:pt>
    <dgm:pt modelId="{EEB2E6FD-76E9-4EA6-B8AE-D14EA81CE8DB}" type="pres">
      <dgm:prSet presAssocID="{55F744F9-6D1F-4876-A556-97FEE280C2D0}" presName="parTx" presStyleLbl="revTx" presStyleIdx="1" presStyleCnt="3">
        <dgm:presLayoutVars>
          <dgm:chMax val="0"/>
          <dgm:chPref val="0"/>
        </dgm:presLayoutVars>
      </dgm:prSet>
      <dgm:spPr/>
    </dgm:pt>
    <dgm:pt modelId="{1821D861-4C7C-4281-B2FE-5A21E6A1AD86}" type="pres">
      <dgm:prSet presAssocID="{5EDB7B56-271C-4771-ACE8-76FE11284E5E}" presName="sibTrans" presStyleCnt="0"/>
      <dgm:spPr/>
    </dgm:pt>
    <dgm:pt modelId="{634EA5FF-913E-4500-B609-1D8E3647B3AA}" type="pres">
      <dgm:prSet presAssocID="{572B8003-2307-4389-A978-893618E7B0C6}" presName="compNode" presStyleCnt="0"/>
      <dgm:spPr/>
    </dgm:pt>
    <dgm:pt modelId="{EC2B0EDD-D992-4086-9868-8CEA9E63412B}" type="pres">
      <dgm:prSet presAssocID="{572B8003-2307-4389-A978-893618E7B0C6}" presName="bgRect" presStyleLbl="bgShp" presStyleIdx="2" presStyleCnt="3"/>
      <dgm:spPr/>
    </dgm:pt>
    <dgm:pt modelId="{5D71D8F6-7553-486A-8566-261265164962}" type="pres">
      <dgm:prSet presAssocID="{572B8003-2307-4389-A978-893618E7B0C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eliratok"/>
        </a:ext>
      </dgm:extLst>
    </dgm:pt>
    <dgm:pt modelId="{8BCF280A-229F-4B91-8DBF-A803415D58A3}" type="pres">
      <dgm:prSet presAssocID="{572B8003-2307-4389-A978-893618E7B0C6}" presName="spaceRect" presStyleCnt="0"/>
      <dgm:spPr/>
    </dgm:pt>
    <dgm:pt modelId="{98FA6544-BF49-4791-B269-4E31CDF0B90C}" type="pres">
      <dgm:prSet presAssocID="{572B8003-2307-4389-A978-893618E7B0C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44DC107-746B-48CF-8419-D97299EDA072}" type="presOf" srcId="{572B8003-2307-4389-A978-893618E7B0C6}" destId="{98FA6544-BF49-4791-B269-4E31CDF0B90C}" srcOrd="0" destOrd="0" presId="urn:microsoft.com/office/officeart/2018/2/layout/IconVerticalSolidList"/>
    <dgm:cxn modelId="{AFCF2C17-B4D8-414A-8A97-DF1AC77DB5B4}" srcId="{20BC503A-F769-413C-BB8F-681616174580}" destId="{F66F1D00-1169-492D-B0D2-8CAF51195C7C}" srcOrd="0" destOrd="0" parTransId="{7792D67C-EF0B-4095-88D7-D8810899B5EA}" sibTransId="{C342ADEA-A181-4E59-9428-E045170A7109}"/>
    <dgm:cxn modelId="{6DC2E44D-9086-4A83-A789-1C596038B91F}" type="presOf" srcId="{F66F1D00-1169-492D-B0D2-8CAF51195C7C}" destId="{D3E5520C-6A30-41FA-BC87-5CB9F85A1459}" srcOrd="0" destOrd="0" presId="urn:microsoft.com/office/officeart/2018/2/layout/IconVerticalSolidList"/>
    <dgm:cxn modelId="{B81DF770-E04F-406D-998B-C4151BBE4D59}" srcId="{20BC503A-F769-413C-BB8F-681616174580}" destId="{55F744F9-6D1F-4876-A556-97FEE280C2D0}" srcOrd="1" destOrd="0" parTransId="{9131BF3F-E58D-41E3-8BC2-029CF6370BB1}" sibTransId="{5EDB7B56-271C-4771-ACE8-76FE11284E5E}"/>
    <dgm:cxn modelId="{0D61C9E5-CD5D-40D1-A82F-7E4BE61E8DA3}" type="presOf" srcId="{55F744F9-6D1F-4876-A556-97FEE280C2D0}" destId="{EEB2E6FD-76E9-4EA6-B8AE-D14EA81CE8DB}" srcOrd="0" destOrd="0" presId="urn:microsoft.com/office/officeart/2018/2/layout/IconVerticalSolidList"/>
    <dgm:cxn modelId="{A17CBAF3-18F2-4BD8-B476-021FC36641E3}" type="presOf" srcId="{20BC503A-F769-413C-BB8F-681616174580}" destId="{A43D7263-C2BF-47E8-AFE7-2310D64B78E9}" srcOrd="0" destOrd="0" presId="urn:microsoft.com/office/officeart/2018/2/layout/IconVerticalSolidList"/>
    <dgm:cxn modelId="{BAF3BAF5-0783-4E2C-BA3C-CAF903DA0815}" srcId="{20BC503A-F769-413C-BB8F-681616174580}" destId="{572B8003-2307-4389-A978-893618E7B0C6}" srcOrd="2" destOrd="0" parTransId="{BCCC17E9-E9C0-4A75-864E-7E9A998AE5B0}" sibTransId="{ABBF44E7-0FF4-4574-9F25-71044DE0640A}"/>
    <dgm:cxn modelId="{9A7F474A-ABEB-439E-B7D6-787DB1F8FBFE}" type="presParOf" srcId="{A43D7263-C2BF-47E8-AFE7-2310D64B78E9}" destId="{A83D654E-3199-4382-8AA2-CD1CC283075F}" srcOrd="0" destOrd="0" presId="urn:microsoft.com/office/officeart/2018/2/layout/IconVerticalSolidList"/>
    <dgm:cxn modelId="{0C0F4070-BDB7-4BC0-8FF3-570B0FEA50DB}" type="presParOf" srcId="{A83D654E-3199-4382-8AA2-CD1CC283075F}" destId="{BBEF6009-80CE-44B2-BE02-832925BBEB72}" srcOrd="0" destOrd="0" presId="urn:microsoft.com/office/officeart/2018/2/layout/IconVerticalSolidList"/>
    <dgm:cxn modelId="{AC98FB6F-52C5-4307-B8D9-059C0F5DE575}" type="presParOf" srcId="{A83D654E-3199-4382-8AA2-CD1CC283075F}" destId="{C01CF249-9CF3-48FA-A6C4-33B11792E216}" srcOrd="1" destOrd="0" presId="urn:microsoft.com/office/officeart/2018/2/layout/IconVerticalSolidList"/>
    <dgm:cxn modelId="{462AE961-7405-4B1B-BC8A-126009A5F489}" type="presParOf" srcId="{A83D654E-3199-4382-8AA2-CD1CC283075F}" destId="{63DD9F47-12D3-42E8-A992-3860AE891976}" srcOrd="2" destOrd="0" presId="urn:microsoft.com/office/officeart/2018/2/layout/IconVerticalSolidList"/>
    <dgm:cxn modelId="{164FCE2C-3F5C-4C09-82DF-A2B5FB9206CA}" type="presParOf" srcId="{A83D654E-3199-4382-8AA2-CD1CC283075F}" destId="{D3E5520C-6A30-41FA-BC87-5CB9F85A1459}" srcOrd="3" destOrd="0" presId="urn:microsoft.com/office/officeart/2018/2/layout/IconVerticalSolidList"/>
    <dgm:cxn modelId="{F66B82F8-F397-4B46-B619-9971630556FB}" type="presParOf" srcId="{A43D7263-C2BF-47E8-AFE7-2310D64B78E9}" destId="{4C93ABED-F7C8-409F-9FAE-AEA58BA4059C}" srcOrd="1" destOrd="0" presId="urn:microsoft.com/office/officeart/2018/2/layout/IconVerticalSolidList"/>
    <dgm:cxn modelId="{66C709A1-F0E2-4553-8FC3-AE780DB40889}" type="presParOf" srcId="{A43D7263-C2BF-47E8-AFE7-2310D64B78E9}" destId="{9059C3FE-69AF-4F20-9988-9CF399D29128}" srcOrd="2" destOrd="0" presId="urn:microsoft.com/office/officeart/2018/2/layout/IconVerticalSolidList"/>
    <dgm:cxn modelId="{BF4A6BEB-4CEB-41CB-8882-35EC96D7228F}" type="presParOf" srcId="{9059C3FE-69AF-4F20-9988-9CF399D29128}" destId="{03B97F6A-6D61-4830-A747-71EE72FE41EE}" srcOrd="0" destOrd="0" presId="urn:microsoft.com/office/officeart/2018/2/layout/IconVerticalSolidList"/>
    <dgm:cxn modelId="{F02618BB-B715-4531-BBCD-08531B850E1D}" type="presParOf" srcId="{9059C3FE-69AF-4F20-9988-9CF399D29128}" destId="{E987E2F6-BE3A-4BEF-8B49-5A8648803A1D}" srcOrd="1" destOrd="0" presId="urn:microsoft.com/office/officeart/2018/2/layout/IconVerticalSolidList"/>
    <dgm:cxn modelId="{915A1499-B605-4AE3-AB84-79DC50347141}" type="presParOf" srcId="{9059C3FE-69AF-4F20-9988-9CF399D29128}" destId="{F2B0774B-1268-46A2-928F-59C5DD591D29}" srcOrd="2" destOrd="0" presId="urn:microsoft.com/office/officeart/2018/2/layout/IconVerticalSolidList"/>
    <dgm:cxn modelId="{2CCA895C-3864-4DBF-8F7F-97D711021305}" type="presParOf" srcId="{9059C3FE-69AF-4F20-9988-9CF399D29128}" destId="{EEB2E6FD-76E9-4EA6-B8AE-D14EA81CE8DB}" srcOrd="3" destOrd="0" presId="urn:microsoft.com/office/officeart/2018/2/layout/IconVerticalSolidList"/>
    <dgm:cxn modelId="{63A65813-BA06-438B-A2BB-D0919AAB0951}" type="presParOf" srcId="{A43D7263-C2BF-47E8-AFE7-2310D64B78E9}" destId="{1821D861-4C7C-4281-B2FE-5A21E6A1AD86}" srcOrd="3" destOrd="0" presId="urn:microsoft.com/office/officeart/2018/2/layout/IconVerticalSolidList"/>
    <dgm:cxn modelId="{C23058D1-7B9F-415C-BDD8-A45161F3CDEA}" type="presParOf" srcId="{A43D7263-C2BF-47E8-AFE7-2310D64B78E9}" destId="{634EA5FF-913E-4500-B609-1D8E3647B3AA}" srcOrd="4" destOrd="0" presId="urn:microsoft.com/office/officeart/2018/2/layout/IconVerticalSolidList"/>
    <dgm:cxn modelId="{7D37F225-30AC-4FA1-9EC6-0E40FC0243B5}" type="presParOf" srcId="{634EA5FF-913E-4500-B609-1D8E3647B3AA}" destId="{EC2B0EDD-D992-4086-9868-8CEA9E63412B}" srcOrd="0" destOrd="0" presId="urn:microsoft.com/office/officeart/2018/2/layout/IconVerticalSolidList"/>
    <dgm:cxn modelId="{332F7093-5F3F-4D52-8E2F-26202D51E016}" type="presParOf" srcId="{634EA5FF-913E-4500-B609-1D8E3647B3AA}" destId="{5D71D8F6-7553-486A-8566-261265164962}" srcOrd="1" destOrd="0" presId="urn:microsoft.com/office/officeart/2018/2/layout/IconVerticalSolidList"/>
    <dgm:cxn modelId="{B5B87823-B87F-42B8-970D-BAAF6F6BAC35}" type="presParOf" srcId="{634EA5FF-913E-4500-B609-1D8E3647B3AA}" destId="{8BCF280A-229F-4B91-8DBF-A803415D58A3}" srcOrd="2" destOrd="0" presId="urn:microsoft.com/office/officeart/2018/2/layout/IconVerticalSolidList"/>
    <dgm:cxn modelId="{0602E79B-FD5D-4058-9691-EF0727498E6E}" type="presParOf" srcId="{634EA5FF-913E-4500-B609-1D8E3647B3AA}" destId="{98FA6544-BF49-4791-B269-4E31CDF0B90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20BC503A-F769-413C-BB8F-68161617458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6F1D00-1169-492D-B0D2-8CAF51195C7C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 dirty="0"/>
            <a:t>Funktionsumfang</a:t>
          </a:r>
          <a:r>
            <a:rPr lang="de-DE" dirty="0"/>
            <a:t>:</a:t>
          </a:r>
          <a:endParaRPr lang="hu-HU" dirty="0"/>
        </a:p>
      </dgm:t>
    </dgm:pt>
    <dgm:pt modelId="{7792D67C-EF0B-4095-88D7-D8810899B5EA}" type="parTrans" cxnId="{AFCF2C17-B4D8-414A-8A97-DF1AC77DB5B4}">
      <dgm:prSet/>
      <dgm:spPr/>
      <dgm:t>
        <a:bodyPr/>
        <a:lstStyle/>
        <a:p>
          <a:endParaRPr lang="en-US"/>
        </a:p>
      </dgm:t>
    </dgm:pt>
    <dgm:pt modelId="{C342ADEA-A181-4E59-9428-E045170A7109}" type="sibTrans" cxnId="{AFCF2C17-B4D8-414A-8A97-DF1AC77DB5B4}">
      <dgm:prSet/>
      <dgm:spPr/>
      <dgm:t>
        <a:bodyPr/>
        <a:lstStyle/>
        <a:p>
          <a:endParaRPr lang="en-US"/>
        </a:p>
      </dgm:t>
    </dgm:pt>
    <dgm:pt modelId="{A43D7263-C2BF-47E8-AFE7-2310D64B78E9}" type="pres">
      <dgm:prSet presAssocID="{20BC503A-F769-413C-BB8F-681616174580}" presName="root" presStyleCnt="0">
        <dgm:presLayoutVars>
          <dgm:dir/>
          <dgm:resizeHandles val="exact"/>
        </dgm:presLayoutVars>
      </dgm:prSet>
      <dgm:spPr/>
    </dgm:pt>
    <dgm:pt modelId="{A83D654E-3199-4382-8AA2-CD1CC283075F}" type="pres">
      <dgm:prSet presAssocID="{F66F1D00-1169-492D-B0D2-8CAF51195C7C}" presName="compNode" presStyleCnt="0"/>
      <dgm:spPr/>
    </dgm:pt>
    <dgm:pt modelId="{BBEF6009-80CE-44B2-BE02-832925BBEB72}" type="pres">
      <dgm:prSet presAssocID="{F66F1D00-1169-492D-B0D2-8CAF51195C7C}" presName="bgRect" presStyleLbl="bgShp" presStyleIdx="0" presStyleCnt="1" custScaleY="183639"/>
      <dgm:spPr/>
    </dgm:pt>
    <dgm:pt modelId="{C01CF249-9CF3-48FA-A6C4-33B11792E216}" type="pres">
      <dgm:prSet presAssocID="{F66F1D00-1169-492D-B0D2-8CAF51195C7C}" presName="iconRect" presStyleLbl="node1" presStyleIdx="0" presStyleCnt="1" custLinFactNeighborX="4233" custLinFactNeighborY="-7697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gisztráció"/>
        </a:ext>
      </dgm:extLst>
    </dgm:pt>
    <dgm:pt modelId="{63DD9F47-12D3-42E8-A992-3860AE891976}" type="pres">
      <dgm:prSet presAssocID="{F66F1D00-1169-492D-B0D2-8CAF51195C7C}" presName="spaceRect" presStyleCnt="0"/>
      <dgm:spPr/>
    </dgm:pt>
    <dgm:pt modelId="{D3E5520C-6A30-41FA-BC87-5CB9F85A1459}" type="pres">
      <dgm:prSet presAssocID="{F66F1D00-1169-492D-B0D2-8CAF51195C7C}" presName="parTx" presStyleLbl="revTx" presStyleIdx="0" presStyleCnt="1" custScaleY="76128" custLinFactNeighborX="0" custLinFactNeighborY="-47376">
        <dgm:presLayoutVars>
          <dgm:chMax val="0"/>
          <dgm:chPref val="0"/>
        </dgm:presLayoutVars>
      </dgm:prSet>
      <dgm:spPr/>
    </dgm:pt>
  </dgm:ptLst>
  <dgm:cxnLst>
    <dgm:cxn modelId="{AFCF2C17-B4D8-414A-8A97-DF1AC77DB5B4}" srcId="{20BC503A-F769-413C-BB8F-681616174580}" destId="{F66F1D00-1169-492D-B0D2-8CAF51195C7C}" srcOrd="0" destOrd="0" parTransId="{7792D67C-EF0B-4095-88D7-D8810899B5EA}" sibTransId="{C342ADEA-A181-4E59-9428-E045170A7109}"/>
    <dgm:cxn modelId="{6DC2E44D-9086-4A83-A789-1C596038B91F}" type="presOf" srcId="{F66F1D00-1169-492D-B0D2-8CAF51195C7C}" destId="{D3E5520C-6A30-41FA-BC87-5CB9F85A1459}" srcOrd="0" destOrd="0" presId="urn:microsoft.com/office/officeart/2018/2/layout/IconVerticalSolidList"/>
    <dgm:cxn modelId="{A17CBAF3-18F2-4BD8-B476-021FC36641E3}" type="presOf" srcId="{20BC503A-F769-413C-BB8F-681616174580}" destId="{A43D7263-C2BF-47E8-AFE7-2310D64B78E9}" srcOrd="0" destOrd="0" presId="urn:microsoft.com/office/officeart/2018/2/layout/IconVerticalSolidList"/>
    <dgm:cxn modelId="{9A7F474A-ABEB-439E-B7D6-787DB1F8FBFE}" type="presParOf" srcId="{A43D7263-C2BF-47E8-AFE7-2310D64B78E9}" destId="{A83D654E-3199-4382-8AA2-CD1CC283075F}" srcOrd="0" destOrd="0" presId="urn:microsoft.com/office/officeart/2018/2/layout/IconVerticalSolidList"/>
    <dgm:cxn modelId="{0C0F4070-BDB7-4BC0-8FF3-570B0FEA50DB}" type="presParOf" srcId="{A83D654E-3199-4382-8AA2-CD1CC283075F}" destId="{BBEF6009-80CE-44B2-BE02-832925BBEB72}" srcOrd="0" destOrd="0" presId="urn:microsoft.com/office/officeart/2018/2/layout/IconVerticalSolidList"/>
    <dgm:cxn modelId="{AC98FB6F-52C5-4307-B8D9-059C0F5DE575}" type="presParOf" srcId="{A83D654E-3199-4382-8AA2-CD1CC283075F}" destId="{C01CF249-9CF3-48FA-A6C4-33B11792E216}" srcOrd="1" destOrd="0" presId="urn:microsoft.com/office/officeart/2018/2/layout/IconVerticalSolidList"/>
    <dgm:cxn modelId="{462AE961-7405-4B1B-BC8A-126009A5F489}" type="presParOf" srcId="{A83D654E-3199-4382-8AA2-CD1CC283075F}" destId="{63DD9F47-12D3-42E8-A992-3860AE891976}" srcOrd="2" destOrd="0" presId="urn:microsoft.com/office/officeart/2018/2/layout/IconVerticalSolidList"/>
    <dgm:cxn modelId="{164FCE2C-3F5C-4C09-82DF-A2B5FB9206CA}" type="presParOf" srcId="{A83D654E-3199-4382-8AA2-CD1CC283075F}" destId="{D3E5520C-6A30-41FA-BC87-5CB9F85A145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20BC503A-F769-413C-BB8F-68161617458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6F1D00-1169-492D-B0D2-8CAF51195C7C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noProof="0" dirty="0"/>
            <a:t>Die Hauptbuchhaltung gilt </a:t>
          </a:r>
          <a:r>
            <a:rPr lang="de-DE" b="1" noProof="0" dirty="0"/>
            <a:t>automatisch als ganzheitlicher Nachweis</a:t>
          </a:r>
          <a:r>
            <a:rPr lang="de-DE" noProof="0" dirty="0"/>
            <a:t> </a:t>
          </a:r>
          <a:r>
            <a:rPr lang="de-DE" b="1" noProof="0" dirty="0"/>
            <a:t>aller Geschäftsvorfälle.</a:t>
          </a:r>
          <a:endParaRPr lang="de-DE" b="0" noProof="0" dirty="0"/>
        </a:p>
      </dgm:t>
    </dgm:pt>
    <dgm:pt modelId="{7792D67C-EF0B-4095-88D7-D8810899B5EA}" type="parTrans" cxnId="{AFCF2C17-B4D8-414A-8A97-DF1AC77DB5B4}">
      <dgm:prSet/>
      <dgm:spPr/>
      <dgm:t>
        <a:bodyPr/>
        <a:lstStyle/>
        <a:p>
          <a:endParaRPr lang="en-US"/>
        </a:p>
      </dgm:t>
    </dgm:pt>
    <dgm:pt modelId="{C342ADEA-A181-4E59-9428-E045170A7109}" type="sibTrans" cxnId="{AFCF2C17-B4D8-414A-8A97-DF1AC77DB5B4}">
      <dgm:prSet/>
      <dgm:spPr/>
      <dgm:t>
        <a:bodyPr/>
        <a:lstStyle/>
        <a:p>
          <a:endParaRPr lang="en-US"/>
        </a:p>
      </dgm:t>
    </dgm:pt>
    <dgm:pt modelId="{55F744F9-6D1F-4876-A556-97FEE280C2D0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noProof="0" dirty="0"/>
            <a:t>Es stellt die </a:t>
          </a:r>
          <a:r>
            <a:rPr lang="de-DE" b="1" noProof="0" dirty="0"/>
            <a:t>zentrale</a:t>
          </a:r>
          <a:r>
            <a:rPr lang="de-DE" noProof="0" dirty="0"/>
            <a:t> und </a:t>
          </a:r>
          <a:r>
            <a:rPr lang="de-DE" b="1" noProof="0" dirty="0"/>
            <a:t>aktuelle</a:t>
          </a:r>
          <a:r>
            <a:rPr lang="de-DE" noProof="0" dirty="0"/>
            <a:t> </a:t>
          </a:r>
          <a:r>
            <a:rPr lang="de-DE" b="1" noProof="0" dirty="0"/>
            <a:t>Komponente</a:t>
          </a:r>
          <a:r>
            <a:rPr lang="de-DE" noProof="0" dirty="0"/>
            <a:t> </a:t>
          </a:r>
          <a:r>
            <a:rPr lang="de-DE" b="1" noProof="0" dirty="0"/>
            <a:t>der Rechnungslegung</a:t>
          </a:r>
          <a:r>
            <a:rPr lang="de-DE" noProof="0" dirty="0"/>
            <a:t> dar.</a:t>
          </a:r>
        </a:p>
      </dgm:t>
    </dgm:pt>
    <dgm:pt modelId="{9131BF3F-E58D-41E3-8BC2-029CF6370BB1}" type="parTrans" cxnId="{B81DF770-E04F-406D-998B-C4151BBE4D59}">
      <dgm:prSet/>
      <dgm:spPr/>
      <dgm:t>
        <a:bodyPr/>
        <a:lstStyle/>
        <a:p>
          <a:endParaRPr lang="en-US"/>
        </a:p>
      </dgm:t>
    </dgm:pt>
    <dgm:pt modelId="{5EDB7B56-271C-4771-ACE8-76FE11284E5E}" type="sibTrans" cxnId="{B81DF770-E04F-406D-998B-C4151BBE4D59}">
      <dgm:prSet/>
      <dgm:spPr/>
      <dgm:t>
        <a:bodyPr/>
        <a:lstStyle/>
        <a:p>
          <a:endParaRPr lang="en-US"/>
        </a:p>
      </dgm:t>
    </dgm:pt>
    <dgm:pt modelId="{572B8003-2307-4389-A978-893618E7B0C6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 noProof="0" dirty="0"/>
            <a:t>Der Nachweis der einzelnen Vorgänge ist in Echtzeit zu jedem Zeitpunkt verfügbar</a:t>
          </a:r>
          <a:r>
            <a:rPr lang="de-DE" noProof="0" dirty="0"/>
            <a:t> über Belege, Einzelposten und Verkehrszahlen auf unterschiedlichen Ebenen.</a:t>
          </a:r>
        </a:p>
      </dgm:t>
    </dgm:pt>
    <dgm:pt modelId="{BCCC17E9-E9C0-4A75-864E-7E9A998AE5B0}" type="parTrans" cxnId="{BAF3BAF5-0783-4E2C-BA3C-CAF903DA0815}">
      <dgm:prSet/>
      <dgm:spPr/>
      <dgm:t>
        <a:bodyPr/>
        <a:lstStyle/>
        <a:p>
          <a:endParaRPr lang="en-US"/>
        </a:p>
      </dgm:t>
    </dgm:pt>
    <dgm:pt modelId="{ABBF44E7-0FF4-4574-9F25-71044DE0640A}" type="sibTrans" cxnId="{BAF3BAF5-0783-4E2C-BA3C-CAF903DA0815}">
      <dgm:prSet/>
      <dgm:spPr/>
      <dgm:t>
        <a:bodyPr/>
        <a:lstStyle/>
        <a:p>
          <a:endParaRPr lang="en-US"/>
        </a:p>
      </dgm:t>
    </dgm:pt>
    <dgm:pt modelId="{A43D7263-C2BF-47E8-AFE7-2310D64B78E9}" type="pres">
      <dgm:prSet presAssocID="{20BC503A-F769-413C-BB8F-681616174580}" presName="root" presStyleCnt="0">
        <dgm:presLayoutVars>
          <dgm:dir/>
          <dgm:resizeHandles val="exact"/>
        </dgm:presLayoutVars>
      </dgm:prSet>
      <dgm:spPr/>
    </dgm:pt>
    <dgm:pt modelId="{A83D654E-3199-4382-8AA2-CD1CC283075F}" type="pres">
      <dgm:prSet presAssocID="{F66F1D00-1169-492D-B0D2-8CAF51195C7C}" presName="compNode" presStyleCnt="0"/>
      <dgm:spPr/>
    </dgm:pt>
    <dgm:pt modelId="{BBEF6009-80CE-44B2-BE02-832925BBEB72}" type="pres">
      <dgm:prSet presAssocID="{F66F1D00-1169-492D-B0D2-8CAF51195C7C}" presName="bgRect" presStyleLbl="bgShp" presStyleIdx="0" presStyleCnt="3"/>
      <dgm:spPr/>
    </dgm:pt>
    <dgm:pt modelId="{C01CF249-9CF3-48FA-A6C4-33B11792E216}" type="pres">
      <dgm:prSet presAssocID="{F66F1D00-1169-492D-B0D2-8CAF51195C7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gisztráció"/>
        </a:ext>
      </dgm:extLst>
    </dgm:pt>
    <dgm:pt modelId="{63DD9F47-12D3-42E8-A992-3860AE891976}" type="pres">
      <dgm:prSet presAssocID="{F66F1D00-1169-492D-B0D2-8CAF51195C7C}" presName="spaceRect" presStyleCnt="0"/>
      <dgm:spPr/>
    </dgm:pt>
    <dgm:pt modelId="{D3E5520C-6A30-41FA-BC87-5CB9F85A1459}" type="pres">
      <dgm:prSet presAssocID="{F66F1D00-1169-492D-B0D2-8CAF51195C7C}" presName="parTx" presStyleLbl="revTx" presStyleIdx="0" presStyleCnt="3">
        <dgm:presLayoutVars>
          <dgm:chMax val="0"/>
          <dgm:chPref val="0"/>
        </dgm:presLayoutVars>
      </dgm:prSet>
      <dgm:spPr/>
    </dgm:pt>
    <dgm:pt modelId="{4C93ABED-F7C8-409F-9FAE-AEA58BA4059C}" type="pres">
      <dgm:prSet presAssocID="{C342ADEA-A181-4E59-9428-E045170A7109}" presName="sibTrans" presStyleCnt="0"/>
      <dgm:spPr/>
    </dgm:pt>
    <dgm:pt modelId="{9059C3FE-69AF-4F20-9988-9CF399D29128}" type="pres">
      <dgm:prSet presAssocID="{55F744F9-6D1F-4876-A556-97FEE280C2D0}" presName="compNode" presStyleCnt="0"/>
      <dgm:spPr/>
    </dgm:pt>
    <dgm:pt modelId="{03B97F6A-6D61-4830-A747-71EE72FE41EE}" type="pres">
      <dgm:prSet presAssocID="{55F744F9-6D1F-4876-A556-97FEE280C2D0}" presName="bgRect" presStyleLbl="bgShp" presStyleIdx="1" presStyleCnt="3"/>
      <dgm:spPr/>
    </dgm:pt>
    <dgm:pt modelId="{E987E2F6-BE3A-4BEF-8B49-5A8648803A1D}" type="pres">
      <dgm:prSet presAssocID="{55F744F9-6D1F-4876-A556-97FEE280C2D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ópehely"/>
        </a:ext>
      </dgm:extLst>
    </dgm:pt>
    <dgm:pt modelId="{F2B0774B-1268-46A2-928F-59C5DD591D29}" type="pres">
      <dgm:prSet presAssocID="{55F744F9-6D1F-4876-A556-97FEE280C2D0}" presName="spaceRect" presStyleCnt="0"/>
      <dgm:spPr/>
    </dgm:pt>
    <dgm:pt modelId="{EEB2E6FD-76E9-4EA6-B8AE-D14EA81CE8DB}" type="pres">
      <dgm:prSet presAssocID="{55F744F9-6D1F-4876-A556-97FEE280C2D0}" presName="parTx" presStyleLbl="revTx" presStyleIdx="1" presStyleCnt="3">
        <dgm:presLayoutVars>
          <dgm:chMax val="0"/>
          <dgm:chPref val="0"/>
        </dgm:presLayoutVars>
      </dgm:prSet>
      <dgm:spPr/>
    </dgm:pt>
    <dgm:pt modelId="{1821D861-4C7C-4281-B2FE-5A21E6A1AD86}" type="pres">
      <dgm:prSet presAssocID="{5EDB7B56-271C-4771-ACE8-76FE11284E5E}" presName="sibTrans" presStyleCnt="0"/>
      <dgm:spPr/>
    </dgm:pt>
    <dgm:pt modelId="{634EA5FF-913E-4500-B609-1D8E3647B3AA}" type="pres">
      <dgm:prSet presAssocID="{572B8003-2307-4389-A978-893618E7B0C6}" presName="compNode" presStyleCnt="0"/>
      <dgm:spPr/>
    </dgm:pt>
    <dgm:pt modelId="{EC2B0EDD-D992-4086-9868-8CEA9E63412B}" type="pres">
      <dgm:prSet presAssocID="{572B8003-2307-4389-A978-893618E7B0C6}" presName="bgRect" presStyleLbl="bgShp" presStyleIdx="2" presStyleCnt="3"/>
      <dgm:spPr/>
    </dgm:pt>
    <dgm:pt modelId="{5D71D8F6-7553-486A-8566-261265164962}" type="pres">
      <dgm:prSet presAssocID="{572B8003-2307-4389-A978-893618E7B0C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eliratok"/>
        </a:ext>
      </dgm:extLst>
    </dgm:pt>
    <dgm:pt modelId="{8BCF280A-229F-4B91-8DBF-A803415D58A3}" type="pres">
      <dgm:prSet presAssocID="{572B8003-2307-4389-A978-893618E7B0C6}" presName="spaceRect" presStyleCnt="0"/>
      <dgm:spPr/>
    </dgm:pt>
    <dgm:pt modelId="{98FA6544-BF49-4791-B269-4E31CDF0B90C}" type="pres">
      <dgm:prSet presAssocID="{572B8003-2307-4389-A978-893618E7B0C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44DC107-746B-48CF-8419-D97299EDA072}" type="presOf" srcId="{572B8003-2307-4389-A978-893618E7B0C6}" destId="{98FA6544-BF49-4791-B269-4E31CDF0B90C}" srcOrd="0" destOrd="0" presId="urn:microsoft.com/office/officeart/2018/2/layout/IconVerticalSolidList"/>
    <dgm:cxn modelId="{AFCF2C17-B4D8-414A-8A97-DF1AC77DB5B4}" srcId="{20BC503A-F769-413C-BB8F-681616174580}" destId="{F66F1D00-1169-492D-B0D2-8CAF51195C7C}" srcOrd="0" destOrd="0" parTransId="{7792D67C-EF0B-4095-88D7-D8810899B5EA}" sibTransId="{C342ADEA-A181-4E59-9428-E045170A7109}"/>
    <dgm:cxn modelId="{6DC2E44D-9086-4A83-A789-1C596038B91F}" type="presOf" srcId="{F66F1D00-1169-492D-B0D2-8CAF51195C7C}" destId="{D3E5520C-6A30-41FA-BC87-5CB9F85A1459}" srcOrd="0" destOrd="0" presId="urn:microsoft.com/office/officeart/2018/2/layout/IconVerticalSolidList"/>
    <dgm:cxn modelId="{B81DF770-E04F-406D-998B-C4151BBE4D59}" srcId="{20BC503A-F769-413C-BB8F-681616174580}" destId="{55F744F9-6D1F-4876-A556-97FEE280C2D0}" srcOrd="1" destOrd="0" parTransId="{9131BF3F-E58D-41E3-8BC2-029CF6370BB1}" sibTransId="{5EDB7B56-271C-4771-ACE8-76FE11284E5E}"/>
    <dgm:cxn modelId="{0D61C9E5-CD5D-40D1-A82F-7E4BE61E8DA3}" type="presOf" srcId="{55F744F9-6D1F-4876-A556-97FEE280C2D0}" destId="{EEB2E6FD-76E9-4EA6-B8AE-D14EA81CE8DB}" srcOrd="0" destOrd="0" presId="urn:microsoft.com/office/officeart/2018/2/layout/IconVerticalSolidList"/>
    <dgm:cxn modelId="{A17CBAF3-18F2-4BD8-B476-021FC36641E3}" type="presOf" srcId="{20BC503A-F769-413C-BB8F-681616174580}" destId="{A43D7263-C2BF-47E8-AFE7-2310D64B78E9}" srcOrd="0" destOrd="0" presId="urn:microsoft.com/office/officeart/2018/2/layout/IconVerticalSolidList"/>
    <dgm:cxn modelId="{BAF3BAF5-0783-4E2C-BA3C-CAF903DA0815}" srcId="{20BC503A-F769-413C-BB8F-681616174580}" destId="{572B8003-2307-4389-A978-893618E7B0C6}" srcOrd="2" destOrd="0" parTransId="{BCCC17E9-E9C0-4A75-864E-7E9A998AE5B0}" sibTransId="{ABBF44E7-0FF4-4574-9F25-71044DE0640A}"/>
    <dgm:cxn modelId="{9A7F474A-ABEB-439E-B7D6-787DB1F8FBFE}" type="presParOf" srcId="{A43D7263-C2BF-47E8-AFE7-2310D64B78E9}" destId="{A83D654E-3199-4382-8AA2-CD1CC283075F}" srcOrd="0" destOrd="0" presId="urn:microsoft.com/office/officeart/2018/2/layout/IconVerticalSolidList"/>
    <dgm:cxn modelId="{0C0F4070-BDB7-4BC0-8FF3-570B0FEA50DB}" type="presParOf" srcId="{A83D654E-3199-4382-8AA2-CD1CC283075F}" destId="{BBEF6009-80CE-44B2-BE02-832925BBEB72}" srcOrd="0" destOrd="0" presId="urn:microsoft.com/office/officeart/2018/2/layout/IconVerticalSolidList"/>
    <dgm:cxn modelId="{AC98FB6F-52C5-4307-B8D9-059C0F5DE575}" type="presParOf" srcId="{A83D654E-3199-4382-8AA2-CD1CC283075F}" destId="{C01CF249-9CF3-48FA-A6C4-33B11792E216}" srcOrd="1" destOrd="0" presId="urn:microsoft.com/office/officeart/2018/2/layout/IconVerticalSolidList"/>
    <dgm:cxn modelId="{462AE961-7405-4B1B-BC8A-126009A5F489}" type="presParOf" srcId="{A83D654E-3199-4382-8AA2-CD1CC283075F}" destId="{63DD9F47-12D3-42E8-A992-3860AE891976}" srcOrd="2" destOrd="0" presId="urn:microsoft.com/office/officeart/2018/2/layout/IconVerticalSolidList"/>
    <dgm:cxn modelId="{164FCE2C-3F5C-4C09-82DF-A2B5FB9206CA}" type="presParOf" srcId="{A83D654E-3199-4382-8AA2-CD1CC283075F}" destId="{D3E5520C-6A30-41FA-BC87-5CB9F85A1459}" srcOrd="3" destOrd="0" presId="urn:microsoft.com/office/officeart/2018/2/layout/IconVerticalSolidList"/>
    <dgm:cxn modelId="{F66B82F8-F397-4B46-B619-9971630556FB}" type="presParOf" srcId="{A43D7263-C2BF-47E8-AFE7-2310D64B78E9}" destId="{4C93ABED-F7C8-409F-9FAE-AEA58BA4059C}" srcOrd="1" destOrd="0" presId="urn:microsoft.com/office/officeart/2018/2/layout/IconVerticalSolidList"/>
    <dgm:cxn modelId="{66C709A1-F0E2-4553-8FC3-AE780DB40889}" type="presParOf" srcId="{A43D7263-C2BF-47E8-AFE7-2310D64B78E9}" destId="{9059C3FE-69AF-4F20-9988-9CF399D29128}" srcOrd="2" destOrd="0" presId="urn:microsoft.com/office/officeart/2018/2/layout/IconVerticalSolidList"/>
    <dgm:cxn modelId="{BF4A6BEB-4CEB-41CB-8882-35EC96D7228F}" type="presParOf" srcId="{9059C3FE-69AF-4F20-9988-9CF399D29128}" destId="{03B97F6A-6D61-4830-A747-71EE72FE41EE}" srcOrd="0" destOrd="0" presId="urn:microsoft.com/office/officeart/2018/2/layout/IconVerticalSolidList"/>
    <dgm:cxn modelId="{F02618BB-B715-4531-BBCD-08531B850E1D}" type="presParOf" srcId="{9059C3FE-69AF-4F20-9988-9CF399D29128}" destId="{E987E2F6-BE3A-4BEF-8B49-5A8648803A1D}" srcOrd="1" destOrd="0" presId="urn:microsoft.com/office/officeart/2018/2/layout/IconVerticalSolidList"/>
    <dgm:cxn modelId="{915A1499-B605-4AE3-AB84-79DC50347141}" type="presParOf" srcId="{9059C3FE-69AF-4F20-9988-9CF399D29128}" destId="{F2B0774B-1268-46A2-928F-59C5DD591D29}" srcOrd="2" destOrd="0" presId="urn:microsoft.com/office/officeart/2018/2/layout/IconVerticalSolidList"/>
    <dgm:cxn modelId="{2CCA895C-3864-4DBF-8F7F-97D711021305}" type="presParOf" srcId="{9059C3FE-69AF-4F20-9988-9CF399D29128}" destId="{EEB2E6FD-76E9-4EA6-B8AE-D14EA81CE8DB}" srcOrd="3" destOrd="0" presId="urn:microsoft.com/office/officeart/2018/2/layout/IconVerticalSolidList"/>
    <dgm:cxn modelId="{63A65813-BA06-438B-A2BB-D0919AAB0951}" type="presParOf" srcId="{A43D7263-C2BF-47E8-AFE7-2310D64B78E9}" destId="{1821D861-4C7C-4281-B2FE-5A21E6A1AD86}" srcOrd="3" destOrd="0" presId="urn:microsoft.com/office/officeart/2018/2/layout/IconVerticalSolidList"/>
    <dgm:cxn modelId="{C23058D1-7B9F-415C-BDD8-A45161F3CDEA}" type="presParOf" srcId="{A43D7263-C2BF-47E8-AFE7-2310D64B78E9}" destId="{634EA5FF-913E-4500-B609-1D8E3647B3AA}" srcOrd="4" destOrd="0" presId="urn:microsoft.com/office/officeart/2018/2/layout/IconVerticalSolidList"/>
    <dgm:cxn modelId="{7D37F225-30AC-4FA1-9EC6-0E40FC0243B5}" type="presParOf" srcId="{634EA5FF-913E-4500-B609-1D8E3647B3AA}" destId="{EC2B0EDD-D992-4086-9868-8CEA9E63412B}" srcOrd="0" destOrd="0" presId="urn:microsoft.com/office/officeart/2018/2/layout/IconVerticalSolidList"/>
    <dgm:cxn modelId="{332F7093-5F3F-4D52-8E2F-26202D51E016}" type="presParOf" srcId="{634EA5FF-913E-4500-B609-1D8E3647B3AA}" destId="{5D71D8F6-7553-486A-8566-261265164962}" srcOrd="1" destOrd="0" presId="urn:microsoft.com/office/officeart/2018/2/layout/IconVerticalSolidList"/>
    <dgm:cxn modelId="{B5B87823-B87F-42B8-970D-BAAF6F6BAC35}" type="presParOf" srcId="{634EA5FF-913E-4500-B609-1D8E3647B3AA}" destId="{8BCF280A-229F-4B91-8DBF-A803415D58A3}" srcOrd="2" destOrd="0" presId="urn:microsoft.com/office/officeart/2018/2/layout/IconVerticalSolidList"/>
    <dgm:cxn modelId="{0602E79B-FD5D-4058-9691-EF0727498E6E}" type="presParOf" srcId="{634EA5FF-913E-4500-B609-1D8E3647B3AA}" destId="{98FA6544-BF49-4791-B269-4E31CDF0B90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FFC5A3C8-03BF-42E5-B79C-190F0B32500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B82829-F7D1-4DDF-B0B8-FB195EF1612E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 noProof="0" dirty="0"/>
            <a:t>Mit dieser App</a:t>
          </a:r>
          <a:r>
            <a:rPr lang="de-DE" noProof="0" dirty="0"/>
            <a:t> können Sie: </a:t>
          </a:r>
        </a:p>
      </dgm:t>
    </dgm:pt>
    <dgm:pt modelId="{EC97266B-7162-4655-BD8D-E3BF9E3ECBB5}" type="sibTrans" cxnId="{FCADD564-8C08-4D4B-AA04-26DB0D85D325}">
      <dgm:prSet/>
      <dgm:spPr/>
      <dgm:t>
        <a:bodyPr/>
        <a:lstStyle/>
        <a:p>
          <a:endParaRPr lang="en-US"/>
        </a:p>
      </dgm:t>
    </dgm:pt>
    <dgm:pt modelId="{96BE309C-949B-4AA5-B64D-35B92E74D08E}" type="parTrans" cxnId="{FCADD564-8C08-4D4B-AA04-26DB0D85D325}">
      <dgm:prSet/>
      <dgm:spPr/>
      <dgm:t>
        <a:bodyPr/>
        <a:lstStyle/>
        <a:p>
          <a:endParaRPr lang="en-US"/>
        </a:p>
      </dgm:t>
    </dgm:pt>
    <dgm:pt modelId="{8D2CA36F-36F1-43EA-A2FA-043D81517E74}" type="pres">
      <dgm:prSet presAssocID="{FFC5A3C8-03BF-42E5-B79C-190F0B325000}" presName="root" presStyleCnt="0">
        <dgm:presLayoutVars>
          <dgm:dir/>
          <dgm:resizeHandles val="exact"/>
        </dgm:presLayoutVars>
      </dgm:prSet>
      <dgm:spPr/>
    </dgm:pt>
    <dgm:pt modelId="{29C317D6-2932-4462-A1E1-2F4A1296CF97}" type="pres">
      <dgm:prSet presAssocID="{4AB82829-F7D1-4DDF-B0B8-FB195EF1612E}" presName="compNode" presStyleCnt="0"/>
      <dgm:spPr/>
    </dgm:pt>
    <dgm:pt modelId="{AE15BA47-4742-41B3-BC6D-01BFCB15A547}" type="pres">
      <dgm:prSet presAssocID="{4AB82829-F7D1-4DDF-B0B8-FB195EF1612E}" presName="bgRect" presStyleLbl="bgShp" presStyleIdx="0" presStyleCnt="1" custScaleY="293615"/>
      <dgm:spPr/>
    </dgm:pt>
    <dgm:pt modelId="{B0F3126B-BBA0-485A-9869-2BC4D4564B39}" type="pres">
      <dgm:prSet presAssocID="{4AB82829-F7D1-4DDF-B0B8-FB195EF1612E}" presName="iconRect" presStyleLbl="node1" presStyleIdx="0" presStyleCnt="1" custLinFactY="-67197" custLinFactNeighborX="-13689" custLinFactNeighborY="-1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C457B32D-DC83-436B-98F3-9EE229792F1A}" type="pres">
      <dgm:prSet presAssocID="{4AB82829-F7D1-4DDF-B0B8-FB195EF1612E}" presName="spaceRect" presStyleCnt="0"/>
      <dgm:spPr/>
    </dgm:pt>
    <dgm:pt modelId="{9A457492-CEEE-4A25-BA41-A71C046230EE}" type="pres">
      <dgm:prSet presAssocID="{4AB82829-F7D1-4DDF-B0B8-FB195EF1612E}" presName="parTx" presStyleLbl="revTx" presStyleIdx="0" presStyleCnt="1" custScaleX="32643" custLinFactNeighborX="-34304" custLinFactNeighborY="-83996">
        <dgm:presLayoutVars>
          <dgm:chMax val="0"/>
          <dgm:chPref val="0"/>
        </dgm:presLayoutVars>
      </dgm:prSet>
      <dgm:spPr/>
    </dgm:pt>
  </dgm:ptLst>
  <dgm:cxnLst>
    <dgm:cxn modelId="{C4601429-BB76-4108-84EF-6E177DD0B5FB}" type="presOf" srcId="{FFC5A3C8-03BF-42E5-B79C-190F0B325000}" destId="{8D2CA36F-36F1-43EA-A2FA-043D81517E74}" srcOrd="0" destOrd="0" presId="urn:microsoft.com/office/officeart/2018/2/layout/IconVerticalSolidList"/>
    <dgm:cxn modelId="{085D5644-1F67-46D5-8F87-5ACE50B5D5C5}" type="presOf" srcId="{4AB82829-F7D1-4DDF-B0B8-FB195EF1612E}" destId="{9A457492-CEEE-4A25-BA41-A71C046230EE}" srcOrd="0" destOrd="0" presId="urn:microsoft.com/office/officeart/2018/2/layout/IconVerticalSolidList"/>
    <dgm:cxn modelId="{FCADD564-8C08-4D4B-AA04-26DB0D85D325}" srcId="{FFC5A3C8-03BF-42E5-B79C-190F0B325000}" destId="{4AB82829-F7D1-4DDF-B0B8-FB195EF1612E}" srcOrd="0" destOrd="0" parTransId="{96BE309C-949B-4AA5-B64D-35B92E74D08E}" sibTransId="{EC97266B-7162-4655-BD8D-E3BF9E3ECBB5}"/>
    <dgm:cxn modelId="{190DD11A-D8F9-4247-BEF9-A0A86C949D6A}" type="presParOf" srcId="{8D2CA36F-36F1-43EA-A2FA-043D81517E74}" destId="{29C317D6-2932-4462-A1E1-2F4A1296CF97}" srcOrd="0" destOrd="0" presId="urn:microsoft.com/office/officeart/2018/2/layout/IconVerticalSolidList"/>
    <dgm:cxn modelId="{CDDFC5D4-FA47-48A3-820E-D3EB8295D0F7}" type="presParOf" srcId="{29C317D6-2932-4462-A1E1-2F4A1296CF97}" destId="{AE15BA47-4742-41B3-BC6D-01BFCB15A547}" srcOrd="0" destOrd="0" presId="urn:microsoft.com/office/officeart/2018/2/layout/IconVerticalSolidList"/>
    <dgm:cxn modelId="{FECFA6BB-14B0-4D64-A2AE-4829045368BF}" type="presParOf" srcId="{29C317D6-2932-4462-A1E1-2F4A1296CF97}" destId="{B0F3126B-BBA0-485A-9869-2BC4D4564B39}" srcOrd="1" destOrd="0" presId="urn:microsoft.com/office/officeart/2018/2/layout/IconVerticalSolidList"/>
    <dgm:cxn modelId="{B6367800-03C3-4FEE-B267-5FEB10506A75}" type="presParOf" srcId="{29C317D6-2932-4462-A1E1-2F4A1296CF97}" destId="{C457B32D-DC83-436B-98F3-9EE229792F1A}" srcOrd="2" destOrd="0" presId="urn:microsoft.com/office/officeart/2018/2/layout/IconVerticalSolidList"/>
    <dgm:cxn modelId="{08531255-2D5B-42E0-B79D-9271E1949EAB}" type="presParOf" srcId="{29C317D6-2932-4462-A1E1-2F4A1296CF97}" destId="{9A457492-CEEE-4A25-BA41-A71C046230E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C5A3C8-03BF-42E5-B79C-190F0B32500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AC4CAB-EF4B-447A-8DD3-23F8C6596711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/>
            <a:t>Mit dieser App</a:t>
          </a:r>
          <a:r>
            <a:rPr lang="de-DE"/>
            <a:t> können Sie</a:t>
          </a:r>
          <a:r>
            <a:rPr lang="hu-HU"/>
            <a:t>:</a:t>
          </a:r>
          <a:r>
            <a:rPr lang="de-DE"/>
            <a:t> </a:t>
          </a:r>
          <a:endParaRPr lang="en-US"/>
        </a:p>
      </dgm:t>
    </dgm:pt>
    <dgm:pt modelId="{05A87283-F924-4B34-93C8-53237DE1312C}" type="parTrans" cxnId="{AF3C3A6F-F625-487C-94CF-B6B9C5D43B27}">
      <dgm:prSet/>
      <dgm:spPr/>
      <dgm:t>
        <a:bodyPr/>
        <a:lstStyle/>
        <a:p>
          <a:endParaRPr lang="en-US"/>
        </a:p>
      </dgm:t>
    </dgm:pt>
    <dgm:pt modelId="{8BC84D78-88CA-4A77-BFF1-6ECE50BE7892}" type="sibTrans" cxnId="{AF3C3A6F-F625-487C-94CF-B6B9C5D43B27}">
      <dgm:prSet/>
      <dgm:spPr/>
      <dgm:t>
        <a:bodyPr/>
        <a:lstStyle/>
        <a:p>
          <a:endParaRPr lang="en-US"/>
        </a:p>
      </dgm:t>
    </dgm:pt>
    <dgm:pt modelId="{C5D7B347-A49A-42AB-895D-82B627275BC0}">
      <dgm:prSet/>
      <dgm:spPr/>
      <dgm:t>
        <a:bodyPr/>
        <a:lstStyle/>
        <a:p>
          <a:pPr>
            <a:lnSpc>
              <a:spcPct val="100000"/>
            </a:lnSpc>
            <a:buFont typeface="+mj-lt"/>
            <a:buNone/>
          </a:pPr>
          <a:endParaRPr lang="en-US" b="1" dirty="0"/>
        </a:p>
      </dgm:t>
    </dgm:pt>
    <dgm:pt modelId="{158ECE72-AB08-442B-AA39-E594F47694C2}" type="parTrans" cxnId="{A4F5B0E5-1CC5-40E5-84D0-6C59F6974D7E}">
      <dgm:prSet/>
      <dgm:spPr/>
      <dgm:t>
        <a:bodyPr/>
        <a:lstStyle/>
        <a:p>
          <a:endParaRPr lang="en-US"/>
        </a:p>
      </dgm:t>
    </dgm:pt>
    <dgm:pt modelId="{B91C39F4-713E-4454-A41E-7B02558AF362}" type="sibTrans" cxnId="{A4F5B0E5-1CC5-40E5-84D0-6C59F6974D7E}">
      <dgm:prSet/>
      <dgm:spPr/>
      <dgm:t>
        <a:bodyPr/>
        <a:lstStyle/>
        <a:p>
          <a:endParaRPr lang="en-US"/>
        </a:p>
      </dgm:t>
    </dgm:pt>
    <dgm:pt modelId="{4AB82829-F7D1-4DDF-B0B8-FB195EF1612E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 dirty="0"/>
            <a:t>auf Grundlage </a:t>
          </a:r>
          <a:r>
            <a:rPr lang="de-DE" dirty="0"/>
            <a:t>der im Backend-System </a:t>
          </a:r>
          <a:r>
            <a:rPr lang="de-DE" b="1" dirty="0"/>
            <a:t>definierten Entscheidungsoptionen</a:t>
          </a:r>
          <a:endParaRPr lang="en-US" dirty="0"/>
        </a:p>
      </dgm:t>
    </dgm:pt>
    <dgm:pt modelId="{96BE309C-949B-4AA5-B64D-35B92E74D08E}" type="parTrans" cxnId="{FCADD564-8C08-4D4B-AA04-26DB0D85D325}">
      <dgm:prSet/>
      <dgm:spPr/>
      <dgm:t>
        <a:bodyPr/>
        <a:lstStyle/>
        <a:p>
          <a:endParaRPr lang="en-US"/>
        </a:p>
      </dgm:t>
    </dgm:pt>
    <dgm:pt modelId="{EC97266B-7162-4655-BD8D-E3BF9E3ECBB5}" type="sibTrans" cxnId="{FCADD564-8C08-4D4B-AA04-26DB0D85D325}">
      <dgm:prSet/>
      <dgm:spPr/>
      <dgm:t>
        <a:bodyPr/>
        <a:lstStyle/>
        <a:p>
          <a:endParaRPr lang="en-US"/>
        </a:p>
      </dgm:t>
    </dgm:pt>
    <dgm:pt modelId="{8D2CA36F-36F1-43EA-A2FA-043D81517E74}" type="pres">
      <dgm:prSet presAssocID="{FFC5A3C8-03BF-42E5-B79C-190F0B325000}" presName="root" presStyleCnt="0">
        <dgm:presLayoutVars>
          <dgm:dir/>
          <dgm:resizeHandles val="exact"/>
        </dgm:presLayoutVars>
      </dgm:prSet>
      <dgm:spPr/>
    </dgm:pt>
    <dgm:pt modelId="{F5C1F289-32A2-41AB-8DD1-25772CE2DA1E}" type="pres">
      <dgm:prSet presAssocID="{B9AC4CAB-EF4B-447A-8DD3-23F8C6596711}" presName="compNode" presStyleCnt="0"/>
      <dgm:spPr/>
    </dgm:pt>
    <dgm:pt modelId="{718947F2-B47B-4813-ACC0-9732EB222F48}" type="pres">
      <dgm:prSet presAssocID="{B9AC4CAB-EF4B-447A-8DD3-23F8C6596711}" presName="bgRect" presStyleLbl="bgShp" presStyleIdx="0" presStyleCnt="2"/>
      <dgm:spPr/>
    </dgm:pt>
    <dgm:pt modelId="{A08C4200-3EB2-40B3-AF9F-F6A4A8082580}" type="pres">
      <dgm:prSet presAssocID="{B9AC4CAB-EF4B-447A-8DD3-23F8C659671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zámítógép"/>
        </a:ext>
      </dgm:extLst>
    </dgm:pt>
    <dgm:pt modelId="{1D95A02B-EBCE-40FB-83D6-0F5733379FE2}" type="pres">
      <dgm:prSet presAssocID="{B9AC4CAB-EF4B-447A-8DD3-23F8C6596711}" presName="spaceRect" presStyleCnt="0"/>
      <dgm:spPr/>
    </dgm:pt>
    <dgm:pt modelId="{1FEE6EA8-2210-4D3E-AF84-0A9131807659}" type="pres">
      <dgm:prSet presAssocID="{B9AC4CAB-EF4B-447A-8DD3-23F8C6596711}" presName="parTx" presStyleLbl="revTx" presStyleIdx="0" presStyleCnt="3">
        <dgm:presLayoutVars>
          <dgm:chMax val="0"/>
          <dgm:chPref val="0"/>
        </dgm:presLayoutVars>
      </dgm:prSet>
      <dgm:spPr/>
    </dgm:pt>
    <dgm:pt modelId="{2F57C8F2-015E-47FA-8DC2-E7DD77AF2820}" type="pres">
      <dgm:prSet presAssocID="{B9AC4CAB-EF4B-447A-8DD3-23F8C6596711}" presName="desTx" presStyleLbl="revTx" presStyleIdx="1" presStyleCnt="3">
        <dgm:presLayoutVars/>
      </dgm:prSet>
      <dgm:spPr/>
    </dgm:pt>
    <dgm:pt modelId="{2A04E856-4684-4995-8BE9-1D10857E4DD7}" type="pres">
      <dgm:prSet presAssocID="{8BC84D78-88CA-4A77-BFF1-6ECE50BE7892}" presName="sibTrans" presStyleCnt="0"/>
      <dgm:spPr/>
    </dgm:pt>
    <dgm:pt modelId="{29C317D6-2932-4462-A1E1-2F4A1296CF97}" type="pres">
      <dgm:prSet presAssocID="{4AB82829-F7D1-4DDF-B0B8-FB195EF1612E}" presName="compNode" presStyleCnt="0"/>
      <dgm:spPr/>
    </dgm:pt>
    <dgm:pt modelId="{AE15BA47-4742-41B3-BC6D-01BFCB15A547}" type="pres">
      <dgm:prSet presAssocID="{4AB82829-F7D1-4DDF-B0B8-FB195EF1612E}" presName="bgRect" presStyleLbl="bgShp" presStyleIdx="1" presStyleCnt="2"/>
      <dgm:spPr/>
    </dgm:pt>
    <dgm:pt modelId="{B0F3126B-BBA0-485A-9869-2BC4D4564B39}" type="pres">
      <dgm:prSet presAssocID="{4AB82829-F7D1-4DDF-B0B8-FB195EF1612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C457B32D-DC83-436B-98F3-9EE229792F1A}" type="pres">
      <dgm:prSet presAssocID="{4AB82829-F7D1-4DDF-B0B8-FB195EF1612E}" presName="spaceRect" presStyleCnt="0"/>
      <dgm:spPr/>
    </dgm:pt>
    <dgm:pt modelId="{9A457492-CEEE-4A25-BA41-A71C046230EE}" type="pres">
      <dgm:prSet presAssocID="{4AB82829-F7D1-4DDF-B0B8-FB195EF1612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41F8937-2B90-45E4-8D32-593A02D18547}" type="presOf" srcId="{B9AC4CAB-EF4B-447A-8DD3-23F8C6596711}" destId="{1FEE6EA8-2210-4D3E-AF84-0A9131807659}" srcOrd="0" destOrd="0" presId="urn:microsoft.com/office/officeart/2018/2/layout/IconVerticalSolidList"/>
    <dgm:cxn modelId="{FCADD564-8C08-4D4B-AA04-26DB0D85D325}" srcId="{FFC5A3C8-03BF-42E5-B79C-190F0B325000}" destId="{4AB82829-F7D1-4DDF-B0B8-FB195EF1612E}" srcOrd="1" destOrd="0" parTransId="{96BE309C-949B-4AA5-B64D-35B92E74D08E}" sibTransId="{EC97266B-7162-4655-BD8D-E3BF9E3ECBB5}"/>
    <dgm:cxn modelId="{AF3C3A6F-F625-487C-94CF-B6B9C5D43B27}" srcId="{FFC5A3C8-03BF-42E5-B79C-190F0B325000}" destId="{B9AC4CAB-EF4B-447A-8DD3-23F8C6596711}" srcOrd="0" destOrd="0" parTransId="{05A87283-F924-4B34-93C8-53237DE1312C}" sibTransId="{8BC84D78-88CA-4A77-BFF1-6ECE50BE7892}"/>
    <dgm:cxn modelId="{20101974-2438-4997-B0CF-57A7032DBA89}" type="presOf" srcId="{C5D7B347-A49A-42AB-895D-82B627275BC0}" destId="{2F57C8F2-015E-47FA-8DC2-E7DD77AF2820}" srcOrd="0" destOrd="0" presId="urn:microsoft.com/office/officeart/2018/2/layout/IconVerticalSolidList"/>
    <dgm:cxn modelId="{26525AB0-D699-48A5-B809-2244D9B40555}" type="presOf" srcId="{FFC5A3C8-03BF-42E5-B79C-190F0B325000}" destId="{8D2CA36F-36F1-43EA-A2FA-043D81517E74}" srcOrd="0" destOrd="0" presId="urn:microsoft.com/office/officeart/2018/2/layout/IconVerticalSolidList"/>
    <dgm:cxn modelId="{3871E0BA-9FA2-403C-8A71-1971AF7F733F}" type="presOf" srcId="{4AB82829-F7D1-4DDF-B0B8-FB195EF1612E}" destId="{9A457492-CEEE-4A25-BA41-A71C046230EE}" srcOrd="0" destOrd="0" presId="urn:microsoft.com/office/officeart/2018/2/layout/IconVerticalSolidList"/>
    <dgm:cxn modelId="{A4F5B0E5-1CC5-40E5-84D0-6C59F6974D7E}" srcId="{B9AC4CAB-EF4B-447A-8DD3-23F8C6596711}" destId="{C5D7B347-A49A-42AB-895D-82B627275BC0}" srcOrd="0" destOrd="0" parTransId="{158ECE72-AB08-442B-AA39-E594F47694C2}" sibTransId="{B91C39F4-713E-4454-A41E-7B02558AF362}"/>
    <dgm:cxn modelId="{B419904A-48BE-4AC9-A516-7E8D375BB3C5}" type="presParOf" srcId="{8D2CA36F-36F1-43EA-A2FA-043D81517E74}" destId="{F5C1F289-32A2-41AB-8DD1-25772CE2DA1E}" srcOrd="0" destOrd="0" presId="urn:microsoft.com/office/officeart/2018/2/layout/IconVerticalSolidList"/>
    <dgm:cxn modelId="{74B05236-508A-4411-AFF1-E4490F88115E}" type="presParOf" srcId="{F5C1F289-32A2-41AB-8DD1-25772CE2DA1E}" destId="{718947F2-B47B-4813-ACC0-9732EB222F48}" srcOrd="0" destOrd="0" presId="urn:microsoft.com/office/officeart/2018/2/layout/IconVerticalSolidList"/>
    <dgm:cxn modelId="{00D1699C-8335-4AD4-AB75-8331A6353CF8}" type="presParOf" srcId="{F5C1F289-32A2-41AB-8DD1-25772CE2DA1E}" destId="{A08C4200-3EB2-40B3-AF9F-F6A4A8082580}" srcOrd="1" destOrd="0" presId="urn:microsoft.com/office/officeart/2018/2/layout/IconVerticalSolidList"/>
    <dgm:cxn modelId="{5EA9509D-D255-4FFC-93D1-098CD7042E19}" type="presParOf" srcId="{F5C1F289-32A2-41AB-8DD1-25772CE2DA1E}" destId="{1D95A02B-EBCE-40FB-83D6-0F5733379FE2}" srcOrd="2" destOrd="0" presId="urn:microsoft.com/office/officeart/2018/2/layout/IconVerticalSolidList"/>
    <dgm:cxn modelId="{243E99E7-C920-48DE-9217-036E62C37CD8}" type="presParOf" srcId="{F5C1F289-32A2-41AB-8DD1-25772CE2DA1E}" destId="{1FEE6EA8-2210-4D3E-AF84-0A9131807659}" srcOrd="3" destOrd="0" presId="urn:microsoft.com/office/officeart/2018/2/layout/IconVerticalSolidList"/>
    <dgm:cxn modelId="{DE2B77D8-B67D-4544-AA10-2B2F6A4AF34F}" type="presParOf" srcId="{F5C1F289-32A2-41AB-8DD1-25772CE2DA1E}" destId="{2F57C8F2-015E-47FA-8DC2-E7DD77AF2820}" srcOrd="4" destOrd="0" presId="urn:microsoft.com/office/officeart/2018/2/layout/IconVerticalSolidList"/>
    <dgm:cxn modelId="{6725FDAB-2457-4297-A3B4-B8D7C1156180}" type="presParOf" srcId="{8D2CA36F-36F1-43EA-A2FA-043D81517E74}" destId="{2A04E856-4684-4995-8BE9-1D10857E4DD7}" srcOrd="1" destOrd="0" presId="urn:microsoft.com/office/officeart/2018/2/layout/IconVerticalSolidList"/>
    <dgm:cxn modelId="{B558C4A8-7D42-43A2-9AA6-549B481B2A49}" type="presParOf" srcId="{8D2CA36F-36F1-43EA-A2FA-043D81517E74}" destId="{29C317D6-2932-4462-A1E1-2F4A1296CF97}" srcOrd="2" destOrd="0" presId="urn:microsoft.com/office/officeart/2018/2/layout/IconVerticalSolidList"/>
    <dgm:cxn modelId="{C9A538CC-A085-444F-998C-1E239FBCBAAD}" type="presParOf" srcId="{29C317D6-2932-4462-A1E1-2F4A1296CF97}" destId="{AE15BA47-4742-41B3-BC6D-01BFCB15A547}" srcOrd="0" destOrd="0" presId="urn:microsoft.com/office/officeart/2018/2/layout/IconVerticalSolidList"/>
    <dgm:cxn modelId="{8C49467B-C5B1-4CC7-98EE-67B3C149D49B}" type="presParOf" srcId="{29C317D6-2932-4462-A1E1-2F4A1296CF97}" destId="{B0F3126B-BBA0-485A-9869-2BC4D4564B39}" srcOrd="1" destOrd="0" presId="urn:microsoft.com/office/officeart/2018/2/layout/IconVerticalSolidList"/>
    <dgm:cxn modelId="{7EA634DE-9766-4E41-A0F2-B00ED165CB43}" type="presParOf" srcId="{29C317D6-2932-4462-A1E1-2F4A1296CF97}" destId="{C457B32D-DC83-436B-98F3-9EE229792F1A}" srcOrd="2" destOrd="0" presId="urn:microsoft.com/office/officeart/2018/2/layout/IconVerticalSolidList"/>
    <dgm:cxn modelId="{DC1FC4EA-92AA-4E78-A936-718E2013E0F0}" type="presParOf" srcId="{29C317D6-2932-4462-A1E1-2F4A1296CF97}" destId="{9A457492-CEEE-4A25-BA41-A71C046230E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0.xml><?xml version="1.0" encoding="utf-8"?>
<dgm:dataModel xmlns:dgm="http://schemas.openxmlformats.org/drawingml/2006/diagram" xmlns:a="http://schemas.openxmlformats.org/drawingml/2006/main">
  <dgm:ptLst>
    <dgm:pt modelId="{8720FC3D-26D9-42B0-B577-3CBC9F4501A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3DD2E0-5DC0-4838-A557-F2A3D3545AAA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 noProof="0" dirty="0"/>
            <a:t>Bei der </a:t>
          </a:r>
          <a:r>
            <a:rPr lang="de-DE" b="1" i="1" noProof="0" dirty="0"/>
            <a:t>Sachkontenbuchung</a:t>
          </a:r>
          <a:r>
            <a:rPr lang="de-DE" noProof="0" dirty="0"/>
            <a:t> </a:t>
          </a:r>
          <a:r>
            <a:rPr lang="de-DE" b="1" noProof="0" dirty="0"/>
            <a:t>erfassen</a:t>
          </a:r>
          <a:r>
            <a:rPr lang="de-DE" noProof="0" dirty="0"/>
            <a:t> Sie Ihre </a:t>
          </a:r>
          <a:r>
            <a:rPr lang="de-DE" b="1" noProof="0" dirty="0"/>
            <a:t>Belegkopfdaten </a:t>
          </a:r>
          <a:r>
            <a:rPr lang="de-DE" noProof="0" dirty="0"/>
            <a:t>und </a:t>
          </a:r>
          <a:r>
            <a:rPr lang="de-DE" b="1" noProof="0" dirty="0"/>
            <a:t>die Daten zu den einzelnen Belegpositionen</a:t>
          </a:r>
          <a:r>
            <a:rPr lang="de-DE" noProof="0" dirty="0"/>
            <a:t>. </a:t>
          </a:r>
        </a:p>
      </dgm:t>
    </dgm:pt>
    <dgm:pt modelId="{8B86857B-4B1F-4A66-B469-3D02D71C9E38}" type="parTrans" cxnId="{08CF9A60-3108-4B6B-AE94-AD9C92B95002}">
      <dgm:prSet/>
      <dgm:spPr/>
      <dgm:t>
        <a:bodyPr/>
        <a:lstStyle/>
        <a:p>
          <a:endParaRPr lang="en-US"/>
        </a:p>
      </dgm:t>
    </dgm:pt>
    <dgm:pt modelId="{AABDB2B7-B907-424A-A80F-852C042F4E0A}" type="sibTrans" cxnId="{08CF9A60-3108-4B6B-AE94-AD9C92B95002}">
      <dgm:prSet/>
      <dgm:spPr/>
      <dgm:t>
        <a:bodyPr/>
        <a:lstStyle/>
        <a:p>
          <a:endParaRPr lang="en-US"/>
        </a:p>
      </dgm:t>
    </dgm:pt>
    <dgm:pt modelId="{23D2EEC9-E873-4F5C-8C50-4608766C369D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 noProof="0" dirty="0"/>
            <a:t>Folgende Funktionen</a:t>
          </a:r>
          <a:r>
            <a:rPr lang="de-DE" noProof="0" dirty="0"/>
            <a:t> stehen Ihnen zur Verfügung:</a:t>
          </a:r>
        </a:p>
      </dgm:t>
    </dgm:pt>
    <dgm:pt modelId="{BDE019B6-007C-4FF0-A933-8BDDACDC94D0}" type="parTrans" cxnId="{3790393B-1ECF-4431-916E-3B7F5BAA29AA}">
      <dgm:prSet/>
      <dgm:spPr/>
      <dgm:t>
        <a:bodyPr/>
        <a:lstStyle/>
        <a:p>
          <a:endParaRPr lang="en-US"/>
        </a:p>
      </dgm:t>
    </dgm:pt>
    <dgm:pt modelId="{799FCB32-3983-4C5A-A433-27E28089BF3F}" type="sibTrans" cxnId="{3790393B-1ECF-4431-916E-3B7F5BAA29AA}">
      <dgm:prSet/>
      <dgm:spPr/>
      <dgm:t>
        <a:bodyPr/>
        <a:lstStyle/>
        <a:p>
          <a:endParaRPr lang="en-US"/>
        </a:p>
      </dgm:t>
    </dgm:pt>
    <dgm:pt modelId="{C03D2D61-1E18-4EB3-BA07-C7D4ECAA3108}" type="pres">
      <dgm:prSet presAssocID="{8720FC3D-26D9-42B0-B577-3CBC9F4501A8}" presName="root" presStyleCnt="0">
        <dgm:presLayoutVars>
          <dgm:dir/>
          <dgm:resizeHandles val="exact"/>
        </dgm:presLayoutVars>
      </dgm:prSet>
      <dgm:spPr/>
    </dgm:pt>
    <dgm:pt modelId="{7949905D-89F8-4649-A889-F735B804FDCB}" type="pres">
      <dgm:prSet presAssocID="{3A3DD2E0-5DC0-4838-A557-F2A3D3545AAA}" presName="compNode" presStyleCnt="0"/>
      <dgm:spPr/>
    </dgm:pt>
    <dgm:pt modelId="{4491D25B-C90D-42CA-BD9C-25004715FD68}" type="pres">
      <dgm:prSet presAssocID="{3A3DD2E0-5DC0-4838-A557-F2A3D3545AAA}" presName="bgRect" presStyleLbl="bgShp" presStyleIdx="0" presStyleCnt="2"/>
      <dgm:spPr/>
    </dgm:pt>
    <dgm:pt modelId="{E87E1B69-3616-40FF-8AB2-3DBD84FC16B7}" type="pres">
      <dgm:prSet presAssocID="{3A3DD2E0-5DC0-4838-A557-F2A3D3545AA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lyamatábra"/>
        </a:ext>
      </dgm:extLst>
    </dgm:pt>
    <dgm:pt modelId="{2F5041BE-CC8B-4BC5-8D3F-9D5759BBDD8F}" type="pres">
      <dgm:prSet presAssocID="{3A3DD2E0-5DC0-4838-A557-F2A3D3545AAA}" presName="spaceRect" presStyleCnt="0"/>
      <dgm:spPr/>
    </dgm:pt>
    <dgm:pt modelId="{D289502A-BDD7-4537-A2DD-F9818EC7F0D6}" type="pres">
      <dgm:prSet presAssocID="{3A3DD2E0-5DC0-4838-A557-F2A3D3545AAA}" presName="parTx" presStyleLbl="revTx" presStyleIdx="0" presStyleCnt="2">
        <dgm:presLayoutVars>
          <dgm:chMax val="0"/>
          <dgm:chPref val="0"/>
        </dgm:presLayoutVars>
      </dgm:prSet>
      <dgm:spPr/>
    </dgm:pt>
    <dgm:pt modelId="{F04B0644-F7C9-403A-88C0-CED65AC5C1FD}" type="pres">
      <dgm:prSet presAssocID="{AABDB2B7-B907-424A-A80F-852C042F4E0A}" presName="sibTrans" presStyleCnt="0"/>
      <dgm:spPr/>
    </dgm:pt>
    <dgm:pt modelId="{4F76DDFC-BE6F-4C4B-B1DC-860E31878686}" type="pres">
      <dgm:prSet presAssocID="{23D2EEC9-E873-4F5C-8C50-4608766C369D}" presName="compNode" presStyleCnt="0"/>
      <dgm:spPr/>
    </dgm:pt>
    <dgm:pt modelId="{41C84BB5-498E-4CED-BCC3-3939B3454773}" type="pres">
      <dgm:prSet presAssocID="{23D2EEC9-E873-4F5C-8C50-4608766C369D}" presName="bgRect" presStyleLbl="bgShp" presStyleIdx="1" presStyleCnt="2"/>
      <dgm:spPr/>
    </dgm:pt>
    <dgm:pt modelId="{7E11CBA4-2B6E-479E-8C1D-327D63D98122}" type="pres">
      <dgm:prSet presAssocID="{23D2EEC9-E873-4F5C-8C50-4608766C369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pa"/>
        </a:ext>
      </dgm:extLst>
    </dgm:pt>
    <dgm:pt modelId="{521CA836-2554-4B07-BB9E-5C011A924067}" type="pres">
      <dgm:prSet presAssocID="{23D2EEC9-E873-4F5C-8C50-4608766C369D}" presName="spaceRect" presStyleCnt="0"/>
      <dgm:spPr/>
    </dgm:pt>
    <dgm:pt modelId="{411B27FD-EAE4-4408-9E32-0CBA52FDE782}" type="pres">
      <dgm:prSet presAssocID="{23D2EEC9-E873-4F5C-8C50-4608766C369D}" presName="parTx" presStyleLbl="revTx" presStyleIdx="1" presStyleCnt="2" custScaleX="54577" custLinFactNeighborX="-22306" custLinFactNeighborY="1164">
        <dgm:presLayoutVars>
          <dgm:chMax val="0"/>
          <dgm:chPref val="0"/>
        </dgm:presLayoutVars>
      </dgm:prSet>
      <dgm:spPr/>
    </dgm:pt>
  </dgm:ptLst>
  <dgm:cxnLst>
    <dgm:cxn modelId="{BB9E7620-9B72-4F0E-8843-FC4B909B5021}" type="presOf" srcId="{8720FC3D-26D9-42B0-B577-3CBC9F4501A8}" destId="{C03D2D61-1E18-4EB3-BA07-C7D4ECAA3108}" srcOrd="0" destOrd="0" presId="urn:microsoft.com/office/officeart/2018/2/layout/IconVerticalSolidList"/>
    <dgm:cxn modelId="{3790393B-1ECF-4431-916E-3B7F5BAA29AA}" srcId="{8720FC3D-26D9-42B0-B577-3CBC9F4501A8}" destId="{23D2EEC9-E873-4F5C-8C50-4608766C369D}" srcOrd="1" destOrd="0" parTransId="{BDE019B6-007C-4FF0-A933-8BDDACDC94D0}" sibTransId="{799FCB32-3983-4C5A-A433-27E28089BF3F}"/>
    <dgm:cxn modelId="{08CF9A60-3108-4B6B-AE94-AD9C92B95002}" srcId="{8720FC3D-26D9-42B0-B577-3CBC9F4501A8}" destId="{3A3DD2E0-5DC0-4838-A557-F2A3D3545AAA}" srcOrd="0" destOrd="0" parTransId="{8B86857B-4B1F-4A66-B469-3D02D71C9E38}" sibTransId="{AABDB2B7-B907-424A-A80F-852C042F4E0A}"/>
    <dgm:cxn modelId="{FEA4C650-82AF-4319-9D5D-1EBA0B207CED}" type="presOf" srcId="{3A3DD2E0-5DC0-4838-A557-F2A3D3545AAA}" destId="{D289502A-BDD7-4537-A2DD-F9818EC7F0D6}" srcOrd="0" destOrd="0" presId="urn:microsoft.com/office/officeart/2018/2/layout/IconVerticalSolidList"/>
    <dgm:cxn modelId="{509C17DF-F640-4FB6-99F3-F877C87A891B}" type="presOf" srcId="{23D2EEC9-E873-4F5C-8C50-4608766C369D}" destId="{411B27FD-EAE4-4408-9E32-0CBA52FDE782}" srcOrd="0" destOrd="0" presId="urn:microsoft.com/office/officeart/2018/2/layout/IconVerticalSolidList"/>
    <dgm:cxn modelId="{295E1253-FB06-4B5A-A6B4-6D45F9068FF5}" type="presParOf" srcId="{C03D2D61-1E18-4EB3-BA07-C7D4ECAA3108}" destId="{7949905D-89F8-4649-A889-F735B804FDCB}" srcOrd="0" destOrd="0" presId="urn:microsoft.com/office/officeart/2018/2/layout/IconVerticalSolidList"/>
    <dgm:cxn modelId="{576C3D75-C9D5-489F-B9D7-8B1ADC5BCD4F}" type="presParOf" srcId="{7949905D-89F8-4649-A889-F735B804FDCB}" destId="{4491D25B-C90D-42CA-BD9C-25004715FD68}" srcOrd="0" destOrd="0" presId="urn:microsoft.com/office/officeart/2018/2/layout/IconVerticalSolidList"/>
    <dgm:cxn modelId="{3461C79A-6CBB-47AB-B375-C5582AB4F198}" type="presParOf" srcId="{7949905D-89F8-4649-A889-F735B804FDCB}" destId="{E87E1B69-3616-40FF-8AB2-3DBD84FC16B7}" srcOrd="1" destOrd="0" presId="urn:microsoft.com/office/officeart/2018/2/layout/IconVerticalSolidList"/>
    <dgm:cxn modelId="{1D4D1472-68FF-45AD-BD70-C444DFEE265E}" type="presParOf" srcId="{7949905D-89F8-4649-A889-F735B804FDCB}" destId="{2F5041BE-CC8B-4BC5-8D3F-9D5759BBDD8F}" srcOrd="2" destOrd="0" presId="urn:microsoft.com/office/officeart/2018/2/layout/IconVerticalSolidList"/>
    <dgm:cxn modelId="{259349A1-C29F-4D9A-931F-B3AA5320A8B7}" type="presParOf" srcId="{7949905D-89F8-4649-A889-F735B804FDCB}" destId="{D289502A-BDD7-4537-A2DD-F9818EC7F0D6}" srcOrd="3" destOrd="0" presId="urn:microsoft.com/office/officeart/2018/2/layout/IconVerticalSolidList"/>
    <dgm:cxn modelId="{18E6ECDE-D98C-4D69-A5FA-F4A5D6B9CB19}" type="presParOf" srcId="{C03D2D61-1E18-4EB3-BA07-C7D4ECAA3108}" destId="{F04B0644-F7C9-403A-88C0-CED65AC5C1FD}" srcOrd="1" destOrd="0" presId="urn:microsoft.com/office/officeart/2018/2/layout/IconVerticalSolidList"/>
    <dgm:cxn modelId="{475DAB75-433B-4141-A406-8884401D0D90}" type="presParOf" srcId="{C03D2D61-1E18-4EB3-BA07-C7D4ECAA3108}" destId="{4F76DDFC-BE6F-4C4B-B1DC-860E31878686}" srcOrd="2" destOrd="0" presId="urn:microsoft.com/office/officeart/2018/2/layout/IconVerticalSolidList"/>
    <dgm:cxn modelId="{C151DC01-F98F-4D65-BF14-8E46451AA99A}" type="presParOf" srcId="{4F76DDFC-BE6F-4C4B-B1DC-860E31878686}" destId="{41C84BB5-498E-4CED-BCC3-3939B3454773}" srcOrd="0" destOrd="0" presId="urn:microsoft.com/office/officeart/2018/2/layout/IconVerticalSolidList"/>
    <dgm:cxn modelId="{EEA25F2A-EA21-4BC3-9768-2C88602B7D1A}" type="presParOf" srcId="{4F76DDFC-BE6F-4C4B-B1DC-860E31878686}" destId="{7E11CBA4-2B6E-479E-8C1D-327D63D98122}" srcOrd="1" destOrd="0" presId="urn:microsoft.com/office/officeart/2018/2/layout/IconVerticalSolidList"/>
    <dgm:cxn modelId="{E1367884-C1F9-40EF-95C5-648FCD3E77B7}" type="presParOf" srcId="{4F76DDFC-BE6F-4C4B-B1DC-860E31878686}" destId="{521CA836-2554-4B07-BB9E-5C011A924067}" srcOrd="2" destOrd="0" presId="urn:microsoft.com/office/officeart/2018/2/layout/IconVerticalSolidList"/>
    <dgm:cxn modelId="{5EDD3B05-AC04-4BC2-8F31-A718BA3D953A}" type="presParOf" srcId="{4F76DDFC-BE6F-4C4B-B1DC-860E31878686}" destId="{411B27FD-EAE4-4408-9E32-0CBA52FDE78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1.xml><?xml version="1.0" encoding="utf-8"?>
<dgm:dataModel xmlns:dgm="http://schemas.openxmlformats.org/drawingml/2006/diagram" xmlns:a="http://schemas.openxmlformats.org/drawingml/2006/main">
  <dgm:ptLst>
    <dgm:pt modelId="{20BC503A-F769-413C-BB8F-68161617458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6F1D00-1169-492D-B0D2-8CAF51195C7C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 noProof="0" dirty="0"/>
            <a:t>Mit dieser App</a:t>
          </a:r>
          <a:r>
            <a:rPr lang="de-DE" noProof="0" dirty="0"/>
            <a:t> können Sie </a:t>
          </a:r>
          <a:r>
            <a:rPr lang="de-DE" b="1" noProof="0" dirty="0"/>
            <a:t>mehrere Hauptbuchbelege aus einer Tabellenkalkulation</a:t>
          </a:r>
          <a:r>
            <a:rPr lang="de-DE" noProof="0" dirty="0"/>
            <a:t> oder </a:t>
          </a:r>
          <a:r>
            <a:rPr lang="de-DE" b="1" noProof="0" dirty="0"/>
            <a:t>einer CSV-Datei hochladen</a:t>
          </a:r>
          <a:r>
            <a:rPr lang="de-DE" noProof="0" dirty="0"/>
            <a:t>. Die </a:t>
          </a:r>
          <a:r>
            <a:rPr lang="de-DE" b="1" noProof="0" dirty="0"/>
            <a:t>Vorlage zum Hochladen</a:t>
          </a:r>
          <a:r>
            <a:rPr lang="de-DE" noProof="0" dirty="0"/>
            <a:t> ist in dieser App </a:t>
          </a:r>
          <a:r>
            <a:rPr lang="de-DE" b="1" noProof="0" dirty="0"/>
            <a:t>verfügbar</a:t>
          </a:r>
          <a:r>
            <a:rPr lang="de-DE" noProof="0" dirty="0"/>
            <a:t>. </a:t>
          </a:r>
          <a:endParaRPr lang="de-DE" b="0" noProof="0" dirty="0"/>
        </a:p>
      </dgm:t>
    </dgm:pt>
    <dgm:pt modelId="{7792D67C-EF0B-4095-88D7-D8810899B5EA}" type="parTrans" cxnId="{AFCF2C17-B4D8-414A-8A97-DF1AC77DB5B4}">
      <dgm:prSet/>
      <dgm:spPr/>
      <dgm:t>
        <a:bodyPr/>
        <a:lstStyle/>
        <a:p>
          <a:endParaRPr lang="en-US"/>
        </a:p>
      </dgm:t>
    </dgm:pt>
    <dgm:pt modelId="{C342ADEA-A181-4E59-9428-E045170A7109}" type="sibTrans" cxnId="{AFCF2C17-B4D8-414A-8A97-DF1AC77DB5B4}">
      <dgm:prSet/>
      <dgm:spPr/>
      <dgm:t>
        <a:bodyPr/>
        <a:lstStyle/>
        <a:p>
          <a:endParaRPr lang="en-US"/>
        </a:p>
      </dgm:t>
    </dgm:pt>
    <dgm:pt modelId="{55F744F9-6D1F-4876-A556-97FEE280C2D0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 noProof="0" dirty="0"/>
            <a:t>Nachdem</a:t>
          </a:r>
          <a:r>
            <a:rPr lang="de-DE" noProof="0" dirty="0"/>
            <a:t> Sie den </a:t>
          </a:r>
          <a:r>
            <a:rPr lang="de-DE" b="1" noProof="0" dirty="0"/>
            <a:t>Upload</a:t>
          </a:r>
          <a:r>
            <a:rPr lang="de-DE" noProof="0" dirty="0"/>
            <a:t> erfolgreich abgeschlossen haben, können Sie die </a:t>
          </a:r>
          <a:r>
            <a:rPr lang="de-DE" b="1" noProof="0" dirty="0"/>
            <a:t>Hauptbuchbelege direkt buchen</a:t>
          </a:r>
          <a:r>
            <a:rPr lang="de-DE" noProof="0" dirty="0"/>
            <a:t>. </a:t>
          </a:r>
        </a:p>
      </dgm:t>
    </dgm:pt>
    <dgm:pt modelId="{9131BF3F-E58D-41E3-8BC2-029CF6370BB1}" type="parTrans" cxnId="{B81DF770-E04F-406D-998B-C4151BBE4D59}">
      <dgm:prSet/>
      <dgm:spPr/>
      <dgm:t>
        <a:bodyPr/>
        <a:lstStyle/>
        <a:p>
          <a:endParaRPr lang="en-US"/>
        </a:p>
      </dgm:t>
    </dgm:pt>
    <dgm:pt modelId="{5EDB7B56-271C-4771-ACE8-76FE11284E5E}" type="sibTrans" cxnId="{B81DF770-E04F-406D-998B-C4151BBE4D59}">
      <dgm:prSet/>
      <dgm:spPr/>
      <dgm:t>
        <a:bodyPr/>
        <a:lstStyle/>
        <a:p>
          <a:endParaRPr lang="en-US"/>
        </a:p>
      </dgm:t>
    </dgm:pt>
    <dgm:pt modelId="{572B8003-2307-4389-A978-893618E7B0C6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 noProof="0" dirty="0"/>
            <a:t>Buchungen</a:t>
          </a:r>
          <a:r>
            <a:rPr lang="de-DE" noProof="0" dirty="0"/>
            <a:t> können </a:t>
          </a:r>
          <a:r>
            <a:rPr lang="de-DE" b="1" noProof="0" dirty="0"/>
            <a:t>für alle relevanten Bücher der Konten</a:t>
          </a:r>
          <a:r>
            <a:rPr lang="de-DE" noProof="0" dirty="0"/>
            <a:t>, für die Sie verantwortlich sind, </a:t>
          </a:r>
          <a:r>
            <a:rPr lang="de-DE" b="1" noProof="0" dirty="0"/>
            <a:t>vorgenommen</a:t>
          </a:r>
          <a:r>
            <a:rPr lang="de-DE" noProof="0" dirty="0"/>
            <a:t> werden. </a:t>
          </a:r>
        </a:p>
      </dgm:t>
    </dgm:pt>
    <dgm:pt modelId="{BCCC17E9-E9C0-4A75-864E-7E9A998AE5B0}" type="parTrans" cxnId="{BAF3BAF5-0783-4E2C-BA3C-CAF903DA0815}">
      <dgm:prSet/>
      <dgm:spPr/>
      <dgm:t>
        <a:bodyPr/>
        <a:lstStyle/>
        <a:p>
          <a:endParaRPr lang="en-US"/>
        </a:p>
      </dgm:t>
    </dgm:pt>
    <dgm:pt modelId="{ABBF44E7-0FF4-4574-9F25-71044DE0640A}" type="sibTrans" cxnId="{BAF3BAF5-0783-4E2C-BA3C-CAF903DA0815}">
      <dgm:prSet/>
      <dgm:spPr/>
      <dgm:t>
        <a:bodyPr/>
        <a:lstStyle/>
        <a:p>
          <a:endParaRPr lang="en-US"/>
        </a:p>
      </dgm:t>
    </dgm:pt>
    <dgm:pt modelId="{A43D7263-C2BF-47E8-AFE7-2310D64B78E9}" type="pres">
      <dgm:prSet presAssocID="{20BC503A-F769-413C-BB8F-681616174580}" presName="root" presStyleCnt="0">
        <dgm:presLayoutVars>
          <dgm:dir/>
          <dgm:resizeHandles val="exact"/>
        </dgm:presLayoutVars>
      </dgm:prSet>
      <dgm:spPr/>
    </dgm:pt>
    <dgm:pt modelId="{A83D654E-3199-4382-8AA2-CD1CC283075F}" type="pres">
      <dgm:prSet presAssocID="{F66F1D00-1169-492D-B0D2-8CAF51195C7C}" presName="compNode" presStyleCnt="0"/>
      <dgm:spPr/>
    </dgm:pt>
    <dgm:pt modelId="{BBEF6009-80CE-44B2-BE02-832925BBEB72}" type="pres">
      <dgm:prSet presAssocID="{F66F1D00-1169-492D-B0D2-8CAF51195C7C}" presName="bgRect" presStyleLbl="bgShp" presStyleIdx="0" presStyleCnt="3"/>
      <dgm:spPr/>
    </dgm:pt>
    <dgm:pt modelId="{C01CF249-9CF3-48FA-A6C4-33B11792E216}" type="pres">
      <dgm:prSet presAssocID="{F66F1D00-1169-492D-B0D2-8CAF51195C7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gisztráció"/>
        </a:ext>
      </dgm:extLst>
    </dgm:pt>
    <dgm:pt modelId="{63DD9F47-12D3-42E8-A992-3860AE891976}" type="pres">
      <dgm:prSet presAssocID="{F66F1D00-1169-492D-B0D2-8CAF51195C7C}" presName="spaceRect" presStyleCnt="0"/>
      <dgm:spPr/>
    </dgm:pt>
    <dgm:pt modelId="{D3E5520C-6A30-41FA-BC87-5CB9F85A1459}" type="pres">
      <dgm:prSet presAssocID="{F66F1D00-1169-492D-B0D2-8CAF51195C7C}" presName="parTx" presStyleLbl="revTx" presStyleIdx="0" presStyleCnt="3">
        <dgm:presLayoutVars>
          <dgm:chMax val="0"/>
          <dgm:chPref val="0"/>
        </dgm:presLayoutVars>
      </dgm:prSet>
      <dgm:spPr/>
    </dgm:pt>
    <dgm:pt modelId="{4C93ABED-F7C8-409F-9FAE-AEA58BA4059C}" type="pres">
      <dgm:prSet presAssocID="{C342ADEA-A181-4E59-9428-E045170A7109}" presName="sibTrans" presStyleCnt="0"/>
      <dgm:spPr/>
    </dgm:pt>
    <dgm:pt modelId="{9059C3FE-69AF-4F20-9988-9CF399D29128}" type="pres">
      <dgm:prSet presAssocID="{55F744F9-6D1F-4876-A556-97FEE280C2D0}" presName="compNode" presStyleCnt="0"/>
      <dgm:spPr/>
    </dgm:pt>
    <dgm:pt modelId="{03B97F6A-6D61-4830-A747-71EE72FE41EE}" type="pres">
      <dgm:prSet presAssocID="{55F744F9-6D1F-4876-A556-97FEE280C2D0}" presName="bgRect" presStyleLbl="bgShp" presStyleIdx="1" presStyleCnt="3"/>
      <dgm:spPr/>
    </dgm:pt>
    <dgm:pt modelId="{E987E2F6-BE3A-4BEF-8B49-5A8648803A1D}" type="pres">
      <dgm:prSet presAssocID="{55F744F9-6D1F-4876-A556-97FEE280C2D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ópehely"/>
        </a:ext>
      </dgm:extLst>
    </dgm:pt>
    <dgm:pt modelId="{F2B0774B-1268-46A2-928F-59C5DD591D29}" type="pres">
      <dgm:prSet presAssocID="{55F744F9-6D1F-4876-A556-97FEE280C2D0}" presName="spaceRect" presStyleCnt="0"/>
      <dgm:spPr/>
    </dgm:pt>
    <dgm:pt modelId="{EEB2E6FD-76E9-4EA6-B8AE-D14EA81CE8DB}" type="pres">
      <dgm:prSet presAssocID="{55F744F9-6D1F-4876-A556-97FEE280C2D0}" presName="parTx" presStyleLbl="revTx" presStyleIdx="1" presStyleCnt="3">
        <dgm:presLayoutVars>
          <dgm:chMax val="0"/>
          <dgm:chPref val="0"/>
        </dgm:presLayoutVars>
      </dgm:prSet>
      <dgm:spPr/>
    </dgm:pt>
    <dgm:pt modelId="{1821D861-4C7C-4281-B2FE-5A21E6A1AD86}" type="pres">
      <dgm:prSet presAssocID="{5EDB7B56-271C-4771-ACE8-76FE11284E5E}" presName="sibTrans" presStyleCnt="0"/>
      <dgm:spPr/>
    </dgm:pt>
    <dgm:pt modelId="{634EA5FF-913E-4500-B609-1D8E3647B3AA}" type="pres">
      <dgm:prSet presAssocID="{572B8003-2307-4389-A978-893618E7B0C6}" presName="compNode" presStyleCnt="0"/>
      <dgm:spPr/>
    </dgm:pt>
    <dgm:pt modelId="{EC2B0EDD-D992-4086-9868-8CEA9E63412B}" type="pres">
      <dgm:prSet presAssocID="{572B8003-2307-4389-A978-893618E7B0C6}" presName="bgRect" presStyleLbl="bgShp" presStyleIdx="2" presStyleCnt="3"/>
      <dgm:spPr/>
    </dgm:pt>
    <dgm:pt modelId="{5D71D8F6-7553-486A-8566-261265164962}" type="pres">
      <dgm:prSet presAssocID="{572B8003-2307-4389-A978-893618E7B0C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eliratok"/>
        </a:ext>
      </dgm:extLst>
    </dgm:pt>
    <dgm:pt modelId="{8BCF280A-229F-4B91-8DBF-A803415D58A3}" type="pres">
      <dgm:prSet presAssocID="{572B8003-2307-4389-A978-893618E7B0C6}" presName="spaceRect" presStyleCnt="0"/>
      <dgm:spPr/>
    </dgm:pt>
    <dgm:pt modelId="{98FA6544-BF49-4791-B269-4E31CDF0B90C}" type="pres">
      <dgm:prSet presAssocID="{572B8003-2307-4389-A978-893618E7B0C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44DC107-746B-48CF-8419-D97299EDA072}" type="presOf" srcId="{572B8003-2307-4389-A978-893618E7B0C6}" destId="{98FA6544-BF49-4791-B269-4E31CDF0B90C}" srcOrd="0" destOrd="0" presId="urn:microsoft.com/office/officeart/2018/2/layout/IconVerticalSolidList"/>
    <dgm:cxn modelId="{AFCF2C17-B4D8-414A-8A97-DF1AC77DB5B4}" srcId="{20BC503A-F769-413C-BB8F-681616174580}" destId="{F66F1D00-1169-492D-B0D2-8CAF51195C7C}" srcOrd="0" destOrd="0" parTransId="{7792D67C-EF0B-4095-88D7-D8810899B5EA}" sibTransId="{C342ADEA-A181-4E59-9428-E045170A7109}"/>
    <dgm:cxn modelId="{6DC2E44D-9086-4A83-A789-1C596038B91F}" type="presOf" srcId="{F66F1D00-1169-492D-B0D2-8CAF51195C7C}" destId="{D3E5520C-6A30-41FA-BC87-5CB9F85A1459}" srcOrd="0" destOrd="0" presId="urn:microsoft.com/office/officeart/2018/2/layout/IconVerticalSolidList"/>
    <dgm:cxn modelId="{B81DF770-E04F-406D-998B-C4151BBE4D59}" srcId="{20BC503A-F769-413C-BB8F-681616174580}" destId="{55F744F9-6D1F-4876-A556-97FEE280C2D0}" srcOrd="1" destOrd="0" parTransId="{9131BF3F-E58D-41E3-8BC2-029CF6370BB1}" sibTransId="{5EDB7B56-271C-4771-ACE8-76FE11284E5E}"/>
    <dgm:cxn modelId="{0D61C9E5-CD5D-40D1-A82F-7E4BE61E8DA3}" type="presOf" srcId="{55F744F9-6D1F-4876-A556-97FEE280C2D0}" destId="{EEB2E6FD-76E9-4EA6-B8AE-D14EA81CE8DB}" srcOrd="0" destOrd="0" presId="urn:microsoft.com/office/officeart/2018/2/layout/IconVerticalSolidList"/>
    <dgm:cxn modelId="{A17CBAF3-18F2-4BD8-B476-021FC36641E3}" type="presOf" srcId="{20BC503A-F769-413C-BB8F-681616174580}" destId="{A43D7263-C2BF-47E8-AFE7-2310D64B78E9}" srcOrd="0" destOrd="0" presId="urn:microsoft.com/office/officeart/2018/2/layout/IconVerticalSolidList"/>
    <dgm:cxn modelId="{BAF3BAF5-0783-4E2C-BA3C-CAF903DA0815}" srcId="{20BC503A-F769-413C-BB8F-681616174580}" destId="{572B8003-2307-4389-A978-893618E7B0C6}" srcOrd="2" destOrd="0" parTransId="{BCCC17E9-E9C0-4A75-864E-7E9A998AE5B0}" sibTransId="{ABBF44E7-0FF4-4574-9F25-71044DE0640A}"/>
    <dgm:cxn modelId="{9A7F474A-ABEB-439E-B7D6-787DB1F8FBFE}" type="presParOf" srcId="{A43D7263-C2BF-47E8-AFE7-2310D64B78E9}" destId="{A83D654E-3199-4382-8AA2-CD1CC283075F}" srcOrd="0" destOrd="0" presId="urn:microsoft.com/office/officeart/2018/2/layout/IconVerticalSolidList"/>
    <dgm:cxn modelId="{0C0F4070-BDB7-4BC0-8FF3-570B0FEA50DB}" type="presParOf" srcId="{A83D654E-3199-4382-8AA2-CD1CC283075F}" destId="{BBEF6009-80CE-44B2-BE02-832925BBEB72}" srcOrd="0" destOrd="0" presId="urn:microsoft.com/office/officeart/2018/2/layout/IconVerticalSolidList"/>
    <dgm:cxn modelId="{AC98FB6F-52C5-4307-B8D9-059C0F5DE575}" type="presParOf" srcId="{A83D654E-3199-4382-8AA2-CD1CC283075F}" destId="{C01CF249-9CF3-48FA-A6C4-33B11792E216}" srcOrd="1" destOrd="0" presId="urn:microsoft.com/office/officeart/2018/2/layout/IconVerticalSolidList"/>
    <dgm:cxn modelId="{462AE961-7405-4B1B-BC8A-126009A5F489}" type="presParOf" srcId="{A83D654E-3199-4382-8AA2-CD1CC283075F}" destId="{63DD9F47-12D3-42E8-A992-3860AE891976}" srcOrd="2" destOrd="0" presId="urn:microsoft.com/office/officeart/2018/2/layout/IconVerticalSolidList"/>
    <dgm:cxn modelId="{164FCE2C-3F5C-4C09-82DF-A2B5FB9206CA}" type="presParOf" srcId="{A83D654E-3199-4382-8AA2-CD1CC283075F}" destId="{D3E5520C-6A30-41FA-BC87-5CB9F85A1459}" srcOrd="3" destOrd="0" presId="urn:microsoft.com/office/officeart/2018/2/layout/IconVerticalSolidList"/>
    <dgm:cxn modelId="{F66B82F8-F397-4B46-B619-9971630556FB}" type="presParOf" srcId="{A43D7263-C2BF-47E8-AFE7-2310D64B78E9}" destId="{4C93ABED-F7C8-409F-9FAE-AEA58BA4059C}" srcOrd="1" destOrd="0" presId="urn:microsoft.com/office/officeart/2018/2/layout/IconVerticalSolidList"/>
    <dgm:cxn modelId="{66C709A1-F0E2-4553-8FC3-AE780DB40889}" type="presParOf" srcId="{A43D7263-C2BF-47E8-AFE7-2310D64B78E9}" destId="{9059C3FE-69AF-4F20-9988-9CF399D29128}" srcOrd="2" destOrd="0" presId="urn:microsoft.com/office/officeart/2018/2/layout/IconVerticalSolidList"/>
    <dgm:cxn modelId="{BF4A6BEB-4CEB-41CB-8882-35EC96D7228F}" type="presParOf" srcId="{9059C3FE-69AF-4F20-9988-9CF399D29128}" destId="{03B97F6A-6D61-4830-A747-71EE72FE41EE}" srcOrd="0" destOrd="0" presId="urn:microsoft.com/office/officeart/2018/2/layout/IconVerticalSolidList"/>
    <dgm:cxn modelId="{F02618BB-B715-4531-BBCD-08531B850E1D}" type="presParOf" srcId="{9059C3FE-69AF-4F20-9988-9CF399D29128}" destId="{E987E2F6-BE3A-4BEF-8B49-5A8648803A1D}" srcOrd="1" destOrd="0" presId="urn:microsoft.com/office/officeart/2018/2/layout/IconVerticalSolidList"/>
    <dgm:cxn modelId="{915A1499-B605-4AE3-AB84-79DC50347141}" type="presParOf" srcId="{9059C3FE-69AF-4F20-9988-9CF399D29128}" destId="{F2B0774B-1268-46A2-928F-59C5DD591D29}" srcOrd="2" destOrd="0" presId="urn:microsoft.com/office/officeart/2018/2/layout/IconVerticalSolidList"/>
    <dgm:cxn modelId="{2CCA895C-3864-4DBF-8F7F-97D711021305}" type="presParOf" srcId="{9059C3FE-69AF-4F20-9988-9CF399D29128}" destId="{EEB2E6FD-76E9-4EA6-B8AE-D14EA81CE8DB}" srcOrd="3" destOrd="0" presId="urn:microsoft.com/office/officeart/2018/2/layout/IconVerticalSolidList"/>
    <dgm:cxn modelId="{63A65813-BA06-438B-A2BB-D0919AAB0951}" type="presParOf" srcId="{A43D7263-C2BF-47E8-AFE7-2310D64B78E9}" destId="{1821D861-4C7C-4281-B2FE-5A21E6A1AD86}" srcOrd="3" destOrd="0" presId="urn:microsoft.com/office/officeart/2018/2/layout/IconVerticalSolidList"/>
    <dgm:cxn modelId="{C23058D1-7B9F-415C-BDD8-A45161F3CDEA}" type="presParOf" srcId="{A43D7263-C2BF-47E8-AFE7-2310D64B78E9}" destId="{634EA5FF-913E-4500-B609-1D8E3647B3AA}" srcOrd="4" destOrd="0" presId="urn:microsoft.com/office/officeart/2018/2/layout/IconVerticalSolidList"/>
    <dgm:cxn modelId="{7D37F225-30AC-4FA1-9EC6-0E40FC0243B5}" type="presParOf" srcId="{634EA5FF-913E-4500-B609-1D8E3647B3AA}" destId="{EC2B0EDD-D992-4086-9868-8CEA9E63412B}" srcOrd="0" destOrd="0" presId="urn:microsoft.com/office/officeart/2018/2/layout/IconVerticalSolidList"/>
    <dgm:cxn modelId="{332F7093-5F3F-4D52-8E2F-26202D51E016}" type="presParOf" srcId="{634EA5FF-913E-4500-B609-1D8E3647B3AA}" destId="{5D71D8F6-7553-486A-8566-261265164962}" srcOrd="1" destOrd="0" presId="urn:microsoft.com/office/officeart/2018/2/layout/IconVerticalSolidList"/>
    <dgm:cxn modelId="{B5B87823-B87F-42B8-970D-BAAF6F6BAC35}" type="presParOf" srcId="{634EA5FF-913E-4500-B609-1D8E3647B3AA}" destId="{8BCF280A-229F-4B91-8DBF-A803415D58A3}" srcOrd="2" destOrd="0" presId="urn:microsoft.com/office/officeart/2018/2/layout/IconVerticalSolidList"/>
    <dgm:cxn modelId="{0602E79B-FD5D-4058-9691-EF0727498E6E}" type="presParOf" srcId="{634EA5FF-913E-4500-B609-1D8E3647B3AA}" destId="{98FA6544-BF49-4791-B269-4E31CDF0B90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2.xml><?xml version="1.0" encoding="utf-8"?>
<dgm:dataModel xmlns:dgm="http://schemas.openxmlformats.org/drawingml/2006/diagram" xmlns:a="http://schemas.openxmlformats.org/drawingml/2006/main">
  <dgm:ptLst>
    <dgm:pt modelId="{FFC5A3C8-03BF-42E5-B79C-190F0B32500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B82829-F7D1-4DDF-B0B8-FB195EF1612E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noProof="0" dirty="0"/>
            <a:t>Um </a:t>
          </a:r>
          <a:r>
            <a:rPr lang="de-DE" b="1" noProof="0" dirty="0"/>
            <a:t>Zeit</a:t>
          </a:r>
          <a:r>
            <a:rPr lang="de-DE" noProof="0" dirty="0"/>
            <a:t> und Aufwand zu </a:t>
          </a:r>
          <a:r>
            <a:rPr lang="de-DE" b="1" noProof="0" dirty="0"/>
            <a:t>sparen</a:t>
          </a:r>
          <a:r>
            <a:rPr lang="de-DE" noProof="0" dirty="0"/>
            <a:t> beim Erfassen von Informationen für zahlreiche </a:t>
          </a:r>
          <a:r>
            <a:rPr lang="de-DE" b="1" noProof="0" dirty="0"/>
            <a:t>Buchungsbelege</a:t>
          </a:r>
          <a:r>
            <a:rPr lang="de-DE" noProof="0" dirty="0"/>
            <a:t>, legen Sie </a:t>
          </a:r>
          <a:r>
            <a:rPr lang="de-DE" b="1" noProof="0" dirty="0"/>
            <a:t>Buchungsbelegvorlagen</a:t>
          </a:r>
          <a:r>
            <a:rPr lang="de-DE" noProof="0" dirty="0"/>
            <a:t> gemäß Ihren Anforderungen an mit der App Buchungsbelegvorlagen verwalten.</a:t>
          </a:r>
        </a:p>
      </dgm:t>
    </dgm:pt>
    <dgm:pt modelId="{EC97266B-7162-4655-BD8D-E3BF9E3ECBB5}" type="sibTrans" cxnId="{FCADD564-8C08-4D4B-AA04-26DB0D85D325}">
      <dgm:prSet/>
      <dgm:spPr/>
      <dgm:t>
        <a:bodyPr/>
        <a:lstStyle/>
        <a:p>
          <a:endParaRPr lang="en-US"/>
        </a:p>
      </dgm:t>
    </dgm:pt>
    <dgm:pt modelId="{96BE309C-949B-4AA5-B64D-35B92E74D08E}" type="parTrans" cxnId="{FCADD564-8C08-4D4B-AA04-26DB0D85D325}">
      <dgm:prSet/>
      <dgm:spPr/>
      <dgm:t>
        <a:bodyPr/>
        <a:lstStyle/>
        <a:p>
          <a:endParaRPr lang="en-US"/>
        </a:p>
      </dgm:t>
    </dgm:pt>
    <dgm:pt modelId="{8D2CA36F-36F1-43EA-A2FA-043D81517E74}" type="pres">
      <dgm:prSet presAssocID="{FFC5A3C8-03BF-42E5-B79C-190F0B325000}" presName="root" presStyleCnt="0">
        <dgm:presLayoutVars>
          <dgm:dir/>
          <dgm:resizeHandles val="exact"/>
        </dgm:presLayoutVars>
      </dgm:prSet>
      <dgm:spPr/>
    </dgm:pt>
    <dgm:pt modelId="{29C317D6-2932-4462-A1E1-2F4A1296CF97}" type="pres">
      <dgm:prSet presAssocID="{4AB82829-F7D1-4DDF-B0B8-FB195EF1612E}" presName="compNode" presStyleCnt="0"/>
      <dgm:spPr/>
    </dgm:pt>
    <dgm:pt modelId="{AE15BA47-4742-41B3-BC6D-01BFCB15A547}" type="pres">
      <dgm:prSet presAssocID="{4AB82829-F7D1-4DDF-B0B8-FB195EF1612E}" presName="bgRect" presStyleLbl="bgShp" presStyleIdx="0" presStyleCnt="1" custScaleY="172555" custLinFactNeighborY="-42335"/>
      <dgm:spPr/>
    </dgm:pt>
    <dgm:pt modelId="{B0F3126B-BBA0-485A-9869-2BC4D4564B39}" type="pres">
      <dgm:prSet presAssocID="{4AB82829-F7D1-4DDF-B0B8-FB195EF1612E}" presName="iconRect" presStyleLbl="node1" presStyleIdx="0" presStyleCnt="1" custLinFactY="-48149" custLinFactNeighborX="-11573" custLinFactNeighborY="-1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C457B32D-DC83-436B-98F3-9EE229792F1A}" type="pres">
      <dgm:prSet presAssocID="{4AB82829-F7D1-4DDF-B0B8-FB195EF1612E}" presName="spaceRect" presStyleCnt="0"/>
      <dgm:spPr/>
    </dgm:pt>
    <dgm:pt modelId="{9A457492-CEEE-4A25-BA41-A71C046230EE}" type="pres">
      <dgm:prSet presAssocID="{4AB82829-F7D1-4DDF-B0B8-FB195EF1612E}" presName="parTx" presStyleLbl="revTx" presStyleIdx="0" presStyleCnt="1" custScaleX="98934" custScaleY="145031" custLinFactNeighborX="-1820" custLinFactNeighborY="-52811">
        <dgm:presLayoutVars>
          <dgm:chMax val="0"/>
          <dgm:chPref val="0"/>
        </dgm:presLayoutVars>
      </dgm:prSet>
      <dgm:spPr/>
    </dgm:pt>
  </dgm:ptLst>
  <dgm:cxnLst>
    <dgm:cxn modelId="{C4601429-BB76-4108-84EF-6E177DD0B5FB}" type="presOf" srcId="{FFC5A3C8-03BF-42E5-B79C-190F0B325000}" destId="{8D2CA36F-36F1-43EA-A2FA-043D81517E74}" srcOrd="0" destOrd="0" presId="urn:microsoft.com/office/officeart/2018/2/layout/IconVerticalSolidList"/>
    <dgm:cxn modelId="{085D5644-1F67-46D5-8F87-5ACE50B5D5C5}" type="presOf" srcId="{4AB82829-F7D1-4DDF-B0B8-FB195EF1612E}" destId="{9A457492-CEEE-4A25-BA41-A71C046230EE}" srcOrd="0" destOrd="0" presId="urn:microsoft.com/office/officeart/2018/2/layout/IconVerticalSolidList"/>
    <dgm:cxn modelId="{FCADD564-8C08-4D4B-AA04-26DB0D85D325}" srcId="{FFC5A3C8-03BF-42E5-B79C-190F0B325000}" destId="{4AB82829-F7D1-4DDF-B0B8-FB195EF1612E}" srcOrd="0" destOrd="0" parTransId="{96BE309C-949B-4AA5-B64D-35B92E74D08E}" sibTransId="{EC97266B-7162-4655-BD8D-E3BF9E3ECBB5}"/>
    <dgm:cxn modelId="{190DD11A-D8F9-4247-BEF9-A0A86C949D6A}" type="presParOf" srcId="{8D2CA36F-36F1-43EA-A2FA-043D81517E74}" destId="{29C317D6-2932-4462-A1E1-2F4A1296CF97}" srcOrd="0" destOrd="0" presId="urn:microsoft.com/office/officeart/2018/2/layout/IconVerticalSolidList"/>
    <dgm:cxn modelId="{CDDFC5D4-FA47-48A3-820E-D3EB8295D0F7}" type="presParOf" srcId="{29C317D6-2932-4462-A1E1-2F4A1296CF97}" destId="{AE15BA47-4742-41B3-BC6D-01BFCB15A547}" srcOrd="0" destOrd="0" presId="urn:microsoft.com/office/officeart/2018/2/layout/IconVerticalSolidList"/>
    <dgm:cxn modelId="{FECFA6BB-14B0-4D64-A2AE-4829045368BF}" type="presParOf" srcId="{29C317D6-2932-4462-A1E1-2F4A1296CF97}" destId="{B0F3126B-BBA0-485A-9869-2BC4D4564B39}" srcOrd="1" destOrd="0" presId="urn:microsoft.com/office/officeart/2018/2/layout/IconVerticalSolidList"/>
    <dgm:cxn modelId="{B6367800-03C3-4FEE-B267-5FEB10506A75}" type="presParOf" srcId="{29C317D6-2932-4462-A1E1-2F4A1296CF97}" destId="{C457B32D-DC83-436B-98F3-9EE229792F1A}" srcOrd="2" destOrd="0" presId="urn:microsoft.com/office/officeart/2018/2/layout/IconVerticalSolidList"/>
    <dgm:cxn modelId="{08531255-2D5B-42E0-B79D-9271E1949EAB}" type="presParOf" srcId="{29C317D6-2932-4462-A1E1-2F4A1296CF97}" destId="{9A457492-CEEE-4A25-BA41-A71C046230E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3.xml><?xml version="1.0" encoding="utf-8"?>
<dgm:dataModel xmlns:dgm="http://schemas.openxmlformats.org/drawingml/2006/diagram" xmlns:a="http://schemas.openxmlformats.org/drawingml/2006/main">
  <dgm:ptLst>
    <dgm:pt modelId="{20BC503A-F769-413C-BB8F-68161617458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6F1D00-1169-492D-B0D2-8CAF51195C7C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 noProof="0" dirty="0"/>
            <a:t>Wenn</a:t>
          </a:r>
          <a:r>
            <a:rPr lang="de-DE" noProof="0" dirty="0"/>
            <a:t> der </a:t>
          </a:r>
          <a:r>
            <a:rPr lang="de-DE" b="1" noProof="0" dirty="0"/>
            <a:t>Saldo</a:t>
          </a:r>
          <a:r>
            <a:rPr lang="de-DE" noProof="0" dirty="0"/>
            <a:t> des Belegs </a:t>
          </a:r>
          <a:r>
            <a:rPr lang="de-DE" b="1" noProof="0" dirty="0"/>
            <a:t>Null</a:t>
          </a:r>
          <a:r>
            <a:rPr lang="de-DE" noProof="0" dirty="0"/>
            <a:t> ergibt, können Sie den </a:t>
          </a:r>
          <a:r>
            <a:rPr lang="de-DE" b="1" i="1" noProof="0" dirty="0"/>
            <a:t>Beleg buchen</a:t>
          </a:r>
          <a:r>
            <a:rPr lang="de-DE" noProof="0" dirty="0"/>
            <a:t>.</a:t>
          </a:r>
          <a:endParaRPr lang="de-DE" b="0" noProof="0" dirty="0"/>
        </a:p>
      </dgm:t>
    </dgm:pt>
    <dgm:pt modelId="{7792D67C-EF0B-4095-88D7-D8810899B5EA}" type="parTrans" cxnId="{AFCF2C17-B4D8-414A-8A97-DF1AC77DB5B4}">
      <dgm:prSet/>
      <dgm:spPr/>
      <dgm:t>
        <a:bodyPr/>
        <a:lstStyle/>
        <a:p>
          <a:endParaRPr lang="en-US"/>
        </a:p>
      </dgm:t>
    </dgm:pt>
    <dgm:pt modelId="{C342ADEA-A181-4E59-9428-E045170A7109}" type="sibTrans" cxnId="{AFCF2C17-B4D8-414A-8A97-DF1AC77DB5B4}">
      <dgm:prSet/>
      <dgm:spPr/>
      <dgm:t>
        <a:bodyPr/>
        <a:lstStyle/>
        <a:p>
          <a:endParaRPr lang="en-US"/>
        </a:p>
      </dgm:t>
    </dgm:pt>
    <dgm:pt modelId="{55F744F9-6D1F-4876-A556-97FEE280C2D0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 noProof="0" dirty="0"/>
            <a:t>Beim Buchen</a:t>
          </a:r>
          <a:r>
            <a:rPr lang="de-DE" noProof="0" dirty="0"/>
            <a:t> schreibt das System die </a:t>
          </a:r>
          <a:r>
            <a:rPr lang="de-DE" b="1" noProof="0" dirty="0"/>
            <a:t>Summensätze des im Belegkopf</a:t>
          </a:r>
          <a:r>
            <a:rPr lang="de-DE" noProof="0" dirty="0"/>
            <a:t> angegebenen Abstimmschlüssels sowie ggf. die Beträge im Cash Management fort.</a:t>
          </a:r>
        </a:p>
      </dgm:t>
    </dgm:pt>
    <dgm:pt modelId="{9131BF3F-E58D-41E3-8BC2-029CF6370BB1}" type="parTrans" cxnId="{B81DF770-E04F-406D-998B-C4151BBE4D59}">
      <dgm:prSet/>
      <dgm:spPr/>
      <dgm:t>
        <a:bodyPr/>
        <a:lstStyle/>
        <a:p>
          <a:endParaRPr lang="en-US"/>
        </a:p>
      </dgm:t>
    </dgm:pt>
    <dgm:pt modelId="{5EDB7B56-271C-4771-ACE8-76FE11284E5E}" type="sibTrans" cxnId="{B81DF770-E04F-406D-998B-C4151BBE4D59}">
      <dgm:prSet/>
      <dgm:spPr/>
      <dgm:t>
        <a:bodyPr/>
        <a:lstStyle/>
        <a:p>
          <a:endParaRPr lang="en-US"/>
        </a:p>
      </dgm:t>
    </dgm:pt>
    <dgm:pt modelId="{572B8003-2307-4389-A978-893618E7B0C6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noProof="0" dirty="0"/>
            <a:t>Sie buchen den Beleg mit der App </a:t>
          </a:r>
          <a:r>
            <a:rPr lang="de-DE" b="1" i="1" noProof="0" dirty="0"/>
            <a:t>Beleg buchen</a:t>
          </a:r>
          <a:r>
            <a:rPr lang="de-DE" noProof="0" dirty="0"/>
            <a:t> (FPE1).</a:t>
          </a:r>
        </a:p>
      </dgm:t>
    </dgm:pt>
    <dgm:pt modelId="{BCCC17E9-E9C0-4A75-864E-7E9A998AE5B0}" type="parTrans" cxnId="{BAF3BAF5-0783-4E2C-BA3C-CAF903DA0815}">
      <dgm:prSet/>
      <dgm:spPr/>
      <dgm:t>
        <a:bodyPr/>
        <a:lstStyle/>
        <a:p>
          <a:endParaRPr lang="en-US"/>
        </a:p>
      </dgm:t>
    </dgm:pt>
    <dgm:pt modelId="{ABBF44E7-0FF4-4574-9F25-71044DE0640A}" type="sibTrans" cxnId="{BAF3BAF5-0783-4E2C-BA3C-CAF903DA0815}">
      <dgm:prSet/>
      <dgm:spPr/>
      <dgm:t>
        <a:bodyPr/>
        <a:lstStyle/>
        <a:p>
          <a:endParaRPr lang="en-US"/>
        </a:p>
      </dgm:t>
    </dgm:pt>
    <dgm:pt modelId="{A43D7263-C2BF-47E8-AFE7-2310D64B78E9}" type="pres">
      <dgm:prSet presAssocID="{20BC503A-F769-413C-BB8F-681616174580}" presName="root" presStyleCnt="0">
        <dgm:presLayoutVars>
          <dgm:dir/>
          <dgm:resizeHandles val="exact"/>
        </dgm:presLayoutVars>
      </dgm:prSet>
      <dgm:spPr/>
    </dgm:pt>
    <dgm:pt modelId="{A83D654E-3199-4382-8AA2-CD1CC283075F}" type="pres">
      <dgm:prSet presAssocID="{F66F1D00-1169-492D-B0D2-8CAF51195C7C}" presName="compNode" presStyleCnt="0"/>
      <dgm:spPr/>
    </dgm:pt>
    <dgm:pt modelId="{BBEF6009-80CE-44B2-BE02-832925BBEB72}" type="pres">
      <dgm:prSet presAssocID="{F66F1D00-1169-492D-B0D2-8CAF51195C7C}" presName="bgRect" presStyleLbl="bgShp" presStyleIdx="0" presStyleCnt="3"/>
      <dgm:spPr/>
    </dgm:pt>
    <dgm:pt modelId="{C01CF249-9CF3-48FA-A6C4-33B11792E216}" type="pres">
      <dgm:prSet presAssocID="{F66F1D00-1169-492D-B0D2-8CAF51195C7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gisztráció"/>
        </a:ext>
      </dgm:extLst>
    </dgm:pt>
    <dgm:pt modelId="{63DD9F47-12D3-42E8-A992-3860AE891976}" type="pres">
      <dgm:prSet presAssocID="{F66F1D00-1169-492D-B0D2-8CAF51195C7C}" presName="spaceRect" presStyleCnt="0"/>
      <dgm:spPr/>
    </dgm:pt>
    <dgm:pt modelId="{D3E5520C-6A30-41FA-BC87-5CB9F85A1459}" type="pres">
      <dgm:prSet presAssocID="{F66F1D00-1169-492D-B0D2-8CAF51195C7C}" presName="parTx" presStyleLbl="revTx" presStyleIdx="0" presStyleCnt="3">
        <dgm:presLayoutVars>
          <dgm:chMax val="0"/>
          <dgm:chPref val="0"/>
        </dgm:presLayoutVars>
      </dgm:prSet>
      <dgm:spPr/>
    </dgm:pt>
    <dgm:pt modelId="{4C93ABED-F7C8-409F-9FAE-AEA58BA4059C}" type="pres">
      <dgm:prSet presAssocID="{C342ADEA-A181-4E59-9428-E045170A7109}" presName="sibTrans" presStyleCnt="0"/>
      <dgm:spPr/>
    </dgm:pt>
    <dgm:pt modelId="{9059C3FE-69AF-4F20-9988-9CF399D29128}" type="pres">
      <dgm:prSet presAssocID="{55F744F9-6D1F-4876-A556-97FEE280C2D0}" presName="compNode" presStyleCnt="0"/>
      <dgm:spPr/>
    </dgm:pt>
    <dgm:pt modelId="{03B97F6A-6D61-4830-A747-71EE72FE41EE}" type="pres">
      <dgm:prSet presAssocID="{55F744F9-6D1F-4876-A556-97FEE280C2D0}" presName="bgRect" presStyleLbl="bgShp" presStyleIdx="1" presStyleCnt="3"/>
      <dgm:spPr/>
    </dgm:pt>
    <dgm:pt modelId="{E987E2F6-BE3A-4BEF-8B49-5A8648803A1D}" type="pres">
      <dgm:prSet presAssocID="{55F744F9-6D1F-4876-A556-97FEE280C2D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ópehely"/>
        </a:ext>
      </dgm:extLst>
    </dgm:pt>
    <dgm:pt modelId="{F2B0774B-1268-46A2-928F-59C5DD591D29}" type="pres">
      <dgm:prSet presAssocID="{55F744F9-6D1F-4876-A556-97FEE280C2D0}" presName="spaceRect" presStyleCnt="0"/>
      <dgm:spPr/>
    </dgm:pt>
    <dgm:pt modelId="{EEB2E6FD-76E9-4EA6-B8AE-D14EA81CE8DB}" type="pres">
      <dgm:prSet presAssocID="{55F744F9-6D1F-4876-A556-97FEE280C2D0}" presName="parTx" presStyleLbl="revTx" presStyleIdx="1" presStyleCnt="3">
        <dgm:presLayoutVars>
          <dgm:chMax val="0"/>
          <dgm:chPref val="0"/>
        </dgm:presLayoutVars>
      </dgm:prSet>
      <dgm:spPr/>
    </dgm:pt>
    <dgm:pt modelId="{1821D861-4C7C-4281-B2FE-5A21E6A1AD86}" type="pres">
      <dgm:prSet presAssocID="{5EDB7B56-271C-4771-ACE8-76FE11284E5E}" presName="sibTrans" presStyleCnt="0"/>
      <dgm:spPr/>
    </dgm:pt>
    <dgm:pt modelId="{634EA5FF-913E-4500-B609-1D8E3647B3AA}" type="pres">
      <dgm:prSet presAssocID="{572B8003-2307-4389-A978-893618E7B0C6}" presName="compNode" presStyleCnt="0"/>
      <dgm:spPr/>
    </dgm:pt>
    <dgm:pt modelId="{EC2B0EDD-D992-4086-9868-8CEA9E63412B}" type="pres">
      <dgm:prSet presAssocID="{572B8003-2307-4389-A978-893618E7B0C6}" presName="bgRect" presStyleLbl="bgShp" presStyleIdx="2" presStyleCnt="3"/>
      <dgm:spPr/>
    </dgm:pt>
    <dgm:pt modelId="{5D71D8F6-7553-486A-8566-261265164962}" type="pres">
      <dgm:prSet presAssocID="{572B8003-2307-4389-A978-893618E7B0C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eliratok"/>
        </a:ext>
      </dgm:extLst>
    </dgm:pt>
    <dgm:pt modelId="{8BCF280A-229F-4B91-8DBF-A803415D58A3}" type="pres">
      <dgm:prSet presAssocID="{572B8003-2307-4389-A978-893618E7B0C6}" presName="spaceRect" presStyleCnt="0"/>
      <dgm:spPr/>
    </dgm:pt>
    <dgm:pt modelId="{98FA6544-BF49-4791-B269-4E31CDF0B90C}" type="pres">
      <dgm:prSet presAssocID="{572B8003-2307-4389-A978-893618E7B0C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44DC107-746B-48CF-8419-D97299EDA072}" type="presOf" srcId="{572B8003-2307-4389-A978-893618E7B0C6}" destId="{98FA6544-BF49-4791-B269-4E31CDF0B90C}" srcOrd="0" destOrd="0" presId="urn:microsoft.com/office/officeart/2018/2/layout/IconVerticalSolidList"/>
    <dgm:cxn modelId="{AFCF2C17-B4D8-414A-8A97-DF1AC77DB5B4}" srcId="{20BC503A-F769-413C-BB8F-681616174580}" destId="{F66F1D00-1169-492D-B0D2-8CAF51195C7C}" srcOrd="0" destOrd="0" parTransId="{7792D67C-EF0B-4095-88D7-D8810899B5EA}" sibTransId="{C342ADEA-A181-4E59-9428-E045170A7109}"/>
    <dgm:cxn modelId="{6DC2E44D-9086-4A83-A789-1C596038B91F}" type="presOf" srcId="{F66F1D00-1169-492D-B0D2-8CAF51195C7C}" destId="{D3E5520C-6A30-41FA-BC87-5CB9F85A1459}" srcOrd="0" destOrd="0" presId="urn:microsoft.com/office/officeart/2018/2/layout/IconVerticalSolidList"/>
    <dgm:cxn modelId="{B81DF770-E04F-406D-998B-C4151BBE4D59}" srcId="{20BC503A-F769-413C-BB8F-681616174580}" destId="{55F744F9-6D1F-4876-A556-97FEE280C2D0}" srcOrd="1" destOrd="0" parTransId="{9131BF3F-E58D-41E3-8BC2-029CF6370BB1}" sibTransId="{5EDB7B56-271C-4771-ACE8-76FE11284E5E}"/>
    <dgm:cxn modelId="{0D61C9E5-CD5D-40D1-A82F-7E4BE61E8DA3}" type="presOf" srcId="{55F744F9-6D1F-4876-A556-97FEE280C2D0}" destId="{EEB2E6FD-76E9-4EA6-B8AE-D14EA81CE8DB}" srcOrd="0" destOrd="0" presId="urn:microsoft.com/office/officeart/2018/2/layout/IconVerticalSolidList"/>
    <dgm:cxn modelId="{A17CBAF3-18F2-4BD8-B476-021FC36641E3}" type="presOf" srcId="{20BC503A-F769-413C-BB8F-681616174580}" destId="{A43D7263-C2BF-47E8-AFE7-2310D64B78E9}" srcOrd="0" destOrd="0" presId="urn:microsoft.com/office/officeart/2018/2/layout/IconVerticalSolidList"/>
    <dgm:cxn modelId="{BAF3BAF5-0783-4E2C-BA3C-CAF903DA0815}" srcId="{20BC503A-F769-413C-BB8F-681616174580}" destId="{572B8003-2307-4389-A978-893618E7B0C6}" srcOrd="2" destOrd="0" parTransId="{BCCC17E9-E9C0-4A75-864E-7E9A998AE5B0}" sibTransId="{ABBF44E7-0FF4-4574-9F25-71044DE0640A}"/>
    <dgm:cxn modelId="{9A7F474A-ABEB-439E-B7D6-787DB1F8FBFE}" type="presParOf" srcId="{A43D7263-C2BF-47E8-AFE7-2310D64B78E9}" destId="{A83D654E-3199-4382-8AA2-CD1CC283075F}" srcOrd="0" destOrd="0" presId="urn:microsoft.com/office/officeart/2018/2/layout/IconVerticalSolidList"/>
    <dgm:cxn modelId="{0C0F4070-BDB7-4BC0-8FF3-570B0FEA50DB}" type="presParOf" srcId="{A83D654E-3199-4382-8AA2-CD1CC283075F}" destId="{BBEF6009-80CE-44B2-BE02-832925BBEB72}" srcOrd="0" destOrd="0" presId="urn:microsoft.com/office/officeart/2018/2/layout/IconVerticalSolidList"/>
    <dgm:cxn modelId="{AC98FB6F-52C5-4307-B8D9-059C0F5DE575}" type="presParOf" srcId="{A83D654E-3199-4382-8AA2-CD1CC283075F}" destId="{C01CF249-9CF3-48FA-A6C4-33B11792E216}" srcOrd="1" destOrd="0" presId="urn:microsoft.com/office/officeart/2018/2/layout/IconVerticalSolidList"/>
    <dgm:cxn modelId="{462AE961-7405-4B1B-BC8A-126009A5F489}" type="presParOf" srcId="{A83D654E-3199-4382-8AA2-CD1CC283075F}" destId="{63DD9F47-12D3-42E8-A992-3860AE891976}" srcOrd="2" destOrd="0" presId="urn:microsoft.com/office/officeart/2018/2/layout/IconVerticalSolidList"/>
    <dgm:cxn modelId="{164FCE2C-3F5C-4C09-82DF-A2B5FB9206CA}" type="presParOf" srcId="{A83D654E-3199-4382-8AA2-CD1CC283075F}" destId="{D3E5520C-6A30-41FA-BC87-5CB9F85A1459}" srcOrd="3" destOrd="0" presId="urn:microsoft.com/office/officeart/2018/2/layout/IconVerticalSolidList"/>
    <dgm:cxn modelId="{F66B82F8-F397-4B46-B619-9971630556FB}" type="presParOf" srcId="{A43D7263-C2BF-47E8-AFE7-2310D64B78E9}" destId="{4C93ABED-F7C8-409F-9FAE-AEA58BA4059C}" srcOrd="1" destOrd="0" presId="urn:microsoft.com/office/officeart/2018/2/layout/IconVerticalSolidList"/>
    <dgm:cxn modelId="{66C709A1-F0E2-4553-8FC3-AE780DB40889}" type="presParOf" srcId="{A43D7263-C2BF-47E8-AFE7-2310D64B78E9}" destId="{9059C3FE-69AF-4F20-9988-9CF399D29128}" srcOrd="2" destOrd="0" presId="urn:microsoft.com/office/officeart/2018/2/layout/IconVerticalSolidList"/>
    <dgm:cxn modelId="{BF4A6BEB-4CEB-41CB-8882-35EC96D7228F}" type="presParOf" srcId="{9059C3FE-69AF-4F20-9988-9CF399D29128}" destId="{03B97F6A-6D61-4830-A747-71EE72FE41EE}" srcOrd="0" destOrd="0" presId="urn:microsoft.com/office/officeart/2018/2/layout/IconVerticalSolidList"/>
    <dgm:cxn modelId="{F02618BB-B715-4531-BBCD-08531B850E1D}" type="presParOf" srcId="{9059C3FE-69AF-4F20-9988-9CF399D29128}" destId="{E987E2F6-BE3A-4BEF-8B49-5A8648803A1D}" srcOrd="1" destOrd="0" presId="urn:microsoft.com/office/officeart/2018/2/layout/IconVerticalSolidList"/>
    <dgm:cxn modelId="{915A1499-B605-4AE3-AB84-79DC50347141}" type="presParOf" srcId="{9059C3FE-69AF-4F20-9988-9CF399D29128}" destId="{F2B0774B-1268-46A2-928F-59C5DD591D29}" srcOrd="2" destOrd="0" presId="urn:microsoft.com/office/officeart/2018/2/layout/IconVerticalSolidList"/>
    <dgm:cxn modelId="{2CCA895C-3864-4DBF-8F7F-97D711021305}" type="presParOf" srcId="{9059C3FE-69AF-4F20-9988-9CF399D29128}" destId="{EEB2E6FD-76E9-4EA6-B8AE-D14EA81CE8DB}" srcOrd="3" destOrd="0" presId="urn:microsoft.com/office/officeart/2018/2/layout/IconVerticalSolidList"/>
    <dgm:cxn modelId="{63A65813-BA06-438B-A2BB-D0919AAB0951}" type="presParOf" srcId="{A43D7263-C2BF-47E8-AFE7-2310D64B78E9}" destId="{1821D861-4C7C-4281-B2FE-5A21E6A1AD86}" srcOrd="3" destOrd="0" presId="urn:microsoft.com/office/officeart/2018/2/layout/IconVerticalSolidList"/>
    <dgm:cxn modelId="{C23058D1-7B9F-415C-BDD8-A45161F3CDEA}" type="presParOf" srcId="{A43D7263-C2BF-47E8-AFE7-2310D64B78E9}" destId="{634EA5FF-913E-4500-B609-1D8E3647B3AA}" srcOrd="4" destOrd="0" presId="urn:microsoft.com/office/officeart/2018/2/layout/IconVerticalSolidList"/>
    <dgm:cxn modelId="{7D37F225-30AC-4FA1-9EC6-0E40FC0243B5}" type="presParOf" srcId="{634EA5FF-913E-4500-B609-1D8E3647B3AA}" destId="{EC2B0EDD-D992-4086-9868-8CEA9E63412B}" srcOrd="0" destOrd="0" presId="urn:microsoft.com/office/officeart/2018/2/layout/IconVerticalSolidList"/>
    <dgm:cxn modelId="{332F7093-5F3F-4D52-8E2F-26202D51E016}" type="presParOf" srcId="{634EA5FF-913E-4500-B609-1D8E3647B3AA}" destId="{5D71D8F6-7553-486A-8566-261265164962}" srcOrd="1" destOrd="0" presId="urn:microsoft.com/office/officeart/2018/2/layout/IconVerticalSolidList"/>
    <dgm:cxn modelId="{B5B87823-B87F-42B8-970D-BAAF6F6BAC35}" type="presParOf" srcId="{634EA5FF-913E-4500-B609-1D8E3647B3AA}" destId="{8BCF280A-229F-4B91-8DBF-A803415D58A3}" srcOrd="2" destOrd="0" presId="urn:microsoft.com/office/officeart/2018/2/layout/IconVerticalSolidList"/>
    <dgm:cxn modelId="{0602E79B-FD5D-4058-9691-EF0727498E6E}" type="presParOf" srcId="{634EA5FF-913E-4500-B609-1D8E3647B3AA}" destId="{98FA6544-BF49-4791-B269-4E31CDF0B90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4.xml><?xml version="1.0" encoding="utf-8"?>
<dgm:dataModel xmlns:dgm="http://schemas.openxmlformats.org/drawingml/2006/diagram" xmlns:a="http://schemas.openxmlformats.org/drawingml/2006/main">
  <dgm:ptLst>
    <dgm:pt modelId="{FFC5A3C8-03BF-42E5-B79C-190F0B32500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B82829-F7D1-4DDF-B0B8-FB195EF1612E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noProof="0" dirty="0"/>
            <a:t>Der </a:t>
          </a:r>
          <a:r>
            <a:rPr lang="de-DE" b="1" i="1" noProof="0" dirty="0"/>
            <a:t>„Beleg-Upload“</a:t>
          </a:r>
          <a:r>
            <a:rPr lang="de-DE" noProof="0" dirty="0"/>
            <a:t> von SAP HANA bezieht sich im Kontext der </a:t>
          </a:r>
          <a:r>
            <a:rPr lang="de-DE" b="1" i="1" noProof="0" dirty="0"/>
            <a:t>Finanzbuchhaltung (FI)</a:t>
          </a:r>
          <a:r>
            <a:rPr lang="de-DE" noProof="0" dirty="0"/>
            <a:t> typischerweise auf den </a:t>
          </a:r>
          <a:r>
            <a:rPr lang="de-DE" b="1" noProof="0" dirty="0"/>
            <a:t>Prozess des Importierens von Finanztransaktionsdaten</a:t>
          </a:r>
          <a:r>
            <a:rPr lang="de-DE" noProof="0" dirty="0"/>
            <a:t>, oft in Form von Journaleinträgen, in eine SAP HANA-Datenbank oder ein SAP HANA-System.</a:t>
          </a:r>
        </a:p>
      </dgm:t>
    </dgm:pt>
    <dgm:pt modelId="{EC97266B-7162-4655-BD8D-E3BF9E3ECBB5}" type="sibTrans" cxnId="{FCADD564-8C08-4D4B-AA04-26DB0D85D325}">
      <dgm:prSet/>
      <dgm:spPr/>
      <dgm:t>
        <a:bodyPr/>
        <a:lstStyle/>
        <a:p>
          <a:endParaRPr lang="en-US"/>
        </a:p>
      </dgm:t>
    </dgm:pt>
    <dgm:pt modelId="{96BE309C-949B-4AA5-B64D-35B92E74D08E}" type="parTrans" cxnId="{FCADD564-8C08-4D4B-AA04-26DB0D85D325}">
      <dgm:prSet/>
      <dgm:spPr/>
      <dgm:t>
        <a:bodyPr/>
        <a:lstStyle/>
        <a:p>
          <a:endParaRPr lang="en-US"/>
        </a:p>
      </dgm:t>
    </dgm:pt>
    <dgm:pt modelId="{8D2CA36F-36F1-43EA-A2FA-043D81517E74}" type="pres">
      <dgm:prSet presAssocID="{FFC5A3C8-03BF-42E5-B79C-190F0B325000}" presName="root" presStyleCnt="0">
        <dgm:presLayoutVars>
          <dgm:dir/>
          <dgm:resizeHandles val="exact"/>
        </dgm:presLayoutVars>
      </dgm:prSet>
      <dgm:spPr/>
    </dgm:pt>
    <dgm:pt modelId="{29C317D6-2932-4462-A1E1-2F4A1296CF97}" type="pres">
      <dgm:prSet presAssocID="{4AB82829-F7D1-4DDF-B0B8-FB195EF1612E}" presName="compNode" presStyleCnt="0"/>
      <dgm:spPr/>
    </dgm:pt>
    <dgm:pt modelId="{AE15BA47-4742-41B3-BC6D-01BFCB15A547}" type="pres">
      <dgm:prSet presAssocID="{4AB82829-F7D1-4DDF-B0B8-FB195EF1612E}" presName="bgRect" presStyleLbl="bgShp" presStyleIdx="0" presStyleCnt="1" custScaleY="172555" custLinFactNeighborY="-42335"/>
      <dgm:spPr/>
    </dgm:pt>
    <dgm:pt modelId="{B0F3126B-BBA0-485A-9869-2BC4D4564B39}" type="pres">
      <dgm:prSet presAssocID="{4AB82829-F7D1-4DDF-B0B8-FB195EF1612E}" presName="iconRect" presStyleLbl="node1" presStyleIdx="0" presStyleCnt="1" custLinFactY="-48149" custLinFactNeighborX="-11573" custLinFactNeighborY="-1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C457B32D-DC83-436B-98F3-9EE229792F1A}" type="pres">
      <dgm:prSet presAssocID="{4AB82829-F7D1-4DDF-B0B8-FB195EF1612E}" presName="spaceRect" presStyleCnt="0"/>
      <dgm:spPr/>
    </dgm:pt>
    <dgm:pt modelId="{9A457492-CEEE-4A25-BA41-A71C046230EE}" type="pres">
      <dgm:prSet presAssocID="{4AB82829-F7D1-4DDF-B0B8-FB195EF1612E}" presName="parTx" presStyleLbl="revTx" presStyleIdx="0" presStyleCnt="1" custScaleX="98934" custScaleY="177514" custLinFactNeighborX="-2705" custLinFactNeighborY="-42335">
        <dgm:presLayoutVars>
          <dgm:chMax val="0"/>
          <dgm:chPref val="0"/>
        </dgm:presLayoutVars>
      </dgm:prSet>
      <dgm:spPr/>
    </dgm:pt>
  </dgm:ptLst>
  <dgm:cxnLst>
    <dgm:cxn modelId="{C4601429-BB76-4108-84EF-6E177DD0B5FB}" type="presOf" srcId="{FFC5A3C8-03BF-42E5-B79C-190F0B325000}" destId="{8D2CA36F-36F1-43EA-A2FA-043D81517E74}" srcOrd="0" destOrd="0" presId="urn:microsoft.com/office/officeart/2018/2/layout/IconVerticalSolidList"/>
    <dgm:cxn modelId="{085D5644-1F67-46D5-8F87-5ACE50B5D5C5}" type="presOf" srcId="{4AB82829-F7D1-4DDF-B0B8-FB195EF1612E}" destId="{9A457492-CEEE-4A25-BA41-A71C046230EE}" srcOrd="0" destOrd="0" presId="urn:microsoft.com/office/officeart/2018/2/layout/IconVerticalSolidList"/>
    <dgm:cxn modelId="{FCADD564-8C08-4D4B-AA04-26DB0D85D325}" srcId="{FFC5A3C8-03BF-42E5-B79C-190F0B325000}" destId="{4AB82829-F7D1-4DDF-B0B8-FB195EF1612E}" srcOrd="0" destOrd="0" parTransId="{96BE309C-949B-4AA5-B64D-35B92E74D08E}" sibTransId="{EC97266B-7162-4655-BD8D-E3BF9E3ECBB5}"/>
    <dgm:cxn modelId="{190DD11A-D8F9-4247-BEF9-A0A86C949D6A}" type="presParOf" srcId="{8D2CA36F-36F1-43EA-A2FA-043D81517E74}" destId="{29C317D6-2932-4462-A1E1-2F4A1296CF97}" srcOrd="0" destOrd="0" presId="urn:microsoft.com/office/officeart/2018/2/layout/IconVerticalSolidList"/>
    <dgm:cxn modelId="{CDDFC5D4-FA47-48A3-820E-D3EB8295D0F7}" type="presParOf" srcId="{29C317D6-2932-4462-A1E1-2F4A1296CF97}" destId="{AE15BA47-4742-41B3-BC6D-01BFCB15A547}" srcOrd="0" destOrd="0" presId="urn:microsoft.com/office/officeart/2018/2/layout/IconVerticalSolidList"/>
    <dgm:cxn modelId="{FECFA6BB-14B0-4D64-A2AE-4829045368BF}" type="presParOf" srcId="{29C317D6-2932-4462-A1E1-2F4A1296CF97}" destId="{B0F3126B-BBA0-485A-9869-2BC4D4564B39}" srcOrd="1" destOrd="0" presId="urn:microsoft.com/office/officeart/2018/2/layout/IconVerticalSolidList"/>
    <dgm:cxn modelId="{B6367800-03C3-4FEE-B267-5FEB10506A75}" type="presParOf" srcId="{29C317D6-2932-4462-A1E1-2F4A1296CF97}" destId="{C457B32D-DC83-436B-98F3-9EE229792F1A}" srcOrd="2" destOrd="0" presId="urn:microsoft.com/office/officeart/2018/2/layout/IconVerticalSolidList"/>
    <dgm:cxn modelId="{08531255-2D5B-42E0-B79D-9271E1949EAB}" type="presParOf" srcId="{29C317D6-2932-4462-A1E1-2F4A1296CF97}" destId="{9A457492-CEEE-4A25-BA41-A71C046230E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5.xml><?xml version="1.0" encoding="utf-8"?>
<dgm:dataModel xmlns:dgm="http://schemas.openxmlformats.org/drawingml/2006/diagram" xmlns:a="http://schemas.openxmlformats.org/drawingml/2006/main">
  <dgm:ptLst>
    <dgm:pt modelId="{FFC5A3C8-03BF-42E5-B79C-190F0B32500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B82829-F7D1-4DDF-B0B8-FB195EF1612E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noProof="0" dirty="0"/>
            <a:t>Sie können </a:t>
          </a:r>
          <a:r>
            <a:rPr lang="de-DE" b="1" noProof="0" dirty="0"/>
            <a:t>vorerfasste MCA-Belege </a:t>
          </a:r>
          <a:r>
            <a:rPr lang="de-DE" noProof="0" dirty="0"/>
            <a:t>buchen (</a:t>
          </a:r>
          <a:r>
            <a:rPr lang="de-DE" noProof="0" dirty="0">
              <a:hlinkClick xmlns:r="http://schemas.openxmlformats.org/officeDocument/2006/relationships" r:id="rId1"/>
            </a:rPr>
            <a:t>MCA</a:t>
          </a:r>
          <a:r>
            <a:rPr lang="de-DE" noProof="0" dirty="0"/>
            <a:t> - Multi-Currency Accounting), nachdem die vorerfassten Daten als vollständig gesichert wurden und wenn die Verkehrszahlen im Finanzwesen wirksam werden müssen.</a:t>
          </a:r>
        </a:p>
      </dgm:t>
    </dgm:pt>
    <dgm:pt modelId="{EC97266B-7162-4655-BD8D-E3BF9E3ECBB5}" type="sibTrans" cxnId="{FCADD564-8C08-4D4B-AA04-26DB0D85D325}">
      <dgm:prSet/>
      <dgm:spPr/>
      <dgm:t>
        <a:bodyPr/>
        <a:lstStyle/>
        <a:p>
          <a:endParaRPr lang="en-US"/>
        </a:p>
      </dgm:t>
    </dgm:pt>
    <dgm:pt modelId="{96BE309C-949B-4AA5-B64D-35B92E74D08E}" type="parTrans" cxnId="{FCADD564-8C08-4D4B-AA04-26DB0D85D325}">
      <dgm:prSet/>
      <dgm:spPr/>
      <dgm:t>
        <a:bodyPr/>
        <a:lstStyle/>
        <a:p>
          <a:endParaRPr lang="en-US"/>
        </a:p>
      </dgm:t>
    </dgm:pt>
    <dgm:pt modelId="{8D2CA36F-36F1-43EA-A2FA-043D81517E74}" type="pres">
      <dgm:prSet presAssocID="{FFC5A3C8-03BF-42E5-B79C-190F0B325000}" presName="root" presStyleCnt="0">
        <dgm:presLayoutVars>
          <dgm:dir/>
          <dgm:resizeHandles val="exact"/>
        </dgm:presLayoutVars>
      </dgm:prSet>
      <dgm:spPr/>
    </dgm:pt>
    <dgm:pt modelId="{29C317D6-2932-4462-A1E1-2F4A1296CF97}" type="pres">
      <dgm:prSet presAssocID="{4AB82829-F7D1-4DDF-B0B8-FB195EF1612E}" presName="compNode" presStyleCnt="0"/>
      <dgm:spPr/>
    </dgm:pt>
    <dgm:pt modelId="{AE15BA47-4742-41B3-BC6D-01BFCB15A547}" type="pres">
      <dgm:prSet presAssocID="{4AB82829-F7D1-4DDF-B0B8-FB195EF1612E}" presName="bgRect" presStyleLbl="bgShp" presStyleIdx="0" presStyleCnt="1" custScaleY="172555" custLinFactNeighborY="-42335"/>
      <dgm:spPr/>
    </dgm:pt>
    <dgm:pt modelId="{B0F3126B-BBA0-485A-9869-2BC4D4564B39}" type="pres">
      <dgm:prSet presAssocID="{4AB82829-F7D1-4DDF-B0B8-FB195EF1612E}" presName="iconRect" presStyleLbl="node1" presStyleIdx="0" presStyleCnt="1" custLinFactY="-48149" custLinFactNeighborX="-11573" custLinFactNeighborY="-100000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C457B32D-DC83-436B-98F3-9EE229792F1A}" type="pres">
      <dgm:prSet presAssocID="{4AB82829-F7D1-4DDF-B0B8-FB195EF1612E}" presName="spaceRect" presStyleCnt="0"/>
      <dgm:spPr/>
    </dgm:pt>
    <dgm:pt modelId="{9A457492-CEEE-4A25-BA41-A71C046230EE}" type="pres">
      <dgm:prSet presAssocID="{4AB82829-F7D1-4DDF-B0B8-FB195EF1612E}" presName="parTx" presStyleLbl="revTx" presStyleIdx="0" presStyleCnt="1" custScaleX="98934" custScaleY="177514" custLinFactNeighborX="-2705" custLinFactNeighborY="-42335">
        <dgm:presLayoutVars>
          <dgm:chMax val="0"/>
          <dgm:chPref val="0"/>
        </dgm:presLayoutVars>
      </dgm:prSet>
      <dgm:spPr/>
    </dgm:pt>
  </dgm:ptLst>
  <dgm:cxnLst>
    <dgm:cxn modelId="{C4601429-BB76-4108-84EF-6E177DD0B5FB}" type="presOf" srcId="{FFC5A3C8-03BF-42E5-B79C-190F0B325000}" destId="{8D2CA36F-36F1-43EA-A2FA-043D81517E74}" srcOrd="0" destOrd="0" presId="urn:microsoft.com/office/officeart/2018/2/layout/IconVerticalSolidList"/>
    <dgm:cxn modelId="{085D5644-1F67-46D5-8F87-5ACE50B5D5C5}" type="presOf" srcId="{4AB82829-F7D1-4DDF-B0B8-FB195EF1612E}" destId="{9A457492-CEEE-4A25-BA41-A71C046230EE}" srcOrd="0" destOrd="0" presId="urn:microsoft.com/office/officeart/2018/2/layout/IconVerticalSolidList"/>
    <dgm:cxn modelId="{FCADD564-8C08-4D4B-AA04-26DB0D85D325}" srcId="{FFC5A3C8-03BF-42E5-B79C-190F0B325000}" destId="{4AB82829-F7D1-4DDF-B0B8-FB195EF1612E}" srcOrd="0" destOrd="0" parTransId="{96BE309C-949B-4AA5-B64D-35B92E74D08E}" sibTransId="{EC97266B-7162-4655-BD8D-E3BF9E3ECBB5}"/>
    <dgm:cxn modelId="{190DD11A-D8F9-4247-BEF9-A0A86C949D6A}" type="presParOf" srcId="{8D2CA36F-36F1-43EA-A2FA-043D81517E74}" destId="{29C317D6-2932-4462-A1E1-2F4A1296CF97}" srcOrd="0" destOrd="0" presId="urn:microsoft.com/office/officeart/2018/2/layout/IconVerticalSolidList"/>
    <dgm:cxn modelId="{CDDFC5D4-FA47-48A3-820E-D3EB8295D0F7}" type="presParOf" srcId="{29C317D6-2932-4462-A1E1-2F4A1296CF97}" destId="{AE15BA47-4742-41B3-BC6D-01BFCB15A547}" srcOrd="0" destOrd="0" presId="urn:microsoft.com/office/officeart/2018/2/layout/IconVerticalSolidList"/>
    <dgm:cxn modelId="{FECFA6BB-14B0-4D64-A2AE-4829045368BF}" type="presParOf" srcId="{29C317D6-2932-4462-A1E1-2F4A1296CF97}" destId="{B0F3126B-BBA0-485A-9869-2BC4D4564B39}" srcOrd="1" destOrd="0" presId="urn:microsoft.com/office/officeart/2018/2/layout/IconVerticalSolidList"/>
    <dgm:cxn modelId="{B6367800-03C3-4FEE-B267-5FEB10506A75}" type="presParOf" srcId="{29C317D6-2932-4462-A1E1-2F4A1296CF97}" destId="{C457B32D-DC83-436B-98F3-9EE229792F1A}" srcOrd="2" destOrd="0" presId="urn:microsoft.com/office/officeart/2018/2/layout/IconVerticalSolidList"/>
    <dgm:cxn modelId="{08531255-2D5B-42E0-B79D-9271E1949EAB}" type="presParOf" srcId="{29C317D6-2932-4462-A1E1-2F4A1296CF97}" destId="{9A457492-CEEE-4A25-BA41-A71C046230E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6.xml><?xml version="1.0" encoding="utf-8"?>
<dgm:dataModel xmlns:dgm="http://schemas.openxmlformats.org/drawingml/2006/diagram" xmlns:a="http://schemas.openxmlformats.org/drawingml/2006/main">
  <dgm:ptLst>
    <dgm:pt modelId="{FFC5A3C8-03BF-42E5-B79C-190F0B32500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B82829-F7D1-4DDF-B0B8-FB195EF1612E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 dirty="0"/>
            <a:t>Mit dieser App</a:t>
          </a:r>
          <a:r>
            <a:rPr lang="de-DE" dirty="0"/>
            <a:t> können Sie offene </a:t>
          </a:r>
          <a:r>
            <a:rPr lang="de-DE" b="1" dirty="0"/>
            <a:t>Sachkontoposten</a:t>
          </a:r>
          <a:r>
            <a:rPr lang="de-DE" dirty="0"/>
            <a:t>, die nicht automatisch ausgeglichen wurden, </a:t>
          </a:r>
          <a:r>
            <a:rPr lang="de-DE" b="1" dirty="0"/>
            <a:t>manuell ausgleichen</a:t>
          </a:r>
          <a:r>
            <a:rPr lang="de-DE" dirty="0"/>
            <a:t>.</a:t>
          </a:r>
          <a:endParaRPr lang="de-DE" noProof="0" dirty="0"/>
        </a:p>
      </dgm:t>
    </dgm:pt>
    <dgm:pt modelId="{EC97266B-7162-4655-BD8D-E3BF9E3ECBB5}" type="sibTrans" cxnId="{FCADD564-8C08-4D4B-AA04-26DB0D85D325}">
      <dgm:prSet/>
      <dgm:spPr/>
      <dgm:t>
        <a:bodyPr/>
        <a:lstStyle/>
        <a:p>
          <a:endParaRPr lang="en-US"/>
        </a:p>
      </dgm:t>
    </dgm:pt>
    <dgm:pt modelId="{96BE309C-949B-4AA5-B64D-35B92E74D08E}" type="parTrans" cxnId="{FCADD564-8C08-4D4B-AA04-26DB0D85D325}">
      <dgm:prSet/>
      <dgm:spPr/>
      <dgm:t>
        <a:bodyPr/>
        <a:lstStyle/>
        <a:p>
          <a:endParaRPr lang="en-US"/>
        </a:p>
      </dgm:t>
    </dgm:pt>
    <dgm:pt modelId="{8D2CA36F-36F1-43EA-A2FA-043D81517E74}" type="pres">
      <dgm:prSet presAssocID="{FFC5A3C8-03BF-42E5-B79C-190F0B325000}" presName="root" presStyleCnt="0">
        <dgm:presLayoutVars>
          <dgm:dir/>
          <dgm:resizeHandles val="exact"/>
        </dgm:presLayoutVars>
      </dgm:prSet>
      <dgm:spPr/>
    </dgm:pt>
    <dgm:pt modelId="{29C317D6-2932-4462-A1E1-2F4A1296CF97}" type="pres">
      <dgm:prSet presAssocID="{4AB82829-F7D1-4DDF-B0B8-FB195EF1612E}" presName="compNode" presStyleCnt="0"/>
      <dgm:spPr/>
    </dgm:pt>
    <dgm:pt modelId="{AE15BA47-4742-41B3-BC6D-01BFCB15A547}" type="pres">
      <dgm:prSet presAssocID="{4AB82829-F7D1-4DDF-B0B8-FB195EF1612E}" presName="bgRect" presStyleLbl="bgShp" presStyleIdx="0" presStyleCnt="1" custScaleY="118150" custLinFactNeighborY="-42335"/>
      <dgm:spPr/>
    </dgm:pt>
    <dgm:pt modelId="{B0F3126B-BBA0-485A-9869-2BC4D4564B39}" type="pres">
      <dgm:prSet presAssocID="{4AB82829-F7D1-4DDF-B0B8-FB195EF1612E}" presName="iconRect" presStyleLbl="node1" presStyleIdx="0" presStyleCnt="1" custLinFactNeighborX="-11573" custLinFactNeighborY="-7697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C457B32D-DC83-436B-98F3-9EE229792F1A}" type="pres">
      <dgm:prSet presAssocID="{4AB82829-F7D1-4DDF-B0B8-FB195EF1612E}" presName="spaceRect" presStyleCnt="0"/>
      <dgm:spPr/>
    </dgm:pt>
    <dgm:pt modelId="{9A457492-CEEE-4A25-BA41-A71C046230EE}" type="pres">
      <dgm:prSet presAssocID="{4AB82829-F7D1-4DDF-B0B8-FB195EF1612E}" presName="parTx" presStyleLbl="revTx" presStyleIdx="0" presStyleCnt="1" custScaleX="98934" custScaleY="83229" custLinFactNeighborX="-2705" custLinFactNeighborY="-42336">
        <dgm:presLayoutVars>
          <dgm:chMax val="0"/>
          <dgm:chPref val="0"/>
        </dgm:presLayoutVars>
      </dgm:prSet>
      <dgm:spPr/>
    </dgm:pt>
  </dgm:ptLst>
  <dgm:cxnLst>
    <dgm:cxn modelId="{C4601429-BB76-4108-84EF-6E177DD0B5FB}" type="presOf" srcId="{FFC5A3C8-03BF-42E5-B79C-190F0B325000}" destId="{8D2CA36F-36F1-43EA-A2FA-043D81517E74}" srcOrd="0" destOrd="0" presId="urn:microsoft.com/office/officeart/2018/2/layout/IconVerticalSolidList"/>
    <dgm:cxn modelId="{085D5644-1F67-46D5-8F87-5ACE50B5D5C5}" type="presOf" srcId="{4AB82829-F7D1-4DDF-B0B8-FB195EF1612E}" destId="{9A457492-CEEE-4A25-BA41-A71C046230EE}" srcOrd="0" destOrd="0" presId="urn:microsoft.com/office/officeart/2018/2/layout/IconVerticalSolidList"/>
    <dgm:cxn modelId="{FCADD564-8C08-4D4B-AA04-26DB0D85D325}" srcId="{FFC5A3C8-03BF-42E5-B79C-190F0B325000}" destId="{4AB82829-F7D1-4DDF-B0B8-FB195EF1612E}" srcOrd="0" destOrd="0" parTransId="{96BE309C-949B-4AA5-B64D-35B92E74D08E}" sibTransId="{EC97266B-7162-4655-BD8D-E3BF9E3ECBB5}"/>
    <dgm:cxn modelId="{190DD11A-D8F9-4247-BEF9-A0A86C949D6A}" type="presParOf" srcId="{8D2CA36F-36F1-43EA-A2FA-043D81517E74}" destId="{29C317D6-2932-4462-A1E1-2F4A1296CF97}" srcOrd="0" destOrd="0" presId="urn:microsoft.com/office/officeart/2018/2/layout/IconVerticalSolidList"/>
    <dgm:cxn modelId="{CDDFC5D4-FA47-48A3-820E-D3EB8295D0F7}" type="presParOf" srcId="{29C317D6-2932-4462-A1E1-2F4A1296CF97}" destId="{AE15BA47-4742-41B3-BC6D-01BFCB15A547}" srcOrd="0" destOrd="0" presId="urn:microsoft.com/office/officeart/2018/2/layout/IconVerticalSolidList"/>
    <dgm:cxn modelId="{FECFA6BB-14B0-4D64-A2AE-4829045368BF}" type="presParOf" srcId="{29C317D6-2932-4462-A1E1-2F4A1296CF97}" destId="{B0F3126B-BBA0-485A-9869-2BC4D4564B39}" srcOrd="1" destOrd="0" presId="urn:microsoft.com/office/officeart/2018/2/layout/IconVerticalSolidList"/>
    <dgm:cxn modelId="{B6367800-03C3-4FEE-B267-5FEB10506A75}" type="presParOf" srcId="{29C317D6-2932-4462-A1E1-2F4A1296CF97}" destId="{C457B32D-DC83-436B-98F3-9EE229792F1A}" srcOrd="2" destOrd="0" presId="urn:microsoft.com/office/officeart/2018/2/layout/IconVerticalSolidList"/>
    <dgm:cxn modelId="{08531255-2D5B-42E0-B79D-9271E1949EAB}" type="presParOf" srcId="{29C317D6-2932-4462-A1E1-2F4A1296CF97}" destId="{9A457492-CEEE-4A25-BA41-A71C046230E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7.xml><?xml version="1.0" encoding="utf-8"?>
<dgm:dataModel xmlns:dgm="http://schemas.openxmlformats.org/drawingml/2006/diagram" xmlns:a="http://schemas.openxmlformats.org/drawingml/2006/main">
  <dgm:ptLst>
    <dgm:pt modelId="{FFC5A3C8-03BF-42E5-B79C-190F0B32500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B82829-F7D1-4DDF-B0B8-FB195EF1612E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Sie können </a:t>
          </a:r>
          <a:r>
            <a:rPr lang="de-DE" b="1" dirty="0"/>
            <a:t>Ausgleichsvorgänge für einzelne Belege zurücknehmen</a:t>
          </a:r>
          <a:r>
            <a:rPr lang="de-DE" dirty="0"/>
            <a:t>.</a:t>
          </a:r>
          <a:endParaRPr lang="de-DE" noProof="0" dirty="0"/>
        </a:p>
      </dgm:t>
    </dgm:pt>
    <dgm:pt modelId="{EC97266B-7162-4655-BD8D-E3BF9E3ECBB5}" type="sibTrans" cxnId="{FCADD564-8C08-4D4B-AA04-26DB0D85D325}">
      <dgm:prSet/>
      <dgm:spPr/>
      <dgm:t>
        <a:bodyPr/>
        <a:lstStyle/>
        <a:p>
          <a:endParaRPr lang="en-US"/>
        </a:p>
      </dgm:t>
    </dgm:pt>
    <dgm:pt modelId="{96BE309C-949B-4AA5-B64D-35B92E74D08E}" type="parTrans" cxnId="{FCADD564-8C08-4D4B-AA04-26DB0D85D325}">
      <dgm:prSet/>
      <dgm:spPr/>
      <dgm:t>
        <a:bodyPr/>
        <a:lstStyle/>
        <a:p>
          <a:endParaRPr lang="en-US"/>
        </a:p>
      </dgm:t>
    </dgm:pt>
    <dgm:pt modelId="{8D2CA36F-36F1-43EA-A2FA-043D81517E74}" type="pres">
      <dgm:prSet presAssocID="{FFC5A3C8-03BF-42E5-B79C-190F0B325000}" presName="root" presStyleCnt="0">
        <dgm:presLayoutVars>
          <dgm:dir/>
          <dgm:resizeHandles val="exact"/>
        </dgm:presLayoutVars>
      </dgm:prSet>
      <dgm:spPr/>
    </dgm:pt>
    <dgm:pt modelId="{29C317D6-2932-4462-A1E1-2F4A1296CF97}" type="pres">
      <dgm:prSet presAssocID="{4AB82829-F7D1-4DDF-B0B8-FB195EF1612E}" presName="compNode" presStyleCnt="0"/>
      <dgm:spPr/>
    </dgm:pt>
    <dgm:pt modelId="{AE15BA47-4742-41B3-BC6D-01BFCB15A547}" type="pres">
      <dgm:prSet presAssocID="{4AB82829-F7D1-4DDF-B0B8-FB195EF1612E}" presName="bgRect" presStyleLbl="bgShp" presStyleIdx="0" presStyleCnt="1" custScaleY="118150" custLinFactNeighborY="-42335"/>
      <dgm:spPr/>
    </dgm:pt>
    <dgm:pt modelId="{B0F3126B-BBA0-485A-9869-2BC4D4564B39}" type="pres">
      <dgm:prSet presAssocID="{4AB82829-F7D1-4DDF-B0B8-FB195EF1612E}" presName="iconRect" presStyleLbl="node1" presStyleIdx="0" presStyleCnt="1" custLinFactNeighborX="-11573" custLinFactNeighborY="-7697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C457B32D-DC83-436B-98F3-9EE229792F1A}" type="pres">
      <dgm:prSet presAssocID="{4AB82829-F7D1-4DDF-B0B8-FB195EF1612E}" presName="spaceRect" presStyleCnt="0"/>
      <dgm:spPr/>
    </dgm:pt>
    <dgm:pt modelId="{9A457492-CEEE-4A25-BA41-A71C046230EE}" type="pres">
      <dgm:prSet presAssocID="{4AB82829-F7D1-4DDF-B0B8-FB195EF1612E}" presName="parTx" presStyleLbl="revTx" presStyleIdx="0" presStyleCnt="1" custScaleX="98934" custScaleY="83229" custLinFactNeighborX="-2705" custLinFactNeighborY="-42336">
        <dgm:presLayoutVars>
          <dgm:chMax val="0"/>
          <dgm:chPref val="0"/>
        </dgm:presLayoutVars>
      </dgm:prSet>
      <dgm:spPr/>
    </dgm:pt>
  </dgm:ptLst>
  <dgm:cxnLst>
    <dgm:cxn modelId="{C4601429-BB76-4108-84EF-6E177DD0B5FB}" type="presOf" srcId="{FFC5A3C8-03BF-42E5-B79C-190F0B325000}" destId="{8D2CA36F-36F1-43EA-A2FA-043D81517E74}" srcOrd="0" destOrd="0" presId="urn:microsoft.com/office/officeart/2018/2/layout/IconVerticalSolidList"/>
    <dgm:cxn modelId="{085D5644-1F67-46D5-8F87-5ACE50B5D5C5}" type="presOf" srcId="{4AB82829-F7D1-4DDF-B0B8-FB195EF1612E}" destId="{9A457492-CEEE-4A25-BA41-A71C046230EE}" srcOrd="0" destOrd="0" presId="urn:microsoft.com/office/officeart/2018/2/layout/IconVerticalSolidList"/>
    <dgm:cxn modelId="{FCADD564-8C08-4D4B-AA04-26DB0D85D325}" srcId="{FFC5A3C8-03BF-42E5-B79C-190F0B325000}" destId="{4AB82829-F7D1-4DDF-B0B8-FB195EF1612E}" srcOrd="0" destOrd="0" parTransId="{96BE309C-949B-4AA5-B64D-35B92E74D08E}" sibTransId="{EC97266B-7162-4655-BD8D-E3BF9E3ECBB5}"/>
    <dgm:cxn modelId="{190DD11A-D8F9-4247-BEF9-A0A86C949D6A}" type="presParOf" srcId="{8D2CA36F-36F1-43EA-A2FA-043D81517E74}" destId="{29C317D6-2932-4462-A1E1-2F4A1296CF97}" srcOrd="0" destOrd="0" presId="urn:microsoft.com/office/officeart/2018/2/layout/IconVerticalSolidList"/>
    <dgm:cxn modelId="{CDDFC5D4-FA47-48A3-820E-D3EB8295D0F7}" type="presParOf" srcId="{29C317D6-2932-4462-A1E1-2F4A1296CF97}" destId="{AE15BA47-4742-41B3-BC6D-01BFCB15A547}" srcOrd="0" destOrd="0" presId="urn:microsoft.com/office/officeart/2018/2/layout/IconVerticalSolidList"/>
    <dgm:cxn modelId="{FECFA6BB-14B0-4D64-A2AE-4829045368BF}" type="presParOf" srcId="{29C317D6-2932-4462-A1E1-2F4A1296CF97}" destId="{B0F3126B-BBA0-485A-9869-2BC4D4564B39}" srcOrd="1" destOrd="0" presId="urn:microsoft.com/office/officeart/2018/2/layout/IconVerticalSolidList"/>
    <dgm:cxn modelId="{B6367800-03C3-4FEE-B267-5FEB10506A75}" type="presParOf" srcId="{29C317D6-2932-4462-A1E1-2F4A1296CF97}" destId="{C457B32D-DC83-436B-98F3-9EE229792F1A}" srcOrd="2" destOrd="0" presId="urn:microsoft.com/office/officeart/2018/2/layout/IconVerticalSolidList"/>
    <dgm:cxn modelId="{08531255-2D5B-42E0-B79D-9271E1949EAB}" type="presParOf" srcId="{29C317D6-2932-4462-A1E1-2F4A1296CF97}" destId="{9A457492-CEEE-4A25-BA41-A71C046230E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8.xml><?xml version="1.0" encoding="utf-8"?>
<dgm:dataModel xmlns:dgm="http://schemas.openxmlformats.org/drawingml/2006/diagram" xmlns:a="http://schemas.openxmlformats.org/drawingml/2006/main">
  <dgm:ptLst>
    <dgm:pt modelId="{20BC503A-F769-413C-BB8F-68161617458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6F1D00-1169-492D-B0D2-8CAF51195C7C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Beim </a:t>
          </a:r>
          <a:r>
            <a:rPr lang="de-DE" b="1" i="1" dirty="0"/>
            <a:t>Buchen mit Ausgleich</a:t>
          </a:r>
          <a:r>
            <a:rPr lang="de-DE" dirty="0"/>
            <a:t> </a:t>
          </a:r>
          <a:r>
            <a:rPr lang="de-DE" b="1" dirty="0"/>
            <a:t>erfassen Sie Belegpositionen</a:t>
          </a:r>
          <a:r>
            <a:rPr lang="de-DE" dirty="0"/>
            <a:t> und </a:t>
          </a:r>
          <a:r>
            <a:rPr lang="de-DE" b="1" dirty="0"/>
            <a:t>wählen offene Posten aus</a:t>
          </a:r>
          <a:r>
            <a:rPr lang="de-DE" dirty="0"/>
            <a:t>, die ausgeglichen werden sollen.</a:t>
          </a:r>
          <a:endParaRPr lang="de-DE" b="0" noProof="0" dirty="0"/>
        </a:p>
      </dgm:t>
    </dgm:pt>
    <dgm:pt modelId="{7792D67C-EF0B-4095-88D7-D8810899B5EA}" type="parTrans" cxnId="{AFCF2C17-B4D8-414A-8A97-DF1AC77DB5B4}">
      <dgm:prSet/>
      <dgm:spPr/>
      <dgm:t>
        <a:bodyPr/>
        <a:lstStyle/>
        <a:p>
          <a:endParaRPr lang="en-US"/>
        </a:p>
      </dgm:t>
    </dgm:pt>
    <dgm:pt modelId="{C342ADEA-A181-4E59-9428-E045170A7109}" type="sibTrans" cxnId="{AFCF2C17-B4D8-414A-8A97-DF1AC77DB5B4}">
      <dgm:prSet/>
      <dgm:spPr/>
      <dgm:t>
        <a:bodyPr/>
        <a:lstStyle/>
        <a:p>
          <a:endParaRPr lang="en-US"/>
        </a:p>
      </dgm:t>
    </dgm:pt>
    <dgm:pt modelId="{55F744F9-6D1F-4876-A556-97FEE280C2D0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Wenn </a:t>
          </a:r>
          <a:r>
            <a:rPr lang="de-DE" b="1" dirty="0"/>
            <a:t>alle Voraussetzungen </a:t>
          </a:r>
          <a:r>
            <a:rPr lang="de-DE" dirty="0"/>
            <a:t>für das Ausgleichen</a:t>
          </a:r>
          <a:r>
            <a:rPr lang="de-DE" b="1" dirty="0"/>
            <a:t> erfüllt</a:t>
          </a:r>
          <a:r>
            <a:rPr lang="de-DE" dirty="0"/>
            <a:t> sind, </a:t>
          </a:r>
          <a:r>
            <a:rPr lang="de-DE" b="1" dirty="0"/>
            <a:t>gleicht</a:t>
          </a:r>
          <a:r>
            <a:rPr lang="de-DE" dirty="0"/>
            <a:t> das System die </a:t>
          </a:r>
          <a:r>
            <a:rPr lang="de-DE" b="1" dirty="0"/>
            <a:t>offenen Posten aus</a:t>
          </a:r>
          <a:r>
            <a:rPr lang="de-DE" dirty="0"/>
            <a:t>. </a:t>
          </a:r>
          <a:endParaRPr lang="de-DE" noProof="0" dirty="0"/>
        </a:p>
      </dgm:t>
    </dgm:pt>
    <dgm:pt modelId="{9131BF3F-E58D-41E3-8BC2-029CF6370BB1}" type="parTrans" cxnId="{B81DF770-E04F-406D-998B-C4151BBE4D59}">
      <dgm:prSet/>
      <dgm:spPr/>
      <dgm:t>
        <a:bodyPr/>
        <a:lstStyle/>
        <a:p>
          <a:endParaRPr lang="en-US"/>
        </a:p>
      </dgm:t>
    </dgm:pt>
    <dgm:pt modelId="{5EDB7B56-271C-4771-ACE8-76FE11284E5E}" type="sibTrans" cxnId="{B81DF770-E04F-406D-998B-C4151BBE4D59}">
      <dgm:prSet/>
      <dgm:spPr/>
      <dgm:t>
        <a:bodyPr/>
        <a:lstStyle/>
        <a:p>
          <a:endParaRPr lang="en-US"/>
        </a:p>
      </dgm:t>
    </dgm:pt>
    <dgm:pt modelId="{572B8003-2307-4389-A978-893618E7B0C6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Für die auszugleichenden offenen Posten erstellt das System </a:t>
          </a:r>
          <a:r>
            <a:rPr lang="de-DE" b="1" dirty="0"/>
            <a:t>eine oder mehrere Gegenbuchungen</a:t>
          </a:r>
          <a:r>
            <a:rPr lang="de-DE" dirty="0"/>
            <a:t>.</a:t>
          </a:r>
          <a:endParaRPr lang="de-DE" noProof="0" dirty="0"/>
        </a:p>
      </dgm:t>
    </dgm:pt>
    <dgm:pt modelId="{BCCC17E9-E9C0-4A75-864E-7E9A998AE5B0}" type="parTrans" cxnId="{BAF3BAF5-0783-4E2C-BA3C-CAF903DA0815}">
      <dgm:prSet/>
      <dgm:spPr/>
      <dgm:t>
        <a:bodyPr/>
        <a:lstStyle/>
        <a:p>
          <a:endParaRPr lang="en-US"/>
        </a:p>
      </dgm:t>
    </dgm:pt>
    <dgm:pt modelId="{ABBF44E7-0FF4-4574-9F25-71044DE0640A}" type="sibTrans" cxnId="{BAF3BAF5-0783-4E2C-BA3C-CAF903DA0815}">
      <dgm:prSet/>
      <dgm:spPr/>
      <dgm:t>
        <a:bodyPr/>
        <a:lstStyle/>
        <a:p>
          <a:endParaRPr lang="en-US"/>
        </a:p>
      </dgm:t>
    </dgm:pt>
    <dgm:pt modelId="{A43D7263-C2BF-47E8-AFE7-2310D64B78E9}" type="pres">
      <dgm:prSet presAssocID="{20BC503A-F769-413C-BB8F-681616174580}" presName="root" presStyleCnt="0">
        <dgm:presLayoutVars>
          <dgm:dir/>
          <dgm:resizeHandles val="exact"/>
        </dgm:presLayoutVars>
      </dgm:prSet>
      <dgm:spPr/>
    </dgm:pt>
    <dgm:pt modelId="{A83D654E-3199-4382-8AA2-CD1CC283075F}" type="pres">
      <dgm:prSet presAssocID="{F66F1D00-1169-492D-B0D2-8CAF51195C7C}" presName="compNode" presStyleCnt="0"/>
      <dgm:spPr/>
    </dgm:pt>
    <dgm:pt modelId="{BBEF6009-80CE-44B2-BE02-832925BBEB72}" type="pres">
      <dgm:prSet presAssocID="{F66F1D00-1169-492D-B0D2-8CAF51195C7C}" presName="bgRect" presStyleLbl="bgShp" presStyleIdx="0" presStyleCnt="3"/>
      <dgm:spPr/>
    </dgm:pt>
    <dgm:pt modelId="{C01CF249-9CF3-48FA-A6C4-33B11792E216}" type="pres">
      <dgm:prSet presAssocID="{F66F1D00-1169-492D-B0D2-8CAF51195C7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gisztráció"/>
        </a:ext>
      </dgm:extLst>
    </dgm:pt>
    <dgm:pt modelId="{63DD9F47-12D3-42E8-A992-3860AE891976}" type="pres">
      <dgm:prSet presAssocID="{F66F1D00-1169-492D-B0D2-8CAF51195C7C}" presName="spaceRect" presStyleCnt="0"/>
      <dgm:spPr/>
    </dgm:pt>
    <dgm:pt modelId="{D3E5520C-6A30-41FA-BC87-5CB9F85A1459}" type="pres">
      <dgm:prSet presAssocID="{F66F1D00-1169-492D-B0D2-8CAF51195C7C}" presName="parTx" presStyleLbl="revTx" presStyleIdx="0" presStyleCnt="3">
        <dgm:presLayoutVars>
          <dgm:chMax val="0"/>
          <dgm:chPref val="0"/>
        </dgm:presLayoutVars>
      </dgm:prSet>
      <dgm:spPr/>
    </dgm:pt>
    <dgm:pt modelId="{4C93ABED-F7C8-409F-9FAE-AEA58BA4059C}" type="pres">
      <dgm:prSet presAssocID="{C342ADEA-A181-4E59-9428-E045170A7109}" presName="sibTrans" presStyleCnt="0"/>
      <dgm:spPr/>
    </dgm:pt>
    <dgm:pt modelId="{9059C3FE-69AF-4F20-9988-9CF399D29128}" type="pres">
      <dgm:prSet presAssocID="{55F744F9-6D1F-4876-A556-97FEE280C2D0}" presName="compNode" presStyleCnt="0"/>
      <dgm:spPr/>
    </dgm:pt>
    <dgm:pt modelId="{03B97F6A-6D61-4830-A747-71EE72FE41EE}" type="pres">
      <dgm:prSet presAssocID="{55F744F9-6D1F-4876-A556-97FEE280C2D0}" presName="bgRect" presStyleLbl="bgShp" presStyleIdx="1" presStyleCnt="3"/>
      <dgm:spPr/>
    </dgm:pt>
    <dgm:pt modelId="{E987E2F6-BE3A-4BEF-8B49-5A8648803A1D}" type="pres">
      <dgm:prSet presAssocID="{55F744F9-6D1F-4876-A556-97FEE280C2D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ópehely"/>
        </a:ext>
      </dgm:extLst>
    </dgm:pt>
    <dgm:pt modelId="{F2B0774B-1268-46A2-928F-59C5DD591D29}" type="pres">
      <dgm:prSet presAssocID="{55F744F9-6D1F-4876-A556-97FEE280C2D0}" presName="spaceRect" presStyleCnt="0"/>
      <dgm:spPr/>
    </dgm:pt>
    <dgm:pt modelId="{EEB2E6FD-76E9-4EA6-B8AE-D14EA81CE8DB}" type="pres">
      <dgm:prSet presAssocID="{55F744F9-6D1F-4876-A556-97FEE280C2D0}" presName="parTx" presStyleLbl="revTx" presStyleIdx="1" presStyleCnt="3">
        <dgm:presLayoutVars>
          <dgm:chMax val="0"/>
          <dgm:chPref val="0"/>
        </dgm:presLayoutVars>
      </dgm:prSet>
      <dgm:spPr/>
    </dgm:pt>
    <dgm:pt modelId="{1821D861-4C7C-4281-B2FE-5A21E6A1AD86}" type="pres">
      <dgm:prSet presAssocID="{5EDB7B56-271C-4771-ACE8-76FE11284E5E}" presName="sibTrans" presStyleCnt="0"/>
      <dgm:spPr/>
    </dgm:pt>
    <dgm:pt modelId="{634EA5FF-913E-4500-B609-1D8E3647B3AA}" type="pres">
      <dgm:prSet presAssocID="{572B8003-2307-4389-A978-893618E7B0C6}" presName="compNode" presStyleCnt="0"/>
      <dgm:spPr/>
    </dgm:pt>
    <dgm:pt modelId="{EC2B0EDD-D992-4086-9868-8CEA9E63412B}" type="pres">
      <dgm:prSet presAssocID="{572B8003-2307-4389-A978-893618E7B0C6}" presName="bgRect" presStyleLbl="bgShp" presStyleIdx="2" presStyleCnt="3"/>
      <dgm:spPr/>
    </dgm:pt>
    <dgm:pt modelId="{5D71D8F6-7553-486A-8566-261265164962}" type="pres">
      <dgm:prSet presAssocID="{572B8003-2307-4389-A978-893618E7B0C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eliratok"/>
        </a:ext>
      </dgm:extLst>
    </dgm:pt>
    <dgm:pt modelId="{8BCF280A-229F-4B91-8DBF-A803415D58A3}" type="pres">
      <dgm:prSet presAssocID="{572B8003-2307-4389-A978-893618E7B0C6}" presName="spaceRect" presStyleCnt="0"/>
      <dgm:spPr/>
    </dgm:pt>
    <dgm:pt modelId="{98FA6544-BF49-4791-B269-4E31CDF0B90C}" type="pres">
      <dgm:prSet presAssocID="{572B8003-2307-4389-A978-893618E7B0C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44DC107-746B-48CF-8419-D97299EDA072}" type="presOf" srcId="{572B8003-2307-4389-A978-893618E7B0C6}" destId="{98FA6544-BF49-4791-B269-4E31CDF0B90C}" srcOrd="0" destOrd="0" presId="urn:microsoft.com/office/officeart/2018/2/layout/IconVerticalSolidList"/>
    <dgm:cxn modelId="{AFCF2C17-B4D8-414A-8A97-DF1AC77DB5B4}" srcId="{20BC503A-F769-413C-BB8F-681616174580}" destId="{F66F1D00-1169-492D-B0D2-8CAF51195C7C}" srcOrd="0" destOrd="0" parTransId="{7792D67C-EF0B-4095-88D7-D8810899B5EA}" sibTransId="{C342ADEA-A181-4E59-9428-E045170A7109}"/>
    <dgm:cxn modelId="{6DC2E44D-9086-4A83-A789-1C596038B91F}" type="presOf" srcId="{F66F1D00-1169-492D-B0D2-8CAF51195C7C}" destId="{D3E5520C-6A30-41FA-BC87-5CB9F85A1459}" srcOrd="0" destOrd="0" presId="urn:microsoft.com/office/officeart/2018/2/layout/IconVerticalSolidList"/>
    <dgm:cxn modelId="{B81DF770-E04F-406D-998B-C4151BBE4D59}" srcId="{20BC503A-F769-413C-BB8F-681616174580}" destId="{55F744F9-6D1F-4876-A556-97FEE280C2D0}" srcOrd="1" destOrd="0" parTransId="{9131BF3F-E58D-41E3-8BC2-029CF6370BB1}" sibTransId="{5EDB7B56-271C-4771-ACE8-76FE11284E5E}"/>
    <dgm:cxn modelId="{0D61C9E5-CD5D-40D1-A82F-7E4BE61E8DA3}" type="presOf" srcId="{55F744F9-6D1F-4876-A556-97FEE280C2D0}" destId="{EEB2E6FD-76E9-4EA6-B8AE-D14EA81CE8DB}" srcOrd="0" destOrd="0" presId="urn:microsoft.com/office/officeart/2018/2/layout/IconVerticalSolidList"/>
    <dgm:cxn modelId="{A17CBAF3-18F2-4BD8-B476-021FC36641E3}" type="presOf" srcId="{20BC503A-F769-413C-BB8F-681616174580}" destId="{A43D7263-C2BF-47E8-AFE7-2310D64B78E9}" srcOrd="0" destOrd="0" presId="urn:microsoft.com/office/officeart/2018/2/layout/IconVerticalSolidList"/>
    <dgm:cxn modelId="{BAF3BAF5-0783-4E2C-BA3C-CAF903DA0815}" srcId="{20BC503A-F769-413C-BB8F-681616174580}" destId="{572B8003-2307-4389-A978-893618E7B0C6}" srcOrd="2" destOrd="0" parTransId="{BCCC17E9-E9C0-4A75-864E-7E9A998AE5B0}" sibTransId="{ABBF44E7-0FF4-4574-9F25-71044DE0640A}"/>
    <dgm:cxn modelId="{9A7F474A-ABEB-439E-B7D6-787DB1F8FBFE}" type="presParOf" srcId="{A43D7263-C2BF-47E8-AFE7-2310D64B78E9}" destId="{A83D654E-3199-4382-8AA2-CD1CC283075F}" srcOrd="0" destOrd="0" presId="urn:microsoft.com/office/officeart/2018/2/layout/IconVerticalSolidList"/>
    <dgm:cxn modelId="{0C0F4070-BDB7-4BC0-8FF3-570B0FEA50DB}" type="presParOf" srcId="{A83D654E-3199-4382-8AA2-CD1CC283075F}" destId="{BBEF6009-80CE-44B2-BE02-832925BBEB72}" srcOrd="0" destOrd="0" presId="urn:microsoft.com/office/officeart/2018/2/layout/IconVerticalSolidList"/>
    <dgm:cxn modelId="{AC98FB6F-52C5-4307-B8D9-059C0F5DE575}" type="presParOf" srcId="{A83D654E-3199-4382-8AA2-CD1CC283075F}" destId="{C01CF249-9CF3-48FA-A6C4-33B11792E216}" srcOrd="1" destOrd="0" presId="urn:microsoft.com/office/officeart/2018/2/layout/IconVerticalSolidList"/>
    <dgm:cxn modelId="{462AE961-7405-4B1B-BC8A-126009A5F489}" type="presParOf" srcId="{A83D654E-3199-4382-8AA2-CD1CC283075F}" destId="{63DD9F47-12D3-42E8-A992-3860AE891976}" srcOrd="2" destOrd="0" presId="urn:microsoft.com/office/officeart/2018/2/layout/IconVerticalSolidList"/>
    <dgm:cxn modelId="{164FCE2C-3F5C-4C09-82DF-A2B5FB9206CA}" type="presParOf" srcId="{A83D654E-3199-4382-8AA2-CD1CC283075F}" destId="{D3E5520C-6A30-41FA-BC87-5CB9F85A1459}" srcOrd="3" destOrd="0" presId="urn:microsoft.com/office/officeart/2018/2/layout/IconVerticalSolidList"/>
    <dgm:cxn modelId="{F66B82F8-F397-4B46-B619-9971630556FB}" type="presParOf" srcId="{A43D7263-C2BF-47E8-AFE7-2310D64B78E9}" destId="{4C93ABED-F7C8-409F-9FAE-AEA58BA4059C}" srcOrd="1" destOrd="0" presId="urn:microsoft.com/office/officeart/2018/2/layout/IconVerticalSolidList"/>
    <dgm:cxn modelId="{66C709A1-F0E2-4553-8FC3-AE780DB40889}" type="presParOf" srcId="{A43D7263-C2BF-47E8-AFE7-2310D64B78E9}" destId="{9059C3FE-69AF-4F20-9988-9CF399D29128}" srcOrd="2" destOrd="0" presId="urn:microsoft.com/office/officeart/2018/2/layout/IconVerticalSolidList"/>
    <dgm:cxn modelId="{BF4A6BEB-4CEB-41CB-8882-35EC96D7228F}" type="presParOf" srcId="{9059C3FE-69AF-4F20-9988-9CF399D29128}" destId="{03B97F6A-6D61-4830-A747-71EE72FE41EE}" srcOrd="0" destOrd="0" presId="urn:microsoft.com/office/officeart/2018/2/layout/IconVerticalSolidList"/>
    <dgm:cxn modelId="{F02618BB-B715-4531-BBCD-08531B850E1D}" type="presParOf" srcId="{9059C3FE-69AF-4F20-9988-9CF399D29128}" destId="{E987E2F6-BE3A-4BEF-8B49-5A8648803A1D}" srcOrd="1" destOrd="0" presId="urn:microsoft.com/office/officeart/2018/2/layout/IconVerticalSolidList"/>
    <dgm:cxn modelId="{915A1499-B605-4AE3-AB84-79DC50347141}" type="presParOf" srcId="{9059C3FE-69AF-4F20-9988-9CF399D29128}" destId="{F2B0774B-1268-46A2-928F-59C5DD591D29}" srcOrd="2" destOrd="0" presId="urn:microsoft.com/office/officeart/2018/2/layout/IconVerticalSolidList"/>
    <dgm:cxn modelId="{2CCA895C-3864-4DBF-8F7F-97D711021305}" type="presParOf" srcId="{9059C3FE-69AF-4F20-9988-9CF399D29128}" destId="{EEB2E6FD-76E9-4EA6-B8AE-D14EA81CE8DB}" srcOrd="3" destOrd="0" presId="urn:microsoft.com/office/officeart/2018/2/layout/IconVerticalSolidList"/>
    <dgm:cxn modelId="{63A65813-BA06-438B-A2BB-D0919AAB0951}" type="presParOf" srcId="{A43D7263-C2BF-47E8-AFE7-2310D64B78E9}" destId="{1821D861-4C7C-4281-B2FE-5A21E6A1AD86}" srcOrd="3" destOrd="0" presId="urn:microsoft.com/office/officeart/2018/2/layout/IconVerticalSolidList"/>
    <dgm:cxn modelId="{C23058D1-7B9F-415C-BDD8-A45161F3CDEA}" type="presParOf" srcId="{A43D7263-C2BF-47E8-AFE7-2310D64B78E9}" destId="{634EA5FF-913E-4500-B609-1D8E3647B3AA}" srcOrd="4" destOrd="0" presId="urn:microsoft.com/office/officeart/2018/2/layout/IconVerticalSolidList"/>
    <dgm:cxn modelId="{7D37F225-30AC-4FA1-9EC6-0E40FC0243B5}" type="presParOf" srcId="{634EA5FF-913E-4500-B609-1D8E3647B3AA}" destId="{EC2B0EDD-D992-4086-9868-8CEA9E63412B}" srcOrd="0" destOrd="0" presId="urn:microsoft.com/office/officeart/2018/2/layout/IconVerticalSolidList"/>
    <dgm:cxn modelId="{332F7093-5F3F-4D52-8E2F-26202D51E016}" type="presParOf" srcId="{634EA5FF-913E-4500-B609-1D8E3647B3AA}" destId="{5D71D8F6-7553-486A-8566-261265164962}" srcOrd="1" destOrd="0" presId="urn:microsoft.com/office/officeart/2018/2/layout/IconVerticalSolidList"/>
    <dgm:cxn modelId="{B5B87823-B87F-42B8-970D-BAAF6F6BAC35}" type="presParOf" srcId="{634EA5FF-913E-4500-B609-1D8E3647B3AA}" destId="{8BCF280A-229F-4B91-8DBF-A803415D58A3}" srcOrd="2" destOrd="0" presId="urn:microsoft.com/office/officeart/2018/2/layout/IconVerticalSolidList"/>
    <dgm:cxn modelId="{0602E79B-FD5D-4058-9691-EF0727498E6E}" type="presParOf" srcId="{634EA5FF-913E-4500-B609-1D8E3647B3AA}" destId="{98FA6544-BF49-4791-B269-4E31CDF0B90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9.xml><?xml version="1.0" encoding="utf-8"?>
<dgm:dataModel xmlns:dgm="http://schemas.openxmlformats.org/drawingml/2006/diagram" xmlns:a="http://schemas.openxmlformats.org/drawingml/2006/main">
  <dgm:ptLst>
    <dgm:pt modelId="{FFC5A3C8-03BF-42E5-B79C-190F0B32500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B82829-F7D1-4DDF-B0B8-FB195EF1612E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 dirty="0"/>
            <a:t>Mit dieser App</a:t>
          </a:r>
          <a:r>
            <a:rPr lang="de-DE" dirty="0"/>
            <a:t> können Sie Ihre </a:t>
          </a:r>
          <a:r>
            <a:rPr lang="de-DE" b="1" dirty="0"/>
            <a:t>Buchungsbelege analysieren</a:t>
          </a:r>
          <a:r>
            <a:rPr lang="de-DE" dirty="0"/>
            <a:t> und </a:t>
          </a:r>
          <a:r>
            <a:rPr lang="de-DE" b="1" dirty="0"/>
            <a:t>Stornierungen anlegen</a:t>
          </a:r>
          <a:r>
            <a:rPr lang="de-DE" dirty="0"/>
            <a:t>, um Korrekturen vorzunehmen.</a:t>
          </a:r>
          <a:endParaRPr lang="de-DE" noProof="0" dirty="0"/>
        </a:p>
      </dgm:t>
    </dgm:pt>
    <dgm:pt modelId="{EC97266B-7162-4655-BD8D-E3BF9E3ECBB5}" type="sibTrans" cxnId="{FCADD564-8C08-4D4B-AA04-26DB0D85D325}">
      <dgm:prSet/>
      <dgm:spPr/>
      <dgm:t>
        <a:bodyPr/>
        <a:lstStyle/>
        <a:p>
          <a:endParaRPr lang="en-US"/>
        </a:p>
      </dgm:t>
    </dgm:pt>
    <dgm:pt modelId="{96BE309C-949B-4AA5-B64D-35B92E74D08E}" type="parTrans" cxnId="{FCADD564-8C08-4D4B-AA04-26DB0D85D325}">
      <dgm:prSet/>
      <dgm:spPr/>
      <dgm:t>
        <a:bodyPr/>
        <a:lstStyle/>
        <a:p>
          <a:endParaRPr lang="en-US"/>
        </a:p>
      </dgm:t>
    </dgm:pt>
    <dgm:pt modelId="{8D2CA36F-36F1-43EA-A2FA-043D81517E74}" type="pres">
      <dgm:prSet presAssocID="{FFC5A3C8-03BF-42E5-B79C-190F0B325000}" presName="root" presStyleCnt="0">
        <dgm:presLayoutVars>
          <dgm:dir/>
          <dgm:resizeHandles val="exact"/>
        </dgm:presLayoutVars>
      </dgm:prSet>
      <dgm:spPr/>
    </dgm:pt>
    <dgm:pt modelId="{29C317D6-2932-4462-A1E1-2F4A1296CF97}" type="pres">
      <dgm:prSet presAssocID="{4AB82829-F7D1-4DDF-B0B8-FB195EF1612E}" presName="compNode" presStyleCnt="0"/>
      <dgm:spPr/>
    </dgm:pt>
    <dgm:pt modelId="{AE15BA47-4742-41B3-BC6D-01BFCB15A547}" type="pres">
      <dgm:prSet presAssocID="{4AB82829-F7D1-4DDF-B0B8-FB195EF1612E}" presName="bgRect" presStyleLbl="bgShp" presStyleIdx="0" presStyleCnt="1" custScaleY="118150" custLinFactNeighborY="-42335"/>
      <dgm:spPr/>
    </dgm:pt>
    <dgm:pt modelId="{B0F3126B-BBA0-485A-9869-2BC4D4564B39}" type="pres">
      <dgm:prSet presAssocID="{4AB82829-F7D1-4DDF-B0B8-FB195EF1612E}" presName="iconRect" presStyleLbl="node1" presStyleIdx="0" presStyleCnt="1" custLinFactNeighborX="-11573" custLinFactNeighborY="-7697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C457B32D-DC83-436B-98F3-9EE229792F1A}" type="pres">
      <dgm:prSet presAssocID="{4AB82829-F7D1-4DDF-B0B8-FB195EF1612E}" presName="spaceRect" presStyleCnt="0"/>
      <dgm:spPr/>
    </dgm:pt>
    <dgm:pt modelId="{9A457492-CEEE-4A25-BA41-A71C046230EE}" type="pres">
      <dgm:prSet presAssocID="{4AB82829-F7D1-4DDF-B0B8-FB195EF1612E}" presName="parTx" presStyleLbl="revTx" presStyleIdx="0" presStyleCnt="1" custScaleX="98934" custScaleY="83229" custLinFactNeighborX="-2705" custLinFactNeighborY="-42336">
        <dgm:presLayoutVars>
          <dgm:chMax val="0"/>
          <dgm:chPref val="0"/>
        </dgm:presLayoutVars>
      </dgm:prSet>
      <dgm:spPr/>
    </dgm:pt>
  </dgm:ptLst>
  <dgm:cxnLst>
    <dgm:cxn modelId="{C4601429-BB76-4108-84EF-6E177DD0B5FB}" type="presOf" srcId="{FFC5A3C8-03BF-42E5-B79C-190F0B325000}" destId="{8D2CA36F-36F1-43EA-A2FA-043D81517E74}" srcOrd="0" destOrd="0" presId="urn:microsoft.com/office/officeart/2018/2/layout/IconVerticalSolidList"/>
    <dgm:cxn modelId="{085D5644-1F67-46D5-8F87-5ACE50B5D5C5}" type="presOf" srcId="{4AB82829-F7D1-4DDF-B0B8-FB195EF1612E}" destId="{9A457492-CEEE-4A25-BA41-A71C046230EE}" srcOrd="0" destOrd="0" presId="urn:microsoft.com/office/officeart/2018/2/layout/IconVerticalSolidList"/>
    <dgm:cxn modelId="{FCADD564-8C08-4D4B-AA04-26DB0D85D325}" srcId="{FFC5A3C8-03BF-42E5-B79C-190F0B325000}" destId="{4AB82829-F7D1-4DDF-B0B8-FB195EF1612E}" srcOrd="0" destOrd="0" parTransId="{96BE309C-949B-4AA5-B64D-35B92E74D08E}" sibTransId="{EC97266B-7162-4655-BD8D-E3BF9E3ECBB5}"/>
    <dgm:cxn modelId="{190DD11A-D8F9-4247-BEF9-A0A86C949D6A}" type="presParOf" srcId="{8D2CA36F-36F1-43EA-A2FA-043D81517E74}" destId="{29C317D6-2932-4462-A1E1-2F4A1296CF97}" srcOrd="0" destOrd="0" presId="urn:microsoft.com/office/officeart/2018/2/layout/IconVerticalSolidList"/>
    <dgm:cxn modelId="{CDDFC5D4-FA47-48A3-820E-D3EB8295D0F7}" type="presParOf" srcId="{29C317D6-2932-4462-A1E1-2F4A1296CF97}" destId="{AE15BA47-4742-41B3-BC6D-01BFCB15A547}" srcOrd="0" destOrd="0" presId="urn:microsoft.com/office/officeart/2018/2/layout/IconVerticalSolidList"/>
    <dgm:cxn modelId="{FECFA6BB-14B0-4D64-A2AE-4829045368BF}" type="presParOf" srcId="{29C317D6-2932-4462-A1E1-2F4A1296CF97}" destId="{B0F3126B-BBA0-485A-9869-2BC4D4564B39}" srcOrd="1" destOrd="0" presId="urn:microsoft.com/office/officeart/2018/2/layout/IconVerticalSolidList"/>
    <dgm:cxn modelId="{B6367800-03C3-4FEE-B267-5FEB10506A75}" type="presParOf" srcId="{29C317D6-2932-4462-A1E1-2F4A1296CF97}" destId="{C457B32D-DC83-436B-98F3-9EE229792F1A}" srcOrd="2" destOrd="0" presId="urn:microsoft.com/office/officeart/2018/2/layout/IconVerticalSolidList"/>
    <dgm:cxn modelId="{08531255-2D5B-42E0-B79D-9271E1949EAB}" type="presParOf" srcId="{29C317D6-2932-4462-A1E1-2F4A1296CF97}" destId="{9A457492-CEEE-4A25-BA41-A71C046230E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FC5A3C8-03BF-42E5-B79C-190F0B32500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B82829-F7D1-4DDF-B0B8-FB195EF1612E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 dirty="0"/>
            <a:t>Vorgehensweise</a:t>
          </a:r>
          <a:r>
            <a:rPr lang="hu-HU" b="1" dirty="0"/>
            <a:t>:</a:t>
          </a:r>
          <a:endParaRPr lang="en-US" dirty="0"/>
        </a:p>
      </dgm:t>
    </dgm:pt>
    <dgm:pt modelId="{EC97266B-7162-4655-BD8D-E3BF9E3ECBB5}" type="sibTrans" cxnId="{FCADD564-8C08-4D4B-AA04-26DB0D85D325}">
      <dgm:prSet/>
      <dgm:spPr/>
      <dgm:t>
        <a:bodyPr/>
        <a:lstStyle/>
        <a:p>
          <a:endParaRPr lang="en-US"/>
        </a:p>
      </dgm:t>
    </dgm:pt>
    <dgm:pt modelId="{96BE309C-949B-4AA5-B64D-35B92E74D08E}" type="parTrans" cxnId="{FCADD564-8C08-4D4B-AA04-26DB0D85D325}">
      <dgm:prSet/>
      <dgm:spPr/>
      <dgm:t>
        <a:bodyPr/>
        <a:lstStyle/>
        <a:p>
          <a:endParaRPr lang="en-US"/>
        </a:p>
      </dgm:t>
    </dgm:pt>
    <dgm:pt modelId="{B9AC4CAB-EF4B-447A-8DD3-23F8C6596711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Mit </a:t>
          </a:r>
          <a:r>
            <a:rPr lang="de-DE" b="1" i="1" dirty="0"/>
            <a:t>AIF</a:t>
          </a:r>
          <a:r>
            <a:rPr lang="de-DE" dirty="0"/>
            <a:t> können Sie </a:t>
          </a:r>
          <a:r>
            <a:rPr lang="de-DE" b="1" dirty="0"/>
            <a:t>eingehende</a:t>
          </a:r>
          <a:r>
            <a:rPr lang="de-DE" dirty="0"/>
            <a:t> und </a:t>
          </a:r>
          <a:r>
            <a:rPr lang="de-DE" b="1" dirty="0"/>
            <a:t>ausgehende</a:t>
          </a:r>
          <a:r>
            <a:rPr lang="de-DE" dirty="0"/>
            <a:t> </a:t>
          </a:r>
          <a:r>
            <a:rPr lang="de-DE" b="1" dirty="0"/>
            <a:t>Nachrichten</a:t>
          </a:r>
          <a:r>
            <a:rPr lang="de-DE" dirty="0"/>
            <a:t> im </a:t>
          </a:r>
          <a:r>
            <a:rPr lang="de-DE" dirty="0">
              <a:hlinkClick xmlns:r="http://schemas.openxmlformats.org/officeDocument/2006/relationships" r:id="rId1"/>
            </a:rPr>
            <a:t>ABAP</a:t>
          </a:r>
          <a:r>
            <a:rPr lang="de-DE" dirty="0"/>
            <a:t>-System </a:t>
          </a:r>
          <a:r>
            <a:rPr lang="de-DE" b="1" dirty="0"/>
            <a:t>überwachen</a:t>
          </a:r>
          <a:endParaRPr lang="en-US" dirty="0"/>
        </a:p>
      </dgm:t>
    </dgm:pt>
    <dgm:pt modelId="{8BC84D78-88CA-4A77-BFF1-6ECE50BE7892}" type="sibTrans" cxnId="{AF3C3A6F-F625-487C-94CF-B6B9C5D43B27}">
      <dgm:prSet/>
      <dgm:spPr/>
      <dgm:t>
        <a:bodyPr/>
        <a:lstStyle/>
        <a:p>
          <a:endParaRPr lang="en-US"/>
        </a:p>
      </dgm:t>
    </dgm:pt>
    <dgm:pt modelId="{05A87283-F924-4B34-93C8-53237DE1312C}" type="parTrans" cxnId="{AF3C3A6F-F625-487C-94CF-B6B9C5D43B27}">
      <dgm:prSet/>
      <dgm:spPr/>
      <dgm:t>
        <a:bodyPr/>
        <a:lstStyle/>
        <a:p>
          <a:endParaRPr lang="en-US"/>
        </a:p>
      </dgm:t>
    </dgm:pt>
    <dgm:pt modelId="{8D2CA36F-36F1-43EA-A2FA-043D81517E74}" type="pres">
      <dgm:prSet presAssocID="{FFC5A3C8-03BF-42E5-B79C-190F0B325000}" presName="root" presStyleCnt="0">
        <dgm:presLayoutVars>
          <dgm:dir/>
          <dgm:resizeHandles val="exact"/>
        </dgm:presLayoutVars>
      </dgm:prSet>
      <dgm:spPr/>
    </dgm:pt>
    <dgm:pt modelId="{F5C1F289-32A2-41AB-8DD1-25772CE2DA1E}" type="pres">
      <dgm:prSet presAssocID="{B9AC4CAB-EF4B-447A-8DD3-23F8C6596711}" presName="compNode" presStyleCnt="0"/>
      <dgm:spPr/>
    </dgm:pt>
    <dgm:pt modelId="{718947F2-B47B-4813-ACC0-9732EB222F48}" type="pres">
      <dgm:prSet presAssocID="{B9AC4CAB-EF4B-447A-8DD3-23F8C6596711}" presName="bgRect" presStyleLbl="bgShp" presStyleIdx="0" presStyleCnt="2"/>
      <dgm:spPr/>
    </dgm:pt>
    <dgm:pt modelId="{A08C4200-3EB2-40B3-AF9F-F6A4A8082580}" type="pres">
      <dgm:prSet presAssocID="{B9AC4CAB-EF4B-447A-8DD3-23F8C6596711}" presName="iconRect" presStyleLbl="node1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zámítógép"/>
        </a:ext>
      </dgm:extLst>
    </dgm:pt>
    <dgm:pt modelId="{1D95A02B-EBCE-40FB-83D6-0F5733379FE2}" type="pres">
      <dgm:prSet presAssocID="{B9AC4CAB-EF4B-447A-8DD3-23F8C6596711}" presName="spaceRect" presStyleCnt="0"/>
      <dgm:spPr/>
    </dgm:pt>
    <dgm:pt modelId="{1FEE6EA8-2210-4D3E-AF84-0A9131807659}" type="pres">
      <dgm:prSet presAssocID="{B9AC4CAB-EF4B-447A-8DD3-23F8C6596711}" presName="parTx" presStyleLbl="revTx" presStyleIdx="0" presStyleCnt="2" custLinFactNeighborX="-1922" custLinFactNeighborY="-224">
        <dgm:presLayoutVars>
          <dgm:chMax val="0"/>
          <dgm:chPref val="0"/>
        </dgm:presLayoutVars>
      </dgm:prSet>
      <dgm:spPr/>
    </dgm:pt>
    <dgm:pt modelId="{2A04E856-4684-4995-8BE9-1D10857E4DD7}" type="pres">
      <dgm:prSet presAssocID="{8BC84D78-88CA-4A77-BFF1-6ECE50BE7892}" presName="sibTrans" presStyleCnt="0"/>
      <dgm:spPr/>
    </dgm:pt>
    <dgm:pt modelId="{29C317D6-2932-4462-A1E1-2F4A1296CF97}" type="pres">
      <dgm:prSet presAssocID="{4AB82829-F7D1-4DDF-B0B8-FB195EF1612E}" presName="compNode" presStyleCnt="0"/>
      <dgm:spPr/>
    </dgm:pt>
    <dgm:pt modelId="{AE15BA47-4742-41B3-BC6D-01BFCB15A547}" type="pres">
      <dgm:prSet presAssocID="{4AB82829-F7D1-4DDF-B0B8-FB195EF1612E}" presName="bgRect" presStyleLbl="bgShp" presStyleIdx="1" presStyleCnt="2" custLinFactNeighborX="0" custLinFactNeighborY="-363"/>
      <dgm:spPr/>
    </dgm:pt>
    <dgm:pt modelId="{B0F3126B-BBA0-485A-9869-2BC4D4564B39}" type="pres">
      <dgm:prSet presAssocID="{4AB82829-F7D1-4DDF-B0B8-FB195EF1612E}" presName="iconRect" presStyleLbl="node1" presStyleIdx="1" presStyleCnt="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C457B32D-DC83-436B-98F3-9EE229792F1A}" type="pres">
      <dgm:prSet presAssocID="{4AB82829-F7D1-4DDF-B0B8-FB195EF1612E}" presName="spaceRect" presStyleCnt="0"/>
      <dgm:spPr/>
    </dgm:pt>
    <dgm:pt modelId="{9A457492-CEEE-4A25-BA41-A71C046230EE}" type="pres">
      <dgm:prSet presAssocID="{4AB82829-F7D1-4DDF-B0B8-FB195EF1612E}" presName="parTx" presStyleLbl="revTx" presStyleIdx="1" presStyleCnt="2" custScaleX="49731" custLinFactNeighborX="-26236" custLinFactNeighborY="-363">
        <dgm:presLayoutVars>
          <dgm:chMax val="0"/>
          <dgm:chPref val="0"/>
        </dgm:presLayoutVars>
      </dgm:prSet>
      <dgm:spPr/>
    </dgm:pt>
  </dgm:ptLst>
  <dgm:cxnLst>
    <dgm:cxn modelId="{C4601429-BB76-4108-84EF-6E177DD0B5FB}" type="presOf" srcId="{FFC5A3C8-03BF-42E5-B79C-190F0B325000}" destId="{8D2CA36F-36F1-43EA-A2FA-043D81517E74}" srcOrd="0" destOrd="0" presId="urn:microsoft.com/office/officeart/2018/2/layout/IconVerticalSolidList"/>
    <dgm:cxn modelId="{085D5644-1F67-46D5-8F87-5ACE50B5D5C5}" type="presOf" srcId="{4AB82829-F7D1-4DDF-B0B8-FB195EF1612E}" destId="{9A457492-CEEE-4A25-BA41-A71C046230EE}" srcOrd="0" destOrd="0" presId="urn:microsoft.com/office/officeart/2018/2/layout/IconVerticalSolidList"/>
    <dgm:cxn modelId="{FCADD564-8C08-4D4B-AA04-26DB0D85D325}" srcId="{FFC5A3C8-03BF-42E5-B79C-190F0B325000}" destId="{4AB82829-F7D1-4DDF-B0B8-FB195EF1612E}" srcOrd="1" destOrd="0" parTransId="{96BE309C-949B-4AA5-B64D-35B92E74D08E}" sibTransId="{EC97266B-7162-4655-BD8D-E3BF9E3ECBB5}"/>
    <dgm:cxn modelId="{AF3C3A6F-F625-487C-94CF-B6B9C5D43B27}" srcId="{FFC5A3C8-03BF-42E5-B79C-190F0B325000}" destId="{B9AC4CAB-EF4B-447A-8DD3-23F8C6596711}" srcOrd="0" destOrd="0" parTransId="{05A87283-F924-4B34-93C8-53237DE1312C}" sibTransId="{8BC84D78-88CA-4A77-BFF1-6ECE50BE7892}"/>
    <dgm:cxn modelId="{BEBD35EE-9358-46A0-9E45-D1C4BD300612}" type="presOf" srcId="{B9AC4CAB-EF4B-447A-8DD3-23F8C6596711}" destId="{1FEE6EA8-2210-4D3E-AF84-0A9131807659}" srcOrd="0" destOrd="0" presId="urn:microsoft.com/office/officeart/2018/2/layout/IconVerticalSolidList"/>
    <dgm:cxn modelId="{529733E5-EA45-4AC9-B2BB-8D6DD24F8800}" type="presParOf" srcId="{8D2CA36F-36F1-43EA-A2FA-043D81517E74}" destId="{F5C1F289-32A2-41AB-8DD1-25772CE2DA1E}" srcOrd="0" destOrd="0" presId="urn:microsoft.com/office/officeart/2018/2/layout/IconVerticalSolidList"/>
    <dgm:cxn modelId="{16558831-297C-49D5-9631-25C6D814B51B}" type="presParOf" srcId="{F5C1F289-32A2-41AB-8DD1-25772CE2DA1E}" destId="{718947F2-B47B-4813-ACC0-9732EB222F48}" srcOrd="0" destOrd="0" presId="urn:microsoft.com/office/officeart/2018/2/layout/IconVerticalSolidList"/>
    <dgm:cxn modelId="{548F3D5F-0831-4900-B58D-EF9FB221F01A}" type="presParOf" srcId="{F5C1F289-32A2-41AB-8DD1-25772CE2DA1E}" destId="{A08C4200-3EB2-40B3-AF9F-F6A4A8082580}" srcOrd="1" destOrd="0" presId="urn:microsoft.com/office/officeart/2018/2/layout/IconVerticalSolidList"/>
    <dgm:cxn modelId="{CAABA285-CD4D-47D2-B6A9-0255A982885F}" type="presParOf" srcId="{F5C1F289-32A2-41AB-8DD1-25772CE2DA1E}" destId="{1D95A02B-EBCE-40FB-83D6-0F5733379FE2}" srcOrd="2" destOrd="0" presId="urn:microsoft.com/office/officeart/2018/2/layout/IconVerticalSolidList"/>
    <dgm:cxn modelId="{31283C2E-4A12-45FC-884B-5CE4F6CCE8BE}" type="presParOf" srcId="{F5C1F289-32A2-41AB-8DD1-25772CE2DA1E}" destId="{1FEE6EA8-2210-4D3E-AF84-0A9131807659}" srcOrd="3" destOrd="0" presId="urn:microsoft.com/office/officeart/2018/2/layout/IconVerticalSolidList"/>
    <dgm:cxn modelId="{A5B65692-1B97-4C3E-A2D3-7E05676D48F1}" type="presParOf" srcId="{8D2CA36F-36F1-43EA-A2FA-043D81517E74}" destId="{2A04E856-4684-4995-8BE9-1D10857E4DD7}" srcOrd="1" destOrd="0" presId="urn:microsoft.com/office/officeart/2018/2/layout/IconVerticalSolidList"/>
    <dgm:cxn modelId="{190DD11A-D8F9-4247-BEF9-A0A86C949D6A}" type="presParOf" srcId="{8D2CA36F-36F1-43EA-A2FA-043D81517E74}" destId="{29C317D6-2932-4462-A1E1-2F4A1296CF97}" srcOrd="2" destOrd="0" presId="urn:microsoft.com/office/officeart/2018/2/layout/IconVerticalSolidList"/>
    <dgm:cxn modelId="{CDDFC5D4-FA47-48A3-820E-D3EB8295D0F7}" type="presParOf" srcId="{29C317D6-2932-4462-A1E1-2F4A1296CF97}" destId="{AE15BA47-4742-41B3-BC6D-01BFCB15A547}" srcOrd="0" destOrd="0" presId="urn:microsoft.com/office/officeart/2018/2/layout/IconVerticalSolidList"/>
    <dgm:cxn modelId="{FECFA6BB-14B0-4D64-A2AE-4829045368BF}" type="presParOf" srcId="{29C317D6-2932-4462-A1E1-2F4A1296CF97}" destId="{B0F3126B-BBA0-485A-9869-2BC4D4564B39}" srcOrd="1" destOrd="0" presId="urn:microsoft.com/office/officeart/2018/2/layout/IconVerticalSolidList"/>
    <dgm:cxn modelId="{B6367800-03C3-4FEE-B267-5FEB10506A75}" type="presParOf" srcId="{29C317D6-2932-4462-A1E1-2F4A1296CF97}" destId="{C457B32D-DC83-436B-98F3-9EE229792F1A}" srcOrd="2" destOrd="0" presId="urn:microsoft.com/office/officeart/2018/2/layout/IconVerticalSolidList"/>
    <dgm:cxn modelId="{08531255-2D5B-42E0-B79D-9271E1949EAB}" type="presParOf" srcId="{29C317D6-2932-4462-A1E1-2F4A1296CF97}" destId="{9A457492-CEEE-4A25-BA41-A71C046230E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0.xml><?xml version="1.0" encoding="utf-8"?>
<dgm:dataModel xmlns:dgm="http://schemas.openxmlformats.org/drawingml/2006/diagram" xmlns:a="http://schemas.openxmlformats.org/drawingml/2006/main">
  <dgm:ptLst>
    <dgm:pt modelId="{FFC5A3C8-03BF-42E5-B79C-190F0B32500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B82829-F7D1-4DDF-B0B8-FB195EF1612E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Um einen </a:t>
          </a:r>
          <a:r>
            <a:rPr lang="de-DE" b="1" dirty="0"/>
            <a:t>buchungskreisübergreifenden Buchungsbeleg in SAP S/4HANA zu stornieren</a:t>
          </a:r>
          <a:r>
            <a:rPr lang="de-DE" dirty="0"/>
            <a:t>, können Sie die Transaktion FB08 oder die App "</a:t>
          </a:r>
          <a:r>
            <a:rPr lang="de-DE" b="1" i="1" dirty="0"/>
            <a:t>Buchungsbelege verwalten</a:t>
          </a:r>
          <a:r>
            <a:rPr lang="de-DE" dirty="0"/>
            <a:t>" verwenden.</a:t>
          </a:r>
          <a:endParaRPr lang="de-DE" noProof="0" dirty="0"/>
        </a:p>
      </dgm:t>
    </dgm:pt>
    <dgm:pt modelId="{EC97266B-7162-4655-BD8D-E3BF9E3ECBB5}" type="sibTrans" cxnId="{FCADD564-8C08-4D4B-AA04-26DB0D85D325}">
      <dgm:prSet/>
      <dgm:spPr/>
      <dgm:t>
        <a:bodyPr/>
        <a:lstStyle/>
        <a:p>
          <a:endParaRPr lang="en-US"/>
        </a:p>
      </dgm:t>
    </dgm:pt>
    <dgm:pt modelId="{96BE309C-949B-4AA5-B64D-35B92E74D08E}" type="parTrans" cxnId="{FCADD564-8C08-4D4B-AA04-26DB0D85D325}">
      <dgm:prSet/>
      <dgm:spPr/>
      <dgm:t>
        <a:bodyPr/>
        <a:lstStyle/>
        <a:p>
          <a:endParaRPr lang="en-US"/>
        </a:p>
      </dgm:t>
    </dgm:pt>
    <dgm:pt modelId="{8D2CA36F-36F1-43EA-A2FA-043D81517E74}" type="pres">
      <dgm:prSet presAssocID="{FFC5A3C8-03BF-42E5-B79C-190F0B325000}" presName="root" presStyleCnt="0">
        <dgm:presLayoutVars>
          <dgm:dir/>
          <dgm:resizeHandles val="exact"/>
        </dgm:presLayoutVars>
      </dgm:prSet>
      <dgm:spPr/>
    </dgm:pt>
    <dgm:pt modelId="{29C317D6-2932-4462-A1E1-2F4A1296CF97}" type="pres">
      <dgm:prSet presAssocID="{4AB82829-F7D1-4DDF-B0B8-FB195EF1612E}" presName="compNode" presStyleCnt="0"/>
      <dgm:spPr/>
    </dgm:pt>
    <dgm:pt modelId="{AE15BA47-4742-41B3-BC6D-01BFCB15A547}" type="pres">
      <dgm:prSet presAssocID="{4AB82829-F7D1-4DDF-B0B8-FB195EF1612E}" presName="bgRect" presStyleLbl="bgShp" presStyleIdx="0" presStyleCnt="1" custScaleY="118150" custLinFactNeighborY="-42335"/>
      <dgm:spPr/>
    </dgm:pt>
    <dgm:pt modelId="{B0F3126B-BBA0-485A-9869-2BC4D4564B39}" type="pres">
      <dgm:prSet presAssocID="{4AB82829-F7D1-4DDF-B0B8-FB195EF1612E}" presName="iconRect" presStyleLbl="node1" presStyleIdx="0" presStyleCnt="1" custLinFactNeighborX="-11573" custLinFactNeighborY="-7697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C457B32D-DC83-436B-98F3-9EE229792F1A}" type="pres">
      <dgm:prSet presAssocID="{4AB82829-F7D1-4DDF-B0B8-FB195EF1612E}" presName="spaceRect" presStyleCnt="0"/>
      <dgm:spPr/>
    </dgm:pt>
    <dgm:pt modelId="{9A457492-CEEE-4A25-BA41-A71C046230EE}" type="pres">
      <dgm:prSet presAssocID="{4AB82829-F7D1-4DDF-B0B8-FB195EF1612E}" presName="parTx" presStyleLbl="revTx" presStyleIdx="0" presStyleCnt="1" custScaleX="98934" custScaleY="113571" custLinFactNeighborX="-2705" custLinFactNeighborY="-42336">
        <dgm:presLayoutVars>
          <dgm:chMax val="0"/>
          <dgm:chPref val="0"/>
        </dgm:presLayoutVars>
      </dgm:prSet>
      <dgm:spPr/>
    </dgm:pt>
  </dgm:ptLst>
  <dgm:cxnLst>
    <dgm:cxn modelId="{C4601429-BB76-4108-84EF-6E177DD0B5FB}" type="presOf" srcId="{FFC5A3C8-03BF-42E5-B79C-190F0B325000}" destId="{8D2CA36F-36F1-43EA-A2FA-043D81517E74}" srcOrd="0" destOrd="0" presId="urn:microsoft.com/office/officeart/2018/2/layout/IconVerticalSolidList"/>
    <dgm:cxn modelId="{085D5644-1F67-46D5-8F87-5ACE50B5D5C5}" type="presOf" srcId="{4AB82829-F7D1-4DDF-B0B8-FB195EF1612E}" destId="{9A457492-CEEE-4A25-BA41-A71C046230EE}" srcOrd="0" destOrd="0" presId="urn:microsoft.com/office/officeart/2018/2/layout/IconVerticalSolidList"/>
    <dgm:cxn modelId="{FCADD564-8C08-4D4B-AA04-26DB0D85D325}" srcId="{FFC5A3C8-03BF-42E5-B79C-190F0B325000}" destId="{4AB82829-F7D1-4DDF-B0B8-FB195EF1612E}" srcOrd="0" destOrd="0" parTransId="{96BE309C-949B-4AA5-B64D-35B92E74D08E}" sibTransId="{EC97266B-7162-4655-BD8D-E3BF9E3ECBB5}"/>
    <dgm:cxn modelId="{190DD11A-D8F9-4247-BEF9-A0A86C949D6A}" type="presParOf" srcId="{8D2CA36F-36F1-43EA-A2FA-043D81517E74}" destId="{29C317D6-2932-4462-A1E1-2F4A1296CF97}" srcOrd="0" destOrd="0" presId="urn:microsoft.com/office/officeart/2018/2/layout/IconVerticalSolidList"/>
    <dgm:cxn modelId="{CDDFC5D4-FA47-48A3-820E-D3EB8295D0F7}" type="presParOf" srcId="{29C317D6-2932-4462-A1E1-2F4A1296CF97}" destId="{AE15BA47-4742-41B3-BC6D-01BFCB15A547}" srcOrd="0" destOrd="0" presId="urn:microsoft.com/office/officeart/2018/2/layout/IconVerticalSolidList"/>
    <dgm:cxn modelId="{FECFA6BB-14B0-4D64-A2AE-4829045368BF}" type="presParOf" srcId="{29C317D6-2932-4462-A1E1-2F4A1296CF97}" destId="{B0F3126B-BBA0-485A-9869-2BC4D4564B39}" srcOrd="1" destOrd="0" presId="urn:microsoft.com/office/officeart/2018/2/layout/IconVerticalSolidList"/>
    <dgm:cxn modelId="{B6367800-03C3-4FEE-B267-5FEB10506A75}" type="presParOf" srcId="{29C317D6-2932-4462-A1E1-2F4A1296CF97}" destId="{C457B32D-DC83-436B-98F3-9EE229792F1A}" srcOrd="2" destOrd="0" presId="urn:microsoft.com/office/officeart/2018/2/layout/IconVerticalSolidList"/>
    <dgm:cxn modelId="{08531255-2D5B-42E0-B79D-9271E1949EAB}" type="presParOf" srcId="{29C317D6-2932-4462-A1E1-2F4A1296CF97}" destId="{9A457492-CEEE-4A25-BA41-A71C046230E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1.xml><?xml version="1.0" encoding="utf-8"?>
<dgm:dataModel xmlns:dgm="http://schemas.openxmlformats.org/drawingml/2006/diagram" xmlns:a="http://schemas.openxmlformats.org/drawingml/2006/main">
  <dgm:ptLst>
    <dgm:pt modelId="{FFC5A3C8-03BF-42E5-B79C-190F0B32500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B82829-F7D1-4DDF-B0B8-FB195EF1612E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Sie können bereits </a:t>
          </a:r>
          <a:r>
            <a:rPr lang="de-DE" b="1" dirty="0"/>
            <a:t>gebuchte Buchungsbelege ändern</a:t>
          </a:r>
          <a:r>
            <a:rPr lang="de-DE" dirty="0"/>
            <a:t>.</a:t>
          </a:r>
          <a:endParaRPr lang="de-DE" noProof="0" dirty="0"/>
        </a:p>
      </dgm:t>
    </dgm:pt>
    <dgm:pt modelId="{EC97266B-7162-4655-BD8D-E3BF9E3ECBB5}" type="sibTrans" cxnId="{FCADD564-8C08-4D4B-AA04-26DB0D85D325}">
      <dgm:prSet/>
      <dgm:spPr/>
      <dgm:t>
        <a:bodyPr/>
        <a:lstStyle/>
        <a:p>
          <a:endParaRPr lang="en-US"/>
        </a:p>
      </dgm:t>
    </dgm:pt>
    <dgm:pt modelId="{96BE309C-949B-4AA5-B64D-35B92E74D08E}" type="parTrans" cxnId="{FCADD564-8C08-4D4B-AA04-26DB0D85D325}">
      <dgm:prSet/>
      <dgm:spPr/>
      <dgm:t>
        <a:bodyPr/>
        <a:lstStyle/>
        <a:p>
          <a:endParaRPr lang="en-US"/>
        </a:p>
      </dgm:t>
    </dgm:pt>
    <dgm:pt modelId="{8D2CA36F-36F1-43EA-A2FA-043D81517E74}" type="pres">
      <dgm:prSet presAssocID="{FFC5A3C8-03BF-42E5-B79C-190F0B325000}" presName="root" presStyleCnt="0">
        <dgm:presLayoutVars>
          <dgm:dir/>
          <dgm:resizeHandles val="exact"/>
        </dgm:presLayoutVars>
      </dgm:prSet>
      <dgm:spPr/>
    </dgm:pt>
    <dgm:pt modelId="{29C317D6-2932-4462-A1E1-2F4A1296CF97}" type="pres">
      <dgm:prSet presAssocID="{4AB82829-F7D1-4DDF-B0B8-FB195EF1612E}" presName="compNode" presStyleCnt="0"/>
      <dgm:spPr/>
    </dgm:pt>
    <dgm:pt modelId="{AE15BA47-4742-41B3-BC6D-01BFCB15A547}" type="pres">
      <dgm:prSet presAssocID="{4AB82829-F7D1-4DDF-B0B8-FB195EF1612E}" presName="bgRect" presStyleLbl="bgShp" presStyleIdx="0" presStyleCnt="1" custScaleY="118150" custLinFactNeighborY="-42335"/>
      <dgm:spPr/>
    </dgm:pt>
    <dgm:pt modelId="{B0F3126B-BBA0-485A-9869-2BC4D4564B39}" type="pres">
      <dgm:prSet presAssocID="{4AB82829-F7D1-4DDF-B0B8-FB195EF1612E}" presName="iconRect" presStyleLbl="node1" presStyleIdx="0" presStyleCnt="1" custLinFactNeighborX="-11573" custLinFactNeighborY="-7697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C457B32D-DC83-436B-98F3-9EE229792F1A}" type="pres">
      <dgm:prSet presAssocID="{4AB82829-F7D1-4DDF-B0B8-FB195EF1612E}" presName="spaceRect" presStyleCnt="0"/>
      <dgm:spPr/>
    </dgm:pt>
    <dgm:pt modelId="{9A457492-CEEE-4A25-BA41-A71C046230EE}" type="pres">
      <dgm:prSet presAssocID="{4AB82829-F7D1-4DDF-B0B8-FB195EF1612E}" presName="parTx" presStyleLbl="revTx" presStyleIdx="0" presStyleCnt="1" custScaleX="98934" custScaleY="83229" custLinFactNeighborX="-2705" custLinFactNeighborY="-42336">
        <dgm:presLayoutVars>
          <dgm:chMax val="0"/>
          <dgm:chPref val="0"/>
        </dgm:presLayoutVars>
      </dgm:prSet>
      <dgm:spPr/>
    </dgm:pt>
  </dgm:ptLst>
  <dgm:cxnLst>
    <dgm:cxn modelId="{C4601429-BB76-4108-84EF-6E177DD0B5FB}" type="presOf" srcId="{FFC5A3C8-03BF-42E5-B79C-190F0B325000}" destId="{8D2CA36F-36F1-43EA-A2FA-043D81517E74}" srcOrd="0" destOrd="0" presId="urn:microsoft.com/office/officeart/2018/2/layout/IconVerticalSolidList"/>
    <dgm:cxn modelId="{085D5644-1F67-46D5-8F87-5ACE50B5D5C5}" type="presOf" srcId="{4AB82829-F7D1-4DDF-B0B8-FB195EF1612E}" destId="{9A457492-CEEE-4A25-BA41-A71C046230EE}" srcOrd="0" destOrd="0" presId="urn:microsoft.com/office/officeart/2018/2/layout/IconVerticalSolidList"/>
    <dgm:cxn modelId="{FCADD564-8C08-4D4B-AA04-26DB0D85D325}" srcId="{FFC5A3C8-03BF-42E5-B79C-190F0B325000}" destId="{4AB82829-F7D1-4DDF-B0B8-FB195EF1612E}" srcOrd="0" destOrd="0" parTransId="{96BE309C-949B-4AA5-B64D-35B92E74D08E}" sibTransId="{EC97266B-7162-4655-BD8D-E3BF9E3ECBB5}"/>
    <dgm:cxn modelId="{190DD11A-D8F9-4247-BEF9-A0A86C949D6A}" type="presParOf" srcId="{8D2CA36F-36F1-43EA-A2FA-043D81517E74}" destId="{29C317D6-2932-4462-A1E1-2F4A1296CF97}" srcOrd="0" destOrd="0" presId="urn:microsoft.com/office/officeart/2018/2/layout/IconVerticalSolidList"/>
    <dgm:cxn modelId="{CDDFC5D4-FA47-48A3-820E-D3EB8295D0F7}" type="presParOf" srcId="{29C317D6-2932-4462-A1E1-2F4A1296CF97}" destId="{AE15BA47-4742-41B3-BC6D-01BFCB15A547}" srcOrd="0" destOrd="0" presId="urn:microsoft.com/office/officeart/2018/2/layout/IconVerticalSolidList"/>
    <dgm:cxn modelId="{FECFA6BB-14B0-4D64-A2AE-4829045368BF}" type="presParOf" srcId="{29C317D6-2932-4462-A1E1-2F4A1296CF97}" destId="{B0F3126B-BBA0-485A-9869-2BC4D4564B39}" srcOrd="1" destOrd="0" presId="urn:microsoft.com/office/officeart/2018/2/layout/IconVerticalSolidList"/>
    <dgm:cxn modelId="{B6367800-03C3-4FEE-B267-5FEB10506A75}" type="presParOf" srcId="{29C317D6-2932-4462-A1E1-2F4A1296CF97}" destId="{C457B32D-DC83-436B-98F3-9EE229792F1A}" srcOrd="2" destOrd="0" presId="urn:microsoft.com/office/officeart/2018/2/layout/IconVerticalSolidList"/>
    <dgm:cxn modelId="{08531255-2D5B-42E0-B79D-9271E1949EAB}" type="presParOf" srcId="{29C317D6-2932-4462-A1E1-2F4A1296CF97}" destId="{9A457492-CEEE-4A25-BA41-A71C046230E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2.xml><?xml version="1.0" encoding="utf-8"?>
<dgm:dataModel xmlns:dgm="http://schemas.openxmlformats.org/drawingml/2006/diagram" xmlns:a="http://schemas.openxmlformats.org/drawingml/2006/main">
  <dgm:ptLst>
    <dgm:pt modelId="{8720FC3D-26D9-42B0-B577-3CBC9F4501A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3DD2E0-5DC0-4838-A557-F2A3D3545AAA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Sie können nur solche </a:t>
          </a:r>
          <a:r>
            <a:rPr lang="de-DE" b="1" dirty="0"/>
            <a:t>Dauerbelege löschen</a:t>
          </a:r>
          <a:r>
            <a:rPr lang="de-DE" dirty="0"/>
            <a:t>, die </a:t>
          </a:r>
          <a:r>
            <a:rPr lang="de-DE" b="1" dirty="0"/>
            <a:t>zum Löschen vorgemerkt</a:t>
          </a:r>
          <a:r>
            <a:rPr lang="de-DE" dirty="0"/>
            <a:t> sind. </a:t>
          </a:r>
          <a:endParaRPr lang="de-DE" noProof="0" dirty="0"/>
        </a:p>
      </dgm:t>
    </dgm:pt>
    <dgm:pt modelId="{8B86857B-4B1F-4A66-B469-3D02D71C9E38}" type="parTrans" cxnId="{08CF9A60-3108-4B6B-AE94-AD9C92B95002}">
      <dgm:prSet/>
      <dgm:spPr/>
      <dgm:t>
        <a:bodyPr/>
        <a:lstStyle/>
        <a:p>
          <a:endParaRPr lang="en-US"/>
        </a:p>
      </dgm:t>
    </dgm:pt>
    <dgm:pt modelId="{AABDB2B7-B907-424A-A80F-852C042F4E0A}" type="sibTrans" cxnId="{08CF9A60-3108-4B6B-AE94-AD9C92B95002}">
      <dgm:prSet/>
      <dgm:spPr/>
      <dgm:t>
        <a:bodyPr/>
        <a:lstStyle/>
        <a:p>
          <a:endParaRPr lang="en-US"/>
        </a:p>
      </dgm:t>
    </dgm:pt>
    <dgm:pt modelId="{23D2EEC9-E873-4F5C-8C50-4608766C369D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Sie können die </a:t>
          </a:r>
          <a:r>
            <a:rPr lang="de-DE" b="1" dirty="0"/>
            <a:t>Löschvormerkung</a:t>
          </a:r>
          <a:r>
            <a:rPr lang="de-DE" dirty="0"/>
            <a:t> auch </a:t>
          </a:r>
          <a:r>
            <a:rPr lang="de-DE" b="1" dirty="0"/>
            <a:t>selbst</a:t>
          </a:r>
          <a:r>
            <a:rPr lang="de-DE" dirty="0"/>
            <a:t> im Dauerbeleg </a:t>
          </a:r>
          <a:r>
            <a:rPr lang="de-DE" b="1" dirty="0"/>
            <a:t>eintragen</a:t>
          </a:r>
          <a:r>
            <a:rPr lang="de-DE" dirty="0"/>
            <a:t>.</a:t>
          </a:r>
          <a:endParaRPr lang="de-DE" noProof="0" dirty="0"/>
        </a:p>
      </dgm:t>
    </dgm:pt>
    <dgm:pt modelId="{BDE019B6-007C-4FF0-A933-8BDDACDC94D0}" type="parTrans" cxnId="{3790393B-1ECF-4431-916E-3B7F5BAA29AA}">
      <dgm:prSet/>
      <dgm:spPr/>
      <dgm:t>
        <a:bodyPr/>
        <a:lstStyle/>
        <a:p>
          <a:endParaRPr lang="en-US"/>
        </a:p>
      </dgm:t>
    </dgm:pt>
    <dgm:pt modelId="{799FCB32-3983-4C5A-A433-27E28089BF3F}" type="sibTrans" cxnId="{3790393B-1ECF-4431-916E-3B7F5BAA29AA}">
      <dgm:prSet/>
      <dgm:spPr/>
      <dgm:t>
        <a:bodyPr/>
        <a:lstStyle/>
        <a:p>
          <a:endParaRPr lang="en-US"/>
        </a:p>
      </dgm:t>
    </dgm:pt>
    <dgm:pt modelId="{C03D2D61-1E18-4EB3-BA07-C7D4ECAA3108}" type="pres">
      <dgm:prSet presAssocID="{8720FC3D-26D9-42B0-B577-3CBC9F4501A8}" presName="root" presStyleCnt="0">
        <dgm:presLayoutVars>
          <dgm:dir/>
          <dgm:resizeHandles val="exact"/>
        </dgm:presLayoutVars>
      </dgm:prSet>
      <dgm:spPr/>
    </dgm:pt>
    <dgm:pt modelId="{7949905D-89F8-4649-A889-F735B804FDCB}" type="pres">
      <dgm:prSet presAssocID="{3A3DD2E0-5DC0-4838-A557-F2A3D3545AAA}" presName="compNode" presStyleCnt="0"/>
      <dgm:spPr/>
    </dgm:pt>
    <dgm:pt modelId="{4491D25B-C90D-42CA-BD9C-25004715FD68}" type="pres">
      <dgm:prSet presAssocID="{3A3DD2E0-5DC0-4838-A557-F2A3D3545AAA}" presName="bgRect" presStyleLbl="bgShp" presStyleIdx="0" presStyleCnt="2"/>
      <dgm:spPr/>
    </dgm:pt>
    <dgm:pt modelId="{E87E1B69-3616-40FF-8AB2-3DBD84FC16B7}" type="pres">
      <dgm:prSet presAssocID="{3A3DD2E0-5DC0-4838-A557-F2A3D3545AA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lyamatábra"/>
        </a:ext>
      </dgm:extLst>
    </dgm:pt>
    <dgm:pt modelId="{2F5041BE-CC8B-4BC5-8D3F-9D5759BBDD8F}" type="pres">
      <dgm:prSet presAssocID="{3A3DD2E0-5DC0-4838-A557-F2A3D3545AAA}" presName="spaceRect" presStyleCnt="0"/>
      <dgm:spPr/>
    </dgm:pt>
    <dgm:pt modelId="{D289502A-BDD7-4537-A2DD-F9818EC7F0D6}" type="pres">
      <dgm:prSet presAssocID="{3A3DD2E0-5DC0-4838-A557-F2A3D3545AAA}" presName="parTx" presStyleLbl="revTx" presStyleIdx="0" presStyleCnt="2">
        <dgm:presLayoutVars>
          <dgm:chMax val="0"/>
          <dgm:chPref val="0"/>
        </dgm:presLayoutVars>
      </dgm:prSet>
      <dgm:spPr/>
    </dgm:pt>
    <dgm:pt modelId="{F04B0644-F7C9-403A-88C0-CED65AC5C1FD}" type="pres">
      <dgm:prSet presAssocID="{AABDB2B7-B907-424A-A80F-852C042F4E0A}" presName="sibTrans" presStyleCnt="0"/>
      <dgm:spPr/>
    </dgm:pt>
    <dgm:pt modelId="{4F76DDFC-BE6F-4C4B-B1DC-860E31878686}" type="pres">
      <dgm:prSet presAssocID="{23D2EEC9-E873-4F5C-8C50-4608766C369D}" presName="compNode" presStyleCnt="0"/>
      <dgm:spPr/>
    </dgm:pt>
    <dgm:pt modelId="{41C84BB5-498E-4CED-BCC3-3939B3454773}" type="pres">
      <dgm:prSet presAssocID="{23D2EEC9-E873-4F5C-8C50-4608766C369D}" presName="bgRect" presStyleLbl="bgShp" presStyleIdx="1" presStyleCnt="2"/>
      <dgm:spPr/>
    </dgm:pt>
    <dgm:pt modelId="{7E11CBA4-2B6E-479E-8C1D-327D63D98122}" type="pres">
      <dgm:prSet presAssocID="{23D2EEC9-E873-4F5C-8C50-4608766C369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pa"/>
        </a:ext>
      </dgm:extLst>
    </dgm:pt>
    <dgm:pt modelId="{521CA836-2554-4B07-BB9E-5C011A924067}" type="pres">
      <dgm:prSet presAssocID="{23D2EEC9-E873-4F5C-8C50-4608766C369D}" presName="spaceRect" presStyleCnt="0"/>
      <dgm:spPr/>
    </dgm:pt>
    <dgm:pt modelId="{411B27FD-EAE4-4408-9E32-0CBA52FDE782}" type="pres">
      <dgm:prSet presAssocID="{23D2EEC9-E873-4F5C-8C50-4608766C369D}" presName="parTx" presStyleLbl="revTx" presStyleIdx="1" presStyleCnt="2" custScaleX="97065" custLinFactNeighborX="-1507" custLinFactNeighborY="-1164">
        <dgm:presLayoutVars>
          <dgm:chMax val="0"/>
          <dgm:chPref val="0"/>
        </dgm:presLayoutVars>
      </dgm:prSet>
      <dgm:spPr/>
    </dgm:pt>
  </dgm:ptLst>
  <dgm:cxnLst>
    <dgm:cxn modelId="{BB9E7620-9B72-4F0E-8843-FC4B909B5021}" type="presOf" srcId="{8720FC3D-26D9-42B0-B577-3CBC9F4501A8}" destId="{C03D2D61-1E18-4EB3-BA07-C7D4ECAA3108}" srcOrd="0" destOrd="0" presId="urn:microsoft.com/office/officeart/2018/2/layout/IconVerticalSolidList"/>
    <dgm:cxn modelId="{3790393B-1ECF-4431-916E-3B7F5BAA29AA}" srcId="{8720FC3D-26D9-42B0-B577-3CBC9F4501A8}" destId="{23D2EEC9-E873-4F5C-8C50-4608766C369D}" srcOrd="1" destOrd="0" parTransId="{BDE019B6-007C-4FF0-A933-8BDDACDC94D0}" sibTransId="{799FCB32-3983-4C5A-A433-27E28089BF3F}"/>
    <dgm:cxn modelId="{08CF9A60-3108-4B6B-AE94-AD9C92B95002}" srcId="{8720FC3D-26D9-42B0-B577-3CBC9F4501A8}" destId="{3A3DD2E0-5DC0-4838-A557-F2A3D3545AAA}" srcOrd="0" destOrd="0" parTransId="{8B86857B-4B1F-4A66-B469-3D02D71C9E38}" sibTransId="{AABDB2B7-B907-424A-A80F-852C042F4E0A}"/>
    <dgm:cxn modelId="{FEA4C650-82AF-4319-9D5D-1EBA0B207CED}" type="presOf" srcId="{3A3DD2E0-5DC0-4838-A557-F2A3D3545AAA}" destId="{D289502A-BDD7-4537-A2DD-F9818EC7F0D6}" srcOrd="0" destOrd="0" presId="urn:microsoft.com/office/officeart/2018/2/layout/IconVerticalSolidList"/>
    <dgm:cxn modelId="{509C17DF-F640-4FB6-99F3-F877C87A891B}" type="presOf" srcId="{23D2EEC9-E873-4F5C-8C50-4608766C369D}" destId="{411B27FD-EAE4-4408-9E32-0CBA52FDE782}" srcOrd="0" destOrd="0" presId="urn:microsoft.com/office/officeart/2018/2/layout/IconVerticalSolidList"/>
    <dgm:cxn modelId="{295E1253-FB06-4B5A-A6B4-6D45F9068FF5}" type="presParOf" srcId="{C03D2D61-1E18-4EB3-BA07-C7D4ECAA3108}" destId="{7949905D-89F8-4649-A889-F735B804FDCB}" srcOrd="0" destOrd="0" presId="urn:microsoft.com/office/officeart/2018/2/layout/IconVerticalSolidList"/>
    <dgm:cxn modelId="{576C3D75-C9D5-489F-B9D7-8B1ADC5BCD4F}" type="presParOf" srcId="{7949905D-89F8-4649-A889-F735B804FDCB}" destId="{4491D25B-C90D-42CA-BD9C-25004715FD68}" srcOrd="0" destOrd="0" presId="urn:microsoft.com/office/officeart/2018/2/layout/IconVerticalSolidList"/>
    <dgm:cxn modelId="{3461C79A-6CBB-47AB-B375-C5582AB4F198}" type="presParOf" srcId="{7949905D-89F8-4649-A889-F735B804FDCB}" destId="{E87E1B69-3616-40FF-8AB2-3DBD84FC16B7}" srcOrd="1" destOrd="0" presId="urn:microsoft.com/office/officeart/2018/2/layout/IconVerticalSolidList"/>
    <dgm:cxn modelId="{1D4D1472-68FF-45AD-BD70-C444DFEE265E}" type="presParOf" srcId="{7949905D-89F8-4649-A889-F735B804FDCB}" destId="{2F5041BE-CC8B-4BC5-8D3F-9D5759BBDD8F}" srcOrd="2" destOrd="0" presId="urn:microsoft.com/office/officeart/2018/2/layout/IconVerticalSolidList"/>
    <dgm:cxn modelId="{259349A1-C29F-4D9A-931F-B3AA5320A8B7}" type="presParOf" srcId="{7949905D-89F8-4649-A889-F735B804FDCB}" destId="{D289502A-BDD7-4537-A2DD-F9818EC7F0D6}" srcOrd="3" destOrd="0" presId="urn:microsoft.com/office/officeart/2018/2/layout/IconVerticalSolidList"/>
    <dgm:cxn modelId="{18E6ECDE-D98C-4D69-A5FA-F4A5D6B9CB19}" type="presParOf" srcId="{C03D2D61-1E18-4EB3-BA07-C7D4ECAA3108}" destId="{F04B0644-F7C9-403A-88C0-CED65AC5C1FD}" srcOrd="1" destOrd="0" presId="urn:microsoft.com/office/officeart/2018/2/layout/IconVerticalSolidList"/>
    <dgm:cxn modelId="{475DAB75-433B-4141-A406-8884401D0D90}" type="presParOf" srcId="{C03D2D61-1E18-4EB3-BA07-C7D4ECAA3108}" destId="{4F76DDFC-BE6F-4C4B-B1DC-860E31878686}" srcOrd="2" destOrd="0" presId="urn:microsoft.com/office/officeart/2018/2/layout/IconVerticalSolidList"/>
    <dgm:cxn modelId="{C151DC01-F98F-4D65-BF14-8E46451AA99A}" type="presParOf" srcId="{4F76DDFC-BE6F-4C4B-B1DC-860E31878686}" destId="{41C84BB5-498E-4CED-BCC3-3939B3454773}" srcOrd="0" destOrd="0" presId="urn:microsoft.com/office/officeart/2018/2/layout/IconVerticalSolidList"/>
    <dgm:cxn modelId="{EEA25F2A-EA21-4BC3-9768-2C88602B7D1A}" type="presParOf" srcId="{4F76DDFC-BE6F-4C4B-B1DC-860E31878686}" destId="{7E11CBA4-2B6E-479E-8C1D-327D63D98122}" srcOrd="1" destOrd="0" presId="urn:microsoft.com/office/officeart/2018/2/layout/IconVerticalSolidList"/>
    <dgm:cxn modelId="{E1367884-C1F9-40EF-95C5-648FCD3E77B7}" type="presParOf" srcId="{4F76DDFC-BE6F-4C4B-B1DC-860E31878686}" destId="{521CA836-2554-4B07-BB9E-5C011A924067}" srcOrd="2" destOrd="0" presId="urn:microsoft.com/office/officeart/2018/2/layout/IconVerticalSolidList"/>
    <dgm:cxn modelId="{5EDD3B05-AC04-4BC2-8F31-A718BA3D953A}" type="presParOf" srcId="{4F76DDFC-BE6F-4C4B-B1DC-860E31878686}" destId="{411B27FD-EAE4-4408-9E32-0CBA52FDE78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3.xml><?xml version="1.0" encoding="utf-8"?>
<dgm:dataModel xmlns:dgm="http://schemas.openxmlformats.org/drawingml/2006/diagram" xmlns:a="http://schemas.openxmlformats.org/drawingml/2006/main">
  <dgm:ptLst>
    <dgm:pt modelId="{8720FC3D-26D9-42B0-B577-3CBC9F4501A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3DD2E0-5DC0-4838-A557-F2A3D3545AAA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 dirty="0"/>
            <a:t>Mit dieser Funktion</a:t>
          </a:r>
          <a:r>
            <a:rPr lang="de-DE" dirty="0"/>
            <a:t> können Sie</a:t>
          </a:r>
          <a:r>
            <a:rPr lang="de-DE" b="1" i="1" dirty="0"/>
            <a:t> Dauerbuchungen erfassen</a:t>
          </a:r>
          <a:r>
            <a:rPr lang="de-DE" dirty="0"/>
            <a:t>.</a:t>
          </a:r>
          <a:endParaRPr lang="de-DE" noProof="0" dirty="0"/>
        </a:p>
      </dgm:t>
    </dgm:pt>
    <dgm:pt modelId="{8B86857B-4B1F-4A66-B469-3D02D71C9E38}" type="parTrans" cxnId="{08CF9A60-3108-4B6B-AE94-AD9C92B95002}">
      <dgm:prSet/>
      <dgm:spPr/>
      <dgm:t>
        <a:bodyPr/>
        <a:lstStyle/>
        <a:p>
          <a:endParaRPr lang="en-US"/>
        </a:p>
      </dgm:t>
    </dgm:pt>
    <dgm:pt modelId="{AABDB2B7-B907-424A-A80F-852C042F4E0A}" type="sibTrans" cxnId="{08CF9A60-3108-4B6B-AE94-AD9C92B95002}">
      <dgm:prSet/>
      <dgm:spPr/>
      <dgm:t>
        <a:bodyPr/>
        <a:lstStyle/>
        <a:p>
          <a:endParaRPr lang="en-US"/>
        </a:p>
      </dgm:t>
    </dgm:pt>
    <dgm:pt modelId="{C03D2D61-1E18-4EB3-BA07-C7D4ECAA3108}" type="pres">
      <dgm:prSet presAssocID="{8720FC3D-26D9-42B0-B577-3CBC9F4501A8}" presName="root" presStyleCnt="0">
        <dgm:presLayoutVars>
          <dgm:dir/>
          <dgm:resizeHandles val="exact"/>
        </dgm:presLayoutVars>
      </dgm:prSet>
      <dgm:spPr/>
    </dgm:pt>
    <dgm:pt modelId="{7949905D-89F8-4649-A889-F735B804FDCB}" type="pres">
      <dgm:prSet presAssocID="{3A3DD2E0-5DC0-4838-A557-F2A3D3545AAA}" presName="compNode" presStyleCnt="0"/>
      <dgm:spPr/>
    </dgm:pt>
    <dgm:pt modelId="{4491D25B-C90D-42CA-BD9C-25004715FD68}" type="pres">
      <dgm:prSet presAssocID="{3A3DD2E0-5DC0-4838-A557-F2A3D3545AAA}" presName="bgRect" presStyleLbl="bgShp" presStyleIdx="0" presStyleCnt="1"/>
      <dgm:spPr/>
    </dgm:pt>
    <dgm:pt modelId="{E87E1B69-3616-40FF-8AB2-3DBD84FC16B7}" type="pres">
      <dgm:prSet presAssocID="{3A3DD2E0-5DC0-4838-A557-F2A3D3545AAA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lyamatábra"/>
        </a:ext>
      </dgm:extLst>
    </dgm:pt>
    <dgm:pt modelId="{2F5041BE-CC8B-4BC5-8D3F-9D5759BBDD8F}" type="pres">
      <dgm:prSet presAssocID="{3A3DD2E0-5DC0-4838-A557-F2A3D3545AAA}" presName="spaceRect" presStyleCnt="0"/>
      <dgm:spPr/>
    </dgm:pt>
    <dgm:pt modelId="{D289502A-BDD7-4537-A2DD-F9818EC7F0D6}" type="pres">
      <dgm:prSet presAssocID="{3A3DD2E0-5DC0-4838-A557-F2A3D3545AAA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BB9E7620-9B72-4F0E-8843-FC4B909B5021}" type="presOf" srcId="{8720FC3D-26D9-42B0-B577-3CBC9F4501A8}" destId="{C03D2D61-1E18-4EB3-BA07-C7D4ECAA3108}" srcOrd="0" destOrd="0" presId="urn:microsoft.com/office/officeart/2018/2/layout/IconVerticalSolidList"/>
    <dgm:cxn modelId="{08CF9A60-3108-4B6B-AE94-AD9C92B95002}" srcId="{8720FC3D-26D9-42B0-B577-3CBC9F4501A8}" destId="{3A3DD2E0-5DC0-4838-A557-F2A3D3545AAA}" srcOrd="0" destOrd="0" parTransId="{8B86857B-4B1F-4A66-B469-3D02D71C9E38}" sibTransId="{AABDB2B7-B907-424A-A80F-852C042F4E0A}"/>
    <dgm:cxn modelId="{FEA4C650-82AF-4319-9D5D-1EBA0B207CED}" type="presOf" srcId="{3A3DD2E0-5DC0-4838-A557-F2A3D3545AAA}" destId="{D289502A-BDD7-4537-A2DD-F9818EC7F0D6}" srcOrd="0" destOrd="0" presId="urn:microsoft.com/office/officeart/2018/2/layout/IconVerticalSolidList"/>
    <dgm:cxn modelId="{295E1253-FB06-4B5A-A6B4-6D45F9068FF5}" type="presParOf" srcId="{C03D2D61-1E18-4EB3-BA07-C7D4ECAA3108}" destId="{7949905D-89F8-4649-A889-F735B804FDCB}" srcOrd="0" destOrd="0" presId="urn:microsoft.com/office/officeart/2018/2/layout/IconVerticalSolidList"/>
    <dgm:cxn modelId="{576C3D75-C9D5-489F-B9D7-8B1ADC5BCD4F}" type="presParOf" srcId="{7949905D-89F8-4649-A889-F735B804FDCB}" destId="{4491D25B-C90D-42CA-BD9C-25004715FD68}" srcOrd="0" destOrd="0" presId="urn:microsoft.com/office/officeart/2018/2/layout/IconVerticalSolidList"/>
    <dgm:cxn modelId="{3461C79A-6CBB-47AB-B375-C5582AB4F198}" type="presParOf" srcId="{7949905D-89F8-4649-A889-F735B804FDCB}" destId="{E87E1B69-3616-40FF-8AB2-3DBD84FC16B7}" srcOrd="1" destOrd="0" presId="urn:microsoft.com/office/officeart/2018/2/layout/IconVerticalSolidList"/>
    <dgm:cxn modelId="{1D4D1472-68FF-45AD-BD70-C444DFEE265E}" type="presParOf" srcId="{7949905D-89F8-4649-A889-F735B804FDCB}" destId="{2F5041BE-CC8B-4BC5-8D3F-9D5759BBDD8F}" srcOrd="2" destOrd="0" presId="urn:microsoft.com/office/officeart/2018/2/layout/IconVerticalSolidList"/>
    <dgm:cxn modelId="{259349A1-C29F-4D9A-931F-B3AA5320A8B7}" type="presParOf" srcId="{7949905D-89F8-4649-A889-F735B804FDCB}" destId="{D289502A-BDD7-4537-A2DD-F9818EC7F0D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4.xml><?xml version="1.0" encoding="utf-8"?>
<dgm:dataModel xmlns:dgm="http://schemas.openxmlformats.org/drawingml/2006/diagram" xmlns:a="http://schemas.openxmlformats.org/drawingml/2006/main">
  <dgm:ptLst>
    <dgm:pt modelId="{FFC5A3C8-03BF-42E5-B79C-190F0B32500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B82829-F7D1-4DDF-B0B8-FB195EF1612E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Wenn Sie einen </a:t>
          </a:r>
          <a:r>
            <a:rPr lang="de-DE" b="1" i="1" dirty="0"/>
            <a:t>Dauerbeleg ändern</a:t>
          </a:r>
          <a:r>
            <a:rPr lang="de-DE" dirty="0"/>
            <a:t> wollen: </a:t>
          </a:r>
          <a:endParaRPr lang="de-DE" noProof="0" dirty="0"/>
        </a:p>
      </dgm:t>
    </dgm:pt>
    <dgm:pt modelId="{EC97266B-7162-4655-BD8D-E3BF9E3ECBB5}" type="sibTrans" cxnId="{FCADD564-8C08-4D4B-AA04-26DB0D85D325}">
      <dgm:prSet/>
      <dgm:spPr/>
      <dgm:t>
        <a:bodyPr/>
        <a:lstStyle/>
        <a:p>
          <a:endParaRPr lang="en-US"/>
        </a:p>
      </dgm:t>
    </dgm:pt>
    <dgm:pt modelId="{96BE309C-949B-4AA5-B64D-35B92E74D08E}" type="parTrans" cxnId="{FCADD564-8C08-4D4B-AA04-26DB0D85D325}">
      <dgm:prSet/>
      <dgm:spPr/>
      <dgm:t>
        <a:bodyPr/>
        <a:lstStyle/>
        <a:p>
          <a:endParaRPr lang="en-US"/>
        </a:p>
      </dgm:t>
    </dgm:pt>
    <dgm:pt modelId="{8D2CA36F-36F1-43EA-A2FA-043D81517E74}" type="pres">
      <dgm:prSet presAssocID="{FFC5A3C8-03BF-42E5-B79C-190F0B325000}" presName="root" presStyleCnt="0">
        <dgm:presLayoutVars>
          <dgm:dir/>
          <dgm:resizeHandles val="exact"/>
        </dgm:presLayoutVars>
      </dgm:prSet>
      <dgm:spPr/>
    </dgm:pt>
    <dgm:pt modelId="{29C317D6-2932-4462-A1E1-2F4A1296CF97}" type="pres">
      <dgm:prSet presAssocID="{4AB82829-F7D1-4DDF-B0B8-FB195EF1612E}" presName="compNode" presStyleCnt="0"/>
      <dgm:spPr/>
    </dgm:pt>
    <dgm:pt modelId="{AE15BA47-4742-41B3-BC6D-01BFCB15A547}" type="pres">
      <dgm:prSet presAssocID="{4AB82829-F7D1-4DDF-B0B8-FB195EF1612E}" presName="bgRect" presStyleLbl="bgShp" presStyleIdx="0" presStyleCnt="1" custScaleY="225544" custLinFactNeighborY="-34036"/>
      <dgm:spPr/>
    </dgm:pt>
    <dgm:pt modelId="{B0F3126B-BBA0-485A-9869-2BC4D4564B39}" type="pres">
      <dgm:prSet presAssocID="{4AB82829-F7D1-4DDF-B0B8-FB195EF1612E}" presName="iconRect" presStyleLbl="node1" presStyleIdx="0" presStyleCnt="1" custLinFactY="-67197" custLinFactNeighborX="-13689" custLinFactNeighborY="-1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C457B32D-DC83-436B-98F3-9EE229792F1A}" type="pres">
      <dgm:prSet presAssocID="{4AB82829-F7D1-4DDF-B0B8-FB195EF1612E}" presName="spaceRect" presStyleCnt="0"/>
      <dgm:spPr/>
    </dgm:pt>
    <dgm:pt modelId="{9A457492-CEEE-4A25-BA41-A71C046230EE}" type="pres">
      <dgm:prSet presAssocID="{4AB82829-F7D1-4DDF-B0B8-FB195EF1612E}" presName="parTx" presStyleLbl="revTx" presStyleIdx="0" presStyleCnt="1" custScaleX="32643" custLinFactNeighborX="-34304" custLinFactNeighborY="-83996">
        <dgm:presLayoutVars>
          <dgm:chMax val="0"/>
          <dgm:chPref val="0"/>
        </dgm:presLayoutVars>
      </dgm:prSet>
      <dgm:spPr/>
    </dgm:pt>
  </dgm:ptLst>
  <dgm:cxnLst>
    <dgm:cxn modelId="{C4601429-BB76-4108-84EF-6E177DD0B5FB}" type="presOf" srcId="{FFC5A3C8-03BF-42E5-B79C-190F0B325000}" destId="{8D2CA36F-36F1-43EA-A2FA-043D81517E74}" srcOrd="0" destOrd="0" presId="urn:microsoft.com/office/officeart/2018/2/layout/IconVerticalSolidList"/>
    <dgm:cxn modelId="{085D5644-1F67-46D5-8F87-5ACE50B5D5C5}" type="presOf" srcId="{4AB82829-F7D1-4DDF-B0B8-FB195EF1612E}" destId="{9A457492-CEEE-4A25-BA41-A71C046230EE}" srcOrd="0" destOrd="0" presId="urn:microsoft.com/office/officeart/2018/2/layout/IconVerticalSolidList"/>
    <dgm:cxn modelId="{FCADD564-8C08-4D4B-AA04-26DB0D85D325}" srcId="{FFC5A3C8-03BF-42E5-B79C-190F0B325000}" destId="{4AB82829-F7D1-4DDF-B0B8-FB195EF1612E}" srcOrd="0" destOrd="0" parTransId="{96BE309C-949B-4AA5-B64D-35B92E74D08E}" sibTransId="{EC97266B-7162-4655-BD8D-E3BF9E3ECBB5}"/>
    <dgm:cxn modelId="{190DD11A-D8F9-4247-BEF9-A0A86C949D6A}" type="presParOf" srcId="{8D2CA36F-36F1-43EA-A2FA-043D81517E74}" destId="{29C317D6-2932-4462-A1E1-2F4A1296CF97}" srcOrd="0" destOrd="0" presId="urn:microsoft.com/office/officeart/2018/2/layout/IconVerticalSolidList"/>
    <dgm:cxn modelId="{CDDFC5D4-FA47-48A3-820E-D3EB8295D0F7}" type="presParOf" srcId="{29C317D6-2932-4462-A1E1-2F4A1296CF97}" destId="{AE15BA47-4742-41B3-BC6D-01BFCB15A547}" srcOrd="0" destOrd="0" presId="urn:microsoft.com/office/officeart/2018/2/layout/IconVerticalSolidList"/>
    <dgm:cxn modelId="{FECFA6BB-14B0-4D64-A2AE-4829045368BF}" type="presParOf" srcId="{29C317D6-2932-4462-A1E1-2F4A1296CF97}" destId="{B0F3126B-BBA0-485A-9869-2BC4D4564B39}" srcOrd="1" destOrd="0" presId="urn:microsoft.com/office/officeart/2018/2/layout/IconVerticalSolidList"/>
    <dgm:cxn modelId="{B6367800-03C3-4FEE-B267-5FEB10506A75}" type="presParOf" srcId="{29C317D6-2932-4462-A1E1-2F4A1296CF97}" destId="{C457B32D-DC83-436B-98F3-9EE229792F1A}" srcOrd="2" destOrd="0" presId="urn:microsoft.com/office/officeart/2018/2/layout/IconVerticalSolidList"/>
    <dgm:cxn modelId="{08531255-2D5B-42E0-B79D-9271E1949EAB}" type="presParOf" srcId="{29C317D6-2932-4462-A1E1-2F4A1296CF97}" destId="{9A457492-CEEE-4A25-BA41-A71C046230E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5.xml><?xml version="1.0" encoding="utf-8"?>
<dgm:dataModel xmlns:dgm="http://schemas.openxmlformats.org/drawingml/2006/diagram" xmlns:a="http://schemas.openxmlformats.org/drawingml/2006/main">
  <dgm:ptLst>
    <dgm:pt modelId="{FFC5A3C8-03BF-42E5-B79C-190F0B32500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B82829-F7D1-4DDF-B0B8-FB195EF1612E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 dirty="0"/>
            <a:t>Um Dauerbuchungen</a:t>
          </a:r>
          <a:r>
            <a:rPr lang="de-DE" dirty="0"/>
            <a:t> in SAP S/4HANA im Hauptbuch </a:t>
          </a:r>
          <a:r>
            <a:rPr lang="de-DE" b="1" dirty="0"/>
            <a:t>anzuzeigen</a:t>
          </a:r>
          <a:r>
            <a:rPr lang="de-DE" dirty="0"/>
            <a:t>, können Sie: </a:t>
          </a:r>
          <a:endParaRPr lang="de-DE" noProof="0" dirty="0"/>
        </a:p>
      </dgm:t>
    </dgm:pt>
    <dgm:pt modelId="{EC97266B-7162-4655-BD8D-E3BF9E3ECBB5}" type="sibTrans" cxnId="{FCADD564-8C08-4D4B-AA04-26DB0D85D325}">
      <dgm:prSet/>
      <dgm:spPr/>
      <dgm:t>
        <a:bodyPr/>
        <a:lstStyle/>
        <a:p>
          <a:endParaRPr lang="en-US"/>
        </a:p>
      </dgm:t>
    </dgm:pt>
    <dgm:pt modelId="{96BE309C-949B-4AA5-B64D-35B92E74D08E}" type="parTrans" cxnId="{FCADD564-8C08-4D4B-AA04-26DB0D85D325}">
      <dgm:prSet/>
      <dgm:spPr/>
      <dgm:t>
        <a:bodyPr/>
        <a:lstStyle/>
        <a:p>
          <a:endParaRPr lang="en-US"/>
        </a:p>
      </dgm:t>
    </dgm:pt>
    <dgm:pt modelId="{8D2CA36F-36F1-43EA-A2FA-043D81517E74}" type="pres">
      <dgm:prSet presAssocID="{FFC5A3C8-03BF-42E5-B79C-190F0B325000}" presName="root" presStyleCnt="0">
        <dgm:presLayoutVars>
          <dgm:dir/>
          <dgm:resizeHandles val="exact"/>
        </dgm:presLayoutVars>
      </dgm:prSet>
      <dgm:spPr/>
    </dgm:pt>
    <dgm:pt modelId="{29C317D6-2932-4462-A1E1-2F4A1296CF97}" type="pres">
      <dgm:prSet presAssocID="{4AB82829-F7D1-4DDF-B0B8-FB195EF1612E}" presName="compNode" presStyleCnt="0"/>
      <dgm:spPr/>
    </dgm:pt>
    <dgm:pt modelId="{AE15BA47-4742-41B3-BC6D-01BFCB15A547}" type="pres">
      <dgm:prSet presAssocID="{4AB82829-F7D1-4DDF-B0B8-FB195EF1612E}" presName="bgRect" presStyleLbl="bgShp" presStyleIdx="0" presStyleCnt="1" custScaleY="225544" custLinFactNeighborY="-34036"/>
      <dgm:spPr/>
    </dgm:pt>
    <dgm:pt modelId="{B0F3126B-BBA0-485A-9869-2BC4D4564B39}" type="pres">
      <dgm:prSet presAssocID="{4AB82829-F7D1-4DDF-B0B8-FB195EF1612E}" presName="iconRect" presStyleLbl="node1" presStyleIdx="0" presStyleCnt="1" custLinFactY="-67197" custLinFactNeighborX="-13689" custLinFactNeighborY="-1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C457B32D-DC83-436B-98F3-9EE229792F1A}" type="pres">
      <dgm:prSet presAssocID="{4AB82829-F7D1-4DDF-B0B8-FB195EF1612E}" presName="spaceRect" presStyleCnt="0"/>
      <dgm:spPr/>
    </dgm:pt>
    <dgm:pt modelId="{9A457492-CEEE-4A25-BA41-A71C046230EE}" type="pres">
      <dgm:prSet presAssocID="{4AB82829-F7D1-4DDF-B0B8-FB195EF1612E}" presName="parTx" presStyleLbl="revTx" presStyleIdx="0" presStyleCnt="1" custScaleX="37857" custScaleY="177026" custLinFactNeighborX="-32710" custLinFactNeighborY="-58294">
        <dgm:presLayoutVars>
          <dgm:chMax val="0"/>
          <dgm:chPref val="0"/>
        </dgm:presLayoutVars>
      </dgm:prSet>
      <dgm:spPr/>
    </dgm:pt>
  </dgm:ptLst>
  <dgm:cxnLst>
    <dgm:cxn modelId="{C4601429-BB76-4108-84EF-6E177DD0B5FB}" type="presOf" srcId="{FFC5A3C8-03BF-42E5-B79C-190F0B325000}" destId="{8D2CA36F-36F1-43EA-A2FA-043D81517E74}" srcOrd="0" destOrd="0" presId="urn:microsoft.com/office/officeart/2018/2/layout/IconVerticalSolidList"/>
    <dgm:cxn modelId="{085D5644-1F67-46D5-8F87-5ACE50B5D5C5}" type="presOf" srcId="{4AB82829-F7D1-4DDF-B0B8-FB195EF1612E}" destId="{9A457492-CEEE-4A25-BA41-A71C046230EE}" srcOrd="0" destOrd="0" presId="urn:microsoft.com/office/officeart/2018/2/layout/IconVerticalSolidList"/>
    <dgm:cxn modelId="{FCADD564-8C08-4D4B-AA04-26DB0D85D325}" srcId="{FFC5A3C8-03BF-42E5-B79C-190F0B325000}" destId="{4AB82829-F7D1-4DDF-B0B8-FB195EF1612E}" srcOrd="0" destOrd="0" parTransId="{96BE309C-949B-4AA5-B64D-35B92E74D08E}" sibTransId="{EC97266B-7162-4655-BD8D-E3BF9E3ECBB5}"/>
    <dgm:cxn modelId="{190DD11A-D8F9-4247-BEF9-A0A86C949D6A}" type="presParOf" srcId="{8D2CA36F-36F1-43EA-A2FA-043D81517E74}" destId="{29C317D6-2932-4462-A1E1-2F4A1296CF97}" srcOrd="0" destOrd="0" presId="urn:microsoft.com/office/officeart/2018/2/layout/IconVerticalSolidList"/>
    <dgm:cxn modelId="{CDDFC5D4-FA47-48A3-820E-D3EB8295D0F7}" type="presParOf" srcId="{29C317D6-2932-4462-A1E1-2F4A1296CF97}" destId="{AE15BA47-4742-41B3-BC6D-01BFCB15A547}" srcOrd="0" destOrd="0" presId="urn:microsoft.com/office/officeart/2018/2/layout/IconVerticalSolidList"/>
    <dgm:cxn modelId="{FECFA6BB-14B0-4D64-A2AE-4829045368BF}" type="presParOf" srcId="{29C317D6-2932-4462-A1E1-2F4A1296CF97}" destId="{B0F3126B-BBA0-485A-9869-2BC4D4564B39}" srcOrd="1" destOrd="0" presId="urn:microsoft.com/office/officeart/2018/2/layout/IconVerticalSolidList"/>
    <dgm:cxn modelId="{B6367800-03C3-4FEE-B267-5FEB10506A75}" type="presParOf" srcId="{29C317D6-2932-4462-A1E1-2F4A1296CF97}" destId="{C457B32D-DC83-436B-98F3-9EE229792F1A}" srcOrd="2" destOrd="0" presId="urn:microsoft.com/office/officeart/2018/2/layout/IconVerticalSolidList"/>
    <dgm:cxn modelId="{08531255-2D5B-42E0-B79D-9271E1949EAB}" type="presParOf" srcId="{29C317D6-2932-4462-A1E1-2F4A1296CF97}" destId="{9A457492-CEEE-4A25-BA41-A71C046230E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6.xml><?xml version="1.0" encoding="utf-8"?>
<dgm:dataModel xmlns:dgm="http://schemas.openxmlformats.org/drawingml/2006/diagram" xmlns:a="http://schemas.openxmlformats.org/drawingml/2006/main">
  <dgm:ptLst>
    <dgm:pt modelId="{8720FC3D-26D9-42B0-B577-3CBC9F4501A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3DD2E0-5DC0-4838-A557-F2A3D3545AAA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Um eine </a:t>
          </a:r>
          <a:r>
            <a:rPr lang="de-DE" b="1" dirty="0"/>
            <a:t>Übersicht über Dauerbuchungen</a:t>
          </a:r>
          <a:r>
            <a:rPr lang="de-DE" dirty="0"/>
            <a:t> im SAP HANA Hauptbuch zu erhalten, können Sie die Funktion "</a:t>
          </a:r>
          <a:r>
            <a:rPr lang="de-DE" b="1" i="1" dirty="0"/>
            <a:t>Dauerbelege anzeigen (Übersicht)"</a:t>
          </a:r>
          <a:r>
            <a:rPr lang="de-DE" dirty="0"/>
            <a:t> im System verwenden.</a:t>
          </a:r>
          <a:endParaRPr lang="de-DE" noProof="0" dirty="0"/>
        </a:p>
      </dgm:t>
    </dgm:pt>
    <dgm:pt modelId="{8B86857B-4B1F-4A66-B469-3D02D71C9E38}" type="parTrans" cxnId="{08CF9A60-3108-4B6B-AE94-AD9C92B95002}">
      <dgm:prSet/>
      <dgm:spPr/>
      <dgm:t>
        <a:bodyPr/>
        <a:lstStyle/>
        <a:p>
          <a:endParaRPr lang="en-US"/>
        </a:p>
      </dgm:t>
    </dgm:pt>
    <dgm:pt modelId="{AABDB2B7-B907-424A-A80F-852C042F4E0A}" type="sibTrans" cxnId="{08CF9A60-3108-4B6B-AE94-AD9C92B95002}">
      <dgm:prSet/>
      <dgm:spPr/>
      <dgm:t>
        <a:bodyPr/>
        <a:lstStyle/>
        <a:p>
          <a:endParaRPr lang="en-US"/>
        </a:p>
      </dgm:t>
    </dgm:pt>
    <dgm:pt modelId="{C03D2D61-1E18-4EB3-BA07-C7D4ECAA3108}" type="pres">
      <dgm:prSet presAssocID="{8720FC3D-26D9-42B0-B577-3CBC9F4501A8}" presName="root" presStyleCnt="0">
        <dgm:presLayoutVars>
          <dgm:dir/>
          <dgm:resizeHandles val="exact"/>
        </dgm:presLayoutVars>
      </dgm:prSet>
      <dgm:spPr/>
    </dgm:pt>
    <dgm:pt modelId="{7949905D-89F8-4649-A889-F735B804FDCB}" type="pres">
      <dgm:prSet presAssocID="{3A3DD2E0-5DC0-4838-A557-F2A3D3545AAA}" presName="compNode" presStyleCnt="0"/>
      <dgm:spPr/>
    </dgm:pt>
    <dgm:pt modelId="{4491D25B-C90D-42CA-BD9C-25004715FD68}" type="pres">
      <dgm:prSet presAssocID="{3A3DD2E0-5DC0-4838-A557-F2A3D3545AAA}" presName="bgRect" presStyleLbl="bgShp" presStyleIdx="0" presStyleCnt="1" custScaleY="132421"/>
      <dgm:spPr/>
    </dgm:pt>
    <dgm:pt modelId="{E87E1B69-3616-40FF-8AB2-3DBD84FC16B7}" type="pres">
      <dgm:prSet presAssocID="{3A3DD2E0-5DC0-4838-A557-F2A3D3545AAA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lyamatábra"/>
        </a:ext>
      </dgm:extLst>
    </dgm:pt>
    <dgm:pt modelId="{2F5041BE-CC8B-4BC5-8D3F-9D5759BBDD8F}" type="pres">
      <dgm:prSet presAssocID="{3A3DD2E0-5DC0-4838-A557-F2A3D3545AAA}" presName="spaceRect" presStyleCnt="0"/>
      <dgm:spPr/>
    </dgm:pt>
    <dgm:pt modelId="{D289502A-BDD7-4537-A2DD-F9818EC7F0D6}" type="pres">
      <dgm:prSet presAssocID="{3A3DD2E0-5DC0-4838-A557-F2A3D3545AAA}" presName="parTx" presStyleLbl="revTx" presStyleIdx="0" presStyleCnt="1" custScaleY="130093">
        <dgm:presLayoutVars>
          <dgm:chMax val="0"/>
          <dgm:chPref val="0"/>
        </dgm:presLayoutVars>
      </dgm:prSet>
      <dgm:spPr/>
    </dgm:pt>
  </dgm:ptLst>
  <dgm:cxnLst>
    <dgm:cxn modelId="{BB9E7620-9B72-4F0E-8843-FC4B909B5021}" type="presOf" srcId="{8720FC3D-26D9-42B0-B577-3CBC9F4501A8}" destId="{C03D2D61-1E18-4EB3-BA07-C7D4ECAA3108}" srcOrd="0" destOrd="0" presId="urn:microsoft.com/office/officeart/2018/2/layout/IconVerticalSolidList"/>
    <dgm:cxn modelId="{08CF9A60-3108-4B6B-AE94-AD9C92B95002}" srcId="{8720FC3D-26D9-42B0-B577-3CBC9F4501A8}" destId="{3A3DD2E0-5DC0-4838-A557-F2A3D3545AAA}" srcOrd="0" destOrd="0" parTransId="{8B86857B-4B1F-4A66-B469-3D02D71C9E38}" sibTransId="{AABDB2B7-B907-424A-A80F-852C042F4E0A}"/>
    <dgm:cxn modelId="{FEA4C650-82AF-4319-9D5D-1EBA0B207CED}" type="presOf" srcId="{3A3DD2E0-5DC0-4838-A557-F2A3D3545AAA}" destId="{D289502A-BDD7-4537-A2DD-F9818EC7F0D6}" srcOrd="0" destOrd="0" presId="urn:microsoft.com/office/officeart/2018/2/layout/IconVerticalSolidList"/>
    <dgm:cxn modelId="{295E1253-FB06-4B5A-A6B4-6D45F9068FF5}" type="presParOf" srcId="{C03D2D61-1E18-4EB3-BA07-C7D4ECAA3108}" destId="{7949905D-89F8-4649-A889-F735B804FDCB}" srcOrd="0" destOrd="0" presId="urn:microsoft.com/office/officeart/2018/2/layout/IconVerticalSolidList"/>
    <dgm:cxn modelId="{576C3D75-C9D5-489F-B9D7-8B1ADC5BCD4F}" type="presParOf" srcId="{7949905D-89F8-4649-A889-F735B804FDCB}" destId="{4491D25B-C90D-42CA-BD9C-25004715FD68}" srcOrd="0" destOrd="0" presId="urn:microsoft.com/office/officeart/2018/2/layout/IconVerticalSolidList"/>
    <dgm:cxn modelId="{3461C79A-6CBB-47AB-B375-C5582AB4F198}" type="presParOf" srcId="{7949905D-89F8-4649-A889-F735B804FDCB}" destId="{E87E1B69-3616-40FF-8AB2-3DBD84FC16B7}" srcOrd="1" destOrd="0" presId="urn:microsoft.com/office/officeart/2018/2/layout/IconVerticalSolidList"/>
    <dgm:cxn modelId="{1D4D1472-68FF-45AD-BD70-C444DFEE265E}" type="presParOf" srcId="{7949905D-89F8-4649-A889-F735B804FDCB}" destId="{2F5041BE-CC8B-4BC5-8D3F-9D5759BBDD8F}" srcOrd="2" destOrd="0" presId="urn:microsoft.com/office/officeart/2018/2/layout/IconVerticalSolidList"/>
    <dgm:cxn modelId="{259349A1-C29F-4D9A-931F-B3AA5320A8B7}" type="presParOf" srcId="{7949905D-89F8-4649-A889-F735B804FDCB}" destId="{D289502A-BDD7-4537-A2DD-F9818EC7F0D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7.xml><?xml version="1.0" encoding="utf-8"?>
<dgm:dataModel xmlns:dgm="http://schemas.openxmlformats.org/drawingml/2006/diagram" xmlns:a="http://schemas.openxmlformats.org/drawingml/2006/main">
  <dgm:ptLst>
    <dgm:pt modelId="{8720FC3D-26D9-42B0-B577-3CBC9F4501A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3DD2E0-5DC0-4838-A557-F2A3D3545AAA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Um aus den </a:t>
          </a:r>
          <a:r>
            <a:rPr lang="de-DE" b="1" dirty="0"/>
            <a:t>Dauerbuchungsurbelegen die Buchhaltungsbelege zu erzeugen</a:t>
          </a:r>
          <a:r>
            <a:rPr lang="de-DE" dirty="0"/>
            <a:t>, führen Sie das </a:t>
          </a:r>
          <a:r>
            <a:rPr lang="de-DE" b="1" dirty="0"/>
            <a:t>Dauerbuchungsprogramm</a:t>
          </a:r>
          <a:r>
            <a:rPr lang="de-DE" dirty="0"/>
            <a:t> aus oder planen es für die </a:t>
          </a:r>
          <a:r>
            <a:rPr lang="de-DE" b="1" dirty="0"/>
            <a:t>Ausführung</a:t>
          </a:r>
          <a:r>
            <a:rPr lang="de-DE" dirty="0"/>
            <a:t> ein.</a:t>
          </a:r>
          <a:endParaRPr lang="de-DE" noProof="0" dirty="0"/>
        </a:p>
      </dgm:t>
    </dgm:pt>
    <dgm:pt modelId="{8B86857B-4B1F-4A66-B469-3D02D71C9E38}" type="parTrans" cxnId="{08CF9A60-3108-4B6B-AE94-AD9C92B95002}">
      <dgm:prSet/>
      <dgm:spPr/>
      <dgm:t>
        <a:bodyPr/>
        <a:lstStyle/>
        <a:p>
          <a:endParaRPr lang="en-US"/>
        </a:p>
      </dgm:t>
    </dgm:pt>
    <dgm:pt modelId="{AABDB2B7-B907-424A-A80F-852C042F4E0A}" type="sibTrans" cxnId="{08CF9A60-3108-4B6B-AE94-AD9C92B95002}">
      <dgm:prSet/>
      <dgm:spPr/>
      <dgm:t>
        <a:bodyPr/>
        <a:lstStyle/>
        <a:p>
          <a:endParaRPr lang="en-US"/>
        </a:p>
      </dgm:t>
    </dgm:pt>
    <dgm:pt modelId="{C03D2D61-1E18-4EB3-BA07-C7D4ECAA3108}" type="pres">
      <dgm:prSet presAssocID="{8720FC3D-26D9-42B0-B577-3CBC9F4501A8}" presName="root" presStyleCnt="0">
        <dgm:presLayoutVars>
          <dgm:dir/>
          <dgm:resizeHandles val="exact"/>
        </dgm:presLayoutVars>
      </dgm:prSet>
      <dgm:spPr/>
    </dgm:pt>
    <dgm:pt modelId="{7949905D-89F8-4649-A889-F735B804FDCB}" type="pres">
      <dgm:prSet presAssocID="{3A3DD2E0-5DC0-4838-A557-F2A3D3545AAA}" presName="compNode" presStyleCnt="0"/>
      <dgm:spPr/>
    </dgm:pt>
    <dgm:pt modelId="{4491D25B-C90D-42CA-BD9C-25004715FD68}" type="pres">
      <dgm:prSet presAssocID="{3A3DD2E0-5DC0-4838-A557-F2A3D3545AAA}" presName="bgRect" presStyleLbl="bgShp" presStyleIdx="0" presStyleCnt="1" custScaleY="132421"/>
      <dgm:spPr/>
    </dgm:pt>
    <dgm:pt modelId="{E87E1B69-3616-40FF-8AB2-3DBD84FC16B7}" type="pres">
      <dgm:prSet presAssocID="{3A3DD2E0-5DC0-4838-A557-F2A3D3545AAA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lyamatábra"/>
        </a:ext>
      </dgm:extLst>
    </dgm:pt>
    <dgm:pt modelId="{2F5041BE-CC8B-4BC5-8D3F-9D5759BBDD8F}" type="pres">
      <dgm:prSet presAssocID="{3A3DD2E0-5DC0-4838-A557-F2A3D3545AAA}" presName="spaceRect" presStyleCnt="0"/>
      <dgm:spPr/>
    </dgm:pt>
    <dgm:pt modelId="{D289502A-BDD7-4537-A2DD-F9818EC7F0D6}" type="pres">
      <dgm:prSet presAssocID="{3A3DD2E0-5DC0-4838-A557-F2A3D3545AAA}" presName="parTx" presStyleLbl="revTx" presStyleIdx="0" presStyleCnt="1" custScaleY="130093">
        <dgm:presLayoutVars>
          <dgm:chMax val="0"/>
          <dgm:chPref val="0"/>
        </dgm:presLayoutVars>
      </dgm:prSet>
      <dgm:spPr/>
    </dgm:pt>
  </dgm:ptLst>
  <dgm:cxnLst>
    <dgm:cxn modelId="{BB9E7620-9B72-4F0E-8843-FC4B909B5021}" type="presOf" srcId="{8720FC3D-26D9-42B0-B577-3CBC9F4501A8}" destId="{C03D2D61-1E18-4EB3-BA07-C7D4ECAA3108}" srcOrd="0" destOrd="0" presId="urn:microsoft.com/office/officeart/2018/2/layout/IconVerticalSolidList"/>
    <dgm:cxn modelId="{08CF9A60-3108-4B6B-AE94-AD9C92B95002}" srcId="{8720FC3D-26D9-42B0-B577-3CBC9F4501A8}" destId="{3A3DD2E0-5DC0-4838-A557-F2A3D3545AAA}" srcOrd="0" destOrd="0" parTransId="{8B86857B-4B1F-4A66-B469-3D02D71C9E38}" sibTransId="{AABDB2B7-B907-424A-A80F-852C042F4E0A}"/>
    <dgm:cxn modelId="{FEA4C650-82AF-4319-9D5D-1EBA0B207CED}" type="presOf" srcId="{3A3DD2E0-5DC0-4838-A557-F2A3D3545AAA}" destId="{D289502A-BDD7-4537-A2DD-F9818EC7F0D6}" srcOrd="0" destOrd="0" presId="urn:microsoft.com/office/officeart/2018/2/layout/IconVerticalSolidList"/>
    <dgm:cxn modelId="{295E1253-FB06-4B5A-A6B4-6D45F9068FF5}" type="presParOf" srcId="{C03D2D61-1E18-4EB3-BA07-C7D4ECAA3108}" destId="{7949905D-89F8-4649-A889-F735B804FDCB}" srcOrd="0" destOrd="0" presId="urn:microsoft.com/office/officeart/2018/2/layout/IconVerticalSolidList"/>
    <dgm:cxn modelId="{576C3D75-C9D5-489F-B9D7-8B1ADC5BCD4F}" type="presParOf" srcId="{7949905D-89F8-4649-A889-F735B804FDCB}" destId="{4491D25B-C90D-42CA-BD9C-25004715FD68}" srcOrd="0" destOrd="0" presId="urn:microsoft.com/office/officeart/2018/2/layout/IconVerticalSolidList"/>
    <dgm:cxn modelId="{3461C79A-6CBB-47AB-B375-C5582AB4F198}" type="presParOf" srcId="{7949905D-89F8-4649-A889-F735B804FDCB}" destId="{E87E1B69-3616-40FF-8AB2-3DBD84FC16B7}" srcOrd="1" destOrd="0" presId="urn:microsoft.com/office/officeart/2018/2/layout/IconVerticalSolidList"/>
    <dgm:cxn modelId="{1D4D1472-68FF-45AD-BD70-C444DFEE265E}" type="presParOf" srcId="{7949905D-89F8-4649-A889-F735B804FDCB}" destId="{2F5041BE-CC8B-4BC5-8D3F-9D5759BBDD8F}" srcOrd="2" destOrd="0" presId="urn:microsoft.com/office/officeart/2018/2/layout/IconVerticalSolidList"/>
    <dgm:cxn modelId="{259349A1-C29F-4D9A-931F-B3AA5320A8B7}" type="presParOf" srcId="{7949905D-89F8-4649-A889-F735B804FDCB}" destId="{D289502A-BDD7-4537-A2DD-F9818EC7F0D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8.xml><?xml version="1.0" encoding="utf-8"?>
<dgm:dataModel xmlns:dgm="http://schemas.openxmlformats.org/drawingml/2006/diagram" xmlns:a="http://schemas.openxmlformats.org/drawingml/2006/main">
  <dgm:ptLst>
    <dgm:pt modelId="{8720FC3D-26D9-42B0-B577-3CBC9F4501A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3DD2E0-5DC0-4838-A557-F2A3D3545AAA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Um Änderungen an Dauerbuchungen im SAP HANA Hauptbuch zu verfolgen, können Sie den Report "</a:t>
          </a:r>
          <a:r>
            <a:rPr lang="de-DE" b="1" i="1" dirty="0"/>
            <a:t>Dauerbuchungen</a:t>
          </a:r>
          <a:r>
            <a:rPr lang="de-DE" dirty="0"/>
            <a:t>" (Transaktion FBD1) verwenden. Dort können Sie nach </a:t>
          </a:r>
          <a:r>
            <a:rPr lang="de-DE" b="1" dirty="0"/>
            <a:t>Dauerbuchungen suchen und diese anzeigen</a:t>
          </a:r>
          <a:r>
            <a:rPr lang="de-DE" dirty="0"/>
            <a:t>. </a:t>
          </a:r>
          <a:endParaRPr lang="de-DE" noProof="0" dirty="0"/>
        </a:p>
      </dgm:t>
    </dgm:pt>
    <dgm:pt modelId="{8B86857B-4B1F-4A66-B469-3D02D71C9E38}" type="parTrans" cxnId="{08CF9A60-3108-4B6B-AE94-AD9C92B95002}">
      <dgm:prSet/>
      <dgm:spPr/>
      <dgm:t>
        <a:bodyPr/>
        <a:lstStyle/>
        <a:p>
          <a:endParaRPr lang="en-US"/>
        </a:p>
      </dgm:t>
    </dgm:pt>
    <dgm:pt modelId="{AABDB2B7-B907-424A-A80F-852C042F4E0A}" type="sibTrans" cxnId="{08CF9A60-3108-4B6B-AE94-AD9C92B95002}">
      <dgm:prSet/>
      <dgm:spPr/>
      <dgm:t>
        <a:bodyPr/>
        <a:lstStyle/>
        <a:p>
          <a:endParaRPr lang="en-US"/>
        </a:p>
      </dgm:t>
    </dgm:pt>
    <dgm:pt modelId="{23D2EEC9-E873-4F5C-8C50-4608766C369D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Für </a:t>
          </a:r>
          <a:r>
            <a:rPr lang="de-DE" b="1" dirty="0"/>
            <a:t>detailliertere Informationen</a:t>
          </a:r>
          <a:r>
            <a:rPr lang="de-DE" dirty="0"/>
            <a:t> zu einzelnen Buchungen können Sie die </a:t>
          </a:r>
          <a:r>
            <a:rPr lang="de-DE" b="1" i="1" dirty="0"/>
            <a:t>Transaktion</a:t>
          </a:r>
          <a:r>
            <a:rPr lang="de-DE" dirty="0"/>
            <a:t> FB03 (Beleg anzeigen) nutzen und dort den entsprechenden Dauerbuchungsbeleg auswählen.</a:t>
          </a:r>
          <a:endParaRPr lang="de-DE" noProof="0" dirty="0"/>
        </a:p>
      </dgm:t>
    </dgm:pt>
    <dgm:pt modelId="{BDE019B6-007C-4FF0-A933-8BDDACDC94D0}" type="parTrans" cxnId="{3790393B-1ECF-4431-916E-3B7F5BAA29AA}">
      <dgm:prSet/>
      <dgm:spPr/>
      <dgm:t>
        <a:bodyPr/>
        <a:lstStyle/>
        <a:p>
          <a:endParaRPr lang="en-US"/>
        </a:p>
      </dgm:t>
    </dgm:pt>
    <dgm:pt modelId="{799FCB32-3983-4C5A-A433-27E28089BF3F}" type="sibTrans" cxnId="{3790393B-1ECF-4431-916E-3B7F5BAA29AA}">
      <dgm:prSet/>
      <dgm:spPr/>
      <dgm:t>
        <a:bodyPr/>
        <a:lstStyle/>
        <a:p>
          <a:endParaRPr lang="en-US"/>
        </a:p>
      </dgm:t>
    </dgm:pt>
    <dgm:pt modelId="{C03D2D61-1E18-4EB3-BA07-C7D4ECAA3108}" type="pres">
      <dgm:prSet presAssocID="{8720FC3D-26D9-42B0-B577-3CBC9F4501A8}" presName="root" presStyleCnt="0">
        <dgm:presLayoutVars>
          <dgm:dir/>
          <dgm:resizeHandles val="exact"/>
        </dgm:presLayoutVars>
      </dgm:prSet>
      <dgm:spPr/>
    </dgm:pt>
    <dgm:pt modelId="{7949905D-89F8-4649-A889-F735B804FDCB}" type="pres">
      <dgm:prSet presAssocID="{3A3DD2E0-5DC0-4838-A557-F2A3D3545AAA}" presName="compNode" presStyleCnt="0"/>
      <dgm:spPr/>
    </dgm:pt>
    <dgm:pt modelId="{4491D25B-C90D-42CA-BD9C-25004715FD68}" type="pres">
      <dgm:prSet presAssocID="{3A3DD2E0-5DC0-4838-A557-F2A3D3545AAA}" presName="bgRect" presStyleLbl="bgShp" presStyleIdx="0" presStyleCnt="2"/>
      <dgm:spPr/>
    </dgm:pt>
    <dgm:pt modelId="{E87E1B69-3616-40FF-8AB2-3DBD84FC16B7}" type="pres">
      <dgm:prSet presAssocID="{3A3DD2E0-5DC0-4838-A557-F2A3D3545AA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lyamatábra"/>
        </a:ext>
      </dgm:extLst>
    </dgm:pt>
    <dgm:pt modelId="{2F5041BE-CC8B-4BC5-8D3F-9D5759BBDD8F}" type="pres">
      <dgm:prSet presAssocID="{3A3DD2E0-5DC0-4838-A557-F2A3D3545AAA}" presName="spaceRect" presStyleCnt="0"/>
      <dgm:spPr/>
    </dgm:pt>
    <dgm:pt modelId="{D289502A-BDD7-4537-A2DD-F9818EC7F0D6}" type="pres">
      <dgm:prSet presAssocID="{3A3DD2E0-5DC0-4838-A557-F2A3D3545AAA}" presName="parTx" presStyleLbl="revTx" presStyleIdx="0" presStyleCnt="2">
        <dgm:presLayoutVars>
          <dgm:chMax val="0"/>
          <dgm:chPref val="0"/>
        </dgm:presLayoutVars>
      </dgm:prSet>
      <dgm:spPr/>
    </dgm:pt>
    <dgm:pt modelId="{F04B0644-F7C9-403A-88C0-CED65AC5C1FD}" type="pres">
      <dgm:prSet presAssocID="{AABDB2B7-B907-424A-A80F-852C042F4E0A}" presName="sibTrans" presStyleCnt="0"/>
      <dgm:spPr/>
    </dgm:pt>
    <dgm:pt modelId="{4F76DDFC-BE6F-4C4B-B1DC-860E31878686}" type="pres">
      <dgm:prSet presAssocID="{23D2EEC9-E873-4F5C-8C50-4608766C369D}" presName="compNode" presStyleCnt="0"/>
      <dgm:spPr/>
    </dgm:pt>
    <dgm:pt modelId="{41C84BB5-498E-4CED-BCC3-3939B3454773}" type="pres">
      <dgm:prSet presAssocID="{23D2EEC9-E873-4F5C-8C50-4608766C369D}" presName="bgRect" presStyleLbl="bgShp" presStyleIdx="1" presStyleCnt="2"/>
      <dgm:spPr/>
    </dgm:pt>
    <dgm:pt modelId="{7E11CBA4-2B6E-479E-8C1D-327D63D98122}" type="pres">
      <dgm:prSet presAssocID="{23D2EEC9-E873-4F5C-8C50-4608766C369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pa"/>
        </a:ext>
      </dgm:extLst>
    </dgm:pt>
    <dgm:pt modelId="{521CA836-2554-4B07-BB9E-5C011A924067}" type="pres">
      <dgm:prSet presAssocID="{23D2EEC9-E873-4F5C-8C50-4608766C369D}" presName="spaceRect" presStyleCnt="0"/>
      <dgm:spPr/>
    </dgm:pt>
    <dgm:pt modelId="{411B27FD-EAE4-4408-9E32-0CBA52FDE782}" type="pres">
      <dgm:prSet presAssocID="{23D2EEC9-E873-4F5C-8C50-4608766C369D}" presName="parTx" presStyleLbl="revTx" presStyleIdx="1" presStyleCnt="2" custScaleX="96357" custLinFactNeighborX="-1684" custLinFactNeighborY="1164">
        <dgm:presLayoutVars>
          <dgm:chMax val="0"/>
          <dgm:chPref val="0"/>
        </dgm:presLayoutVars>
      </dgm:prSet>
      <dgm:spPr/>
    </dgm:pt>
  </dgm:ptLst>
  <dgm:cxnLst>
    <dgm:cxn modelId="{BB9E7620-9B72-4F0E-8843-FC4B909B5021}" type="presOf" srcId="{8720FC3D-26D9-42B0-B577-3CBC9F4501A8}" destId="{C03D2D61-1E18-4EB3-BA07-C7D4ECAA3108}" srcOrd="0" destOrd="0" presId="urn:microsoft.com/office/officeart/2018/2/layout/IconVerticalSolidList"/>
    <dgm:cxn modelId="{3790393B-1ECF-4431-916E-3B7F5BAA29AA}" srcId="{8720FC3D-26D9-42B0-B577-3CBC9F4501A8}" destId="{23D2EEC9-E873-4F5C-8C50-4608766C369D}" srcOrd="1" destOrd="0" parTransId="{BDE019B6-007C-4FF0-A933-8BDDACDC94D0}" sibTransId="{799FCB32-3983-4C5A-A433-27E28089BF3F}"/>
    <dgm:cxn modelId="{08CF9A60-3108-4B6B-AE94-AD9C92B95002}" srcId="{8720FC3D-26D9-42B0-B577-3CBC9F4501A8}" destId="{3A3DD2E0-5DC0-4838-A557-F2A3D3545AAA}" srcOrd="0" destOrd="0" parTransId="{8B86857B-4B1F-4A66-B469-3D02D71C9E38}" sibTransId="{AABDB2B7-B907-424A-A80F-852C042F4E0A}"/>
    <dgm:cxn modelId="{FEA4C650-82AF-4319-9D5D-1EBA0B207CED}" type="presOf" srcId="{3A3DD2E0-5DC0-4838-A557-F2A3D3545AAA}" destId="{D289502A-BDD7-4537-A2DD-F9818EC7F0D6}" srcOrd="0" destOrd="0" presId="urn:microsoft.com/office/officeart/2018/2/layout/IconVerticalSolidList"/>
    <dgm:cxn modelId="{509C17DF-F640-4FB6-99F3-F877C87A891B}" type="presOf" srcId="{23D2EEC9-E873-4F5C-8C50-4608766C369D}" destId="{411B27FD-EAE4-4408-9E32-0CBA52FDE782}" srcOrd="0" destOrd="0" presId="urn:microsoft.com/office/officeart/2018/2/layout/IconVerticalSolidList"/>
    <dgm:cxn modelId="{295E1253-FB06-4B5A-A6B4-6D45F9068FF5}" type="presParOf" srcId="{C03D2D61-1E18-4EB3-BA07-C7D4ECAA3108}" destId="{7949905D-89F8-4649-A889-F735B804FDCB}" srcOrd="0" destOrd="0" presId="urn:microsoft.com/office/officeart/2018/2/layout/IconVerticalSolidList"/>
    <dgm:cxn modelId="{576C3D75-C9D5-489F-B9D7-8B1ADC5BCD4F}" type="presParOf" srcId="{7949905D-89F8-4649-A889-F735B804FDCB}" destId="{4491D25B-C90D-42CA-BD9C-25004715FD68}" srcOrd="0" destOrd="0" presId="urn:microsoft.com/office/officeart/2018/2/layout/IconVerticalSolidList"/>
    <dgm:cxn modelId="{3461C79A-6CBB-47AB-B375-C5582AB4F198}" type="presParOf" srcId="{7949905D-89F8-4649-A889-F735B804FDCB}" destId="{E87E1B69-3616-40FF-8AB2-3DBD84FC16B7}" srcOrd="1" destOrd="0" presId="urn:microsoft.com/office/officeart/2018/2/layout/IconVerticalSolidList"/>
    <dgm:cxn modelId="{1D4D1472-68FF-45AD-BD70-C444DFEE265E}" type="presParOf" srcId="{7949905D-89F8-4649-A889-F735B804FDCB}" destId="{2F5041BE-CC8B-4BC5-8D3F-9D5759BBDD8F}" srcOrd="2" destOrd="0" presId="urn:microsoft.com/office/officeart/2018/2/layout/IconVerticalSolidList"/>
    <dgm:cxn modelId="{259349A1-C29F-4D9A-931F-B3AA5320A8B7}" type="presParOf" srcId="{7949905D-89F8-4649-A889-F735B804FDCB}" destId="{D289502A-BDD7-4537-A2DD-F9818EC7F0D6}" srcOrd="3" destOrd="0" presId="urn:microsoft.com/office/officeart/2018/2/layout/IconVerticalSolidList"/>
    <dgm:cxn modelId="{18E6ECDE-D98C-4D69-A5FA-F4A5D6B9CB19}" type="presParOf" srcId="{C03D2D61-1E18-4EB3-BA07-C7D4ECAA3108}" destId="{F04B0644-F7C9-403A-88C0-CED65AC5C1FD}" srcOrd="1" destOrd="0" presId="urn:microsoft.com/office/officeart/2018/2/layout/IconVerticalSolidList"/>
    <dgm:cxn modelId="{475DAB75-433B-4141-A406-8884401D0D90}" type="presParOf" srcId="{C03D2D61-1E18-4EB3-BA07-C7D4ECAA3108}" destId="{4F76DDFC-BE6F-4C4B-B1DC-860E31878686}" srcOrd="2" destOrd="0" presId="urn:microsoft.com/office/officeart/2018/2/layout/IconVerticalSolidList"/>
    <dgm:cxn modelId="{C151DC01-F98F-4D65-BF14-8E46451AA99A}" type="presParOf" srcId="{4F76DDFC-BE6F-4C4B-B1DC-860E31878686}" destId="{41C84BB5-498E-4CED-BCC3-3939B3454773}" srcOrd="0" destOrd="0" presId="urn:microsoft.com/office/officeart/2018/2/layout/IconVerticalSolidList"/>
    <dgm:cxn modelId="{EEA25F2A-EA21-4BC3-9768-2C88602B7D1A}" type="presParOf" srcId="{4F76DDFC-BE6F-4C4B-B1DC-860E31878686}" destId="{7E11CBA4-2B6E-479E-8C1D-327D63D98122}" srcOrd="1" destOrd="0" presId="urn:microsoft.com/office/officeart/2018/2/layout/IconVerticalSolidList"/>
    <dgm:cxn modelId="{E1367884-C1F9-40EF-95C5-648FCD3E77B7}" type="presParOf" srcId="{4F76DDFC-BE6F-4C4B-B1DC-860E31878686}" destId="{521CA836-2554-4B07-BB9E-5C011A924067}" srcOrd="2" destOrd="0" presId="urn:microsoft.com/office/officeart/2018/2/layout/IconVerticalSolidList"/>
    <dgm:cxn modelId="{5EDD3B05-AC04-4BC2-8F31-A718BA3D953A}" type="presParOf" srcId="{4F76DDFC-BE6F-4C4B-B1DC-860E31878686}" destId="{411B27FD-EAE4-4408-9E32-0CBA52FDE78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9.xml><?xml version="1.0" encoding="utf-8"?>
<dgm:dataModel xmlns:dgm="http://schemas.openxmlformats.org/drawingml/2006/diagram" xmlns:a="http://schemas.openxmlformats.org/drawingml/2006/main">
  <dgm:ptLst>
    <dgm:pt modelId="{20BC503A-F769-413C-BB8F-68161617458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6F1D00-1169-492D-B0D2-8CAF51195C7C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 dirty="0"/>
            <a:t>Mit dieser App</a:t>
          </a:r>
          <a:r>
            <a:rPr lang="de-DE" dirty="0"/>
            <a:t> können Sie </a:t>
          </a:r>
          <a:r>
            <a:rPr lang="de-DE" b="1" dirty="0"/>
            <a:t>Details zum Saldovortrag anzeigen</a:t>
          </a:r>
          <a:r>
            <a:rPr lang="de-DE" dirty="0"/>
            <a:t>, z.B. den Status, den Ausführungszeitpunkt etc.</a:t>
          </a:r>
          <a:endParaRPr lang="de-DE" b="0" noProof="0" dirty="0"/>
        </a:p>
      </dgm:t>
    </dgm:pt>
    <dgm:pt modelId="{7792D67C-EF0B-4095-88D7-D8810899B5EA}" type="parTrans" cxnId="{AFCF2C17-B4D8-414A-8A97-DF1AC77DB5B4}">
      <dgm:prSet/>
      <dgm:spPr/>
      <dgm:t>
        <a:bodyPr/>
        <a:lstStyle/>
        <a:p>
          <a:endParaRPr lang="en-US"/>
        </a:p>
      </dgm:t>
    </dgm:pt>
    <dgm:pt modelId="{C342ADEA-A181-4E59-9428-E045170A7109}" type="sibTrans" cxnId="{AFCF2C17-B4D8-414A-8A97-DF1AC77DB5B4}">
      <dgm:prSet/>
      <dgm:spPr/>
      <dgm:t>
        <a:bodyPr/>
        <a:lstStyle/>
        <a:p>
          <a:endParaRPr lang="en-US"/>
        </a:p>
      </dgm:t>
    </dgm:pt>
    <dgm:pt modelId="{55F744F9-6D1F-4876-A556-97FEE280C2D0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 dirty="0"/>
            <a:t>Beim Saldovortrag</a:t>
          </a:r>
          <a:r>
            <a:rPr lang="de-DE" dirty="0"/>
            <a:t> wird </a:t>
          </a:r>
          <a:r>
            <a:rPr lang="de-DE" b="1" dirty="0"/>
            <a:t>der Saldo eines Kontos für alle Währungen in das neue Geschäftsjahr vorgetragen</a:t>
          </a:r>
          <a:r>
            <a:rPr lang="de-DE" dirty="0"/>
            <a:t>. </a:t>
          </a:r>
          <a:endParaRPr lang="de-DE" noProof="0" dirty="0"/>
        </a:p>
      </dgm:t>
    </dgm:pt>
    <dgm:pt modelId="{9131BF3F-E58D-41E3-8BC2-029CF6370BB1}" type="parTrans" cxnId="{B81DF770-E04F-406D-998B-C4151BBE4D59}">
      <dgm:prSet/>
      <dgm:spPr/>
      <dgm:t>
        <a:bodyPr/>
        <a:lstStyle/>
        <a:p>
          <a:endParaRPr lang="en-US"/>
        </a:p>
      </dgm:t>
    </dgm:pt>
    <dgm:pt modelId="{5EDB7B56-271C-4771-ACE8-76FE11284E5E}" type="sibTrans" cxnId="{B81DF770-E04F-406D-998B-C4151BBE4D59}">
      <dgm:prSet/>
      <dgm:spPr/>
      <dgm:t>
        <a:bodyPr/>
        <a:lstStyle/>
        <a:p>
          <a:endParaRPr lang="en-US"/>
        </a:p>
      </dgm:t>
    </dgm:pt>
    <dgm:pt modelId="{572B8003-2307-4389-A978-893618E7B0C6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Nachdem Sie den Saldovortrag manuell durchgeführt haben, werden die Anfangssalden für ein Geschäftsjahr verfügbar gemacht.</a:t>
          </a:r>
          <a:endParaRPr lang="de-DE" noProof="0" dirty="0"/>
        </a:p>
      </dgm:t>
    </dgm:pt>
    <dgm:pt modelId="{BCCC17E9-E9C0-4A75-864E-7E9A998AE5B0}" type="parTrans" cxnId="{BAF3BAF5-0783-4E2C-BA3C-CAF903DA0815}">
      <dgm:prSet/>
      <dgm:spPr/>
      <dgm:t>
        <a:bodyPr/>
        <a:lstStyle/>
        <a:p>
          <a:endParaRPr lang="en-US"/>
        </a:p>
      </dgm:t>
    </dgm:pt>
    <dgm:pt modelId="{ABBF44E7-0FF4-4574-9F25-71044DE0640A}" type="sibTrans" cxnId="{BAF3BAF5-0783-4E2C-BA3C-CAF903DA0815}">
      <dgm:prSet/>
      <dgm:spPr/>
      <dgm:t>
        <a:bodyPr/>
        <a:lstStyle/>
        <a:p>
          <a:endParaRPr lang="en-US"/>
        </a:p>
      </dgm:t>
    </dgm:pt>
    <dgm:pt modelId="{A43D7263-C2BF-47E8-AFE7-2310D64B78E9}" type="pres">
      <dgm:prSet presAssocID="{20BC503A-F769-413C-BB8F-681616174580}" presName="root" presStyleCnt="0">
        <dgm:presLayoutVars>
          <dgm:dir/>
          <dgm:resizeHandles val="exact"/>
        </dgm:presLayoutVars>
      </dgm:prSet>
      <dgm:spPr/>
    </dgm:pt>
    <dgm:pt modelId="{A83D654E-3199-4382-8AA2-CD1CC283075F}" type="pres">
      <dgm:prSet presAssocID="{F66F1D00-1169-492D-B0D2-8CAF51195C7C}" presName="compNode" presStyleCnt="0"/>
      <dgm:spPr/>
    </dgm:pt>
    <dgm:pt modelId="{BBEF6009-80CE-44B2-BE02-832925BBEB72}" type="pres">
      <dgm:prSet presAssocID="{F66F1D00-1169-492D-B0D2-8CAF51195C7C}" presName="bgRect" presStyleLbl="bgShp" presStyleIdx="0" presStyleCnt="3"/>
      <dgm:spPr/>
    </dgm:pt>
    <dgm:pt modelId="{C01CF249-9CF3-48FA-A6C4-33B11792E216}" type="pres">
      <dgm:prSet presAssocID="{F66F1D00-1169-492D-B0D2-8CAF51195C7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gisztráció"/>
        </a:ext>
      </dgm:extLst>
    </dgm:pt>
    <dgm:pt modelId="{63DD9F47-12D3-42E8-A992-3860AE891976}" type="pres">
      <dgm:prSet presAssocID="{F66F1D00-1169-492D-B0D2-8CAF51195C7C}" presName="spaceRect" presStyleCnt="0"/>
      <dgm:spPr/>
    </dgm:pt>
    <dgm:pt modelId="{D3E5520C-6A30-41FA-BC87-5CB9F85A1459}" type="pres">
      <dgm:prSet presAssocID="{F66F1D00-1169-492D-B0D2-8CAF51195C7C}" presName="parTx" presStyleLbl="revTx" presStyleIdx="0" presStyleCnt="3">
        <dgm:presLayoutVars>
          <dgm:chMax val="0"/>
          <dgm:chPref val="0"/>
        </dgm:presLayoutVars>
      </dgm:prSet>
      <dgm:spPr/>
    </dgm:pt>
    <dgm:pt modelId="{4C93ABED-F7C8-409F-9FAE-AEA58BA4059C}" type="pres">
      <dgm:prSet presAssocID="{C342ADEA-A181-4E59-9428-E045170A7109}" presName="sibTrans" presStyleCnt="0"/>
      <dgm:spPr/>
    </dgm:pt>
    <dgm:pt modelId="{9059C3FE-69AF-4F20-9988-9CF399D29128}" type="pres">
      <dgm:prSet presAssocID="{55F744F9-6D1F-4876-A556-97FEE280C2D0}" presName="compNode" presStyleCnt="0"/>
      <dgm:spPr/>
    </dgm:pt>
    <dgm:pt modelId="{03B97F6A-6D61-4830-A747-71EE72FE41EE}" type="pres">
      <dgm:prSet presAssocID="{55F744F9-6D1F-4876-A556-97FEE280C2D0}" presName="bgRect" presStyleLbl="bgShp" presStyleIdx="1" presStyleCnt="3"/>
      <dgm:spPr/>
    </dgm:pt>
    <dgm:pt modelId="{E987E2F6-BE3A-4BEF-8B49-5A8648803A1D}" type="pres">
      <dgm:prSet presAssocID="{55F744F9-6D1F-4876-A556-97FEE280C2D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ópehely"/>
        </a:ext>
      </dgm:extLst>
    </dgm:pt>
    <dgm:pt modelId="{F2B0774B-1268-46A2-928F-59C5DD591D29}" type="pres">
      <dgm:prSet presAssocID="{55F744F9-6D1F-4876-A556-97FEE280C2D0}" presName="spaceRect" presStyleCnt="0"/>
      <dgm:spPr/>
    </dgm:pt>
    <dgm:pt modelId="{EEB2E6FD-76E9-4EA6-B8AE-D14EA81CE8DB}" type="pres">
      <dgm:prSet presAssocID="{55F744F9-6D1F-4876-A556-97FEE280C2D0}" presName="parTx" presStyleLbl="revTx" presStyleIdx="1" presStyleCnt="3">
        <dgm:presLayoutVars>
          <dgm:chMax val="0"/>
          <dgm:chPref val="0"/>
        </dgm:presLayoutVars>
      </dgm:prSet>
      <dgm:spPr/>
    </dgm:pt>
    <dgm:pt modelId="{1821D861-4C7C-4281-B2FE-5A21E6A1AD86}" type="pres">
      <dgm:prSet presAssocID="{5EDB7B56-271C-4771-ACE8-76FE11284E5E}" presName="sibTrans" presStyleCnt="0"/>
      <dgm:spPr/>
    </dgm:pt>
    <dgm:pt modelId="{634EA5FF-913E-4500-B609-1D8E3647B3AA}" type="pres">
      <dgm:prSet presAssocID="{572B8003-2307-4389-A978-893618E7B0C6}" presName="compNode" presStyleCnt="0"/>
      <dgm:spPr/>
    </dgm:pt>
    <dgm:pt modelId="{EC2B0EDD-D992-4086-9868-8CEA9E63412B}" type="pres">
      <dgm:prSet presAssocID="{572B8003-2307-4389-A978-893618E7B0C6}" presName="bgRect" presStyleLbl="bgShp" presStyleIdx="2" presStyleCnt="3"/>
      <dgm:spPr/>
    </dgm:pt>
    <dgm:pt modelId="{5D71D8F6-7553-486A-8566-261265164962}" type="pres">
      <dgm:prSet presAssocID="{572B8003-2307-4389-A978-893618E7B0C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eliratok"/>
        </a:ext>
      </dgm:extLst>
    </dgm:pt>
    <dgm:pt modelId="{8BCF280A-229F-4B91-8DBF-A803415D58A3}" type="pres">
      <dgm:prSet presAssocID="{572B8003-2307-4389-A978-893618E7B0C6}" presName="spaceRect" presStyleCnt="0"/>
      <dgm:spPr/>
    </dgm:pt>
    <dgm:pt modelId="{98FA6544-BF49-4791-B269-4E31CDF0B90C}" type="pres">
      <dgm:prSet presAssocID="{572B8003-2307-4389-A978-893618E7B0C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44DC107-746B-48CF-8419-D97299EDA072}" type="presOf" srcId="{572B8003-2307-4389-A978-893618E7B0C6}" destId="{98FA6544-BF49-4791-B269-4E31CDF0B90C}" srcOrd="0" destOrd="0" presId="urn:microsoft.com/office/officeart/2018/2/layout/IconVerticalSolidList"/>
    <dgm:cxn modelId="{AFCF2C17-B4D8-414A-8A97-DF1AC77DB5B4}" srcId="{20BC503A-F769-413C-BB8F-681616174580}" destId="{F66F1D00-1169-492D-B0D2-8CAF51195C7C}" srcOrd="0" destOrd="0" parTransId="{7792D67C-EF0B-4095-88D7-D8810899B5EA}" sibTransId="{C342ADEA-A181-4E59-9428-E045170A7109}"/>
    <dgm:cxn modelId="{6DC2E44D-9086-4A83-A789-1C596038B91F}" type="presOf" srcId="{F66F1D00-1169-492D-B0D2-8CAF51195C7C}" destId="{D3E5520C-6A30-41FA-BC87-5CB9F85A1459}" srcOrd="0" destOrd="0" presId="urn:microsoft.com/office/officeart/2018/2/layout/IconVerticalSolidList"/>
    <dgm:cxn modelId="{B81DF770-E04F-406D-998B-C4151BBE4D59}" srcId="{20BC503A-F769-413C-BB8F-681616174580}" destId="{55F744F9-6D1F-4876-A556-97FEE280C2D0}" srcOrd="1" destOrd="0" parTransId="{9131BF3F-E58D-41E3-8BC2-029CF6370BB1}" sibTransId="{5EDB7B56-271C-4771-ACE8-76FE11284E5E}"/>
    <dgm:cxn modelId="{0D61C9E5-CD5D-40D1-A82F-7E4BE61E8DA3}" type="presOf" srcId="{55F744F9-6D1F-4876-A556-97FEE280C2D0}" destId="{EEB2E6FD-76E9-4EA6-B8AE-D14EA81CE8DB}" srcOrd="0" destOrd="0" presId="urn:microsoft.com/office/officeart/2018/2/layout/IconVerticalSolidList"/>
    <dgm:cxn modelId="{A17CBAF3-18F2-4BD8-B476-021FC36641E3}" type="presOf" srcId="{20BC503A-F769-413C-BB8F-681616174580}" destId="{A43D7263-C2BF-47E8-AFE7-2310D64B78E9}" srcOrd="0" destOrd="0" presId="urn:microsoft.com/office/officeart/2018/2/layout/IconVerticalSolidList"/>
    <dgm:cxn modelId="{BAF3BAF5-0783-4E2C-BA3C-CAF903DA0815}" srcId="{20BC503A-F769-413C-BB8F-681616174580}" destId="{572B8003-2307-4389-A978-893618E7B0C6}" srcOrd="2" destOrd="0" parTransId="{BCCC17E9-E9C0-4A75-864E-7E9A998AE5B0}" sibTransId="{ABBF44E7-0FF4-4574-9F25-71044DE0640A}"/>
    <dgm:cxn modelId="{9A7F474A-ABEB-439E-B7D6-787DB1F8FBFE}" type="presParOf" srcId="{A43D7263-C2BF-47E8-AFE7-2310D64B78E9}" destId="{A83D654E-3199-4382-8AA2-CD1CC283075F}" srcOrd="0" destOrd="0" presId="urn:microsoft.com/office/officeart/2018/2/layout/IconVerticalSolidList"/>
    <dgm:cxn modelId="{0C0F4070-BDB7-4BC0-8FF3-570B0FEA50DB}" type="presParOf" srcId="{A83D654E-3199-4382-8AA2-CD1CC283075F}" destId="{BBEF6009-80CE-44B2-BE02-832925BBEB72}" srcOrd="0" destOrd="0" presId="urn:microsoft.com/office/officeart/2018/2/layout/IconVerticalSolidList"/>
    <dgm:cxn modelId="{AC98FB6F-52C5-4307-B8D9-059C0F5DE575}" type="presParOf" srcId="{A83D654E-3199-4382-8AA2-CD1CC283075F}" destId="{C01CF249-9CF3-48FA-A6C4-33B11792E216}" srcOrd="1" destOrd="0" presId="urn:microsoft.com/office/officeart/2018/2/layout/IconVerticalSolidList"/>
    <dgm:cxn modelId="{462AE961-7405-4B1B-BC8A-126009A5F489}" type="presParOf" srcId="{A83D654E-3199-4382-8AA2-CD1CC283075F}" destId="{63DD9F47-12D3-42E8-A992-3860AE891976}" srcOrd="2" destOrd="0" presId="urn:microsoft.com/office/officeart/2018/2/layout/IconVerticalSolidList"/>
    <dgm:cxn modelId="{164FCE2C-3F5C-4C09-82DF-A2B5FB9206CA}" type="presParOf" srcId="{A83D654E-3199-4382-8AA2-CD1CC283075F}" destId="{D3E5520C-6A30-41FA-BC87-5CB9F85A1459}" srcOrd="3" destOrd="0" presId="urn:microsoft.com/office/officeart/2018/2/layout/IconVerticalSolidList"/>
    <dgm:cxn modelId="{F66B82F8-F397-4B46-B619-9971630556FB}" type="presParOf" srcId="{A43D7263-C2BF-47E8-AFE7-2310D64B78E9}" destId="{4C93ABED-F7C8-409F-9FAE-AEA58BA4059C}" srcOrd="1" destOrd="0" presId="urn:microsoft.com/office/officeart/2018/2/layout/IconVerticalSolidList"/>
    <dgm:cxn modelId="{66C709A1-F0E2-4553-8FC3-AE780DB40889}" type="presParOf" srcId="{A43D7263-C2BF-47E8-AFE7-2310D64B78E9}" destId="{9059C3FE-69AF-4F20-9988-9CF399D29128}" srcOrd="2" destOrd="0" presId="urn:microsoft.com/office/officeart/2018/2/layout/IconVerticalSolidList"/>
    <dgm:cxn modelId="{BF4A6BEB-4CEB-41CB-8882-35EC96D7228F}" type="presParOf" srcId="{9059C3FE-69AF-4F20-9988-9CF399D29128}" destId="{03B97F6A-6D61-4830-A747-71EE72FE41EE}" srcOrd="0" destOrd="0" presId="urn:microsoft.com/office/officeart/2018/2/layout/IconVerticalSolidList"/>
    <dgm:cxn modelId="{F02618BB-B715-4531-BBCD-08531B850E1D}" type="presParOf" srcId="{9059C3FE-69AF-4F20-9988-9CF399D29128}" destId="{E987E2F6-BE3A-4BEF-8B49-5A8648803A1D}" srcOrd="1" destOrd="0" presId="urn:microsoft.com/office/officeart/2018/2/layout/IconVerticalSolidList"/>
    <dgm:cxn modelId="{915A1499-B605-4AE3-AB84-79DC50347141}" type="presParOf" srcId="{9059C3FE-69AF-4F20-9988-9CF399D29128}" destId="{F2B0774B-1268-46A2-928F-59C5DD591D29}" srcOrd="2" destOrd="0" presId="urn:microsoft.com/office/officeart/2018/2/layout/IconVerticalSolidList"/>
    <dgm:cxn modelId="{2CCA895C-3864-4DBF-8F7F-97D711021305}" type="presParOf" srcId="{9059C3FE-69AF-4F20-9988-9CF399D29128}" destId="{EEB2E6FD-76E9-4EA6-B8AE-D14EA81CE8DB}" srcOrd="3" destOrd="0" presId="urn:microsoft.com/office/officeart/2018/2/layout/IconVerticalSolidList"/>
    <dgm:cxn modelId="{63A65813-BA06-438B-A2BB-D0919AAB0951}" type="presParOf" srcId="{A43D7263-C2BF-47E8-AFE7-2310D64B78E9}" destId="{1821D861-4C7C-4281-B2FE-5A21E6A1AD86}" srcOrd="3" destOrd="0" presId="urn:microsoft.com/office/officeart/2018/2/layout/IconVerticalSolidList"/>
    <dgm:cxn modelId="{C23058D1-7B9F-415C-BDD8-A45161F3CDEA}" type="presParOf" srcId="{A43D7263-C2BF-47E8-AFE7-2310D64B78E9}" destId="{634EA5FF-913E-4500-B609-1D8E3647B3AA}" srcOrd="4" destOrd="0" presId="urn:microsoft.com/office/officeart/2018/2/layout/IconVerticalSolidList"/>
    <dgm:cxn modelId="{7D37F225-30AC-4FA1-9EC6-0E40FC0243B5}" type="presParOf" srcId="{634EA5FF-913E-4500-B609-1D8E3647B3AA}" destId="{EC2B0EDD-D992-4086-9868-8CEA9E63412B}" srcOrd="0" destOrd="0" presId="urn:microsoft.com/office/officeart/2018/2/layout/IconVerticalSolidList"/>
    <dgm:cxn modelId="{332F7093-5F3F-4D52-8E2F-26202D51E016}" type="presParOf" srcId="{634EA5FF-913E-4500-B609-1D8E3647B3AA}" destId="{5D71D8F6-7553-486A-8566-261265164962}" srcOrd="1" destOrd="0" presId="urn:microsoft.com/office/officeart/2018/2/layout/IconVerticalSolidList"/>
    <dgm:cxn modelId="{B5B87823-B87F-42B8-970D-BAAF6F6BAC35}" type="presParOf" srcId="{634EA5FF-913E-4500-B609-1D8E3647B3AA}" destId="{8BCF280A-229F-4B91-8DBF-A803415D58A3}" srcOrd="2" destOrd="0" presId="urn:microsoft.com/office/officeart/2018/2/layout/IconVerticalSolidList"/>
    <dgm:cxn modelId="{0602E79B-FD5D-4058-9691-EF0727498E6E}" type="presParOf" srcId="{634EA5FF-913E-4500-B609-1D8E3647B3AA}" destId="{98FA6544-BF49-4791-B269-4E31CDF0B90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720FC3D-26D9-42B0-B577-3CBC9F4501A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3DD2E0-5DC0-4838-A557-F2A3D3545AAA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 noProof="0" dirty="0"/>
            <a:t>Überwachen</a:t>
          </a:r>
          <a:r>
            <a:rPr lang="de-DE" b="0" noProof="0" dirty="0"/>
            <a:t> Sie die </a:t>
          </a:r>
          <a:r>
            <a:rPr lang="de-DE" b="1" noProof="0" dirty="0"/>
            <a:t>Probleme</a:t>
          </a:r>
          <a:r>
            <a:rPr lang="de-DE" b="0" noProof="0" dirty="0"/>
            <a:t>, die </a:t>
          </a:r>
          <a:r>
            <a:rPr lang="de-DE" b="1" noProof="0" dirty="0"/>
            <a:t>in der Geschäftsereignisprotokollierung</a:t>
          </a:r>
          <a:r>
            <a:rPr lang="de-DE" b="0" noProof="0" dirty="0"/>
            <a:t> auftreten</a:t>
          </a:r>
          <a:endParaRPr lang="en-US" dirty="0"/>
        </a:p>
      </dgm:t>
    </dgm:pt>
    <dgm:pt modelId="{8B86857B-4B1F-4A66-B469-3D02D71C9E38}" type="parTrans" cxnId="{08CF9A60-3108-4B6B-AE94-AD9C92B95002}">
      <dgm:prSet/>
      <dgm:spPr/>
      <dgm:t>
        <a:bodyPr/>
        <a:lstStyle/>
        <a:p>
          <a:endParaRPr lang="en-US"/>
        </a:p>
      </dgm:t>
    </dgm:pt>
    <dgm:pt modelId="{AABDB2B7-B907-424A-A80F-852C042F4E0A}" type="sibTrans" cxnId="{08CF9A60-3108-4B6B-AE94-AD9C92B95002}">
      <dgm:prSet/>
      <dgm:spPr/>
      <dgm:t>
        <a:bodyPr/>
        <a:lstStyle/>
        <a:p>
          <a:endParaRPr lang="en-US"/>
        </a:p>
      </dgm:t>
    </dgm:pt>
    <dgm:pt modelId="{23D2EEC9-E873-4F5C-8C50-4608766C369D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0" dirty="0"/>
            <a:t>Außerdem können Sie </a:t>
          </a:r>
          <a:r>
            <a:rPr lang="de-DE" b="1" dirty="0"/>
            <a:t>zur Fehleridentifikation den Fehlerstatus prüfen</a:t>
          </a:r>
          <a:r>
            <a:rPr lang="de-DE" b="0" dirty="0"/>
            <a:t>.</a:t>
          </a:r>
          <a:endParaRPr lang="en-US" b="0" dirty="0"/>
        </a:p>
      </dgm:t>
    </dgm:pt>
    <dgm:pt modelId="{BDE019B6-007C-4FF0-A933-8BDDACDC94D0}" type="parTrans" cxnId="{3790393B-1ECF-4431-916E-3B7F5BAA29AA}">
      <dgm:prSet/>
      <dgm:spPr/>
      <dgm:t>
        <a:bodyPr/>
        <a:lstStyle/>
        <a:p>
          <a:endParaRPr lang="en-US"/>
        </a:p>
      </dgm:t>
    </dgm:pt>
    <dgm:pt modelId="{799FCB32-3983-4C5A-A433-27E28089BF3F}" type="sibTrans" cxnId="{3790393B-1ECF-4431-916E-3B7F5BAA29AA}">
      <dgm:prSet/>
      <dgm:spPr/>
      <dgm:t>
        <a:bodyPr/>
        <a:lstStyle/>
        <a:p>
          <a:endParaRPr lang="en-US"/>
        </a:p>
      </dgm:t>
    </dgm:pt>
    <dgm:pt modelId="{C03D2D61-1E18-4EB3-BA07-C7D4ECAA3108}" type="pres">
      <dgm:prSet presAssocID="{8720FC3D-26D9-42B0-B577-3CBC9F4501A8}" presName="root" presStyleCnt="0">
        <dgm:presLayoutVars>
          <dgm:dir/>
          <dgm:resizeHandles val="exact"/>
        </dgm:presLayoutVars>
      </dgm:prSet>
      <dgm:spPr/>
    </dgm:pt>
    <dgm:pt modelId="{7949905D-89F8-4649-A889-F735B804FDCB}" type="pres">
      <dgm:prSet presAssocID="{3A3DD2E0-5DC0-4838-A557-F2A3D3545AAA}" presName="compNode" presStyleCnt="0"/>
      <dgm:spPr/>
    </dgm:pt>
    <dgm:pt modelId="{4491D25B-C90D-42CA-BD9C-25004715FD68}" type="pres">
      <dgm:prSet presAssocID="{3A3DD2E0-5DC0-4838-A557-F2A3D3545AAA}" presName="bgRect" presStyleLbl="bgShp" presStyleIdx="0" presStyleCnt="2"/>
      <dgm:spPr/>
    </dgm:pt>
    <dgm:pt modelId="{E87E1B69-3616-40FF-8AB2-3DBD84FC16B7}" type="pres">
      <dgm:prSet presAssocID="{3A3DD2E0-5DC0-4838-A557-F2A3D3545AA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lyamatábra"/>
        </a:ext>
      </dgm:extLst>
    </dgm:pt>
    <dgm:pt modelId="{2F5041BE-CC8B-4BC5-8D3F-9D5759BBDD8F}" type="pres">
      <dgm:prSet presAssocID="{3A3DD2E0-5DC0-4838-A557-F2A3D3545AAA}" presName="spaceRect" presStyleCnt="0"/>
      <dgm:spPr/>
    </dgm:pt>
    <dgm:pt modelId="{D289502A-BDD7-4537-A2DD-F9818EC7F0D6}" type="pres">
      <dgm:prSet presAssocID="{3A3DD2E0-5DC0-4838-A557-F2A3D3545AAA}" presName="parTx" presStyleLbl="revTx" presStyleIdx="0" presStyleCnt="2">
        <dgm:presLayoutVars>
          <dgm:chMax val="0"/>
          <dgm:chPref val="0"/>
        </dgm:presLayoutVars>
      </dgm:prSet>
      <dgm:spPr/>
    </dgm:pt>
    <dgm:pt modelId="{F04B0644-F7C9-403A-88C0-CED65AC5C1FD}" type="pres">
      <dgm:prSet presAssocID="{AABDB2B7-B907-424A-A80F-852C042F4E0A}" presName="sibTrans" presStyleCnt="0"/>
      <dgm:spPr/>
    </dgm:pt>
    <dgm:pt modelId="{4F76DDFC-BE6F-4C4B-B1DC-860E31878686}" type="pres">
      <dgm:prSet presAssocID="{23D2EEC9-E873-4F5C-8C50-4608766C369D}" presName="compNode" presStyleCnt="0"/>
      <dgm:spPr/>
    </dgm:pt>
    <dgm:pt modelId="{41C84BB5-498E-4CED-BCC3-3939B3454773}" type="pres">
      <dgm:prSet presAssocID="{23D2EEC9-E873-4F5C-8C50-4608766C369D}" presName="bgRect" presStyleLbl="bgShp" presStyleIdx="1" presStyleCnt="2"/>
      <dgm:spPr/>
    </dgm:pt>
    <dgm:pt modelId="{7E11CBA4-2B6E-479E-8C1D-327D63D98122}" type="pres">
      <dgm:prSet presAssocID="{23D2EEC9-E873-4F5C-8C50-4608766C369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pa"/>
        </a:ext>
      </dgm:extLst>
    </dgm:pt>
    <dgm:pt modelId="{521CA836-2554-4B07-BB9E-5C011A924067}" type="pres">
      <dgm:prSet presAssocID="{23D2EEC9-E873-4F5C-8C50-4608766C369D}" presName="spaceRect" presStyleCnt="0"/>
      <dgm:spPr/>
    </dgm:pt>
    <dgm:pt modelId="{411B27FD-EAE4-4408-9E32-0CBA52FDE782}" type="pres">
      <dgm:prSet presAssocID="{23D2EEC9-E873-4F5C-8C50-4608766C369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BB9E7620-9B72-4F0E-8843-FC4B909B5021}" type="presOf" srcId="{8720FC3D-26D9-42B0-B577-3CBC9F4501A8}" destId="{C03D2D61-1E18-4EB3-BA07-C7D4ECAA3108}" srcOrd="0" destOrd="0" presId="urn:microsoft.com/office/officeart/2018/2/layout/IconVerticalSolidList"/>
    <dgm:cxn modelId="{3790393B-1ECF-4431-916E-3B7F5BAA29AA}" srcId="{8720FC3D-26D9-42B0-B577-3CBC9F4501A8}" destId="{23D2EEC9-E873-4F5C-8C50-4608766C369D}" srcOrd="1" destOrd="0" parTransId="{BDE019B6-007C-4FF0-A933-8BDDACDC94D0}" sibTransId="{799FCB32-3983-4C5A-A433-27E28089BF3F}"/>
    <dgm:cxn modelId="{08CF9A60-3108-4B6B-AE94-AD9C92B95002}" srcId="{8720FC3D-26D9-42B0-B577-3CBC9F4501A8}" destId="{3A3DD2E0-5DC0-4838-A557-F2A3D3545AAA}" srcOrd="0" destOrd="0" parTransId="{8B86857B-4B1F-4A66-B469-3D02D71C9E38}" sibTransId="{AABDB2B7-B907-424A-A80F-852C042F4E0A}"/>
    <dgm:cxn modelId="{FEA4C650-82AF-4319-9D5D-1EBA0B207CED}" type="presOf" srcId="{3A3DD2E0-5DC0-4838-A557-F2A3D3545AAA}" destId="{D289502A-BDD7-4537-A2DD-F9818EC7F0D6}" srcOrd="0" destOrd="0" presId="urn:microsoft.com/office/officeart/2018/2/layout/IconVerticalSolidList"/>
    <dgm:cxn modelId="{509C17DF-F640-4FB6-99F3-F877C87A891B}" type="presOf" srcId="{23D2EEC9-E873-4F5C-8C50-4608766C369D}" destId="{411B27FD-EAE4-4408-9E32-0CBA52FDE782}" srcOrd="0" destOrd="0" presId="urn:microsoft.com/office/officeart/2018/2/layout/IconVerticalSolidList"/>
    <dgm:cxn modelId="{295E1253-FB06-4B5A-A6B4-6D45F9068FF5}" type="presParOf" srcId="{C03D2D61-1E18-4EB3-BA07-C7D4ECAA3108}" destId="{7949905D-89F8-4649-A889-F735B804FDCB}" srcOrd="0" destOrd="0" presId="urn:microsoft.com/office/officeart/2018/2/layout/IconVerticalSolidList"/>
    <dgm:cxn modelId="{576C3D75-C9D5-489F-B9D7-8B1ADC5BCD4F}" type="presParOf" srcId="{7949905D-89F8-4649-A889-F735B804FDCB}" destId="{4491D25B-C90D-42CA-BD9C-25004715FD68}" srcOrd="0" destOrd="0" presId="urn:microsoft.com/office/officeart/2018/2/layout/IconVerticalSolidList"/>
    <dgm:cxn modelId="{3461C79A-6CBB-47AB-B375-C5582AB4F198}" type="presParOf" srcId="{7949905D-89F8-4649-A889-F735B804FDCB}" destId="{E87E1B69-3616-40FF-8AB2-3DBD84FC16B7}" srcOrd="1" destOrd="0" presId="urn:microsoft.com/office/officeart/2018/2/layout/IconVerticalSolidList"/>
    <dgm:cxn modelId="{1D4D1472-68FF-45AD-BD70-C444DFEE265E}" type="presParOf" srcId="{7949905D-89F8-4649-A889-F735B804FDCB}" destId="{2F5041BE-CC8B-4BC5-8D3F-9D5759BBDD8F}" srcOrd="2" destOrd="0" presId="urn:microsoft.com/office/officeart/2018/2/layout/IconVerticalSolidList"/>
    <dgm:cxn modelId="{259349A1-C29F-4D9A-931F-B3AA5320A8B7}" type="presParOf" srcId="{7949905D-89F8-4649-A889-F735B804FDCB}" destId="{D289502A-BDD7-4537-A2DD-F9818EC7F0D6}" srcOrd="3" destOrd="0" presId="urn:microsoft.com/office/officeart/2018/2/layout/IconVerticalSolidList"/>
    <dgm:cxn modelId="{18E6ECDE-D98C-4D69-A5FA-F4A5D6B9CB19}" type="presParOf" srcId="{C03D2D61-1E18-4EB3-BA07-C7D4ECAA3108}" destId="{F04B0644-F7C9-403A-88C0-CED65AC5C1FD}" srcOrd="1" destOrd="0" presId="urn:microsoft.com/office/officeart/2018/2/layout/IconVerticalSolidList"/>
    <dgm:cxn modelId="{475DAB75-433B-4141-A406-8884401D0D90}" type="presParOf" srcId="{C03D2D61-1E18-4EB3-BA07-C7D4ECAA3108}" destId="{4F76DDFC-BE6F-4C4B-B1DC-860E31878686}" srcOrd="2" destOrd="0" presId="urn:microsoft.com/office/officeart/2018/2/layout/IconVerticalSolidList"/>
    <dgm:cxn modelId="{C151DC01-F98F-4D65-BF14-8E46451AA99A}" type="presParOf" srcId="{4F76DDFC-BE6F-4C4B-B1DC-860E31878686}" destId="{41C84BB5-498E-4CED-BCC3-3939B3454773}" srcOrd="0" destOrd="0" presId="urn:microsoft.com/office/officeart/2018/2/layout/IconVerticalSolidList"/>
    <dgm:cxn modelId="{EEA25F2A-EA21-4BC3-9768-2C88602B7D1A}" type="presParOf" srcId="{4F76DDFC-BE6F-4C4B-B1DC-860E31878686}" destId="{7E11CBA4-2B6E-479E-8C1D-327D63D98122}" srcOrd="1" destOrd="0" presId="urn:microsoft.com/office/officeart/2018/2/layout/IconVerticalSolidList"/>
    <dgm:cxn modelId="{E1367884-C1F9-40EF-95C5-648FCD3E77B7}" type="presParOf" srcId="{4F76DDFC-BE6F-4C4B-B1DC-860E31878686}" destId="{521CA836-2554-4B07-BB9E-5C011A924067}" srcOrd="2" destOrd="0" presId="urn:microsoft.com/office/officeart/2018/2/layout/IconVerticalSolidList"/>
    <dgm:cxn modelId="{5EDD3B05-AC04-4BC2-8F31-A718BA3D953A}" type="presParOf" srcId="{4F76DDFC-BE6F-4C4B-B1DC-860E31878686}" destId="{411B27FD-EAE4-4408-9E32-0CBA52FDE78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0.xml><?xml version="1.0" encoding="utf-8"?>
<dgm:dataModel xmlns:dgm="http://schemas.openxmlformats.org/drawingml/2006/diagram" xmlns:a="http://schemas.openxmlformats.org/drawingml/2006/main">
  <dgm:ptLst>
    <dgm:pt modelId="{8720FC3D-26D9-42B0-B577-3CBC9F4501A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3DD2E0-5DC0-4838-A557-F2A3D3545AAA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 dirty="0"/>
            <a:t>Mit dieser App</a:t>
          </a:r>
          <a:r>
            <a:rPr lang="de-DE" dirty="0"/>
            <a:t> können Sie in einer ausgewählten Periode gebuchte </a:t>
          </a:r>
          <a:r>
            <a:rPr lang="de-DE" b="1" dirty="0"/>
            <a:t>Buchungsbelege analysieren</a:t>
          </a:r>
          <a:r>
            <a:rPr lang="de-DE" dirty="0"/>
            <a:t>. </a:t>
          </a:r>
          <a:endParaRPr lang="de-DE" noProof="0" dirty="0"/>
        </a:p>
      </dgm:t>
    </dgm:pt>
    <dgm:pt modelId="{8B86857B-4B1F-4A66-B469-3D02D71C9E38}" type="parTrans" cxnId="{08CF9A60-3108-4B6B-AE94-AD9C92B95002}">
      <dgm:prSet/>
      <dgm:spPr/>
      <dgm:t>
        <a:bodyPr/>
        <a:lstStyle/>
        <a:p>
          <a:endParaRPr lang="en-US"/>
        </a:p>
      </dgm:t>
    </dgm:pt>
    <dgm:pt modelId="{AABDB2B7-B907-424A-A80F-852C042F4E0A}" type="sibTrans" cxnId="{08CF9A60-3108-4B6B-AE94-AD9C92B95002}">
      <dgm:prSet/>
      <dgm:spPr/>
      <dgm:t>
        <a:bodyPr/>
        <a:lstStyle/>
        <a:p>
          <a:endParaRPr lang="en-US"/>
        </a:p>
      </dgm:t>
    </dgm:pt>
    <dgm:pt modelId="{23D2EEC9-E873-4F5C-8C50-4608766C369D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Sie bietet einen </a:t>
          </a:r>
          <a:r>
            <a:rPr lang="de-DE" b="1" dirty="0"/>
            <a:t>Überblick über aggregierte Beträge</a:t>
          </a:r>
          <a:r>
            <a:rPr lang="de-DE" dirty="0"/>
            <a:t> von ausgewählten Buchungsbelegen auf Sachkonten.</a:t>
          </a:r>
          <a:endParaRPr lang="de-DE" noProof="0" dirty="0"/>
        </a:p>
      </dgm:t>
    </dgm:pt>
    <dgm:pt modelId="{BDE019B6-007C-4FF0-A933-8BDDACDC94D0}" type="parTrans" cxnId="{3790393B-1ECF-4431-916E-3B7F5BAA29AA}">
      <dgm:prSet/>
      <dgm:spPr/>
      <dgm:t>
        <a:bodyPr/>
        <a:lstStyle/>
        <a:p>
          <a:endParaRPr lang="en-US"/>
        </a:p>
      </dgm:t>
    </dgm:pt>
    <dgm:pt modelId="{799FCB32-3983-4C5A-A433-27E28089BF3F}" type="sibTrans" cxnId="{3790393B-1ECF-4431-916E-3B7F5BAA29AA}">
      <dgm:prSet/>
      <dgm:spPr/>
      <dgm:t>
        <a:bodyPr/>
        <a:lstStyle/>
        <a:p>
          <a:endParaRPr lang="en-US"/>
        </a:p>
      </dgm:t>
    </dgm:pt>
    <dgm:pt modelId="{C03D2D61-1E18-4EB3-BA07-C7D4ECAA3108}" type="pres">
      <dgm:prSet presAssocID="{8720FC3D-26D9-42B0-B577-3CBC9F4501A8}" presName="root" presStyleCnt="0">
        <dgm:presLayoutVars>
          <dgm:dir/>
          <dgm:resizeHandles val="exact"/>
        </dgm:presLayoutVars>
      </dgm:prSet>
      <dgm:spPr/>
    </dgm:pt>
    <dgm:pt modelId="{7949905D-89F8-4649-A889-F735B804FDCB}" type="pres">
      <dgm:prSet presAssocID="{3A3DD2E0-5DC0-4838-A557-F2A3D3545AAA}" presName="compNode" presStyleCnt="0"/>
      <dgm:spPr/>
    </dgm:pt>
    <dgm:pt modelId="{4491D25B-C90D-42CA-BD9C-25004715FD68}" type="pres">
      <dgm:prSet presAssocID="{3A3DD2E0-5DC0-4838-A557-F2A3D3545AAA}" presName="bgRect" presStyleLbl="bgShp" presStyleIdx="0" presStyleCnt="2"/>
      <dgm:spPr/>
    </dgm:pt>
    <dgm:pt modelId="{E87E1B69-3616-40FF-8AB2-3DBD84FC16B7}" type="pres">
      <dgm:prSet presAssocID="{3A3DD2E0-5DC0-4838-A557-F2A3D3545AA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lyamatábra"/>
        </a:ext>
      </dgm:extLst>
    </dgm:pt>
    <dgm:pt modelId="{2F5041BE-CC8B-4BC5-8D3F-9D5759BBDD8F}" type="pres">
      <dgm:prSet presAssocID="{3A3DD2E0-5DC0-4838-A557-F2A3D3545AAA}" presName="spaceRect" presStyleCnt="0"/>
      <dgm:spPr/>
    </dgm:pt>
    <dgm:pt modelId="{D289502A-BDD7-4537-A2DD-F9818EC7F0D6}" type="pres">
      <dgm:prSet presAssocID="{3A3DD2E0-5DC0-4838-A557-F2A3D3545AAA}" presName="parTx" presStyleLbl="revTx" presStyleIdx="0" presStyleCnt="2">
        <dgm:presLayoutVars>
          <dgm:chMax val="0"/>
          <dgm:chPref val="0"/>
        </dgm:presLayoutVars>
      </dgm:prSet>
      <dgm:spPr/>
    </dgm:pt>
    <dgm:pt modelId="{F04B0644-F7C9-403A-88C0-CED65AC5C1FD}" type="pres">
      <dgm:prSet presAssocID="{AABDB2B7-B907-424A-A80F-852C042F4E0A}" presName="sibTrans" presStyleCnt="0"/>
      <dgm:spPr/>
    </dgm:pt>
    <dgm:pt modelId="{4F76DDFC-BE6F-4C4B-B1DC-860E31878686}" type="pres">
      <dgm:prSet presAssocID="{23D2EEC9-E873-4F5C-8C50-4608766C369D}" presName="compNode" presStyleCnt="0"/>
      <dgm:spPr/>
    </dgm:pt>
    <dgm:pt modelId="{41C84BB5-498E-4CED-BCC3-3939B3454773}" type="pres">
      <dgm:prSet presAssocID="{23D2EEC9-E873-4F5C-8C50-4608766C369D}" presName="bgRect" presStyleLbl="bgShp" presStyleIdx="1" presStyleCnt="2"/>
      <dgm:spPr/>
    </dgm:pt>
    <dgm:pt modelId="{7E11CBA4-2B6E-479E-8C1D-327D63D98122}" type="pres">
      <dgm:prSet presAssocID="{23D2EEC9-E873-4F5C-8C50-4608766C369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pa"/>
        </a:ext>
      </dgm:extLst>
    </dgm:pt>
    <dgm:pt modelId="{521CA836-2554-4B07-BB9E-5C011A924067}" type="pres">
      <dgm:prSet presAssocID="{23D2EEC9-E873-4F5C-8C50-4608766C369D}" presName="spaceRect" presStyleCnt="0"/>
      <dgm:spPr/>
    </dgm:pt>
    <dgm:pt modelId="{411B27FD-EAE4-4408-9E32-0CBA52FDE782}" type="pres">
      <dgm:prSet presAssocID="{23D2EEC9-E873-4F5C-8C50-4608766C369D}" presName="parTx" presStyleLbl="revTx" presStyleIdx="1" presStyleCnt="2" custScaleX="96357" custLinFactNeighborX="-1684" custLinFactNeighborY="1164">
        <dgm:presLayoutVars>
          <dgm:chMax val="0"/>
          <dgm:chPref val="0"/>
        </dgm:presLayoutVars>
      </dgm:prSet>
      <dgm:spPr/>
    </dgm:pt>
  </dgm:ptLst>
  <dgm:cxnLst>
    <dgm:cxn modelId="{BB9E7620-9B72-4F0E-8843-FC4B909B5021}" type="presOf" srcId="{8720FC3D-26D9-42B0-B577-3CBC9F4501A8}" destId="{C03D2D61-1E18-4EB3-BA07-C7D4ECAA3108}" srcOrd="0" destOrd="0" presId="urn:microsoft.com/office/officeart/2018/2/layout/IconVerticalSolidList"/>
    <dgm:cxn modelId="{3790393B-1ECF-4431-916E-3B7F5BAA29AA}" srcId="{8720FC3D-26D9-42B0-B577-3CBC9F4501A8}" destId="{23D2EEC9-E873-4F5C-8C50-4608766C369D}" srcOrd="1" destOrd="0" parTransId="{BDE019B6-007C-4FF0-A933-8BDDACDC94D0}" sibTransId="{799FCB32-3983-4C5A-A433-27E28089BF3F}"/>
    <dgm:cxn modelId="{08CF9A60-3108-4B6B-AE94-AD9C92B95002}" srcId="{8720FC3D-26D9-42B0-B577-3CBC9F4501A8}" destId="{3A3DD2E0-5DC0-4838-A557-F2A3D3545AAA}" srcOrd="0" destOrd="0" parTransId="{8B86857B-4B1F-4A66-B469-3D02D71C9E38}" sibTransId="{AABDB2B7-B907-424A-A80F-852C042F4E0A}"/>
    <dgm:cxn modelId="{FEA4C650-82AF-4319-9D5D-1EBA0B207CED}" type="presOf" srcId="{3A3DD2E0-5DC0-4838-A557-F2A3D3545AAA}" destId="{D289502A-BDD7-4537-A2DD-F9818EC7F0D6}" srcOrd="0" destOrd="0" presId="urn:microsoft.com/office/officeart/2018/2/layout/IconVerticalSolidList"/>
    <dgm:cxn modelId="{509C17DF-F640-4FB6-99F3-F877C87A891B}" type="presOf" srcId="{23D2EEC9-E873-4F5C-8C50-4608766C369D}" destId="{411B27FD-EAE4-4408-9E32-0CBA52FDE782}" srcOrd="0" destOrd="0" presId="urn:microsoft.com/office/officeart/2018/2/layout/IconVerticalSolidList"/>
    <dgm:cxn modelId="{295E1253-FB06-4B5A-A6B4-6D45F9068FF5}" type="presParOf" srcId="{C03D2D61-1E18-4EB3-BA07-C7D4ECAA3108}" destId="{7949905D-89F8-4649-A889-F735B804FDCB}" srcOrd="0" destOrd="0" presId="urn:microsoft.com/office/officeart/2018/2/layout/IconVerticalSolidList"/>
    <dgm:cxn modelId="{576C3D75-C9D5-489F-B9D7-8B1ADC5BCD4F}" type="presParOf" srcId="{7949905D-89F8-4649-A889-F735B804FDCB}" destId="{4491D25B-C90D-42CA-BD9C-25004715FD68}" srcOrd="0" destOrd="0" presId="urn:microsoft.com/office/officeart/2018/2/layout/IconVerticalSolidList"/>
    <dgm:cxn modelId="{3461C79A-6CBB-47AB-B375-C5582AB4F198}" type="presParOf" srcId="{7949905D-89F8-4649-A889-F735B804FDCB}" destId="{E87E1B69-3616-40FF-8AB2-3DBD84FC16B7}" srcOrd="1" destOrd="0" presId="urn:microsoft.com/office/officeart/2018/2/layout/IconVerticalSolidList"/>
    <dgm:cxn modelId="{1D4D1472-68FF-45AD-BD70-C444DFEE265E}" type="presParOf" srcId="{7949905D-89F8-4649-A889-F735B804FDCB}" destId="{2F5041BE-CC8B-4BC5-8D3F-9D5759BBDD8F}" srcOrd="2" destOrd="0" presId="urn:microsoft.com/office/officeart/2018/2/layout/IconVerticalSolidList"/>
    <dgm:cxn modelId="{259349A1-C29F-4D9A-931F-B3AA5320A8B7}" type="presParOf" srcId="{7949905D-89F8-4649-A889-F735B804FDCB}" destId="{D289502A-BDD7-4537-A2DD-F9818EC7F0D6}" srcOrd="3" destOrd="0" presId="urn:microsoft.com/office/officeart/2018/2/layout/IconVerticalSolidList"/>
    <dgm:cxn modelId="{18E6ECDE-D98C-4D69-A5FA-F4A5D6B9CB19}" type="presParOf" srcId="{C03D2D61-1E18-4EB3-BA07-C7D4ECAA3108}" destId="{F04B0644-F7C9-403A-88C0-CED65AC5C1FD}" srcOrd="1" destOrd="0" presId="urn:microsoft.com/office/officeart/2018/2/layout/IconVerticalSolidList"/>
    <dgm:cxn modelId="{475DAB75-433B-4141-A406-8884401D0D90}" type="presParOf" srcId="{C03D2D61-1E18-4EB3-BA07-C7D4ECAA3108}" destId="{4F76DDFC-BE6F-4C4B-B1DC-860E31878686}" srcOrd="2" destOrd="0" presId="urn:microsoft.com/office/officeart/2018/2/layout/IconVerticalSolidList"/>
    <dgm:cxn modelId="{C151DC01-F98F-4D65-BF14-8E46451AA99A}" type="presParOf" srcId="{4F76DDFC-BE6F-4C4B-B1DC-860E31878686}" destId="{41C84BB5-498E-4CED-BCC3-3939B3454773}" srcOrd="0" destOrd="0" presId="urn:microsoft.com/office/officeart/2018/2/layout/IconVerticalSolidList"/>
    <dgm:cxn modelId="{EEA25F2A-EA21-4BC3-9768-2C88602B7D1A}" type="presParOf" srcId="{4F76DDFC-BE6F-4C4B-B1DC-860E31878686}" destId="{7E11CBA4-2B6E-479E-8C1D-327D63D98122}" srcOrd="1" destOrd="0" presId="urn:microsoft.com/office/officeart/2018/2/layout/IconVerticalSolidList"/>
    <dgm:cxn modelId="{E1367884-C1F9-40EF-95C5-648FCD3E77B7}" type="presParOf" srcId="{4F76DDFC-BE6F-4C4B-B1DC-860E31878686}" destId="{521CA836-2554-4B07-BB9E-5C011A924067}" srcOrd="2" destOrd="0" presId="urn:microsoft.com/office/officeart/2018/2/layout/IconVerticalSolidList"/>
    <dgm:cxn modelId="{5EDD3B05-AC04-4BC2-8F31-A718BA3D953A}" type="presParOf" srcId="{4F76DDFC-BE6F-4C4B-B1DC-860E31878686}" destId="{411B27FD-EAE4-4408-9E32-0CBA52FDE78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1.xml><?xml version="1.0" encoding="utf-8"?>
<dgm:dataModel xmlns:dgm="http://schemas.openxmlformats.org/drawingml/2006/diagram" xmlns:a="http://schemas.openxmlformats.org/drawingml/2006/main">
  <dgm:ptLst>
    <dgm:pt modelId="{8720FC3D-26D9-42B0-B577-3CBC9F4501A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3DD2E0-5DC0-4838-A557-F2A3D3545AAA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 dirty="0"/>
            <a:t>Mit dieser App</a:t>
          </a:r>
          <a:r>
            <a:rPr lang="de-DE" dirty="0"/>
            <a:t> können Sie </a:t>
          </a:r>
          <a:r>
            <a:rPr lang="de-DE" b="1" dirty="0"/>
            <a:t>verschiedene Prüfungsberichte ausführen</a:t>
          </a:r>
          <a:r>
            <a:rPr lang="de-DE" dirty="0"/>
            <a:t>, um </a:t>
          </a:r>
          <a:r>
            <a:rPr lang="de-DE" b="1" dirty="0"/>
            <a:t>sicherzustellen</a:t>
          </a:r>
          <a:r>
            <a:rPr lang="de-DE" dirty="0"/>
            <a:t>, dass Ihre </a:t>
          </a:r>
          <a:r>
            <a:rPr lang="de-DE" b="1" dirty="0"/>
            <a:t>Journale korrekt sind</a:t>
          </a:r>
          <a:r>
            <a:rPr lang="de-DE" dirty="0"/>
            <a:t>.</a:t>
          </a:r>
          <a:endParaRPr lang="de-DE" noProof="0" dirty="0"/>
        </a:p>
      </dgm:t>
    </dgm:pt>
    <dgm:pt modelId="{8B86857B-4B1F-4A66-B469-3D02D71C9E38}" type="parTrans" cxnId="{08CF9A60-3108-4B6B-AE94-AD9C92B95002}">
      <dgm:prSet/>
      <dgm:spPr/>
      <dgm:t>
        <a:bodyPr/>
        <a:lstStyle/>
        <a:p>
          <a:endParaRPr lang="en-US"/>
        </a:p>
      </dgm:t>
    </dgm:pt>
    <dgm:pt modelId="{AABDB2B7-B907-424A-A80F-852C042F4E0A}" type="sibTrans" cxnId="{08CF9A60-3108-4B6B-AE94-AD9C92B95002}">
      <dgm:prSet/>
      <dgm:spPr/>
      <dgm:t>
        <a:bodyPr/>
        <a:lstStyle/>
        <a:p>
          <a:endParaRPr lang="en-US"/>
        </a:p>
      </dgm:t>
    </dgm:pt>
    <dgm:pt modelId="{23D2EEC9-E873-4F5C-8C50-4608766C369D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0" i="0" dirty="0"/>
            <a:t>Diese App ist für die Rollen </a:t>
          </a:r>
          <a:r>
            <a:rPr lang="de-DE" b="1" i="0" dirty="0"/>
            <a:t>Hauptbuchhalter</a:t>
          </a:r>
          <a:r>
            <a:rPr lang="de-DE" b="0" i="0" dirty="0"/>
            <a:t> </a:t>
          </a:r>
          <a:r>
            <a:rPr lang="de-DE" b="1" i="0" dirty="0"/>
            <a:t>SAP_BR_GL_ACCOUNTANT</a:t>
          </a:r>
          <a:r>
            <a:rPr lang="de-DE" b="0" i="0" dirty="0"/>
            <a:t>) und </a:t>
          </a:r>
          <a:r>
            <a:rPr lang="de-DE" b="1" i="0" dirty="0"/>
            <a:t>Wirtschaftsprüfer</a:t>
          </a:r>
          <a:r>
            <a:rPr lang="de-DE" b="0" i="0" dirty="0"/>
            <a:t> (</a:t>
          </a:r>
          <a:r>
            <a:rPr lang="de-DE" b="1" i="0" dirty="0"/>
            <a:t>SAP_BR_EXTERNAL_AUDITOR</a:t>
          </a:r>
          <a:r>
            <a:rPr lang="de-DE" b="0" i="0" dirty="0"/>
            <a:t>) verfügbar.</a:t>
          </a:r>
          <a:endParaRPr lang="de-DE" noProof="0" dirty="0"/>
        </a:p>
      </dgm:t>
    </dgm:pt>
    <dgm:pt modelId="{BDE019B6-007C-4FF0-A933-8BDDACDC94D0}" type="parTrans" cxnId="{3790393B-1ECF-4431-916E-3B7F5BAA29AA}">
      <dgm:prSet/>
      <dgm:spPr/>
      <dgm:t>
        <a:bodyPr/>
        <a:lstStyle/>
        <a:p>
          <a:endParaRPr lang="en-US"/>
        </a:p>
      </dgm:t>
    </dgm:pt>
    <dgm:pt modelId="{799FCB32-3983-4C5A-A433-27E28089BF3F}" type="sibTrans" cxnId="{3790393B-1ECF-4431-916E-3B7F5BAA29AA}">
      <dgm:prSet/>
      <dgm:spPr/>
      <dgm:t>
        <a:bodyPr/>
        <a:lstStyle/>
        <a:p>
          <a:endParaRPr lang="en-US"/>
        </a:p>
      </dgm:t>
    </dgm:pt>
    <dgm:pt modelId="{C03D2D61-1E18-4EB3-BA07-C7D4ECAA3108}" type="pres">
      <dgm:prSet presAssocID="{8720FC3D-26D9-42B0-B577-3CBC9F4501A8}" presName="root" presStyleCnt="0">
        <dgm:presLayoutVars>
          <dgm:dir/>
          <dgm:resizeHandles val="exact"/>
        </dgm:presLayoutVars>
      </dgm:prSet>
      <dgm:spPr/>
    </dgm:pt>
    <dgm:pt modelId="{7949905D-89F8-4649-A889-F735B804FDCB}" type="pres">
      <dgm:prSet presAssocID="{3A3DD2E0-5DC0-4838-A557-F2A3D3545AAA}" presName="compNode" presStyleCnt="0"/>
      <dgm:spPr/>
    </dgm:pt>
    <dgm:pt modelId="{4491D25B-C90D-42CA-BD9C-25004715FD68}" type="pres">
      <dgm:prSet presAssocID="{3A3DD2E0-5DC0-4838-A557-F2A3D3545AAA}" presName="bgRect" presStyleLbl="bgShp" presStyleIdx="0" presStyleCnt="2"/>
      <dgm:spPr/>
    </dgm:pt>
    <dgm:pt modelId="{E87E1B69-3616-40FF-8AB2-3DBD84FC16B7}" type="pres">
      <dgm:prSet presAssocID="{3A3DD2E0-5DC0-4838-A557-F2A3D3545AA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lyamatábra"/>
        </a:ext>
      </dgm:extLst>
    </dgm:pt>
    <dgm:pt modelId="{2F5041BE-CC8B-4BC5-8D3F-9D5759BBDD8F}" type="pres">
      <dgm:prSet presAssocID="{3A3DD2E0-5DC0-4838-A557-F2A3D3545AAA}" presName="spaceRect" presStyleCnt="0"/>
      <dgm:spPr/>
    </dgm:pt>
    <dgm:pt modelId="{D289502A-BDD7-4537-A2DD-F9818EC7F0D6}" type="pres">
      <dgm:prSet presAssocID="{3A3DD2E0-5DC0-4838-A557-F2A3D3545AAA}" presName="parTx" presStyleLbl="revTx" presStyleIdx="0" presStyleCnt="2">
        <dgm:presLayoutVars>
          <dgm:chMax val="0"/>
          <dgm:chPref val="0"/>
        </dgm:presLayoutVars>
      </dgm:prSet>
      <dgm:spPr/>
    </dgm:pt>
    <dgm:pt modelId="{F04B0644-F7C9-403A-88C0-CED65AC5C1FD}" type="pres">
      <dgm:prSet presAssocID="{AABDB2B7-B907-424A-A80F-852C042F4E0A}" presName="sibTrans" presStyleCnt="0"/>
      <dgm:spPr/>
    </dgm:pt>
    <dgm:pt modelId="{4F76DDFC-BE6F-4C4B-B1DC-860E31878686}" type="pres">
      <dgm:prSet presAssocID="{23D2EEC9-E873-4F5C-8C50-4608766C369D}" presName="compNode" presStyleCnt="0"/>
      <dgm:spPr/>
    </dgm:pt>
    <dgm:pt modelId="{41C84BB5-498E-4CED-BCC3-3939B3454773}" type="pres">
      <dgm:prSet presAssocID="{23D2EEC9-E873-4F5C-8C50-4608766C369D}" presName="bgRect" presStyleLbl="bgShp" presStyleIdx="1" presStyleCnt="2"/>
      <dgm:spPr/>
    </dgm:pt>
    <dgm:pt modelId="{7E11CBA4-2B6E-479E-8C1D-327D63D98122}" type="pres">
      <dgm:prSet presAssocID="{23D2EEC9-E873-4F5C-8C50-4608766C369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pa"/>
        </a:ext>
      </dgm:extLst>
    </dgm:pt>
    <dgm:pt modelId="{521CA836-2554-4B07-BB9E-5C011A924067}" type="pres">
      <dgm:prSet presAssocID="{23D2EEC9-E873-4F5C-8C50-4608766C369D}" presName="spaceRect" presStyleCnt="0"/>
      <dgm:spPr/>
    </dgm:pt>
    <dgm:pt modelId="{411B27FD-EAE4-4408-9E32-0CBA52FDE782}" type="pres">
      <dgm:prSet presAssocID="{23D2EEC9-E873-4F5C-8C50-4608766C369D}" presName="parTx" presStyleLbl="revTx" presStyleIdx="1" presStyleCnt="2" custScaleX="96357" custLinFactNeighborX="-1684" custLinFactNeighborY="1164">
        <dgm:presLayoutVars>
          <dgm:chMax val="0"/>
          <dgm:chPref val="0"/>
        </dgm:presLayoutVars>
      </dgm:prSet>
      <dgm:spPr/>
    </dgm:pt>
  </dgm:ptLst>
  <dgm:cxnLst>
    <dgm:cxn modelId="{BB9E7620-9B72-4F0E-8843-FC4B909B5021}" type="presOf" srcId="{8720FC3D-26D9-42B0-B577-3CBC9F4501A8}" destId="{C03D2D61-1E18-4EB3-BA07-C7D4ECAA3108}" srcOrd="0" destOrd="0" presId="urn:microsoft.com/office/officeart/2018/2/layout/IconVerticalSolidList"/>
    <dgm:cxn modelId="{3790393B-1ECF-4431-916E-3B7F5BAA29AA}" srcId="{8720FC3D-26D9-42B0-B577-3CBC9F4501A8}" destId="{23D2EEC9-E873-4F5C-8C50-4608766C369D}" srcOrd="1" destOrd="0" parTransId="{BDE019B6-007C-4FF0-A933-8BDDACDC94D0}" sibTransId="{799FCB32-3983-4C5A-A433-27E28089BF3F}"/>
    <dgm:cxn modelId="{08CF9A60-3108-4B6B-AE94-AD9C92B95002}" srcId="{8720FC3D-26D9-42B0-B577-3CBC9F4501A8}" destId="{3A3DD2E0-5DC0-4838-A557-F2A3D3545AAA}" srcOrd="0" destOrd="0" parTransId="{8B86857B-4B1F-4A66-B469-3D02D71C9E38}" sibTransId="{AABDB2B7-B907-424A-A80F-852C042F4E0A}"/>
    <dgm:cxn modelId="{FEA4C650-82AF-4319-9D5D-1EBA0B207CED}" type="presOf" srcId="{3A3DD2E0-5DC0-4838-A557-F2A3D3545AAA}" destId="{D289502A-BDD7-4537-A2DD-F9818EC7F0D6}" srcOrd="0" destOrd="0" presId="urn:microsoft.com/office/officeart/2018/2/layout/IconVerticalSolidList"/>
    <dgm:cxn modelId="{509C17DF-F640-4FB6-99F3-F877C87A891B}" type="presOf" srcId="{23D2EEC9-E873-4F5C-8C50-4608766C369D}" destId="{411B27FD-EAE4-4408-9E32-0CBA52FDE782}" srcOrd="0" destOrd="0" presId="urn:microsoft.com/office/officeart/2018/2/layout/IconVerticalSolidList"/>
    <dgm:cxn modelId="{295E1253-FB06-4B5A-A6B4-6D45F9068FF5}" type="presParOf" srcId="{C03D2D61-1E18-4EB3-BA07-C7D4ECAA3108}" destId="{7949905D-89F8-4649-A889-F735B804FDCB}" srcOrd="0" destOrd="0" presId="urn:microsoft.com/office/officeart/2018/2/layout/IconVerticalSolidList"/>
    <dgm:cxn modelId="{576C3D75-C9D5-489F-B9D7-8B1ADC5BCD4F}" type="presParOf" srcId="{7949905D-89F8-4649-A889-F735B804FDCB}" destId="{4491D25B-C90D-42CA-BD9C-25004715FD68}" srcOrd="0" destOrd="0" presId="urn:microsoft.com/office/officeart/2018/2/layout/IconVerticalSolidList"/>
    <dgm:cxn modelId="{3461C79A-6CBB-47AB-B375-C5582AB4F198}" type="presParOf" srcId="{7949905D-89F8-4649-A889-F735B804FDCB}" destId="{E87E1B69-3616-40FF-8AB2-3DBD84FC16B7}" srcOrd="1" destOrd="0" presId="urn:microsoft.com/office/officeart/2018/2/layout/IconVerticalSolidList"/>
    <dgm:cxn modelId="{1D4D1472-68FF-45AD-BD70-C444DFEE265E}" type="presParOf" srcId="{7949905D-89F8-4649-A889-F735B804FDCB}" destId="{2F5041BE-CC8B-4BC5-8D3F-9D5759BBDD8F}" srcOrd="2" destOrd="0" presId="urn:microsoft.com/office/officeart/2018/2/layout/IconVerticalSolidList"/>
    <dgm:cxn modelId="{259349A1-C29F-4D9A-931F-B3AA5320A8B7}" type="presParOf" srcId="{7949905D-89F8-4649-A889-F735B804FDCB}" destId="{D289502A-BDD7-4537-A2DD-F9818EC7F0D6}" srcOrd="3" destOrd="0" presId="urn:microsoft.com/office/officeart/2018/2/layout/IconVerticalSolidList"/>
    <dgm:cxn modelId="{18E6ECDE-D98C-4D69-A5FA-F4A5D6B9CB19}" type="presParOf" srcId="{C03D2D61-1E18-4EB3-BA07-C7D4ECAA3108}" destId="{F04B0644-F7C9-403A-88C0-CED65AC5C1FD}" srcOrd="1" destOrd="0" presId="urn:microsoft.com/office/officeart/2018/2/layout/IconVerticalSolidList"/>
    <dgm:cxn modelId="{475DAB75-433B-4141-A406-8884401D0D90}" type="presParOf" srcId="{C03D2D61-1E18-4EB3-BA07-C7D4ECAA3108}" destId="{4F76DDFC-BE6F-4C4B-B1DC-860E31878686}" srcOrd="2" destOrd="0" presId="urn:microsoft.com/office/officeart/2018/2/layout/IconVerticalSolidList"/>
    <dgm:cxn modelId="{C151DC01-F98F-4D65-BF14-8E46451AA99A}" type="presParOf" srcId="{4F76DDFC-BE6F-4C4B-B1DC-860E31878686}" destId="{41C84BB5-498E-4CED-BCC3-3939B3454773}" srcOrd="0" destOrd="0" presId="urn:microsoft.com/office/officeart/2018/2/layout/IconVerticalSolidList"/>
    <dgm:cxn modelId="{EEA25F2A-EA21-4BC3-9768-2C88602B7D1A}" type="presParOf" srcId="{4F76DDFC-BE6F-4C4B-B1DC-860E31878686}" destId="{7E11CBA4-2B6E-479E-8C1D-327D63D98122}" srcOrd="1" destOrd="0" presId="urn:microsoft.com/office/officeart/2018/2/layout/IconVerticalSolidList"/>
    <dgm:cxn modelId="{E1367884-C1F9-40EF-95C5-648FCD3E77B7}" type="presParOf" srcId="{4F76DDFC-BE6F-4C4B-B1DC-860E31878686}" destId="{521CA836-2554-4B07-BB9E-5C011A924067}" srcOrd="2" destOrd="0" presId="urn:microsoft.com/office/officeart/2018/2/layout/IconVerticalSolidList"/>
    <dgm:cxn modelId="{5EDD3B05-AC04-4BC2-8F31-A718BA3D953A}" type="presParOf" srcId="{4F76DDFC-BE6F-4C4B-B1DC-860E31878686}" destId="{411B27FD-EAE4-4408-9E32-0CBA52FDE78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2.xml><?xml version="1.0" encoding="utf-8"?>
<dgm:dataModel xmlns:dgm="http://schemas.openxmlformats.org/drawingml/2006/diagram" xmlns:a="http://schemas.openxmlformats.org/drawingml/2006/main">
  <dgm:ptLst>
    <dgm:pt modelId="{20BC503A-F769-413C-BB8F-68161617458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6F1D00-1169-492D-B0D2-8CAF51195C7C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 dirty="0"/>
            <a:t>Mit dieser App</a:t>
          </a:r>
          <a:r>
            <a:rPr lang="de-DE" dirty="0"/>
            <a:t> können Sie </a:t>
          </a:r>
          <a:r>
            <a:rPr lang="de-DE" b="1" dirty="0"/>
            <a:t>Sachkonteneinzelposten</a:t>
          </a:r>
          <a:r>
            <a:rPr lang="de-DE" dirty="0"/>
            <a:t> in der Hauptbuchsicht </a:t>
          </a:r>
          <a:r>
            <a:rPr lang="de-DE" b="1" dirty="0"/>
            <a:t>überprüfen</a:t>
          </a:r>
          <a:r>
            <a:rPr lang="de-DE" dirty="0"/>
            <a:t>. </a:t>
          </a:r>
          <a:endParaRPr lang="de-DE" b="0" noProof="0" dirty="0"/>
        </a:p>
      </dgm:t>
    </dgm:pt>
    <dgm:pt modelId="{7792D67C-EF0B-4095-88D7-D8810899B5EA}" type="parTrans" cxnId="{AFCF2C17-B4D8-414A-8A97-DF1AC77DB5B4}">
      <dgm:prSet/>
      <dgm:spPr/>
      <dgm:t>
        <a:bodyPr/>
        <a:lstStyle/>
        <a:p>
          <a:endParaRPr lang="en-US"/>
        </a:p>
      </dgm:t>
    </dgm:pt>
    <dgm:pt modelId="{C342ADEA-A181-4E59-9428-E045170A7109}" type="sibTrans" cxnId="{AFCF2C17-B4D8-414A-8A97-DF1AC77DB5B4}">
      <dgm:prSet/>
      <dgm:spPr/>
      <dgm:t>
        <a:bodyPr/>
        <a:lstStyle/>
        <a:p>
          <a:endParaRPr lang="en-US"/>
        </a:p>
      </dgm:t>
    </dgm:pt>
    <dgm:pt modelId="{55F744F9-6D1F-4876-A556-97FEE280C2D0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Sie können mit </a:t>
          </a:r>
          <a:r>
            <a:rPr lang="de-DE" b="1" dirty="0"/>
            <a:t>Filtern</a:t>
          </a:r>
          <a:r>
            <a:rPr lang="de-DE" dirty="0"/>
            <a:t> </a:t>
          </a:r>
          <a:r>
            <a:rPr lang="de-DE" b="1" dirty="0"/>
            <a:t>offene und ausgeglichene Posten</a:t>
          </a:r>
          <a:r>
            <a:rPr lang="de-DE" dirty="0"/>
            <a:t> für OP-verwaltete Konten oder alle </a:t>
          </a:r>
          <a:r>
            <a:rPr lang="de-DE" b="1" dirty="0"/>
            <a:t>Einzelposten</a:t>
          </a:r>
          <a:r>
            <a:rPr lang="de-DE" dirty="0"/>
            <a:t> eines Sachkontos </a:t>
          </a:r>
          <a:r>
            <a:rPr lang="de-DE" b="1" dirty="0"/>
            <a:t>anzeigen</a:t>
          </a:r>
          <a:r>
            <a:rPr lang="de-DE" dirty="0"/>
            <a:t>.</a:t>
          </a:r>
          <a:endParaRPr lang="de-DE" noProof="0" dirty="0"/>
        </a:p>
      </dgm:t>
    </dgm:pt>
    <dgm:pt modelId="{9131BF3F-E58D-41E3-8BC2-029CF6370BB1}" type="parTrans" cxnId="{B81DF770-E04F-406D-998B-C4151BBE4D59}">
      <dgm:prSet/>
      <dgm:spPr/>
      <dgm:t>
        <a:bodyPr/>
        <a:lstStyle/>
        <a:p>
          <a:endParaRPr lang="en-US"/>
        </a:p>
      </dgm:t>
    </dgm:pt>
    <dgm:pt modelId="{5EDB7B56-271C-4771-ACE8-76FE11284E5E}" type="sibTrans" cxnId="{B81DF770-E04F-406D-998B-C4151BBE4D59}">
      <dgm:prSet/>
      <dgm:spPr/>
      <dgm:t>
        <a:bodyPr/>
        <a:lstStyle/>
        <a:p>
          <a:endParaRPr lang="en-US"/>
        </a:p>
      </dgm:t>
    </dgm:pt>
    <dgm:pt modelId="{572B8003-2307-4389-A978-893618E7B0C6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Wenn Sie </a:t>
          </a:r>
          <a:r>
            <a:rPr lang="de-DE" b="1" dirty="0"/>
            <a:t>alle Posten auswählen</a:t>
          </a:r>
          <a:r>
            <a:rPr lang="de-DE" dirty="0"/>
            <a:t>, können Sie auch einen </a:t>
          </a:r>
          <a:r>
            <a:rPr lang="de-DE" b="1" dirty="0"/>
            <a:t>Buchungsdatumsbereich</a:t>
          </a:r>
          <a:r>
            <a:rPr lang="de-DE" dirty="0"/>
            <a:t> </a:t>
          </a:r>
          <a:r>
            <a:rPr lang="de-DE" b="1" dirty="0"/>
            <a:t>wählen</a:t>
          </a:r>
          <a:r>
            <a:rPr lang="de-DE" dirty="0"/>
            <a:t>. </a:t>
          </a:r>
          <a:endParaRPr lang="de-DE" noProof="0" dirty="0"/>
        </a:p>
      </dgm:t>
    </dgm:pt>
    <dgm:pt modelId="{BCCC17E9-E9C0-4A75-864E-7E9A998AE5B0}" type="parTrans" cxnId="{BAF3BAF5-0783-4E2C-BA3C-CAF903DA0815}">
      <dgm:prSet/>
      <dgm:spPr/>
      <dgm:t>
        <a:bodyPr/>
        <a:lstStyle/>
        <a:p>
          <a:endParaRPr lang="en-US"/>
        </a:p>
      </dgm:t>
    </dgm:pt>
    <dgm:pt modelId="{ABBF44E7-0FF4-4574-9F25-71044DE0640A}" type="sibTrans" cxnId="{BAF3BAF5-0783-4E2C-BA3C-CAF903DA0815}">
      <dgm:prSet/>
      <dgm:spPr/>
      <dgm:t>
        <a:bodyPr/>
        <a:lstStyle/>
        <a:p>
          <a:endParaRPr lang="en-US"/>
        </a:p>
      </dgm:t>
    </dgm:pt>
    <dgm:pt modelId="{A43D7263-C2BF-47E8-AFE7-2310D64B78E9}" type="pres">
      <dgm:prSet presAssocID="{20BC503A-F769-413C-BB8F-681616174580}" presName="root" presStyleCnt="0">
        <dgm:presLayoutVars>
          <dgm:dir/>
          <dgm:resizeHandles val="exact"/>
        </dgm:presLayoutVars>
      </dgm:prSet>
      <dgm:spPr/>
    </dgm:pt>
    <dgm:pt modelId="{A83D654E-3199-4382-8AA2-CD1CC283075F}" type="pres">
      <dgm:prSet presAssocID="{F66F1D00-1169-492D-B0D2-8CAF51195C7C}" presName="compNode" presStyleCnt="0"/>
      <dgm:spPr/>
    </dgm:pt>
    <dgm:pt modelId="{BBEF6009-80CE-44B2-BE02-832925BBEB72}" type="pres">
      <dgm:prSet presAssocID="{F66F1D00-1169-492D-B0D2-8CAF51195C7C}" presName="bgRect" presStyleLbl="bgShp" presStyleIdx="0" presStyleCnt="3"/>
      <dgm:spPr/>
    </dgm:pt>
    <dgm:pt modelId="{C01CF249-9CF3-48FA-A6C4-33B11792E216}" type="pres">
      <dgm:prSet presAssocID="{F66F1D00-1169-492D-B0D2-8CAF51195C7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gisztráció"/>
        </a:ext>
      </dgm:extLst>
    </dgm:pt>
    <dgm:pt modelId="{63DD9F47-12D3-42E8-A992-3860AE891976}" type="pres">
      <dgm:prSet presAssocID="{F66F1D00-1169-492D-B0D2-8CAF51195C7C}" presName="spaceRect" presStyleCnt="0"/>
      <dgm:spPr/>
    </dgm:pt>
    <dgm:pt modelId="{D3E5520C-6A30-41FA-BC87-5CB9F85A1459}" type="pres">
      <dgm:prSet presAssocID="{F66F1D00-1169-492D-B0D2-8CAF51195C7C}" presName="parTx" presStyleLbl="revTx" presStyleIdx="0" presStyleCnt="3">
        <dgm:presLayoutVars>
          <dgm:chMax val="0"/>
          <dgm:chPref val="0"/>
        </dgm:presLayoutVars>
      </dgm:prSet>
      <dgm:spPr/>
    </dgm:pt>
    <dgm:pt modelId="{4C93ABED-F7C8-409F-9FAE-AEA58BA4059C}" type="pres">
      <dgm:prSet presAssocID="{C342ADEA-A181-4E59-9428-E045170A7109}" presName="sibTrans" presStyleCnt="0"/>
      <dgm:spPr/>
    </dgm:pt>
    <dgm:pt modelId="{9059C3FE-69AF-4F20-9988-9CF399D29128}" type="pres">
      <dgm:prSet presAssocID="{55F744F9-6D1F-4876-A556-97FEE280C2D0}" presName="compNode" presStyleCnt="0"/>
      <dgm:spPr/>
    </dgm:pt>
    <dgm:pt modelId="{03B97F6A-6D61-4830-A747-71EE72FE41EE}" type="pres">
      <dgm:prSet presAssocID="{55F744F9-6D1F-4876-A556-97FEE280C2D0}" presName="bgRect" presStyleLbl="bgShp" presStyleIdx="1" presStyleCnt="3"/>
      <dgm:spPr/>
    </dgm:pt>
    <dgm:pt modelId="{E987E2F6-BE3A-4BEF-8B49-5A8648803A1D}" type="pres">
      <dgm:prSet presAssocID="{55F744F9-6D1F-4876-A556-97FEE280C2D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ópehely"/>
        </a:ext>
      </dgm:extLst>
    </dgm:pt>
    <dgm:pt modelId="{F2B0774B-1268-46A2-928F-59C5DD591D29}" type="pres">
      <dgm:prSet presAssocID="{55F744F9-6D1F-4876-A556-97FEE280C2D0}" presName="spaceRect" presStyleCnt="0"/>
      <dgm:spPr/>
    </dgm:pt>
    <dgm:pt modelId="{EEB2E6FD-76E9-4EA6-B8AE-D14EA81CE8DB}" type="pres">
      <dgm:prSet presAssocID="{55F744F9-6D1F-4876-A556-97FEE280C2D0}" presName="parTx" presStyleLbl="revTx" presStyleIdx="1" presStyleCnt="3">
        <dgm:presLayoutVars>
          <dgm:chMax val="0"/>
          <dgm:chPref val="0"/>
        </dgm:presLayoutVars>
      </dgm:prSet>
      <dgm:spPr/>
    </dgm:pt>
    <dgm:pt modelId="{1821D861-4C7C-4281-B2FE-5A21E6A1AD86}" type="pres">
      <dgm:prSet presAssocID="{5EDB7B56-271C-4771-ACE8-76FE11284E5E}" presName="sibTrans" presStyleCnt="0"/>
      <dgm:spPr/>
    </dgm:pt>
    <dgm:pt modelId="{634EA5FF-913E-4500-B609-1D8E3647B3AA}" type="pres">
      <dgm:prSet presAssocID="{572B8003-2307-4389-A978-893618E7B0C6}" presName="compNode" presStyleCnt="0"/>
      <dgm:spPr/>
    </dgm:pt>
    <dgm:pt modelId="{EC2B0EDD-D992-4086-9868-8CEA9E63412B}" type="pres">
      <dgm:prSet presAssocID="{572B8003-2307-4389-A978-893618E7B0C6}" presName="bgRect" presStyleLbl="bgShp" presStyleIdx="2" presStyleCnt="3"/>
      <dgm:spPr/>
    </dgm:pt>
    <dgm:pt modelId="{5D71D8F6-7553-486A-8566-261265164962}" type="pres">
      <dgm:prSet presAssocID="{572B8003-2307-4389-A978-893618E7B0C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eliratok"/>
        </a:ext>
      </dgm:extLst>
    </dgm:pt>
    <dgm:pt modelId="{8BCF280A-229F-4B91-8DBF-A803415D58A3}" type="pres">
      <dgm:prSet presAssocID="{572B8003-2307-4389-A978-893618E7B0C6}" presName="spaceRect" presStyleCnt="0"/>
      <dgm:spPr/>
    </dgm:pt>
    <dgm:pt modelId="{98FA6544-BF49-4791-B269-4E31CDF0B90C}" type="pres">
      <dgm:prSet presAssocID="{572B8003-2307-4389-A978-893618E7B0C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44DC107-746B-48CF-8419-D97299EDA072}" type="presOf" srcId="{572B8003-2307-4389-A978-893618E7B0C6}" destId="{98FA6544-BF49-4791-B269-4E31CDF0B90C}" srcOrd="0" destOrd="0" presId="urn:microsoft.com/office/officeart/2018/2/layout/IconVerticalSolidList"/>
    <dgm:cxn modelId="{AFCF2C17-B4D8-414A-8A97-DF1AC77DB5B4}" srcId="{20BC503A-F769-413C-BB8F-681616174580}" destId="{F66F1D00-1169-492D-B0D2-8CAF51195C7C}" srcOrd="0" destOrd="0" parTransId="{7792D67C-EF0B-4095-88D7-D8810899B5EA}" sibTransId="{C342ADEA-A181-4E59-9428-E045170A7109}"/>
    <dgm:cxn modelId="{6DC2E44D-9086-4A83-A789-1C596038B91F}" type="presOf" srcId="{F66F1D00-1169-492D-B0D2-8CAF51195C7C}" destId="{D3E5520C-6A30-41FA-BC87-5CB9F85A1459}" srcOrd="0" destOrd="0" presId="urn:microsoft.com/office/officeart/2018/2/layout/IconVerticalSolidList"/>
    <dgm:cxn modelId="{B81DF770-E04F-406D-998B-C4151BBE4D59}" srcId="{20BC503A-F769-413C-BB8F-681616174580}" destId="{55F744F9-6D1F-4876-A556-97FEE280C2D0}" srcOrd="1" destOrd="0" parTransId="{9131BF3F-E58D-41E3-8BC2-029CF6370BB1}" sibTransId="{5EDB7B56-271C-4771-ACE8-76FE11284E5E}"/>
    <dgm:cxn modelId="{0D61C9E5-CD5D-40D1-A82F-7E4BE61E8DA3}" type="presOf" srcId="{55F744F9-6D1F-4876-A556-97FEE280C2D0}" destId="{EEB2E6FD-76E9-4EA6-B8AE-D14EA81CE8DB}" srcOrd="0" destOrd="0" presId="urn:microsoft.com/office/officeart/2018/2/layout/IconVerticalSolidList"/>
    <dgm:cxn modelId="{A17CBAF3-18F2-4BD8-B476-021FC36641E3}" type="presOf" srcId="{20BC503A-F769-413C-BB8F-681616174580}" destId="{A43D7263-C2BF-47E8-AFE7-2310D64B78E9}" srcOrd="0" destOrd="0" presId="urn:microsoft.com/office/officeart/2018/2/layout/IconVerticalSolidList"/>
    <dgm:cxn modelId="{BAF3BAF5-0783-4E2C-BA3C-CAF903DA0815}" srcId="{20BC503A-F769-413C-BB8F-681616174580}" destId="{572B8003-2307-4389-A978-893618E7B0C6}" srcOrd="2" destOrd="0" parTransId="{BCCC17E9-E9C0-4A75-864E-7E9A998AE5B0}" sibTransId="{ABBF44E7-0FF4-4574-9F25-71044DE0640A}"/>
    <dgm:cxn modelId="{9A7F474A-ABEB-439E-B7D6-787DB1F8FBFE}" type="presParOf" srcId="{A43D7263-C2BF-47E8-AFE7-2310D64B78E9}" destId="{A83D654E-3199-4382-8AA2-CD1CC283075F}" srcOrd="0" destOrd="0" presId="urn:microsoft.com/office/officeart/2018/2/layout/IconVerticalSolidList"/>
    <dgm:cxn modelId="{0C0F4070-BDB7-4BC0-8FF3-570B0FEA50DB}" type="presParOf" srcId="{A83D654E-3199-4382-8AA2-CD1CC283075F}" destId="{BBEF6009-80CE-44B2-BE02-832925BBEB72}" srcOrd="0" destOrd="0" presId="urn:microsoft.com/office/officeart/2018/2/layout/IconVerticalSolidList"/>
    <dgm:cxn modelId="{AC98FB6F-52C5-4307-B8D9-059C0F5DE575}" type="presParOf" srcId="{A83D654E-3199-4382-8AA2-CD1CC283075F}" destId="{C01CF249-9CF3-48FA-A6C4-33B11792E216}" srcOrd="1" destOrd="0" presId="urn:microsoft.com/office/officeart/2018/2/layout/IconVerticalSolidList"/>
    <dgm:cxn modelId="{462AE961-7405-4B1B-BC8A-126009A5F489}" type="presParOf" srcId="{A83D654E-3199-4382-8AA2-CD1CC283075F}" destId="{63DD9F47-12D3-42E8-A992-3860AE891976}" srcOrd="2" destOrd="0" presId="urn:microsoft.com/office/officeart/2018/2/layout/IconVerticalSolidList"/>
    <dgm:cxn modelId="{164FCE2C-3F5C-4C09-82DF-A2B5FB9206CA}" type="presParOf" srcId="{A83D654E-3199-4382-8AA2-CD1CC283075F}" destId="{D3E5520C-6A30-41FA-BC87-5CB9F85A1459}" srcOrd="3" destOrd="0" presId="urn:microsoft.com/office/officeart/2018/2/layout/IconVerticalSolidList"/>
    <dgm:cxn modelId="{F66B82F8-F397-4B46-B619-9971630556FB}" type="presParOf" srcId="{A43D7263-C2BF-47E8-AFE7-2310D64B78E9}" destId="{4C93ABED-F7C8-409F-9FAE-AEA58BA4059C}" srcOrd="1" destOrd="0" presId="urn:microsoft.com/office/officeart/2018/2/layout/IconVerticalSolidList"/>
    <dgm:cxn modelId="{66C709A1-F0E2-4553-8FC3-AE780DB40889}" type="presParOf" srcId="{A43D7263-C2BF-47E8-AFE7-2310D64B78E9}" destId="{9059C3FE-69AF-4F20-9988-9CF399D29128}" srcOrd="2" destOrd="0" presId="urn:microsoft.com/office/officeart/2018/2/layout/IconVerticalSolidList"/>
    <dgm:cxn modelId="{BF4A6BEB-4CEB-41CB-8882-35EC96D7228F}" type="presParOf" srcId="{9059C3FE-69AF-4F20-9988-9CF399D29128}" destId="{03B97F6A-6D61-4830-A747-71EE72FE41EE}" srcOrd="0" destOrd="0" presId="urn:microsoft.com/office/officeart/2018/2/layout/IconVerticalSolidList"/>
    <dgm:cxn modelId="{F02618BB-B715-4531-BBCD-08531B850E1D}" type="presParOf" srcId="{9059C3FE-69AF-4F20-9988-9CF399D29128}" destId="{E987E2F6-BE3A-4BEF-8B49-5A8648803A1D}" srcOrd="1" destOrd="0" presId="urn:microsoft.com/office/officeart/2018/2/layout/IconVerticalSolidList"/>
    <dgm:cxn modelId="{915A1499-B605-4AE3-AB84-79DC50347141}" type="presParOf" srcId="{9059C3FE-69AF-4F20-9988-9CF399D29128}" destId="{F2B0774B-1268-46A2-928F-59C5DD591D29}" srcOrd="2" destOrd="0" presId="urn:microsoft.com/office/officeart/2018/2/layout/IconVerticalSolidList"/>
    <dgm:cxn modelId="{2CCA895C-3864-4DBF-8F7F-97D711021305}" type="presParOf" srcId="{9059C3FE-69AF-4F20-9988-9CF399D29128}" destId="{EEB2E6FD-76E9-4EA6-B8AE-D14EA81CE8DB}" srcOrd="3" destOrd="0" presId="urn:microsoft.com/office/officeart/2018/2/layout/IconVerticalSolidList"/>
    <dgm:cxn modelId="{63A65813-BA06-438B-A2BB-D0919AAB0951}" type="presParOf" srcId="{A43D7263-C2BF-47E8-AFE7-2310D64B78E9}" destId="{1821D861-4C7C-4281-B2FE-5A21E6A1AD86}" srcOrd="3" destOrd="0" presId="urn:microsoft.com/office/officeart/2018/2/layout/IconVerticalSolidList"/>
    <dgm:cxn modelId="{C23058D1-7B9F-415C-BDD8-A45161F3CDEA}" type="presParOf" srcId="{A43D7263-C2BF-47E8-AFE7-2310D64B78E9}" destId="{634EA5FF-913E-4500-B609-1D8E3647B3AA}" srcOrd="4" destOrd="0" presId="urn:microsoft.com/office/officeart/2018/2/layout/IconVerticalSolidList"/>
    <dgm:cxn modelId="{7D37F225-30AC-4FA1-9EC6-0E40FC0243B5}" type="presParOf" srcId="{634EA5FF-913E-4500-B609-1D8E3647B3AA}" destId="{EC2B0EDD-D992-4086-9868-8CEA9E63412B}" srcOrd="0" destOrd="0" presId="urn:microsoft.com/office/officeart/2018/2/layout/IconVerticalSolidList"/>
    <dgm:cxn modelId="{332F7093-5F3F-4D52-8E2F-26202D51E016}" type="presParOf" srcId="{634EA5FF-913E-4500-B609-1D8E3647B3AA}" destId="{5D71D8F6-7553-486A-8566-261265164962}" srcOrd="1" destOrd="0" presId="urn:microsoft.com/office/officeart/2018/2/layout/IconVerticalSolidList"/>
    <dgm:cxn modelId="{B5B87823-B87F-42B8-970D-BAAF6F6BAC35}" type="presParOf" srcId="{634EA5FF-913E-4500-B609-1D8E3647B3AA}" destId="{8BCF280A-229F-4B91-8DBF-A803415D58A3}" srcOrd="2" destOrd="0" presId="urn:microsoft.com/office/officeart/2018/2/layout/IconVerticalSolidList"/>
    <dgm:cxn modelId="{0602E79B-FD5D-4058-9691-EF0727498E6E}" type="presParOf" srcId="{634EA5FF-913E-4500-B609-1D8E3647B3AA}" destId="{98FA6544-BF49-4791-B269-4E31CDF0B90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3.xml><?xml version="1.0" encoding="utf-8"?>
<dgm:dataModel xmlns:dgm="http://schemas.openxmlformats.org/drawingml/2006/diagram" xmlns:a="http://schemas.openxmlformats.org/drawingml/2006/main">
  <dgm:ptLst>
    <dgm:pt modelId="{FFC5A3C8-03BF-42E5-B79C-190F0B32500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AC4CAB-EF4B-447A-8DD3-23F8C6596711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 dirty="0"/>
            <a:t>Mit dieser App</a:t>
          </a:r>
          <a:r>
            <a:rPr lang="de-DE" dirty="0"/>
            <a:t> können Sie </a:t>
          </a:r>
          <a:r>
            <a:rPr lang="de-DE" b="1" dirty="0"/>
            <a:t>Sachkonteneinzelposten</a:t>
          </a:r>
          <a:r>
            <a:rPr lang="de-DE" dirty="0"/>
            <a:t> in der Erfassungssicht </a:t>
          </a:r>
          <a:r>
            <a:rPr lang="de-DE" b="1" dirty="0"/>
            <a:t>überprüfen</a:t>
          </a:r>
          <a:r>
            <a:rPr lang="de-DE" dirty="0"/>
            <a:t>.</a:t>
          </a:r>
          <a:endParaRPr lang="en-US" dirty="0"/>
        </a:p>
      </dgm:t>
    </dgm:pt>
    <dgm:pt modelId="{05A87283-F924-4B34-93C8-53237DE1312C}" type="parTrans" cxnId="{AF3C3A6F-F625-487C-94CF-B6B9C5D43B27}">
      <dgm:prSet/>
      <dgm:spPr/>
      <dgm:t>
        <a:bodyPr/>
        <a:lstStyle/>
        <a:p>
          <a:endParaRPr lang="en-US"/>
        </a:p>
      </dgm:t>
    </dgm:pt>
    <dgm:pt modelId="{8BC84D78-88CA-4A77-BFF1-6ECE50BE7892}" type="sibTrans" cxnId="{AF3C3A6F-F625-487C-94CF-B6B9C5D43B27}">
      <dgm:prSet/>
      <dgm:spPr/>
      <dgm:t>
        <a:bodyPr/>
        <a:lstStyle/>
        <a:p>
          <a:endParaRPr lang="en-US"/>
        </a:p>
      </dgm:t>
    </dgm:pt>
    <dgm:pt modelId="{4AB82829-F7D1-4DDF-B0B8-FB195EF1612E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Sie können die </a:t>
          </a:r>
          <a:r>
            <a:rPr lang="de-DE" b="1" dirty="0"/>
            <a:t>Einzelposten</a:t>
          </a:r>
          <a:r>
            <a:rPr lang="de-DE" dirty="0"/>
            <a:t> </a:t>
          </a:r>
          <a:r>
            <a:rPr lang="de-DE" b="1" dirty="0"/>
            <a:t>zu</a:t>
          </a:r>
          <a:r>
            <a:rPr lang="de-DE" dirty="0"/>
            <a:t> einem oder mehreren </a:t>
          </a:r>
          <a:r>
            <a:rPr lang="de-DE" b="1" dirty="0"/>
            <a:t>Sachkonten</a:t>
          </a:r>
          <a:r>
            <a:rPr lang="de-DE" dirty="0"/>
            <a:t> </a:t>
          </a:r>
          <a:r>
            <a:rPr lang="de-DE" b="1" dirty="0"/>
            <a:t>folgendermaßen</a:t>
          </a:r>
          <a:r>
            <a:rPr lang="de-DE" dirty="0"/>
            <a:t> </a:t>
          </a:r>
          <a:r>
            <a:rPr lang="de-DE" b="1" dirty="0"/>
            <a:t>anzeigen</a:t>
          </a:r>
          <a:r>
            <a:rPr lang="de-DE" dirty="0"/>
            <a:t>:</a:t>
          </a:r>
          <a:endParaRPr lang="en-US" dirty="0"/>
        </a:p>
      </dgm:t>
    </dgm:pt>
    <dgm:pt modelId="{EC97266B-7162-4655-BD8D-E3BF9E3ECBB5}" type="sibTrans" cxnId="{FCADD564-8C08-4D4B-AA04-26DB0D85D325}">
      <dgm:prSet/>
      <dgm:spPr/>
      <dgm:t>
        <a:bodyPr/>
        <a:lstStyle/>
        <a:p>
          <a:endParaRPr lang="en-US"/>
        </a:p>
      </dgm:t>
    </dgm:pt>
    <dgm:pt modelId="{96BE309C-949B-4AA5-B64D-35B92E74D08E}" type="parTrans" cxnId="{FCADD564-8C08-4D4B-AA04-26DB0D85D325}">
      <dgm:prSet/>
      <dgm:spPr/>
      <dgm:t>
        <a:bodyPr/>
        <a:lstStyle/>
        <a:p>
          <a:endParaRPr lang="en-US"/>
        </a:p>
      </dgm:t>
    </dgm:pt>
    <dgm:pt modelId="{8D2CA36F-36F1-43EA-A2FA-043D81517E74}" type="pres">
      <dgm:prSet presAssocID="{FFC5A3C8-03BF-42E5-B79C-190F0B325000}" presName="root" presStyleCnt="0">
        <dgm:presLayoutVars>
          <dgm:dir/>
          <dgm:resizeHandles val="exact"/>
        </dgm:presLayoutVars>
      </dgm:prSet>
      <dgm:spPr/>
    </dgm:pt>
    <dgm:pt modelId="{F5C1F289-32A2-41AB-8DD1-25772CE2DA1E}" type="pres">
      <dgm:prSet presAssocID="{B9AC4CAB-EF4B-447A-8DD3-23F8C6596711}" presName="compNode" presStyleCnt="0"/>
      <dgm:spPr/>
    </dgm:pt>
    <dgm:pt modelId="{718947F2-B47B-4813-ACC0-9732EB222F48}" type="pres">
      <dgm:prSet presAssocID="{B9AC4CAB-EF4B-447A-8DD3-23F8C6596711}" presName="bgRect" presStyleLbl="bgShp" presStyleIdx="0" presStyleCnt="2" custScaleY="129349"/>
      <dgm:spPr/>
    </dgm:pt>
    <dgm:pt modelId="{A08C4200-3EB2-40B3-AF9F-F6A4A8082580}" type="pres">
      <dgm:prSet presAssocID="{B9AC4CAB-EF4B-447A-8DD3-23F8C659671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zámítógép"/>
        </a:ext>
      </dgm:extLst>
    </dgm:pt>
    <dgm:pt modelId="{1D95A02B-EBCE-40FB-83D6-0F5733379FE2}" type="pres">
      <dgm:prSet presAssocID="{B9AC4CAB-EF4B-447A-8DD3-23F8C6596711}" presName="spaceRect" presStyleCnt="0"/>
      <dgm:spPr/>
    </dgm:pt>
    <dgm:pt modelId="{1FEE6EA8-2210-4D3E-AF84-0A9131807659}" type="pres">
      <dgm:prSet presAssocID="{B9AC4CAB-EF4B-447A-8DD3-23F8C6596711}" presName="parTx" presStyleLbl="revTx" presStyleIdx="0" presStyleCnt="2">
        <dgm:presLayoutVars>
          <dgm:chMax val="0"/>
          <dgm:chPref val="0"/>
        </dgm:presLayoutVars>
      </dgm:prSet>
      <dgm:spPr/>
    </dgm:pt>
    <dgm:pt modelId="{2A04E856-4684-4995-8BE9-1D10857E4DD7}" type="pres">
      <dgm:prSet presAssocID="{8BC84D78-88CA-4A77-BFF1-6ECE50BE7892}" presName="sibTrans" presStyleCnt="0"/>
      <dgm:spPr/>
    </dgm:pt>
    <dgm:pt modelId="{29C317D6-2932-4462-A1E1-2F4A1296CF97}" type="pres">
      <dgm:prSet presAssocID="{4AB82829-F7D1-4DDF-B0B8-FB195EF1612E}" presName="compNode" presStyleCnt="0"/>
      <dgm:spPr/>
    </dgm:pt>
    <dgm:pt modelId="{AE15BA47-4742-41B3-BC6D-01BFCB15A547}" type="pres">
      <dgm:prSet presAssocID="{4AB82829-F7D1-4DDF-B0B8-FB195EF1612E}" presName="bgRect" presStyleLbl="bgShp" presStyleIdx="1" presStyleCnt="2" custScaleY="277406"/>
      <dgm:spPr/>
    </dgm:pt>
    <dgm:pt modelId="{B0F3126B-BBA0-485A-9869-2BC4D4564B39}" type="pres">
      <dgm:prSet presAssocID="{4AB82829-F7D1-4DDF-B0B8-FB195EF1612E}" presName="iconRect" presStyleLbl="node1" presStyleIdx="1" presStyleCnt="2" custLinFactNeighborY="-8988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C457B32D-DC83-436B-98F3-9EE229792F1A}" type="pres">
      <dgm:prSet presAssocID="{4AB82829-F7D1-4DDF-B0B8-FB195EF1612E}" presName="spaceRect" presStyleCnt="0"/>
      <dgm:spPr/>
    </dgm:pt>
    <dgm:pt modelId="{9A457492-CEEE-4A25-BA41-A71C046230EE}" type="pres">
      <dgm:prSet presAssocID="{4AB82829-F7D1-4DDF-B0B8-FB195EF1612E}" presName="parTx" presStyleLbl="revTx" presStyleIdx="1" presStyleCnt="2" custScaleX="33091" custScaleY="202154" custLinFactNeighborX="-33740" custLinFactNeighborY="-20554">
        <dgm:presLayoutVars>
          <dgm:chMax val="0"/>
          <dgm:chPref val="0"/>
        </dgm:presLayoutVars>
      </dgm:prSet>
      <dgm:spPr/>
    </dgm:pt>
  </dgm:ptLst>
  <dgm:cxnLst>
    <dgm:cxn modelId="{C4601429-BB76-4108-84EF-6E177DD0B5FB}" type="presOf" srcId="{FFC5A3C8-03BF-42E5-B79C-190F0B325000}" destId="{8D2CA36F-36F1-43EA-A2FA-043D81517E74}" srcOrd="0" destOrd="0" presId="urn:microsoft.com/office/officeart/2018/2/layout/IconVerticalSolidList"/>
    <dgm:cxn modelId="{085D5644-1F67-46D5-8F87-5ACE50B5D5C5}" type="presOf" srcId="{4AB82829-F7D1-4DDF-B0B8-FB195EF1612E}" destId="{9A457492-CEEE-4A25-BA41-A71C046230EE}" srcOrd="0" destOrd="0" presId="urn:microsoft.com/office/officeart/2018/2/layout/IconVerticalSolidList"/>
    <dgm:cxn modelId="{FCADD564-8C08-4D4B-AA04-26DB0D85D325}" srcId="{FFC5A3C8-03BF-42E5-B79C-190F0B325000}" destId="{4AB82829-F7D1-4DDF-B0B8-FB195EF1612E}" srcOrd="1" destOrd="0" parTransId="{96BE309C-949B-4AA5-B64D-35B92E74D08E}" sibTransId="{EC97266B-7162-4655-BD8D-E3BF9E3ECBB5}"/>
    <dgm:cxn modelId="{AF3C3A6F-F625-487C-94CF-B6B9C5D43B27}" srcId="{FFC5A3C8-03BF-42E5-B79C-190F0B325000}" destId="{B9AC4CAB-EF4B-447A-8DD3-23F8C6596711}" srcOrd="0" destOrd="0" parTransId="{05A87283-F924-4B34-93C8-53237DE1312C}" sibTransId="{8BC84D78-88CA-4A77-BFF1-6ECE50BE7892}"/>
    <dgm:cxn modelId="{BEBD35EE-9358-46A0-9E45-D1C4BD300612}" type="presOf" srcId="{B9AC4CAB-EF4B-447A-8DD3-23F8C6596711}" destId="{1FEE6EA8-2210-4D3E-AF84-0A9131807659}" srcOrd="0" destOrd="0" presId="urn:microsoft.com/office/officeart/2018/2/layout/IconVerticalSolidList"/>
    <dgm:cxn modelId="{529733E5-EA45-4AC9-B2BB-8D6DD24F8800}" type="presParOf" srcId="{8D2CA36F-36F1-43EA-A2FA-043D81517E74}" destId="{F5C1F289-32A2-41AB-8DD1-25772CE2DA1E}" srcOrd="0" destOrd="0" presId="urn:microsoft.com/office/officeart/2018/2/layout/IconVerticalSolidList"/>
    <dgm:cxn modelId="{16558831-297C-49D5-9631-25C6D814B51B}" type="presParOf" srcId="{F5C1F289-32A2-41AB-8DD1-25772CE2DA1E}" destId="{718947F2-B47B-4813-ACC0-9732EB222F48}" srcOrd="0" destOrd="0" presId="urn:microsoft.com/office/officeart/2018/2/layout/IconVerticalSolidList"/>
    <dgm:cxn modelId="{548F3D5F-0831-4900-B58D-EF9FB221F01A}" type="presParOf" srcId="{F5C1F289-32A2-41AB-8DD1-25772CE2DA1E}" destId="{A08C4200-3EB2-40B3-AF9F-F6A4A8082580}" srcOrd="1" destOrd="0" presId="urn:microsoft.com/office/officeart/2018/2/layout/IconVerticalSolidList"/>
    <dgm:cxn modelId="{CAABA285-CD4D-47D2-B6A9-0255A982885F}" type="presParOf" srcId="{F5C1F289-32A2-41AB-8DD1-25772CE2DA1E}" destId="{1D95A02B-EBCE-40FB-83D6-0F5733379FE2}" srcOrd="2" destOrd="0" presId="urn:microsoft.com/office/officeart/2018/2/layout/IconVerticalSolidList"/>
    <dgm:cxn modelId="{31283C2E-4A12-45FC-884B-5CE4F6CCE8BE}" type="presParOf" srcId="{F5C1F289-32A2-41AB-8DD1-25772CE2DA1E}" destId="{1FEE6EA8-2210-4D3E-AF84-0A9131807659}" srcOrd="3" destOrd="0" presId="urn:microsoft.com/office/officeart/2018/2/layout/IconVerticalSolidList"/>
    <dgm:cxn modelId="{A5B65692-1B97-4C3E-A2D3-7E05676D48F1}" type="presParOf" srcId="{8D2CA36F-36F1-43EA-A2FA-043D81517E74}" destId="{2A04E856-4684-4995-8BE9-1D10857E4DD7}" srcOrd="1" destOrd="0" presId="urn:microsoft.com/office/officeart/2018/2/layout/IconVerticalSolidList"/>
    <dgm:cxn modelId="{190DD11A-D8F9-4247-BEF9-A0A86C949D6A}" type="presParOf" srcId="{8D2CA36F-36F1-43EA-A2FA-043D81517E74}" destId="{29C317D6-2932-4462-A1E1-2F4A1296CF97}" srcOrd="2" destOrd="0" presId="urn:microsoft.com/office/officeart/2018/2/layout/IconVerticalSolidList"/>
    <dgm:cxn modelId="{CDDFC5D4-FA47-48A3-820E-D3EB8295D0F7}" type="presParOf" srcId="{29C317D6-2932-4462-A1E1-2F4A1296CF97}" destId="{AE15BA47-4742-41B3-BC6D-01BFCB15A547}" srcOrd="0" destOrd="0" presId="urn:microsoft.com/office/officeart/2018/2/layout/IconVerticalSolidList"/>
    <dgm:cxn modelId="{FECFA6BB-14B0-4D64-A2AE-4829045368BF}" type="presParOf" srcId="{29C317D6-2932-4462-A1E1-2F4A1296CF97}" destId="{B0F3126B-BBA0-485A-9869-2BC4D4564B39}" srcOrd="1" destOrd="0" presId="urn:microsoft.com/office/officeart/2018/2/layout/IconVerticalSolidList"/>
    <dgm:cxn modelId="{B6367800-03C3-4FEE-B267-5FEB10506A75}" type="presParOf" srcId="{29C317D6-2932-4462-A1E1-2F4A1296CF97}" destId="{C457B32D-DC83-436B-98F3-9EE229792F1A}" srcOrd="2" destOrd="0" presId="urn:microsoft.com/office/officeart/2018/2/layout/IconVerticalSolidList"/>
    <dgm:cxn modelId="{08531255-2D5B-42E0-B79D-9271E1949EAB}" type="presParOf" srcId="{29C317D6-2932-4462-A1E1-2F4A1296CF97}" destId="{9A457492-CEEE-4A25-BA41-A71C046230E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4.xml><?xml version="1.0" encoding="utf-8"?>
<dgm:dataModel xmlns:dgm="http://schemas.openxmlformats.org/drawingml/2006/diagram" xmlns:a="http://schemas.openxmlformats.org/drawingml/2006/main">
  <dgm:ptLst>
    <dgm:pt modelId="{8720FC3D-26D9-42B0-B577-3CBC9F4501A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3DD2E0-5DC0-4838-A557-F2A3D3545AAA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 dirty="0"/>
            <a:t>Mit dieser App</a:t>
          </a:r>
          <a:r>
            <a:rPr lang="de-DE" dirty="0"/>
            <a:t> können Sie </a:t>
          </a:r>
          <a:r>
            <a:rPr lang="de-DE" b="1" dirty="0"/>
            <a:t>prüfen</a:t>
          </a:r>
          <a:r>
            <a:rPr lang="de-DE" dirty="0"/>
            <a:t>, </a:t>
          </a:r>
          <a:r>
            <a:rPr lang="de-DE" b="1" dirty="0"/>
            <a:t>welche Auswirkungen ein oder mehrere</a:t>
          </a:r>
          <a:r>
            <a:rPr lang="de-DE" dirty="0"/>
            <a:t> </a:t>
          </a:r>
          <a:r>
            <a:rPr lang="de-DE" b="1" dirty="0"/>
            <a:t>Buchungsbelege auf die Sachkonten haben</a:t>
          </a:r>
          <a:r>
            <a:rPr lang="de-DE" dirty="0"/>
            <a:t>, auf die sie gebucht wurden.</a:t>
          </a:r>
          <a:endParaRPr lang="de-DE" noProof="0" dirty="0"/>
        </a:p>
      </dgm:t>
    </dgm:pt>
    <dgm:pt modelId="{8B86857B-4B1F-4A66-B469-3D02D71C9E38}" type="parTrans" cxnId="{08CF9A60-3108-4B6B-AE94-AD9C92B95002}">
      <dgm:prSet/>
      <dgm:spPr/>
      <dgm:t>
        <a:bodyPr/>
        <a:lstStyle/>
        <a:p>
          <a:endParaRPr lang="en-US"/>
        </a:p>
      </dgm:t>
    </dgm:pt>
    <dgm:pt modelId="{AABDB2B7-B907-424A-A80F-852C042F4E0A}" type="sibTrans" cxnId="{08CF9A60-3108-4B6B-AE94-AD9C92B95002}">
      <dgm:prSet/>
      <dgm:spPr/>
      <dgm:t>
        <a:bodyPr/>
        <a:lstStyle/>
        <a:p>
          <a:endParaRPr lang="en-US"/>
        </a:p>
      </dgm:t>
    </dgm:pt>
    <dgm:pt modelId="{C03D2D61-1E18-4EB3-BA07-C7D4ECAA3108}" type="pres">
      <dgm:prSet presAssocID="{8720FC3D-26D9-42B0-B577-3CBC9F4501A8}" presName="root" presStyleCnt="0">
        <dgm:presLayoutVars>
          <dgm:dir/>
          <dgm:resizeHandles val="exact"/>
        </dgm:presLayoutVars>
      </dgm:prSet>
      <dgm:spPr/>
    </dgm:pt>
    <dgm:pt modelId="{7949905D-89F8-4649-A889-F735B804FDCB}" type="pres">
      <dgm:prSet presAssocID="{3A3DD2E0-5DC0-4838-A557-F2A3D3545AAA}" presName="compNode" presStyleCnt="0"/>
      <dgm:spPr/>
    </dgm:pt>
    <dgm:pt modelId="{4491D25B-C90D-42CA-BD9C-25004715FD68}" type="pres">
      <dgm:prSet presAssocID="{3A3DD2E0-5DC0-4838-A557-F2A3D3545AAA}" presName="bgRect" presStyleLbl="bgShp" presStyleIdx="0" presStyleCnt="1"/>
      <dgm:spPr/>
    </dgm:pt>
    <dgm:pt modelId="{E87E1B69-3616-40FF-8AB2-3DBD84FC16B7}" type="pres">
      <dgm:prSet presAssocID="{3A3DD2E0-5DC0-4838-A557-F2A3D3545AAA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lyamatábra"/>
        </a:ext>
      </dgm:extLst>
    </dgm:pt>
    <dgm:pt modelId="{2F5041BE-CC8B-4BC5-8D3F-9D5759BBDD8F}" type="pres">
      <dgm:prSet presAssocID="{3A3DD2E0-5DC0-4838-A557-F2A3D3545AAA}" presName="spaceRect" presStyleCnt="0"/>
      <dgm:spPr/>
    </dgm:pt>
    <dgm:pt modelId="{D289502A-BDD7-4537-A2DD-F9818EC7F0D6}" type="pres">
      <dgm:prSet presAssocID="{3A3DD2E0-5DC0-4838-A557-F2A3D3545AAA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BB9E7620-9B72-4F0E-8843-FC4B909B5021}" type="presOf" srcId="{8720FC3D-26D9-42B0-B577-3CBC9F4501A8}" destId="{C03D2D61-1E18-4EB3-BA07-C7D4ECAA3108}" srcOrd="0" destOrd="0" presId="urn:microsoft.com/office/officeart/2018/2/layout/IconVerticalSolidList"/>
    <dgm:cxn modelId="{08CF9A60-3108-4B6B-AE94-AD9C92B95002}" srcId="{8720FC3D-26D9-42B0-B577-3CBC9F4501A8}" destId="{3A3DD2E0-5DC0-4838-A557-F2A3D3545AAA}" srcOrd="0" destOrd="0" parTransId="{8B86857B-4B1F-4A66-B469-3D02D71C9E38}" sibTransId="{AABDB2B7-B907-424A-A80F-852C042F4E0A}"/>
    <dgm:cxn modelId="{FEA4C650-82AF-4319-9D5D-1EBA0B207CED}" type="presOf" srcId="{3A3DD2E0-5DC0-4838-A557-F2A3D3545AAA}" destId="{D289502A-BDD7-4537-A2DD-F9818EC7F0D6}" srcOrd="0" destOrd="0" presId="urn:microsoft.com/office/officeart/2018/2/layout/IconVerticalSolidList"/>
    <dgm:cxn modelId="{295E1253-FB06-4B5A-A6B4-6D45F9068FF5}" type="presParOf" srcId="{C03D2D61-1E18-4EB3-BA07-C7D4ECAA3108}" destId="{7949905D-89F8-4649-A889-F735B804FDCB}" srcOrd="0" destOrd="0" presId="urn:microsoft.com/office/officeart/2018/2/layout/IconVerticalSolidList"/>
    <dgm:cxn modelId="{576C3D75-C9D5-489F-B9D7-8B1ADC5BCD4F}" type="presParOf" srcId="{7949905D-89F8-4649-A889-F735B804FDCB}" destId="{4491D25B-C90D-42CA-BD9C-25004715FD68}" srcOrd="0" destOrd="0" presId="urn:microsoft.com/office/officeart/2018/2/layout/IconVerticalSolidList"/>
    <dgm:cxn modelId="{3461C79A-6CBB-47AB-B375-C5582AB4F198}" type="presParOf" srcId="{7949905D-89F8-4649-A889-F735B804FDCB}" destId="{E87E1B69-3616-40FF-8AB2-3DBD84FC16B7}" srcOrd="1" destOrd="0" presId="urn:microsoft.com/office/officeart/2018/2/layout/IconVerticalSolidList"/>
    <dgm:cxn modelId="{1D4D1472-68FF-45AD-BD70-C444DFEE265E}" type="presParOf" srcId="{7949905D-89F8-4649-A889-F735B804FDCB}" destId="{2F5041BE-CC8B-4BC5-8D3F-9D5759BBDD8F}" srcOrd="2" destOrd="0" presId="urn:microsoft.com/office/officeart/2018/2/layout/IconVerticalSolidList"/>
    <dgm:cxn modelId="{259349A1-C29F-4D9A-931F-B3AA5320A8B7}" type="presParOf" srcId="{7949905D-89F8-4649-A889-F735B804FDCB}" destId="{D289502A-BDD7-4537-A2DD-F9818EC7F0D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5.xml><?xml version="1.0" encoding="utf-8"?>
<dgm:dataModel xmlns:dgm="http://schemas.openxmlformats.org/drawingml/2006/diagram" xmlns:a="http://schemas.openxmlformats.org/drawingml/2006/main">
  <dgm:ptLst>
    <dgm:pt modelId="{8720FC3D-26D9-42B0-B577-3CBC9F4501A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3DD2E0-5DC0-4838-A557-F2A3D3545AAA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 dirty="0"/>
            <a:t>Mit dieser App</a:t>
          </a:r>
          <a:r>
            <a:rPr lang="de-DE" dirty="0"/>
            <a:t> können Sie viele der </a:t>
          </a:r>
          <a:r>
            <a:rPr lang="de-DE" b="1" dirty="0"/>
            <a:t>gängigsten Belege anzeigen</a:t>
          </a:r>
          <a:r>
            <a:rPr lang="de-DE" dirty="0"/>
            <a:t>, die Teil eines Geschäftsvorfalls sind.</a:t>
          </a:r>
          <a:endParaRPr lang="de-DE" noProof="0" dirty="0"/>
        </a:p>
      </dgm:t>
    </dgm:pt>
    <dgm:pt modelId="{8B86857B-4B1F-4A66-B469-3D02D71C9E38}" type="parTrans" cxnId="{08CF9A60-3108-4B6B-AE94-AD9C92B95002}">
      <dgm:prSet/>
      <dgm:spPr/>
      <dgm:t>
        <a:bodyPr/>
        <a:lstStyle/>
        <a:p>
          <a:endParaRPr lang="en-US"/>
        </a:p>
      </dgm:t>
    </dgm:pt>
    <dgm:pt modelId="{AABDB2B7-B907-424A-A80F-852C042F4E0A}" type="sibTrans" cxnId="{08CF9A60-3108-4B6B-AE94-AD9C92B95002}">
      <dgm:prSet/>
      <dgm:spPr/>
      <dgm:t>
        <a:bodyPr/>
        <a:lstStyle/>
        <a:p>
          <a:endParaRPr lang="en-US"/>
        </a:p>
      </dgm:t>
    </dgm:pt>
    <dgm:pt modelId="{C03D2D61-1E18-4EB3-BA07-C7D4ECAA3108}" type="pres">
      <dgm:prSet presAssocID="{8720FC3D-26D9-42B0-B577-3CBC9F4501A8}" presName="root" presStyleCnt="0">
        <dgm:presLayoutVars>
          <dgm:dir/>
          <dgm:resizeHandles val="exact"/>
        </dgm:presLayoutVars>
      </dgm:prSet>
      <dgm:spPr/>
    </dgm:pt>
    <dgm:pt modelId="{7949905D-89F8-4649-A889-F735B804FDCB}" type="pres">
      <dgm:prSet presAssocID="{3A3DD2E0-5DC0-4838-A557-F2A3D3545AAA}" presName="compNode" presStyleCnt="0"/>
      <dgm:spPr/>
    </dgm:pt>
    <dgm:pt modelId="{4491D25B-C90D-42CA-BD9C-25004715FD68}" type="pres">
      <dgm:prSet presAssocID="{3A3DD2E0-5DC0-4838-A557-F2A3D3545AAA}" presName="bgRect" presStyleLbl="bgShp" presStyleIdx="0" presStyleCnt="1"/>
      <dgm:spPr/>
    </dgm:pt>
    <dgm:pt modelId="{E87E1B69-3616-40FF-8AB2-3DBD84FC16B7}" type="pres">
      <dgm:prSet presAssocID="{3A3DD2E0-5DC0-4838-A557-F2A3D3545AAA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lyamatábra"/>
        </a:ext>
      </dgm:extLst>
    </dgm:pt>
    <dgm:pt modelId="{2F5041BE-CC8B-4BC5-8D3F-9D5759BBDD8F}" type="pres">
      <dgm:prSet presAssocID="{3A3DD2E0-5DC0-4838-A557-F2A3D3545AAA}" presName="spaceRect" presStyleCnt="0"/>
      <dgm:spPr/>
    </dgm:pt>
    <dgm:pt modelId="{D289502A-BDD7-4537-A2DD-F9818EC7F0D6}" type="pres">
      <dgm:prSet presAssocID="{3A3DD2E0-5DC0-4838-A557-F2A3D3545AAA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BB9E7620-9B72-4F0E-8843-FC4B909B5021}" type="presOf" srcId="{8720FC3D-26D9-42B0-B577-3CBC9F4501A8}" destId="{C03D2D61-1E18-4EB3-BA07-C7D4ECAA3108}" srcOrd="0" destOrd="0" presId="urn:microsoft.com/office/officeart/2018/2/layout/IconVerticalSolidList"/>
    <dgm:cxn modelId="{08CF9A60-3108-4B6B-AE94-AD9C92B95002}" srcId="{8720FC3D-26D9-42B0-B577-3CBC9F4501A8}" destId="{3A3DD2E0-5DC0-4838-A557-F2A3D3545AAA}" srcOrd="0" destOrd="0" parTransId="{8B86857B-4B1F-4A66-B469-3D02D71C9E38}" sibTransId="{AABDB2B7-B907-424A-A80F-852C042F4E0A}"/>
    <dgm:cxn modelId="{FEA4C650-82AF-4319-9D5D-1EBA0B207CED}" type="presOf" srcId="{3A3DD2E0-5DC0-4838-A557-F2A3D3545AAA}" destId="{D289502A-BDD7-4537-A2DD-F9818EC7F0D6}" srcOrd="0" destOrd="0" presId="urn:microsoft.com/office/officeart/2018/2/layout/IconVerticalSolidList"/>
    <dgm:cxn modelId="{295E1253-FB06-4B5A-A6B4-6D45F9068FF5}" type="presParOf" srcId="{C03D2D61-1E18-4EB3-BA07-C7D4ECAA3108}" destId="{7949905D-89F8-4649-A889-F735B804FDCB}" srcOrd="0" destOrd="0" presId="urn:microsoft.com/office/officeart/2018/2/layout/IconVerticalSolidList"/>
    <dgm:cxn modelId="{576C3D75-C9D5-489F-B9D7-8B1ADC5BCD4F}" type="presParOf" srcId="{7949905D-89F8-4649-A889-F735B804FDCB}" destId="{4491D25B-C90D-42CA-BD9C-25004715FD68}" srcOrd="0" destOrd="0" presId="urn:microsoft.com/office/officeart/2018/2/layout/IconVerticalSolidList"/>
    <dgm:cxn modelId="{3461C79A-6CBB-47AB-B375-C5582AB4F198}" type="presParOf" srcId="{7949905D-89F8-4649-A889-F735B804FDCB}" destId="{E87E1B69-3616-40FF-8AB2-3DBD84FC16B7}" srcOrd="1" destOrd="0" presId="urn:microsoft.com/office/officeart/2018/2/layout/IconVerticalSolidList"/>
    <dgm:cxn modelId="{1D4D1472-68FF-45AD-BD70-C444DFEE265E}" type="presParOf" srcId="{7949905D-89F8-4649-A889-F735B804FDCB}" destId="{2F5041BE-CC8B-4BC5-8D3F-9D5759BBDD8F}" srcOrd="2" destOrd="0" presId="urn:microsoft.com/office/officeart/2018/2/layout/IconVerticalSolidList"/>
    <dgm:cxn modelId="{259349A1-C29F-4D9A-931F-B3AA5320A8B7}" type="presParOf" srcId="{7949905D-89F8-4649-A889-F735B804FDCB}" destId="{D289502A-BDD7-4537-A2DD-F9818EC7F0D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6.xml><?xml version="1.0" encoding="utf-8"?>
<dgm:dataModel xmlns:dgm="http://schemas.openxmlformats.org/drawingml/2006/diagram" xmlns:a="http://schemas.openxmlformats.org/drawingml/2006/main">
  <dgm:ptLst>
    <dgm:pt modelId="{8720FC3D-26D9-42B0-B577-3CBC9F4501A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3DD2E0-5DC0-4838-A557-F2A3D3545AAA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Beim </a:t>
          </a:r>
          <a:r>
            <a:rPr lang="de-DE" b="1" dirty="0"/>
            <a:t>Anzeigen eines Belegs</a:t>
          </a:r>
          <a:r>
            <a:rPr lang="de-DE" dirty="0"/>
            <a:t> erhalten Sie zunächst ein </a:t>
          </a:r>
          <a:r>
            <a:rPr lang="de-DE" b="1" dirty="0"/>
            <a:t>Übersichtsbild mit den wichtigsten Informationen</a:t>
          </a:r>
          <a:r>
            <a:rPr lang="de-DE" dirty="0"/>
            <a:t> aus dem </a:t>
          </a:r>
          <a:r>
            <a:rPr lang="de-DE" b="1" dirty="0"/>
            <a:t>Belegkopf</a:t>
          </a:r>
          <a:r>
            <a:rPr lang="de-DE" dirty="0"/>
            <a:t> und den </a:t>
          </a:r>
          <a:r>
            <a:rPr lang="de-DE" b="1" dirty="0"/>
            <a:t>Belegpositionen</a:t>
          </a:r>
          <a:r>
            <a:rPr lang="de-DE" dirty="0"/>
            <a:t>.</a:t>
          </a:r>
          <a:endParaRPr lang="de-DE" noProof="0" dirty="0"/>
        </a:p>
      </dgm:t>
    </dgm:pt>
    <dgm:pt modelId="{8B86857B-4B1F-4A66-B469-3D02D71C9E38}" type="parTrans" cxnId="{08CF9A60-3108-4B6B-AE94-AD9C92B95002}">
      <dgm:prSet/>
      <dgm:spPr/>
      <dgm:t>
        <a:bodyPr/>
        <a:lstStyle/>
        <a:p>
          <a:endParaRPr lang="en-US"/>
        </a:p>
      </dgm:t>
    </dgm:pt>
    <dgm:pt modelId="{AABDB2B7-B907-424A-A80F-852C042F4E0A}" type="sibTrans" cxnId="{08CF9A60-3108-4B6B-AE94-AD9C92B95002}">
      <dgm:prSet/>
      <dgm:spPr/>
      <dgm:t>
        <a:bodyPr/>
        <a:lstStyle/>
        <a:p>
          <a:endParaRPr lang="en-US"/>
        </a:p>
      </dgm:t>
    </dgm:pt>
    <dgm:pt modelId="{23D2EEC9-E873-4F5C-8C50-4608766C369D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Sie können sich </a:t>
          </a:r>
          <a:r>
            <a:rPr lang="de-DE" b="1" dirty="0"/>
            <a:t>gebuchte</a:t>
          </a:r>
          <a:r>
            <a:rPr lang="de-DE" dirty="0"/>
            <a:t> oder </a:t>
          </a:r>
          <a:r>
            <a:rPr lang="de-DE" b="1" dirty="0"/>
            <a:t>archivierte</a:t>
          </a:r>
          <a:r>
            <a:rPr lang="de-DE" dirty="0"/>
            <a:t> </a:t>
          </a:r>
          <a:r>
            <a:rPr lang="de-DE" b="1" dirty="0"/>
            <a:t>Belege</a:t>
          </a:r>
          <a:r>
            <a:rPr lang="de-DE" dirty="0"/>
            <a:t> </a:t>
          </a:r>
          <a:r>
            <a:rPr lang="de-DE" b="1" dirty="0"/>
            <a:t>anzeigen</a:t>
          </a:r>
          <a:r>
            <a:rPr lang="de-DE" dirty="0"/>
            <a:t> lassen.</a:t>
          </a:r>
          <a:endParaRPr lang="de-DE" noProof="0" dirty="0"/>
        </a:p>
      </dgm:t>
    </dgm:pt>
    <dgm:pt modelId="{BDE019B6-007C-4FF0-A933-8BDDACDC94D0}" type="parTrans" cxnId="{3790393B-1ECF-4431-916E-3B7F5BAA29AA}">
      <dgm:prSet/>
      <dgm:spPr/>
      <dgm:t>
        <a:bodyPr/>
        <a:lstStyle/>
        <a:p>
          <a:endParaRPr lang="en-US"/>
        </a:p>
      </dgm:t>
    </dgm:pt>
    <dgm:pt modelId="{799FCB32-3983-4C5A-A433-27E28089BF3F}" type="sibTrans" cxnId="{3790393B-1ECF-4431-916E-3B7F5BAA29AA}">
      <dgm:prSet/>
      <dgm:spPr/>
      <dgm:t>
        <a:bodyPr/>
        <a:lstStyle/>
        <a:p>
          <a:endParaRPr lang="en-US"/>
        </a:p>
      </dgm:t>
    </dgm:pt>
    <dgm:pt modelId="{C03D2D61-1E18-4EB3-BA07-C7D4ECAA3108}" type="pres">
      <dgm:prSet presAssocID="{8720FC3D-26D9-42B0-B577-3CBC9F4501A8}" presName="root" presStyleCnt="0">
        <dgm:presLayoutVars>
          <dgm:dir/>
          <dgm:resizeHandles val="exact"/>
        </dgm:presLayoutVars>
      </dgm:prSet>
      <dgm:spPr/>
    </dgm:pt>
    <dgm:pt modelId="{7949905D-89F8-4649-A889-F735B804FDCB}" type="pres">
      <dgm:prSet presAssocID="{3A3DD2E0-5DC0-4838-A557-F2A3D3545AAA}" presName="compNode" presStyleCnt="0"/>
      <dgm:spPr/>
    </dgm:pt>
    <dgm:pt modelId="{4491D25B-C90D-42CA-BD9C-25004715FD68}" type="pres">
      <dgm:prSet presAssocID="{3A3DD2E0-5DC0-4838-A557-F2A3D3545AAA}" presName="bgRect" presStyleLbl="bgShp" presStyleIdx="0" presStyleCnt="2"/>
      <dgm:spPr/>
    </dgm:pt>
    <dgm:pt modelId="{E87E1B69-3616-40FF-8AB2-3DBD84FC16B7}" type="pres">
      <dgm:prSet presAssocID="{3A3DD2E0-5DC0-4838-A557-F2A3D3545AA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lyamatábra"/>
        </a:ext>
      </dgm:extLst>
    </dgm:pt>
    <dgm:pt modelId="{2F5041BE-CC8B-4BC5-8D3F-9D5759BBDD8F}" type="pres">
      <dgm:prSet presAssocID="{3A3DD2E0-5DC0-4838-A557-F2A3D3545AAA}" presName="spaceRect" presStyleCnt="0"/>
      <dgm:spPr/>
    </dgm:pt>
    <dgm:pt modelId="{D289502A-BDD7-4537-A2DD-F9818EC7F0D6}" type="pres">
      <dgm:prSet presAssocID="{3A3DD2E0-5DC0-4838-A557-F2A3D3545AAA}" presName="parTx" presStyleLbl="revTx" presStyleIdx="0" presStyleCnt="2">
        <dgm:presLayoutVars>
          <dgm:chMax val="0"/>
          <dgm:chPref val="0"/>
        </dgm:presLayoutVars>
      </dgm:prSet>
      <dgm:spPr/>
    </dgm:pt>
    <dgm:pt modelId="{F04B0644-F7C9-403A-88C0-CED65AC5C1FD}" type="pres">
      <dgm:prSet presAssocID="{AABDB2B7-B907-424A-A80F-852C042F4E0A}" presName="sibTrans" presStyleCnt="0"/>
      <dgm:spPr/>
    </dgm:pt>
    <dgm:pt modelId="{4F76DDFC-BE6F-4C4B-B1DC-860E31878686}" type="pres">
      <dgm:prSet presAssocID="{23D2EEC9-E873-4F5C-8C50-4608766C369D}" presName="compNode" presStyleCnt="0"/>
      <dgm:spPr/>
    </dgm:pt>
    <dgm:pt modelId="{41C84BB5-498E-4CED-BCC3-3939B3454773}" type="pres">
      <dgm:prSet presAssocID="{23D2EEC9-E873-4F5C-8C50-4608766C369D}" presName="bgRect" presStyleLbl="bgShp" presStyleIdx="1" presStyleCnt="2"/>
      <dgm:spPr/>
    </dgm:pt>
    <dgm:pt modelId="{7E11CBA4-2B6E-479E-8C1D-327D63D98122}" type="pres">
      <dgm:prSet presAssocID="{23D2EEC9-E873-4F5C-8C50-4608766C369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pa"/>
        </a:ext>
      </dgm:extLst>
    </dgm:pt>
    <dgm:pt modelId="{521CA836-2554-4B07-BB9E-5C011A924067}" type="pres">
      <dgm:prSet presAssocID="{23D2EEC9-E873-4F5C-8C50-4608766C369D}" presName="spaceRect" presStyleCnt="0"/>
      <dgm:spPr/>
    </dgm:pt>
    <dgm:pt modelId="{411B27FD-EAE4-4408-9E32-0CBA52FDE782}" type="pres">
      <dgm:prSet presAssocID="{23D2EEC9-E873-4F5C-8C50-4608766C369D}" presName="parTx" presStyleLbl="revTx" presStyleIdx="1" presStyleCnt="2" custScaleX="96357" custLinFactNeighborX="-1684" custLinFactNeighborY="1164">
        <dgm:presLayoutVars>
          <dgm:chMax val="0"/>
          <dgm:chPref val="0"/>
        </dgm:presLayoutVars>
      </dgm:prSet>
      <dgm:spPr/>
    </dgm:pt>
  </dgm:ptLst>
  <dgm:cxnLst>
    <dgm:cxn modelId="{BB9E7620-9B72-4F0E-8843-FC4B909B5021}" type="presOf" srcId="{8720FC3D-26D9-42B0-B577-3CBC9F4501A8}" destId="{C03D2D61-1E18-4EB3-BA07-C7D4ECAA3108}" srcOrd="0" destOrd="0" presId="urn:microsoft.com/office/officeart/2018/2/layout/IconVerticalSolidList"/>
    <dgm:cxn modelId="{3790393B-1ECF-4431-916E-3B7F5BAA29AA}" srcId="{8720FC3D-26D9-42B0-B577-3CBC9F4501A8}" destId="{23D2EEC9-E873-4F5C-8C50-4608766C369D}" srcOrd="1" destOrd="0" parTransId="{BDE019B6-007C-4FF0-A933-8BDDACDC94D0}" sibTransId="{799FCB32-3983-4C5A-A433-27E28089BF3F}"/>
    <dgm:cxn modelId="{08CF9A60-3108-4B6B-AE94-AD9C92B95002}" srcId="{8720FC3D-26D9-42B0-B577-3CBC9F4501A8}" destId="{3A3DD2E0-5DC0-4838-A557-F2A3D3545AAA}" srcOrd="0" destOrd="0" parTransId="{8B86857B-4B1F-4A66-B469-3D02D71C9E38}" sibTransId="{AABDB2B7-B907-424A-A80F-852C042F4E0A}"/>
    <dgm:cxn modelId="{FEA4C650-82AF-4319-9D5D-1EBA0B207CED}" type="presOf" srcId="{3A3DD2E0-5DC0-4838-A557-F2A3D3545AAA}" destId="{D289502A-BDD7-4537-A2DD-F9818EC7F0D6}" srcOrd="0" destOrd="0" presId="urn:microsoft.com/office/officeart/2018/2/layout/IconVerticalSolidList"/>
    <dgm:cxn modelId="{509C17DF-F640-4FB6-99F3-F877C87A891B}" type="presOf" srcId="{23D2EEC9-E873-4F5C-8C50-4608766C369D}" destId="{411B27FD-EAE4-4408-9E32-0CBA52FDE782}" srcOrd="0" destOrd="0" presId="urn:microsoft.com/office/officeart/2018/2/layout/IconVerticalSolidList"/>
    <dgm:cxn modelId="{295E1253-FB06-4B5A-A6B4-6D45F9068FF5}" type="presParOf" srcId="{C03D2D61-1E18-4EB3-BA07-C7D4ECAA3108}" destId="{7949905D-89F8-4649-A889-F735B804FDCB}" srcOrd="0" destOrd="0" presId="urn:microsoft.com/office/officeart/2018/2/layout/IconVerticalSolidList"/>
    <dgm:cxn modelId="{576C3D75-C9D5-489F-B9D7-8B1ADC5BCD4F}" type="presParOf" srcId="{7949905D-89F8-4649-A889-F735B804FDCB}" destId="{4491D25B-C90D-42CA-BD9C-25004715FD68}" srcOrd="0" destOrd="0" presId="urn:microsoft.com/office/officeart/2018/2/layout/IconVerticalSolidList"/>
    <dgm:cxn modelId="{3461C79A-6CBB-47AB-B375-C5582AB4F198}" type="presParOf" srcId="{7949905D-89F8-4649-A889-F735B804FDCB}" destId="{E87E1B69-3616-40FF-8AB2-3DBD84FC16B7}" srcOrd="1" destOrd="0" presId="urn:microsoft.com/office/officeart/2018/2/layout/IconVerticalSolidList"/>
    <dgm:cxn modelId="{1D4D1472-68FF-45AD-BD70-C444DFEE265E}" type="presParOf" srcId="{7949905D-89F8-4649-A889-F735B804FDCB}" destId="{2F5041BE-CC8B-4BC5-8D3F-9D5759BBDD8F}" srcOrd="2" destOrd="0" presId="urn:microsoft.com/office/officeart/2018/2/layout/IconVerticalSolidList"/>
    <dgm:cxn modelId="{259349A1-C29F-4D9A-931F-B3AA5320A8B7}" type="presParOf" srcId="{7949905D-89F8-4649-A889-F735B804FDCB}" destId="{D289502A-BDD7-4537-A2DD-F9818EC7F0D6}" srcOrd="3" destOrd="0" presId="urn:microsoft.com/office/officeart/2018/2/layout/IconVerticalSolidList"/>
    <dgm:cxn modelId="{18E6ECDE-D98C-4D69-A5FA-F4A5D6B9CB19}" type="presParOf" srcId="{C03D2D61-1E18-4EB3-BA07-C7D4ECAA3108}" destId="{F04B0644-F7C9-403A-88C0-CED65AC5C1FD}" srcOrd="1" destOrd="0" presId="urn:microsoft.com/office/officeart/2018/2/layout/IconVerticalSolidList"/>
    <dgm:cxn modelId="{475DAB75-433B-4141-A406-8884401D0D90}" type="presParOf" srcId="{C03D2D61-1E18-4EB3-BA07-C7D4ECAA3108}" destId="{4F76DDFC-BE6F-4C4B-B1DC-860E31878686}" srcOrd="2" destOrd="0" presId="urn:microsoft.com/office/officeart/2018/2/layout/IconVerticalSolidList"/>
    <dgm:cxn modelId="{C151DC01-F98F-4D65-BF14-8E46451AA99A}" type="presParOf" srcId="{4F76DDFC-BE6F-4C4B-B1DC-860E31878686}" destId="{41C84BB5-498E-4CED-BCC3-3939B3454773}" srcOrd="0" destOrd="0" presId="urn:microsoft.com/office/officeart/2018/2/layout/IconVerticalSolidList"/>
    <dgm:cxn modelId="{EEA25F2A-EA21-4BC3-9768-2C88602B7D1A}" type="presParOf" srcId="{4F76DDFC-BE6F-4C4B-B1DC-860E31878686}" destId="{7E11CBA4-2B6E-479E-8C1D-327D63D98122}" srcOrd="1" destOrd="0" presId="urn:microsoft.com/office/officeart/2018/2/layout/IconVerticalSolidList"/>
    <dgm:cxn modelId="{E1367884-C1F9-40EF-95C5-648FCD3E77B7}" type="presParOf" srcId="{4F76DDFC-BE6F-4C4B-B1DC-860E31878686}" destId="{521CA836-2554-4B07-BB9E-5C011A924067}" srcOrd="2" destOrd="0" presId="urn:microsoft.com/office/officeart/2018/2/layout/IconVerticalSolidList"/>
    <dgm:cxn modelId="{5EDD3B05-AC04-4BC2-8F31-A718BA3D953A}" type="presParOf" srcId="{4F76DDFC-BE6F-4C4B-B1DC-860E31878686}" destId="{411B27FD-EAE4-4408-9E32-0CBA52FDE78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7.xml><?xml version="1.0" encoding="utf-8"?>
<dgm:dataModel xmlns:dgm="http://schemas.openxmlformats.org/drawingml/2006/diagram" xmlns:a="http://schemas.openxmlformats.org/drawingml/2006/main">
  <dgm:ptLst>
    <dgm:pt modelId="{8720FC3D-26D9-42B0-B577-3CBC9F4501A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3DD2E0-5DC0-4838-A557-F2A3D3545AAA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 dirty="0"/>
            <a:t>Mit dieser App</a:t>
          </a:r>
          <a:r>
            <a:rPr lang="de-DE" dirty="0"/>
            <a:t> können Sie die </a:t>
          </a:r>
          <a:r>
            <a:rPr lang="de-DE" b="1" dirty="0"/>
            <a:t>Salden</a:t>
          </a:r>
          <a:r>
            <a:rPr lang="de-DE" dirty="0"/>
            <a:t>, </a:t>
          </a:r>
          <a:r>
            <a:rPr lang="de-DE" b="1" dirty="0"/>
            <a:t>Soll</a:t>
          </a:r>
          <a:r>
            <a:rPr lang="de-DE" dirty="0"/>
            <a:t>- und </a:t>
          </a:r>
          <a:r>
            <a:rPr lang="de-DE" b="1" dirty="0"/>
            <a:t>Habenbeträge</a:t>
          </a:r>
          <a:r>
            <a:rPr lang="de-DE" dirty="0"/>
            <a:t> </a:t>
          </a:r>
          <a:r>
            <a:rPr lang="de-DE" b="1" dirty="0"/>
            <a:t>eines Ledgers</a:t>
          </a:r>
          <a:r>
            <a:rPr lang="de-DE" dirty="0"/>
            <a:t> in einem Buchungskreis pro Periode eines Geschäftsjahres </a:t>
          </a:r>
          <a:r>
            <a:rPr lang="de-DE" b="1" dirty="0"/>
            <a:t>überprüfen</a:t>
          </a:r>
          <a:r>
            <a:rPr lang="de-DE" dirty="0"/>
            <a:t> und </a:t>
          </a:r>
          <a:r>
            <a:rPr lang="de-DE" b="1" dirty="0"/>
            <a:t>vergleichen</a:t>
          </a:r>
          <a:r>
            <a:rPr lang="de-DE" dirty="0"/>
            <a:t>.</a:t>
          </a:r>
          <a:endParaRPr lang="de-DE" noProof="0" dirty="0"/>
        </a:p>
      </dgm:t>
    </dgm:pt>
    <dgm:pt modelId="{8B86857B-4B1F-4A66-B469-3D02D71C9E38}" type="parTrans" cxnId="{08CF9A60-3108-4B6B-AE94-AD9C92B95002}">
      <dgm:prSet/>
      <dgm:spPr/>
      <dgm:t>
        <a:bodyPr/>
        <a:lstStyle/>
        <a:p>
          <a:endParaRPr lang="en-US"/>
        </a:p>
      </dgm:t>
    </dgm:pt>
    <dgm:pt modelId="{AABDB2B7-B907-424A-A80F-852C042F4E0A}" type="sibTrans" cxnId="{08CF9A60-3108-4B6B-AE94-AD9C92B95002}">
      <dgm:prSet/>
      <dgm:spPr/>
      <dgm:t>
        <a:bodyPr/>
        <a:lstStyle/>
        <a:p>
          <a:endParaRPr lang="en-US"/>
        </a:p>
      </dgm:t>
    </dgm:pt>
    <dgm:pt modelId="{23D2EEC9-E873-4F5C-8C50-4608766C369D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0" i="0" dirty="0"/>
            <a:t>Sie können die </a:t>
          </a:r>
          <a:r>
            <a:rPr lang="de-DE" b="1" i="0" dirty="0"/>
            <a:t>Daten auf ein Sachkonto </a:t>
          </a:r>
          <a:r>
            <a:rPr lang="de-DE" b="0" i="0" dirty="0"/>
            <a:t>sowie </a:t>
          </a:r>
          <a:r>
            <a:rPr lang="de-DE" b="1" i="0" dirty="0"/>
            <a:t>weitere Selektionskriterien</a:t>
          </a:r>
          <a:r>
            <a:rPr lang="de-DE" b="0" i="0" dirty="0"/>
            <a:t> (z.B. Profitcenter) </a:t>
          </a:r>
          <a:r>
            <a:rPr lang="de-DE" b="1" i="0" dirty="0"/>
            <a:t>beschränken</a:t>
          </a:r>
          <a:r>
            <a:rPr lang="de-DE" b="0" i="0" dirty="0"/>
            <a:t>.</a:t>
          </a:r>
          <a:endParaRPr lang="de-DE" noProof="0" dirty="0"/>
        </a:p>
      </dgm:t>
    </dgm:pt>
    <dgm:pt modelId="{BDE019B6-007C-4FF0-A933-8BDDACDC94D0}" type="parTrans" cxnId="{3790393B-1ECF-4431-916E-3B7F5BAA29AA}">
      <dgm:prSet/>
      <dgm:spPr/>
      <dgm:t>
        <a:bodyPr/>
        <a:lstStyle/>
        <a:p>
          <a:endParaRPr lang="en-US"/>
        </a:p>
      </dgm:t>
    </dgm:pt>
    <dgm:pt modelId="{799FCB32-3983-4C5A-A433-27E28089BF3F}" type="sibTrans" cxnId="{3790393B-1ECF-4431-916E-3B7F5BAA29AA}">
      <dgm:prSet/>
      <dgm:spPr/>
      <dgm:t>
        <a:bodyPr/>
        <a:lstStyle/>
        <a:p>
          <a:endParaRPr lang="en-US"/>
        </a:p>
      </dgm:t>
    </dgm:pt>
    <dgm:pt modelId="{C03D2D61-1E18-4EB3-BA07-C7D4ECAA3108}" type="pres">
      <dgm:prSet presAssocID="{8720FC3D-26D9-42B0-B577-3CBC9F4501A8}" presName="root" presStyleCnt="0">
        <dgm:presLayoutVars>
          <dgm:dir/>
          <dgm:resizeHandles val="exact"/>
        </dgm:presLayoutVars>
      </dgm:prSet>
      <dgm:spPr/>
    </dgm:pt>
    <dgm:pt modelId="{7949905D-89F8-4649-A889-F735B804FDCB}" type="pres">
      <dgm:prSet presAssocID="{3A3DD2E0-5DC0-4838-A557-F2A3D3545AAA}" presName="compNode" presStyleCnt="0"/>
      <dgm:spPr/>
    </dgm:pt>
    <dgm:pt modelId="{4491D25B-C90D-42CA-BD9C-25004715FD68}" type="pres">
      <dgm:prSet presAssocID="{3A3DD2E0-5DC0-4838-A557-F2A3D3545AAA}" presName="bgRect" presStyleLbl="bgShp" presStyleIdx="0" presStyleCnt="2"/>
      <dgm:spPr/>
    </dgm:pt>
    <dgm:pt modelId="{E87E1B69-3616-40FF-8AB2-3DBD84FC16B7}" type="pres">
      <dgm:prSet presAssocID="{3A3DD2E0-5DC0-4838-A557-F2A3D3545AA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lyamatábra"/>
        </a:ext>
      </dgm:extLst>
    </dgm:pt>
    <dgm:pt modelId="{2F5041BE-CC8B-4BC5-8D3F-9D5759BBDD8F}" type="pres">
      <dgm:prSet presAssocID="{3A3DD2E0-5DC0-4838-A557-F2A3D3545AAA}" presName="spaceRect" presStyleCnt="0"/>
      <dgm:spPr/>
    </dgm:pt>
    <dgm:pt modelId="{D289502A-BDD7-4537-A2DD-F9818EC7F0D6}" type="pres">
      <dgm:prSet presAssocID="{3A3DD2E0-5DC0-4838-A557-F2A3D3545AAA}" presName="parTx" presStyleLbl="revTx" presStyleIdx="0" presStyleCnt="2">
        <dgm:presLayoutVars>
          <dgm:chMax val="0"/>
          <dgm:chPref val="0"/>
        </dgm:presLayoutVars>
      </dgm:prSet>
      <dgm:spPr/>
    </dgm:pt>
    <dgm:pt modelId="{F04B0644-F7C9-403A-88C0-CED65AC5C1FD}" type="pres">
      <dgm:prSet presAssocID="{AABDB2B7-B907-424A-A80F-852C042F4E0A}" presName="sibTrans" presStyleCnt="0"/>
      <dgm:spPr/>
    </dgm:pt>
    <dgm:pt modelId="{4F76DDFC-BE6F-4C4B-B1DC-860E31878686}" type="pres">
      <dgm:prSet presAssocID="{23D2EEC9-E873-4F5C-8C50-4608766C369D}" presName="compNode" presStyleCnt="0"/>
      <dgm:spPr/>
    </dgm:pt>
    <dgm:pt modelId="{41C84BB5-498E-4CED-BCC3-3939B3454773}" type="pres">
      <dgm:prSet presAssocID="{23D2EEC9-E873-4F5C-8C50-4608766C369D}" presName="bgRect" presStyleLbl="bgShp" presStyleIdx="1" presStyleCnt="2"/>
      <dgm:spPr/>
    </dgm:pt>
    <dgm:pt modelId="{7E11CBA4-2B6E-479E-8C1D-327D63D98122}" type="pres">
      <dgm:prSet presAssocID="{23D2EEC9-E873-4F5C-8C50-4608766C369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pa"/>
        </a:ext>
      </dgm:extLst>
    </dgm:pt>
    <dgm:pt modelId="{521CA836-2554-4B07-BB9E-5C011A924067}" type="pres">
      <dgm:prSet presAssocID="{23D2EEC9-E873-4F5C-8C50-4608766C369D}" presName="spaceRect" presStyleCnt="0"/>
      <dgm:spPr/>
    </dgm:pt>
    <dgm:pt modelId="{411B27FD-EAE4-4408-9E32-0CBA52FDE782}" type="pres">
      <dgm:prSet presAssocID="{23D2EEC9-E873-4F5C-8C50-4608766C369D}" presName="parTx" presStyleLbl="revTx" presStyleIdx="1" presStyleCnt="2" custScaleX="96357" custLinFactNeighborX="-1684" custLinFactNeighborY="1164">
        <dgm:presLayoutVars>
          <dgm:chMax val="0"/>
          <dgm:chPref val="0"/>
        </dgm:presLayoutVars>
      </dgm:prSet>
      <dgm:spPr/>
    </dgm:pt>
  </dgm:ptLst>
  <dgm:cxnLst>
    <dgm:cxn modelId="{BB9E7620-9B72-4F0E-8843-FC4B909B5021}" type="presOf" srcId="{8720FC3D-26D9-42B0-B577-3CBC9F4501A8}" destId="{C03D2D61-1E18-4EB3-BA07-C7D4ECAA3108}" srcOrd="0" destOrd="0" presId="urn:microsoft.com/office/officeart/2018/2/layout/IconVerticalSolidList"/>
    <dgm:cxn modelId="{3790393B-1ECF-4431-916E-3B7F5BAA29AA}" srcId="{8720FC3D-26D9-42B0-B577-3CBC9F4501A8}" destId="{23D2EEC9-E873-4F5C-8C50-4608766C369D}" srcOrd="1" destOrd="0" parTransId="{BDE019B6-007C-4FF0-A933-8BDDACDC94D0}" sibTransId="{799FCB32-3983-4C5A-A433-27E28089BF3F}"/>
    <dgm:cxn modelId="{08CF9A60-3108-4B6B-AE94-AD9C92B95002}" srcId="{8720FC3D-26D9-42B0-B577-3CBC9F4501A8}" destId="{3A3DD2E0-5DC0-4838-A557-F2A3D3545AAA}" srcOrd="0" destOrd="0" parTransId="{8B86857B-4B1F-4A66-B469-3D02D71C9E38}" sibTransId="{AABDB2B7-B907-424A-A80F-852C042F4E0A}"/>
    <dgm:cxn modelId="{FEA4C650-82AF-4319-9D5D-1EBA0B207CED}" type="presOf" srcId="{3A3DD2E0-5DC0-4838-A557-F2A3D3545AAA}" destId="{D289502A-BDD7-4537-A2DD-F9818EC7F0D6}" srcOrd="0" destOrd="0" presId="urn:microsoft.com/office/officeart/2018/2/layout/IconVerticalSolidList"/>
    <dgm:cxn modelId="{509C17DF-F640-4FB6-99F3-F877C87A891B}" type="presOf" srcId="{23D2EEC9-E873-4F5C-8C50-4608766C369D}" destId="{411B27FD-EAE4-4408-9E32-0CBA52FDE782}" srcOrd="0" destOrd="0" presId="urn:microsoft.com/office/officeart/2018/2/layout/IconVerticalSolidList"/>
    <dgm:cxn modelId="{295E1253-FB06-4B5A-A6B4-6D45F9068FF5}" type="presParOf" srcId="{C03D2D61-1E18-4EB3-BA07-C7D4ECAA3108}" destId="{7949905D-89F8-4649-A889-F735B804FDCB}" srcOrd="0" destOrd="0" presId="urn:microsoft.com/office/officeart/2018/2/layout/IconVerticalSolidList"/>
    <dgm:cxn modelId="{576C3D75-C9D5-489F-B9D7-8B1ADC5BCD4F}" type="presParOf" srcId="{7949905D-89F8-4649-A889-F735B804FDCB}" destId="{4491D25B-C90D-42CA-BD9C-25004715FD68}" srcOrd="0" destOrd="0" presId="urn:microsoft.com/office/officeart/2018/2/layout/IconVerticalSolidList"/>
    <dgm:cxn modelId="{3461C79A-6CBB-47AB-B375-C5582AB4F198}" type="presParOf" srcId="{7949905D-89F8-4649-A889-F735B804FDCB}" destId="{E87E1B69-3616-40FF-8AB2-3DBD84FC16B7}" srcOrd="1" destOrd="0" presId="urn:microsoft.com/office/officeart/2018/2/layout/IconVerticalSolidList"/>
    <dgm:cxn modelId="{1D4D1472-68FF-45AD-BD70-C444DFEE265E}" type="presParOf" srcId="{7949905D-89F8-4649-A889-F735B804FDCB}" destId="{2F5041BE-CC8B-4BC5-8D3F-9D5759BBDD8F}" srcOrd="2" destOrd="0" presId="urn:microsoft.com/office/officeart/2018/2/layout/IconVerticalSolidList"/>
    <dgm:cxn modelId="{259349A1-C29F-4D9A-931F-B3AA5320A8B7}" type="presParOf" srcId="{7949905D-89F8-4649-A889-F735B804FDCB}" destId="{D289502A-BDD7-4537-A2DD-F9818EC7F0D6}" srcOrd="3" destOrd="0" presId="urn:microsoft.com/office/officeart/2018/2/layout/IconVerticalSolidList"/>
    <dgm:cxn modelId="{18E6ECDE-D98C-4D69-A5FA-F4A5D6B9CB19}" type="presParOf" srcId="{C03D2D61-1E18-4EB3-BA07-C7D4ECAA3108}" destId="{F04B0644-F7C9-403A-88C0-CED65AC5C1FD}" srcOrd="1" destOrd="0" presId="urn:microsoft.com/office/officeart/2018/2/layout/IconVerticalSolidList"/>
    <dgm:cxn modelId="{475DAB75-433B-4141-A406-8884401D0D90}" type="presParOf" srcId="{C03D2D61-1E18-4EB3-BA07-C7D4ECAA3108}" destId="{4F76DDFC-BE6F-4C4B-B1DC-860E31878686}" srcOrd="2" destOrd="0" presId="urn:microsoft.com/office/officeart/2018/2/layout/IconVerticalSolidList"/>
    <dgm:cxn modelId="{C151DC01-F98F-4D65-BF14-8E46451AA99A}" type="presParOf" srcId="{4F76DDFC-BE6F-4C4B-B1DC-860E31878686}" destId="{41C84BB5-498E-4CED-BCC3-3939B3454773}" srcOrd="0" destOrd="0" presId="urn:microsoft.com/office/officeart/2018/2/layout/IconVerticalSolidList"/>
    <dgm:cxn modelId="{EEA25F2A-EA21-4BC3-9768-2C88602B7D1A}" type="presParOf" srcId="{4F76DDFC-BE6F-4C4B-B1DC-860E31878686}" destId="{7E11CBA4-2B6E-479E-8C1D-327D63D98122}" srcOrd="1" destOrd="0" presId="urn:microsoft.com/office/officeart/2018/2/layout/IconVerticalSolidList"/>
    <dgm:cxn modelId="{E1367884-C1F9-40EF-95C5-648FCD3E77B7}" type="presParOf" srcId="{4F76DDFC-BE6F-4C4B-B1DC-860E31878686}" destId="{521CA836-2554-4B07-BB9E-5C011A924067}" srcOrd="2" destOrd="0" presId="urn:microsoft.com/office/officeart/2018/2/layout/IconVerticalSolidList"/>
    <dgm:cxn modelId="{5EDD3B05-AC04-4BC2-8F31-A718BA3D953A}" type="presParOf" srcId="{4F76DDFC-BE6F-4C4B-B1DC-860E31878686}" destId="{411B27FD-EAE4-4408-9E32-0CBA52FDE78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8.xml><?xml version="1.0" encoding="utf-8"?>
<dgm:dataModel xmlns:dgm="http://schemas.openxmlformats.org/drawingml/2006/diagram" xmlns:a="http://schemas.openxmlformats.org/drawingml/2006/main">
  <dgm:ptLst>
    <dgm:pt modelId="{8720FC3D-26D9-42B0-B577-3CBC9F4501A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3DD2E0-5DC0-4838-A557-F2A3D3545AAA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 dirty="0"/>
            <a:t>Mit dieser App</a:t>
          </a:r>
          <a:r>
            <a:rPr lang="de-DE" dirty="0"/>
            <a:t> können Sie </a:t>
          </a:r>
          <a:r>
            <a:rPr lang="de-DE" b="1" dirty="0"/>
            <a:t>detaillierter suchen</a:t>
          </a:r>
          <a:r>
            <a:rPr lang="de-DE" dirty="0"/>
            <a:t> </a:t>
          </a:r>
          <a:r>
            <a:rPr lang="de-DE" b="1" dirty="0"/>
            <a:t>als</a:t>
          </a:r>
          <a:r>
            <a:rPr lang="de-DE" dirty="0"/>
            <a:t> in der Anwendung </a:t>
          </a:r>
          <a:r>
            <a:rPr lang="de-DE" b="1" i="1" dirty="0"/>
            <a:t>„Sachkonto Salden anzeigen“</a:t>
          </a:r>
          <a:r>
            <a:rPr lang="de-DE" dirty="0"/>
            <a:t>.</a:t>
          </a:r>
          <a:endParaRPr lang="de-DE" noProof="0" dirty="0"/>
        </a:p>
      </dgm:t>
    </dgm:pt>
    <dgm:pt modelId="{8B86857B-4B1F-4A66-B469-3D02D71C9E38}" type="parTrans" cxnId="{08CF9A60-3108-4B6B-AE94-AD9C92B95002}">
      <dgm:prSet/>
      <dgm:spPr/>
      <dgm:t>
        <a:bodyPr/>
        <a:lstStyle/>
        <a:p>
          <a:endParaRPr lang="en-US"/>
        </a:p>
      </dgm:t>
    </dgm:pt>
    <dgm:pt modelId="{AABDB2B7-B907-424A-A80F-852C042F4E0A}" type="sibTrans" cxnId="{08CF9A60-3108-4B6B-AE94-AD9C92B95002}">
      <dgm:prSet/>
      <dgm:spPr/>
      <dgm:t>
        <a:bodyPr/>
        <a:lstStyle/>
        <a:p>
          <a:endParaRPr lang="en-US"/>
        </a:p>
      </dgm:t>
    </dgm:pt>
    <dgm:pt modelId="{C03D2D61-1E18-4EB3-BA07-C7D4ECAA3108}" type="pres">
      <dgm:prSet presAssocID="{8720FC3D-26D9-42B0-B577-3CBC9F4501A8}" presName="root" presStyleCnt="0">
        <dgm:presLayoutVars>
          <dgm:dir/>
          <dgm:resizeHandles val="exact"/>
        </dgm:presLayoutVars>
      </dgm:prSet>
      <dgm:spPr/>
    </dgm:pt>
    <dgm:pt modelId="{7949905D-89F8-4649-A889-F735B804FDCB}" type="pres">
      <dgm:prSet presAssocID="{3A3DD2E0-5DC0-4838-A557-F2A3D3545AAA}" presName="compNode" presStyleCnt="0"/>
      <dgm:spPr/>
    </dgm:pt>
    <dgm:pt modelId="{4491D25B-C90D-42CA-BD9C-25004715FD68}" type="pres">
      <dgm:prSet presAssocID="{3A3DD2E0-5DC0-4838-A557-F2A3D3545AAA}" presName="bgRect" presStyleLbl="bgShp" presStyleIdx="0" presStyleCnt="1"/>
      <dgm:spPr/>
    </dgm:pt>
    <dgm:pt modelId="{E87E1B69-3616-40FF-8AB2-3DBD84FC16B7}" type="pres">
      <dgm:prSet presAssocID="{3A3DD2E0-5DC0-4838-A557-F2A3D3545AAA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lyamatábra"/>
        </a:ext>
      </dgm:extLst>
    </dgm:pt>
    <dgm:pt modelId="{2F5041BE-CC8B-4BC5-8D3F-9D5759BBDD8F}" type="pres">
      <dgm:prSet presAssocID="{3A3DD2E0-5DC0-4838-A557-F2A3D3545AAA}" presName="spaceRect" presStyleCnt="0"/>
      <dgm:spPr/>
    </dgm:pt>
    <dgm:pt modelId="{D289502A-BDD7-4537-A2DD-F9818EC7F0D6}" type="pres">
      <dgm:prSet presAssocID="{3A3DD2E0-5DC0-4838-A557-F2A3D3545AAA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BB9E7620-9B72-4F0E-8843-FC4B909B5021}" type="presOf" srcId="{8720FC3D-26D9-42B0-B577-3CBC9F4501A8}" destId="{C03D2D61-1E18-4EB3-BA07-C7D4ECAA3108}" srcOrd="0" destOrd="0" presId="urn:microsoft.com/office/officeart/2018/2/layout/IconVerticalSolidList"/>
    <dgm:cxn modelId="{08CF9A60-3108-4B6B-AE94-AD9C92B95002}" srcId="{8720FC3D-26D9-42B0-B577-3CBC9F4501A8}" destId="{3A3DD2E0-5DC0-4838-A557-F2A3D3545AAA}" srcOrd="0" destOrd="0" parTransId="{8B86857B-4B1F-4A66-B469-3D02D71C9E38}" sibTransId="{AABDB2B7-B907-424A-A80F-852C042F4E0A}"/>
    <dgm:cxn modelId="{FEA4C650-82AF-4319-9D5D-1EBA0B207CED}" type="presOf" srcId="{3A3DD2E0-5DC0-4838-A557-F2A3D3545AAA}" destId="{D289502A-BDD7-4537-A2DD-F9818EC7F0D6}" srcOrd="0" destOrd="0" presId="urn:microsoft.com/office/officeart/2018/2/layout/IconVerticalSolidList"/>
    <dgm:cxn modelId="{295E1253-FB06-4B5A-A6B4-6D45F9068FF5}" type="presParOf" srcId="{C03D2D61-1E18-4EB3-BA07-C7D4ECAA3108}" destId="{7949905D-89F8-4649-A889-F735B804FDCB}" srcOrd="0" destOrd="0" presId="urn:microsoft.com/office/officeart/2018/2/layout/IconVerticalSolidList"/>
    <dgm:cxn modelId="{576C3D75-C9D5-489F-B9D7-8B1ADC5BCD4F}" type="presParOf" srcId="{7949905D-89F8-4649-A889-F735B804FDCB}" destId="{4491D25B-C90D-42CA-BD9C-25004715FD68}" srcOrd="0" destOrd="0" presId="urn:microsoft.com/office/officeart/2018/2/layout/IconVerticalSolidList"/>
    <dgm:cxn modelId="{3461C79A-6CBB-47AB-B375-C5582AB4F198}" type="presParOf" srcId="{7949905D-89F8-4649-A889-F735B804FDCB}" destId="{E87E1B69-3616-40FF-8AB2-3DBD84FC16B7}" srcOrd="1" destOrd="0" presId="urn:microsoft.com/office/officeart/2018/2/layout/IconVerticalSolidList"/>
    <dgm:cxn modelId="{1D4D1472-68FF-45AD-BD70-C444DFEE265E}" type="presParOf" srcId="{7949905D-89F8-4649-A889-F735B804FDCB}" destId="{2F5041BE-CC8B-4BC5-8D3F-9D5759BBDD8F}" srcOrd="2" destOrd="0" presId="urn:microsoft.com/office/officeart/2018/2/layout/IconVerticalSolidList"/>
    <dgm:cxn modelId="{259349A1-C29F-4D9A-931F-B3AA5320A8B7}" type="presParOf" srcId="{7949905D-89F8-4649-A889-F735B804FDCB}" destId="{D289502A-BDD7-4537-A2DD-F9818EC7F0D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9.xml><?xml version="1.0" encoding="utf-8"?>
<dgm:dataModel xmlns:dgm="http://schemas.openxmlformats.org/drawingml/2006/diagram" xmlns:a="http://schemas.openxmlformats.org/drawingml/2006/main">
  <dgm:ptLst>
    <dgm:pt modelId="{20BC503A-F769-413C-BB8F-68161617458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6F1D00-1169-492D-B0D2-8CAF51195C7C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 dirty="0"/>
            <a:t>Mit dieser App</a:t>
          </a:r>
          <a:r>
            <a:rPr lang="de-DE" dirty="0"/>
            <a:t> können Sie die </a:t>
          </a:r>
          <a:r>
            <a:rPr lang="de-DE" b="1" dirty="0"/>
            <a:t>Soll- oder Habensalden</a:t>
          </a:r>
          <a:r>
            <a:rPr lang="de-DE" dirty="0"/>
            <a:t> für einen </a:t>
          </a:r>
          <a:r>
            <a:rPr lang="de-DE" b="1" dirty="0"/>
            <a:t>angegebenen Zeitraum anzeigen</a:t>
          </a:r>
          <a:r>
            <a:rPr lang="de-DE" dirty="0"/>
            <a:t>. </a:t>
          </a:r>
          <a:endParaRPr lang="de-DE" b="0" noProof="0" dirty="0"/>
        </a:p>
      </dgm:t>
    </dgm:pt>
    <dgm:pt modelId="{7792D67C-EF0B-4095-88D7-D8810899B5EA}" type="parTrans" cxnId="{AFCF2C17-B4D8-414A-8A97-DF1AC77DB5B4}">
      <dgm:prSet/>
      <dgm:spPr/>
      <dgm:t>
        <a:bodyPr/>
        <a:lstStyle/>
        <a:p>
          <a:endParaRPr lang="en-US"/>
        </a:p>
      </dgm:t>
    </dgm:pt>
    <dgm:pt modelId="{C342ADEA-A181-4E59-9428-E045170A7109}" type="sibTrans" cxnId="{AFCF2C17-B4D8-414A-8A97-DF1AC77DB5B4}">
      <dgm:prSet/>
      <dgm:spPr/>
      <dgm:t>
        <a:bodyPr/>
        <a:lstStyle/>
        <a:p>
          <a:endParaRPr lang="en-US"/>
        </a:p>
      </dgm:t>
    </dgm:pt>
    <dgm:pt modelId="{55F744F9-6D1F-4876-A556-97FEE280C2D0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Dies ist für </a:t>
          </a:r>
          <a:r>
            <a:rPr lang="de-DE" b="1" dirty="0"/>
            <a:t>jedes Ledger</a:t>
          </a:r>
          <a:r>
            <a:rPr lang="de-DE" dirty="0"/>
            <a:t> und alle </a:t>
          </a:r>
          <a:r>
            <a:rPr lang="de-DE" b="1" dirty="0"/>
            <a:t>Buchungskreise</a:t>
          </a:r>
          <a:r>
            <a:rPr lang="de-DE" dirty="0"/>
            <a:t> möglich. </a:t>
          </a:r>
          <a:endParaRPr lang="de-DE" noProof="0" dirty="0"/>
        </a:p>
      </dgm:t>
    </dgm:pt>
    <dgm:pt modelId="{9131BF3F-E58D-41E3-8BC2-029CF6370BB1}" type="parTrans" cxnId="{B81DF770-E04F-406D-998B-C4151BBE4D59}">
      <dgm:prSet/>
      <dgm:spPr/>
      <dgm:t>
        <a:bodyPr/>
        <a:lstStyle/>
        <a:p>
          <a:endParaRPr lang="en-US"/>
        </a:p>
      </dgm:t>
    </dgm:pt>
    <dgm:pt modelId="{5EDB7B56-271C-4771-ACE8-76FE11284E5E}" type="sibTrans" cxnId="{B81DF770-E04F-406D-998B-C4151BBE4D59}">
      <dgm:prSet/>
      <dgm:spPr/>
      <dgm:t>
        <a:bodyPr/>
        <a:lstStyle/>
        <a:p>
          <a:endParaRPr lang="en-US"/>
        </a:p>
      </dgm:t>
    </dgm:pt>
    <dgm:pt modelId="{572B8003-2307-4389-A978-893618E7B0C6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Wählen Sie </a:t>
          </a:r>
          <a:r>
            <a:rPr lang="de-DE" b="1" dirty="0"/>
            <a:t>nur einzelne Perioden</a:t>
          </a:r>
          <a:r>
            <a:rPr lang="de-DE" dirty="0"/>
            <a:t> aus, können Sie die Salden der vorherigen und folgenden Perioden im Berichtsjahr anzeigen</a:t>
          </a:r>
          <a:r>
            <a:rPr lang="hu-HU" dirty="0"/>
            <a:t>.</a:t>
          </a:r>
          <a:endParaRPr lang="de-DE" noProof="0" dirty="0"/>
        </a:p>
      </dgm:t>
    </dgm:pt>
    <dgm:pt modelId="{BCCC17E9-E9C0-4A75-864E-7E9A998AE5B0}" type="parTrans" cxnId="{BAF3BAF5-0783-4E2C-BA3C-CAF903DA0815}">
      <dgm:prSet/>
      <dgm:spPr/>
      <dgm:t>
        <a:bodyPr/>
        <a:lstStyle/>
        <a:p>
          <a:endParaRPr lang="en-US"/>
        </a:p>
      </dgm:t>
    </dgm:pt>
    <dgm:pt modelId="{ABBF44E7-0FF4-4574-9F25-71044DE0640A}" type="sibTrans" cxnId="{BAF3BAF5-0783-4E2C-BA3C-CAF903DA0815}">
      <dgm:prSet/>
      <dgm:spPr/>
      <dgm:t>
        <a:bodyPr/>
        <a:lstStyle/>
        <a:p>
          <a:endParaRPr lang="en-US"/>
        </a:p>
      </dgm:t>
    </dgm:pt>
    <dgm:pt modelId="{A43D7263-C2BF-47E8-AFE7-2310D64B78E9}" type="pres">
      <dgm:prSet presAssocID="{20BC503A-F769-413C-BB8F-681616174580}" presName="root" presStyleCnt="0">
        <dgm:presLayoutVars>
          <dgm:dir/>
          <dgm:resizeHandles val="exact"/>
        </dgm:presLayoutVars>
      </dgm:prSet>
      <dgm:spPr/>
    </dgm:pt>
    <dgm:pt modelId="{A83D654E-3199-4382-8AA2-CD1CC283075F}" type="pres">
      <dgm:prSet presAssocID="{F66F1D00-1169-492D-B0D2-8CAF51195C7C}" presName="compNode" presStyleCnt="0"/>
      <dgm:spPr/>
    </dgm:pt>
    <dgm:pt modelId="{BBEF6009-80CE-44B2-BE02-832925BBEB72}" type="pres">
      <dgm:prSet presAssocID="{F66F1D00-1169-492D-B0D2-8CAF51195C7C}" presName="bgRect" presStyleLbl="bgShp" presStyleIdx="0" presStyleCnt="3"/>
      <dgm:spPr/>
    </dgm:pt>
    <dgm:pt modelId="{C01CF249-9CF3-48FA-A6C4-33B11792E216}" type="pres">
      <dgm:prSet presAssocID="{F66F1D00-1169-492D-B0D2-8CAF51195C7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gisztráció"/>
        </a:ext>
      </dgm:extLst>
    </dgm:pt>
    <dgm:pt modelId="{63DD9F47-12D3-42E8-A992-3860AE891976}" type="pres">
      <dgm:prSet presAssocID="{F66F1D00-1169-492D-B0D2-8CAF51195C7C}" presName="spaceRect" presStyleCnt="0"/>
      <dgm:spPr/>
    </dgm:pt>
    <dgm:pt modelId="{D3E5520C-6A30-41FA-BC87-5CB9F85A1459}" type="pres">
      <dgm:prSet presAssocID="{F66F1D00-1169-492D-B0D2-8CAF51195C7C}" presName="parTx" presStyleLbl="revTx" presStyleIdx="0" presStyleCnt="3">
        <dgm:presLayoutVars>
          <dgm:chMax val="0"/>
          <dgm:chPref val="0"/>
        </dgm:presLayoutVars>
      </dgm:prSet>
      <dgm:spPr/>
    </dgm:pt>
    <dgm:pt modelId="{4C93ABED-F7C8-409F-9FAE-AEA58BA4059C}" type="pres">
      <dgm:prSet presAssocID="{C342ADEA-A181-4E59-9428-E045170A7109}" presName="sibTrans" presStyleCnt="0"/>
      <dgm:spPr/>
    </dgm:pt>
    <dgm:pt modelId="{9059C3FE-69AF-4F20-9988-9CF399D29128}" type="pres">
      <dgm:prSet presAssocID="{55F744F9-6D1F-4876-A556-97FEE280C2D0}" presName="compNode" presStyleCnt="0"/>
      <dgm:spPr/>
    </dgm:pt>
    <dgm:pt modelId="{03B97F6A-6D61-4830-A747-71EE72FE41EE}" type="pres">
      <dgm:prSet presAssocID="{55F744F9-6D1F-4876-A556-97FEE280C2D0}" presName="bgRect" presStyleLbl="bgShp" presStyleIdx="1" presStyleCnt="3"/>
      <dgm:spPr/>
    </dgm:pt>
    <dgm:pt modelId="{E987E2F6-BE3A-4BEF-8B49-5A8648803A1D}" type="pres">
      <dgm:prSet presAssocID="{55F744F9-6D1F-4876-A556-97FEE280C2D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ópehely"/>
        </a:ext>
      </dgm:extLst>
    </dgm:pt>
    <dgm:pt modelId="{F2B0774B-1268-46A2-928F-59C5DD591D29}" type="pres">
      <dgm:prSet presAssocID="{55F744F9-6D1F-4876-A556-97FEE280C2D0}" presName="spaceRect" presStyleCnt="0"/>
      <dgm:spPr/>
    </dgm:pt>
    <dgm:pt modelId="{EEB2E6FD-76E9-4EA6-B8AE-D14EA81CE8DB}" type="pres">
      <dgm:prSet presAssocID="{55F744F9-6D1F-4876-A556-97FEE280C2D0}" presName="parTx" presStyleLbl="revTx" presStyleIdx="1" presStyleCnt="3">
        <dgm:presLayoutVars>
          <dgm:chMax val="0"/>
          <dgm:chPref val="0"/>
        </dgm:presLayoutVars>
      </dgm:prSet>
      <dgm:spPr/>
    </dgm:pt>
    <dgm:pt modelId="{1821D861-4C7C-4281-B2FE-5A21E6A1AD86}" type="pres">
      <dgm:prSet presAssocID="{5EDB7B56-271C-4771-ACE8-76FE11284E5E}" presName="sibTrans" presStyleCnt="0"/>
      <dgm:spPr/>
    </dgm:pt>
    <dgm:pt modelId="{634EA5FF-913E-4500-B609-1D8E3647B3AA}" type="pres">
      <dgm:prSet presAssocID="{572B8003-2307-4389-A978-893618E7B0C6}" presName="compNode" presStyleCnt="0"/>
      <dgm:spPr/>
    </dgm:pt>
    <dgm:pt modelId="{EC2B0EDD-D992-4086-9868-8CEA9E63412B}" type="pres">
      <dgm:prSet presAssocID="{572B8003-2307-4389-A978-893618E7B0C6}" presName="bgRect" presStyleLbl="bgShp" presStyleIdx="2" presStyleCnt="3"/>
      <dgm:spPr/>
    </dgm:pt>
    <dgm:pt modelId="{5D71D8F6-7553-486A-8566-261265164962}" type="pres">
      <dgm:prSet presAssocID="{572B8003-2307-4389-A978-893618E7B0C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eliratok"/>
        </a:ext>
      </dgm:extLst>
    </dgm:pt>
    <dgm:pt modelId="{8BCF280A-229F-4B91-8DBF-A803415D58A3}" type="pres">
      <dgm:prSet presAssocID="{572B8003-2307-4389-A978-893618E7B0C6}" presName="spaceRect" presStyleCnt="0"/>
      <dgm:spPr/>
    </dgm:pt>
    <dgm:pt modelId="{98FA6544-BF49-4791-B269-4E31CDF0B90C}" type="pres">
      <dgm:prSet presAssocID="{572B8003-2307-4389-A978-893618E7B0C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44DC107-746B-48CF-8419-D97299EDA072}" type="presOf" srcId="{572B8003-2307-4389-A978-893618E7B0C6}" destId="{98FA6544-BF49-4791-B269-4E31CDF0B90C}" srcOrd="0" destOrd="0" presId="urn:microsoft.com/office/officeart/2018/2/layout/IconVerticalSolidList"/>
    <dgm:cxn modelId="{AFCF2C17-B4D8-414A-8A97-DF1AC77DB5B4}" srcId="{20BC503A-F769-413C-BB8F-681616174580}" destId="{F66F1D00-1169-492D-B0D2-8CAF51195C7C}" srcOrd="0" destOrd="0" parTransId="{7792D67C-EF0B-4095-88D7-D8810899B5EA}" sibTransId="{C342ADEA-A181-4E59-9428-E045170A7109}"/>
    <dgm:cxn modelId="{6DC2E44D-9086-4A83-A789-1C596038B91F}" type="presOf" srcId="{F66F1D00-1169-492D-B0D2-8CAF51195C7C}" destId="{D3E5520C-6A30-41FA-BC87-5CB9F85A1459}" srcOrd="0" destOrd="0" presId="urn:microsoft.com/office/officeart/2018/2/layout/IconVerticalSolidList"/>
    <dgm:cxn modelId="{B81DF770-E04F-406D-998B-C4151BBE4D59}" srcId="{20BC503A-F769-413C-BB8F-681616174580}" destId="{55F744F9-6D1F-4876-A556-97FEE280C2D0}" srcOrd="1" destOrd="0" parTransId="{9131BF3F-E58D-41E3-8BC2-029CF6370BB1}" sibTransId="{5EDB7B56-271C-4771-ACE8-76FE11284E5E}"/>
    <dgm:cxn modelId="{0D61C9E5-CD5D-40D1-A82F-7E4BE61E8DA3}" type="presOf" srcId="{55F744F9-6D1F-4876-A556-97FEE280C2D0}" destId="{EEB2E6FD-76E9-4EA6-B8AE-D14EA81CE8DB}" srcOrd="0" destOrd="0" presId="urn:microsoft.com/office/officeart/2018/2/layout/IconVerticalSolidList"/>
    <dgm:cxn modelId="{A17CBAF3-18F2-4BD8-B476-021FC36641E3}" type="presOf" srcId="{20BC503A-F769-413C-BB8F-681616174580}" destId="{A43D7263-C2BF-47E8-AFE7-2310D64B78E9}" srcOrd="0" destOrd="0" presId="urn:microsoft.com/office/officeart/2018/2/layout/IconVerticalSolidList"/>
    <dgm:cxn modelId="{BAF3BAF5-0783-4E2C-BA3C-CAF903DA0815}" srcId="{20BC503A-F769-413C-BB8F-681616174580}" destId="{572B8003-2307-4389-A978-893618E7B0C6}" srcOrd="2" destOrd="0" parTransId="{BCCC17E9-E9C0-4A75-864E-7E9A998AE5B0}" sibTransId="{ABBF44E7-0FF4-4574-9F25-71044DE0640A}"/>
    <dgm:cxn modelId="{9A7F474A-ABEB-439E-B7D6-787DB1F8FBFE}" type="presParOf" srcId="{A43D7263-C2BF-47E8-AFE7-2310D64B78E9}" destId="{A83D654E-3199-4382-8AA2-CD1CC283075F}" srcOrd="0" destOrd="0" presId="urn:microsoft.com/office/officeart/2018/2/layout/IconVerticalSolidList"/>
    <dgm:cxn modelId="{0C0F4070-BDB7-4BC0-8FF3-570B0FEA50DB}" type="presParOf" srcId="{A83D654E-3199-4382-8AA2-CD1CC283075F}" destId="{BBEF6009-80CE-44B2-BE02-832925BBEB72}" srcOrd="0" destOrd="0" presId="urn:microsoft.com/office/officeart/2018/2/layout/IconVerticalSolidList"/>
    <dgm:cxn modelId="{AC98FB6F-52C5-4307-B8D9-059C0F5DE575}" type="presParOf" srcId="{A83D654E-3199-4382-8AA2-CD1CC283075F}" destId="{C01CF249-9CF3-48FA-A6C4-33B11792E216}" srcOrd="1" destOrd="0" presId="urn:microsoft.com/office/officeart/2018/2/layout/IconVerticalSolidList"/>
    <dgm:cxn modelId="{462AE961-7405-4B1B-BC8A-126009A5F489}" type="presParOf" srcId="{A83D654E-3199-4382-8AA2-CD1CC283075F}" destId="{63DD9F47-12D3-42E8-A992-3860AE891976}" srcOrd="2" destOrd="0" presId="urn:microsoft.com/office/officeart/2018/2/layout/IconVerticalSolidList"/>
    <dgm:cxn modelId="{164FCE2C-3F5C-4C09-82DF-A2B5FB9206CA}" type="presParOf" srcId="{A83D654E-3199-4382-8AA2-CD1CC283075F}" destId="{D3E5520C-6A30-41FA-BC87-5CB9F85A1459}" srcOrd="3" destOrd="0" presId="urn:microsoft.com/office/officeart/2018/2/layout/IconVerticalSolidList"/>
    <dgm:cxn modelId="{F66B82F8-F397-4B46-B619-9971630556FB}" type="presParOf" srcId="{A43D7263-C2BF-47E8-AFE7-2310D64B78E9}" destId="{4C93ABED-F7C8-409F-9FAE-AEA58BA4059C}" srcOrd="1" destOrd="0" presId="urn:microsoft.com/office/officeart/2018/2/layout/IconVerticalSolidList"/>
    <dgm:cxn modelId="{66C709A1-F0E2-4553-8FC3-AE780DB40889}" type="presParOf" srcId="{A43D7263-C2BF-47E8-AFE7-2310D64B78E9}" destId="{9059C3FE-69AF-4F20-9988-9CF399D29128}" srcOrd="2" destOrd="0" presId="urn:microsoft.com/office/officeart/2018/2/layout/IconVerticalSolidList"/>
    <dgm:cxn modelId="{BF4A6BEB-4CEB-41CB-8882-35EC96D7228F}" type="presParOf" srcId="{9059C3FE-69AF-4F20-9988-9CF399D29128}" destId="{03B97F6A-6D61-4830-A747-71EE72FE41EE}" srcOrd="0" destOrd="0" presId="urn:microsoft.com/office/officeart/2018/2/layout/IconVerticalSolidList"/>
    <dgm:cxn modelId="{F02618BB-B715-4531-BBCD-08531B850E1D}" type="presParOf" srcId="{9059C3FE-69AF-4F20-9988-9CF399D29128}" destId="{E987E2F6-BE3A-4BEF-8B49-5A8648803A1D}" srcOrd="1" destOrd="0" presId="urn:microsoft.com/office/officeart/2018/2/layout/IconVerticalSolidList"/>
    <dgm:cxn modelId="{915A1499-B605-4AE3-AB84-79DC50347141}" type="presParOf" srcId="{9059C3FE-69AF-4F20-9988-9CF399D29128}" destId="{F2B0774B-1268-46A2-928F-59C5DD591D29}" srcOrd="2" destOrd="0" presId="urn:microsoft.com/office/officeart/2018/2/layout/IconVerticalSolidList"/>
    <dgm:cxn modelId="{2CCA895C-3864-4DBF-8F7F-97D711021305}" type="presParOf" srcId="{9059C3FE-69AF-4F20-9988-9CF399D29128}" destId="{EEB2E6FD-76E9-4EA6-B8AE-D14EA81CE8DB}" srcOrd="3" destOrd="0" presId="urn:microsoft.com/office/officeart/2018/2/layout/IconVerticalSolidList"/>
    <dgm:cxn modelId="{63A65813-BA06-438B-A2BB-D0919AAB0951}" type="presParOf" srcId="{A43D7263-C2BF-47E8-AFE7-2310D64B78E9}" destId="{1821D861-4C7C-4281-B2FE-5A21E6A1AD86}" srcOrd="3" destOrd="0" presId="urn:microsoft.com/office/officeart/2018/2/layout/IconVerticalSolidList"/>
    <dgm:cxn modelId="{C23058D1-7B9F-415C-BDD8-A45161F3CDEA}" type="presParOf" srcId="{A43D7263-C2BF-47E8-AFE7-2310D64B78E9}" destId="{634EA5FF-913E-4500-B609-1D8E3647B3AA}" srcOrd="4" destOrd="0" presId="urn:microsoft.com/office/officeart/2018/2/layout/IconVerticalSolidList"/>
    <dgm:cxn modelId="{7D37F225-30AC-4FA1-9EC6-0E40FC0243B5}" type="presParOf" srcId="{634EA5FF-913E-4500-B609-1D8E3647B3AA}" destId="{EC2B0EDD-D992-4086-9868-8CEA9E63412B}" srcOrd="0" destOrd="0" presId="urn:microsoft.com/office/officeart/2018/2/layout/IconVerticalSolidList"/>
    <dgm:cxn modelId="{332F7093-5F3F-4D52-8E2F-26202D51E016}" type="presParOf" srcId="{634EA5FF-913E-4500-B609-1D8E3647B3AA}" destId="{5D71D8F6-7553-486A-8566-261265164962}" srcOrd="1" destOrd="0" presId="urn:microsoft.com/office/officeart/2018/2/layout/IconVerticalSolidList"/>
    <dgm:cxn modelId="{B5B87823-B87F-42B8-970D-BAAF6F6BAC35}" type="presParOf" srcId="{634EA5FF-913E-4500-B609-1D8E3647B3AA}" destId="{8BCF280A-229F-4B91-8DBF-A803415D58A3}" srcOrd="2" destOrd="0" presId="urn:microsoft.com/office/officeart/2018/2/layout/IconVerticalSolidList"/>
    <dgm:cxn modelId="{0602E79B-FD5D-4058-9691-EF0727498E6E}" type="presParOf" srcId="{634EA5FF-913E-4500-B609-1D8E3647B3AA}" destId="{98FA6544-BF49-4791-B269-4E31CDF0B90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720FC3D-26D9-42B0-B577-3CBC9F4501A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3DD2E0-5DC0-4838-A557-F2A3D3545AAA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 noProof="1"/>
            <a:t>Diese</a:t>
          </a:r>
          <a:r>
            <a:rPr lang="hu-HU" b="1" dirty="0"/>
            <a:t> App </a:t>
          </a:r>
          <a:r>
            <a:rPr lang="de-DE" b="0" dirty="0"/>
            <a:t>blendet eine </a:t>
          </a:r>
          <a:r>
            <a:rPr lang="de-DE" b="1" dirty="0"/>
            <a:t>Übersicht über Ihre Schnittstellen </a:t>
          </a:r>
          <a:r>
            <a:rPr lang="de-DE" b="0" dirty="0"/>
            <a:t>und die </a:t>
          </a:r>
          <a:r>
            <a:rPr lang="de-DE" b="1" dirty="0"/>
            <a:t>über </a:t>
          </a:r>
          <a:r>
            <a:rPr lang="de-DE" b="0" dirty="0"/>
            <a:t>sie</a:t>
          </a:r>
          <a:r>
            <a:rPr lang="de-DE" b="1" dirty="0"/>
            <a:t> verarbeiteten Nachrichten </a:t>
          </a:r>
          <a:r>
            <a:rPr lang="de-DE" b="0" dirty="0"/>
            <a:t>ein.</a:t>
          </a:r>
          <a:endParaRPr lang="en-US" b="1" dirty="0"/>
        </a:p>
      </dgm:t>
    </dgm:pt>
    <dgm:pt modelId="{8B86857B-4B1F-4A66-B469-3D02D71C9E38}" type="parTrans" cxnId="{08CF9A60-3108-4B6B-AE94-AD9C92B95002}">
      <dgm:prSet/>
      <dgm:spPr/>
      <dgm:t>
        <a:bodyPr/>
        <a:lstStyle/>
        <a:p>
          <a:endParaRPr lang="en-US"/>
        </a:p>
      </dgm:t>
    </dgm:pt>
    <dgm:pt modelId="{AABDB2B7-B907-424A-A80F-852C042F4E0A}" type="sibTrans" cxnId="{08CF9A60-3108-4B6B-AE94-AD9C92B95002}">
      <dgm:prSet/>
      <dgm:spPr/>
      <dgm:t>
        <a:bodyPr/>
        <a:lstStyle/>
        <a:p>
          <a:endParaRPr lang="en-US"/>
        </a:p>
      </dgm:t>
    </dgm:pt>
    <dgm:pt modelId="{23D2EEC9-E873-4F5C-8C50-4608766C369D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0" noProof="1"/>
            <a:t>Diese</a:t>
          </a:r>
          <a:r>
            <a:rPr lang="hu-HU" b="0" dirty="0"/>
            <a:t> App </a:t>
          </a:r>
          <a:r>
            <a:rPr lang="de-DE" b="1" dirty="0"/>
            <a:t>besteht aus drei Benutzungsoberflächen</a:t>
          </a:r>
          <a:r>
            <a:rPr lang="hu-HU" b="1" dirty="0"/>
            <a:t>:</a:t>
          </a:r>
          <a:endParaRPr lang="en-US" b="0" dirty="0"/>
        </a:p>
      </dgm:t>
    </dgm:pt>
    <dgm:pt modelId="{BDE019B6-007C-4FF0-A933-8BDDACDC94D0}" type="parTrans" cxnId="{3790393B-1ECF-4431-916E-3B7F5BAA29AA}">
      <dgm:prSet/>
      <dgm:spPr/>
      <dgm:t>
        <a:bodyPr/>
        <a:lstStyle/>
        <a:p>
          <a:endParaRPr lang="en-US"/>
        </a:p>
      </dgm:t>
    </dgm:pt>
    <dgm:pt modelId="{799FCB32-3983-4C5A-A433-27E28089BF3F}" type="sibTrans" cxnId="{3790393B-1ECF-4431-916E-3B7F5BAA29AA}">
      <dgm:prSet/>
      <dgm:spPr/>
      <dgm:t>
        <a:bodyPr/>
        <a:lstStyle/>
        <a:p>
          <a:endParaRPr lang="en-US"/>
        </a:p>
      </dgm:t>
    </dgm:pt>
    <dgm:pt modelId="{C03D2D61-1E18-4EB3-BA07-C7D4ECAA3108}" type="pres">
      <dgm:prSet presAssocID="{8720FC3D-26D9-42B0-B577-3CBC9F4501A8}" presName="root" presStyleCnt="0">
        <dgm:presLayoutVars>
          <dgm:dir/>
          <dgm:resizeHandles val="exact"/>
        </dgm:presLayoutVars>
      </dgm:prSet>
      <dgm:spPr/>
    </dgm:pt>
    <dgm:pt modelId="{7949905D-89F8-4649-A889-F735B804FDCB}" type="pres">
      <dgm:prSet presAssocID="{3A3DD2E0-5DC0-4838-A557-F2A3D3545AAA}" presName="compNode" presStyleCnt="0"/>
      <dgm:spPr/>
    </dgm:pt>
    <dgm:pt modelId="{4491D25B-C90D-42CA-BD9C-25004715FD68}" type="pres">
      <dgm:prSet presAssocID="{3A3DD2E0-5DC0-4838-A557-F2A3D3545AAA}" presName="bgRect" presStyleLbl="bgShp" presStyleIdx="0" presStyleCnt="2"/>
      <dgm:spPr/>
    </dgm:pt>
    <dgm:pt modelId="{E87E1B69-3616-40FF-8AB2-3DBD84FC16B7}" type="pres">
      <dgm:prSet presAssocID="{3A3DD2E0-5DC0-4838-A557-F2A3D3545AA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lyamatábra"/>
        </a:ext>
      </dgm:extLst>
    </dgm:pt>
    <dgm:pt modelId="{2F5041BE-CC8B-4BC5-8D3F-9D5759BBDD8F}" type="pres">
      <dgm:prSet presAssocID="{3A3DD2E0-5DC0-4838-A557-F2A3D3545AAA}" presName="spaceRect" presStyleCnt="0"/>
      <dgm:spPr/>
    </dgm:pt>
    <dgm:pt modelId="{D289502A-BDD7-4537-A2DD-F9818EC7F0D6}" type="pres">
      <dgm:prSet presAssocID="{3A3DD2E0-5DC0-4838-A557-F2A3D3545AAA}" presName="parTx" presStyleLbl="revTx" presStyleIdx="0" presStyleCnt="2">
        <dgm:presLayoutVars>
          <dgm:chMax val="0"/>
          <dgm:chPref val="0"/>
        </dgm:presLayoutVars>
      </dgm:prSet>
      <dgm:spPr/>
    </dgm:pt>
    <dgm:pt modelId="{F04B0644-F7C9-403A-88C0-CED65AC5C1FD}" type="pres">
      <dgm:prSet presAssocID="{AABDB2B7-B907-424A-A80F-852C042F4E0A}" presName="sibTrans" presStyleCnt="0"/>
      <dgm:spPr/>
    </dgm:pt>
    <dgm:pt modelId="{4F76DDFC-BE6F-4C4B-B1DC-860E31878686}" type="pres">
      <dgm:prSet presAssocID="{23D2EEC9-E873-4F5C-8C50-4608766C369D}" presName="compNode" presStyleCnt="0"/>
      <dgm:spPr/>
    </dgm:pt>
    <dgm:pt modelId="{41C84BB5-498E-4CED-BCC3-3939B3454773}" type="pres">
      <dgm:prSet presAssocID="{23D2EEC9-E873-4F5C-8C50-4608766C369D}" presName="bgRect" presStyleLbl="bgShp" presStyleIdx="1" presStyleCnt="2"/>
      <dgm:spPr/>
    </dgm:pt>
    <dgm:pt modelId="{7E11CBA4-2B6E-479E-8C1D-327D63D98122}" type="pres">
      <dgm:prSet presAssocID="{23D2EEC9-E873-4F5C-8C50-4608766C369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pa"/>
        </a:ext>
      </dgm:extLst>
    </dgm:pt>
    <dgm:pt modelId="{521CA836-2554-4B07-BB9E-5C011A924067}" type="pres">
      <dgm:prSet presAssocID="{23D2EEC9-E873-4F5C-8C50-4608766C369D}" presName="spaceRect" presStyleCnt="0"/>
      <dgm:spPr/>
    </dgm:pt>
    <dgm:pt modelId="{411B27FD-EAE4-4408-9E32-0CBA52FDE782}" type="pres">
      <dgm:prSet presAssocID="{23D2EEC9-E873-4F5C-8C50-4608766C369D}" presName="parTx" presStyleLbl="revTx" presStyleIdx="1" presStyleCnt="2" custScaleX="52756" custLinFactNeighborX="-24015" custLinFactNeighborY="1989">
        <dgm:presLayoutVars>
          <dgm:chMax val="0"/>
          <dgm:chPref val="0"/>
        </dgm:presLayoutVars>
      </dgm:prSet>
      <dgm:spPr/>
    </dgm:pt>
  </dgm:ptLst>
  <dgm:cxnLst>
    <dgm:cxn modelId="{BB9E7620-9B72-4F0E-8843-FC4B909B5021}" type="presOf" srcId="{8720FC3D-26D9-42B0-B577-3CBC9F4501A8}" destId="{C03D2D61-1E18-4EB3-BA07-C7D4ECAA3108}" srcOrd="0" destOrd="0" presId="urn:microsoft.com/office/officeart/2018/2/layout/IconVerticalSolidList"/>
    <dgm:cxn modelId="{3790393B-1ECF-4431-916E-3B7F5BAA29AA}" srcId="{8720FC3D-26D9-42B0-B577-3CBC9F4501A8}" destId="{23D2EEC9-E873-4F5C-8C50-4608766C369D}" srcOrd="1" destOrd="0" parTransId="{BDE019B6-007C-4FF0-A933-8BDDACDC94D0}" sibTransId="{799FCB32-3983-4C5A-A433-27E28089BF3F}"/>
    <dgm:cxn modelId="{08CF9A60-3108-4B6B-AE94-AD9C92B95002}" srcId="{8720FC3D-26D9-42B0-B577-3CBC9F4501A8}" destId="{3A3DD2E0-5DC0-4838-A557-F2A3D3545AAA}" srcOrd="0" destOrd="0" parTransId="{8B86857B-4B1F-4A66-B469-3D02D71C9E38}" sibTransId="{AABDB2B7-B907-424A-A80F-852C042F4E0A}"/>
    <dgm:cxn modelId="{FEA4C650-82AF-4319-9D5D-1EBA0B207CED}" type="presOf" srcId="{3A3DD2E0-5DC0-4838-A557-F2A3D3545AAA}" destId="{D289502A-BDD7-4537-A2DD-F9818EC7F0D6}" srcOrd="0" destOrd="0" presId="urn:microsoft.com/office/officeart/2018/2/layout/IconVerticalSolidList"/>
    <dgm:cxn modelId="{509C17DF-F640-4FB6-99F3-F877C87A891B}" type="presOf" srcId="{23D2EEC9-E873-4F5C-8C50-4608766C369D}" destId="{411B27FD-EAE4-4408-9E32-0CBA52FDE782}" srcOrd="0" destOrd="0" presId="urn:microsoft.com/office/officeart/2018/2/layout/IconVerticalSolidList"/>
    <dgm:cxn modelId="{295E1253-FB06-4B5A-A6B4-6D45F9068FF5}" type="presParOf" srcId="{C03D2D61-1E18-4EB3-BA07-C7D4ECAA3108}" destId="{7949905D-89F8-4649-A889-F735B804FDCB}" srcOrd="0" destOrd="0" presId="urn:microsoft.com/office/officeart/2018/2/layout/IconVerticalSolidList"/>
    <dgm:cxn modelId="{576C3D75-C9D5-489F-B9D7-8B1ADC5BCD4F}" type="presParOf" srcId="{7949905D-89F8-4649-A889-F735B804FDCB}" destId="{4491D25B-C90D-42CA-BD9C-25004715FD68}" srcOrd="0" destOrd="0" presId="urn:microsoft.com/office/officeart/2018/2/layout/IconVerticalSolidList"/>
    <dgm:cxn modelId="{3461C79A-6CBB-47AB-B375-C5582AB4F198}" type="presParOf" srcId="{7949905D-89F8-4649-A889-F735B804FDCB}" destId="{E87E1B69-3616-40FF-8AB2-3DBD84FC16B7}" srcOrd="1" destOrd="0" presId="urn:microsoft.com/office/officeart/2018/2/layout/IconVerticalSolidList"/>
    <dgm:cxn modelId="{1D4D1472-68FF-45AD-BD70-C444DFEE265E}" type="presParOf" srcId="{7949905D-89F8-4649-A889-F735B804FDCB}" destId="{2F5041BE-CC8B-4BC5-8D3F-9D5759BBDD8F}" srcOrd="2" destOrd="0" presId="urn:microsoft.com/office/officeart/2018/2/layout/IconVerticalSolidList"/>
    <dgm:cxn modelId="{259349A1-C29F-4D9A-931F-B3AA5320A8B7}" type="presParOf" srcId="{7949905D-89F8-4649-A889-F735B804FDCB}" destId="{D289502A-BDD7-4537-A2DD-F9818EC7F0D6}" srcOrd="3" destOrd="0" presId="urn:microsoft.com/office/officeart/2018/2/layout/IconVerticalSolidList"/>
    <dgm:cxn modelId="{18E6ECDE-D98C-4D69-A5FA-F4A5D6B9CB19}" type="presParOf" srcId="{C03D2D61-1E18-4EB3-BA07-C7D4ECAA3108}" destId="{F04B0644-F7C9-403A-88C0-CED65AC5C1FD}" srcOrd="1" destOrd="0" presId="urn:microsoft.com/office/officeart/2018/2/layout/IconVerticalSolidList"/>
    <dgm:cxn modelId="{475DAB75-433B-4141-A406-8884401D0D90}" type="presParOf" srcId="{C03D2D61-1E18-4EB3-BA07-C7D4ECAA3108}" destId="{4F76DDFC-BE6F-4C4B-B1DC-860E31878686}" srcOrd="2" destOrd="0" presId="urn:microsoft.com/office/officeart/2018/2/layout/IconVerticalSolidList"/>
    <dgm:cxn modelId="{C151DC01-F98F-4D65-BF14-8E46451AA99A}" type="presParOf" srcId="{4F76DDFC-BE6F-4C4B-B1DC-860E31878686}" destId="{41C84BB5-498E-4CED-BCC3-3939B3454773}" srcOrd="0" destOrd="0" presId="urn:microsoft.com/office/officeart/2018/2/layout/IconVerticalSolidList"/>
    <dgm:cxn modelId="{EEA25F2A-EA21-4BC3-9768-2C88602B7D1A}" type="presParOf" srcId="{4F76DDFC-BE6F-4C4B-B1DC-860E31878686}" destId="{7E11CBA4-2B6E-479E-8C1D-327D63D98122}" srcOrd="1" destOrd="0" presId="urn:microsoft.com/office/officeart/2018/2/layout/IconVerticalSolidList"/>
    <dgm:cxn modelId="{E1367884-C1F9-40EF-95C5-648FCD3E77B7}" type="presParOf" srcId="{4F76DDFC-BE6F-4C4B-B1DC-860E31878686}" destId="{521CA836-2554-4B07-BB9E-5C011A924067}" srcOrd="2" destOrd="0" presId="urn:microsoft.com/office/officeart/2018/2/layout/IconVerticalSolidList"/>
    <dgm:cxn modelId="{5EDD3B05-AC04-4BC2-8F31-A718BA3D953A}" type="presParOf" srcId="{4F76DDFC-BE6F-4C4B-B1DC-860E31878686}" destId="{411B27FD-EAE4-4408-9E32-0CBA52FDE78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0.xml><?xml version="1.0" encoding="utf-8"?>
<dgm:dataModel xmlns:dgm="http://schemas.openxmlformats.org/drawingml/2006/diagram" xmlns:a="http://schemas.openxmlformats.org/drawingml/2006/main">
  <dgm:ptLst>
    <dgm:pt modelId="{8720FC3D-26D9-42B0-B577-3CBC9F4501A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3DD2E0-5DC0-4838-A557-F2A3D3545AAA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Dieser </a:t>
          </a:r>
          <a:r>
            <a:rPr lang="de-DE" b="1" dirty="0"/>
            <a:t>TransientProvider</a:t>
          </a:r>
          <a:r>
            <a:rPr lang="de-DE" dirty="0"/>
            <a:t> </a:t>
          </a:r>
          <a:r>
            <a:rPr lang="de-DE" b="1" dirty="0"/>
            <a:t>liefert die Daten zur Kostenstelle</a:t>
          </a:r>
          <a:r>
            <a:rPr lang="de-DE" dirty="0"/>
            <a:t> </a:t>
          </a:r>
          <a:r>
            <a:rPr lang="de-DE" b="1" dirty="0"/>
            <a:t>für die</a:t>
          </a:r>
          <a:r>
            <a:rPr lang="de-DE" dirty="0"/>
            <a:t> </a:t>
          </a:r>
          <a:r>
            <a:rPr lang="de-DE" b="1" dirty="0"/>
            <a:t>Rechnungslegung</a:t>
          </a:r>
          <a:r>
            <a:rPr lang="de-DE" dirty="0"/>
            <a:t> in der Anwendungskomponente Gemeinkosten-Controlling (CO-OM).</a:t>
          </a:r>
          <a:endParaRPr lang="de-DE" noProof="0" dirty="0"/>
        </a:p>
      </dgm:t>
    </dgm:pt>
    <dgm:pt modelId="{8B86857B-4B1F-4A66-B469-3D02D71C9E38}" type="parTrans" cxnId="{08CF9A60-3108-4B6B-AE94-AD9C92B95002}">
      <dgm:prSet/>
      <dgm:spPr/>
      <dgm:t>
        <a:bodyPr/>
        <a:lstStyle/>
        <a:p>
          <a:endParaRPr lang="en-US"/>
        </a:p>
      </dgm:t>
    </dgm:pt>
    <dgm:pt modelId="{AABDB2B7-B907-424A-A80F-852C042F4E0A}" type="sibTrans" cxnId="{08CF9A60-3108-4B6B-AE94-AD9C92B95002}">
      <dgm:prSet/>
      <dgm:spPr/>
      <dgm:t>
        <a:bodyPr/>
        <a:lstStyle/>
        <a:p>
          <a:endParaRPr lang="en-US"/>
        </a:p>
      </dgm:t>
    </dgm:pt>
    <dgm:pt modelId="{C03D2D61-1E18-4EB3-BA07-C7D4ECAA3108}" type="pres">
      <dgm:prSet presAssocID="{8720FC3D-26D9-42B0-B577-3CBC9F4501A8}" presName="root" presStyleCnt="0">
        <dgm:presLayoutVars>
          <dgm:dir/>
          <dgm:resizeHandles val="exact"/>
        </dgm:presLayoutVars>
      </dgm:prSet>
      <dgm:spPr/>
    </dgm:pt>
    <dgm:pt modelId="{7949905D-89F8-4649-A889-F735B804FDCB}" type="pres">
      <dgm:prSet presAssocID="{3A3DD2E0-5DC0-4838-A557-F2A3D3545AAA}" presName="compNode" presStyleCnt="0"/>
      <dgm:spPr/>
    </dgm:pt>
    <dgm:pt modelId="{4491D25B-C90D-42CA-BD9C-25004715FD68}" type="pres">
      <dgm:prSet presAssocID="{3A3DD2E0-5DC0-4838-A557-F2A3D3545AAA}" presName="bgRect" presStyleLbl="bgShp" presStyleIdx="0" presStyleCnt="1"/>
      <dgm:spPr/>
    </dgm:pt>
    <dgm:pt modelId="{E87E1B69-3616-40FF-8AB2-3DBD84FC16B7}" type="pres">
      <dgm:prSet presAssocID="{3A3DD2E0-5DC0-4838-A557-F2A3D3545AAA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lyamatábra"/>
        </a:ext>
      </dgm:extLst>
    </dgm:pt>
    <dgm:pt modelId="{2F5041BE-CC8B-4BC5-8D3F-9D5759BBDD8F}" type="pres">
      <dgm:prSet presAssocID="{3A3DD2E0-5DC0-4838-A557-F2A3D3545AAA}" presName="spaceRect" presStyleCnt="0"/>
      <dgm:spPr/>
    </dgm:pt>
    <dgm:pt modelId="{D289502A-BDD7-4537-A2DD-F9818EC7F0D6}" type="pres">
      <dgm:prSet presAssocID="{3A3DD2E0-5DC0-4838-A557-F2A3D3545AAA}" presName="parTx" presStyleLbl="revTx" presStyleIdx="0" presStyleCnt="1" custScaleY="109141">
        <dgm:presLayoutVars>
          <dgm:chMax val="0"/>
          <dgm:chPref val="0"/>
        </dgm:presLayoutVars>
      </dgm:prSet>
      <dgm:spPr/>
    </dgm:pt>
  </dgm:ptLst>
  <dgm:cxnLst>
    <dgm:cxn modelId="{BB9E7620-9B72-4F0E-8843-FC4B909B5021}" type="presOf" srcId="{8720FC3D-26D9-42B0-B577-3CBC9F4501A8}" destId="{C03D2D61-1E18-4EB3-BA07-C7D4ECAA3108}" srcOrd="0" destOrd="0" presId="urn:microsoft.com/office/officeart/2018/2/layout/IconVerticalSolidList"/>
    <dgm:cxn modelId="{08CF9A60-3108-4B6B-AE94-AD9C92B95002}" srcId="{8720FC3D-26D9-42B0-B577-3CBC9F4501A8}" destId="{3A3DD2E0-5DC0-4838-A557-F2A3D3545AAA}" srcOrd="0" destOrd="0" parTransId="{8B86857B-4B1F-4A66-B469-3D02D71C9E38}" sibTransId="{AABDB2B7-B907-424A-A80F-852C042F4E0A}"/>
    <dgm:cxn modelId="{FEA4C650-82AF-4319-9D5D-1EBA0B207CED}" type="presOf" srcId="{3A3DD2E0-5DC0-4838-A557-F2A3D3545AAA}" destId="{D289502A-BDD7-4537-A2DD-F9818EC7F0D6}" srcOrd="0" destOrd="0" presId="urn:microsoft.com/office/officeart/2018/2/layout/IconVerticalSolidList"/>
    <dgm:cxn modelId="{295E1253-FB06-4B5A-A6B4-6D45F9068FF5}" type="presParOf" srcId="{C03D2D61-1E18-4EB3-BA07-C7D4ECAA3108}" destId="{7949905D-89F8-4649-A889-F735B804FDCB}" srcOrd="0" destOrd="0" presId="urn:microsoft.com/office/officeart/2018/2/layout/IconVerticalSolidList"/>
    <dgm:cxn modelId="{576C3D75-C9D5-489F-B9D7-8B1ADC5BCD4F}" type="presParOf" srcId="{7949905D-89F8-4649-A889-F735B804FDCB}" destId="{4491D25B-C90D-42CA-BD9C-25004715FD68}" srcOrd="0" destOrd="0" presId="urn:microsoft.com/office/officeart/2018/2/layout/IconVerticalSolidList"/>
    <dgm:cxn modelId="{3461C79A-6CBB-47AB-B375-C5582AB4F198}" type="presParOf" srcId="{7949905D-89F8-4649-A889-F735B804FDCB}" destId="{E87E1B69-3616-40FF-8AB2-3DBD84FC16B7}" srcOrd="1" destOrd="0" presId="urn:microsoft.com/office/officeart/2018/2/layout/IconVerticalSolidList"/>
    <dgm:cxn modelId="{1D4D1472-68FF-45AD-BD70-C444DFEE265E}" type="presParOf" srcId="{7949905D-89F8-4649-A889-F735B804FDCB}" destId="{2F5041BE-CC8B-4BC5-8D3F-9D5759BBDD8F}" srcOrd="2" destOrd="0" presId="urn:microsoft.com/office/officeart/2018/2/layout/IconVerticalSolidList"/>
    <dgm:cxn modelId="{259349A1-C29F-4D9A-931F-B3AA5320A8B7}" type="presParOf" srcId="{7949905D-89F8-4649-A889-F735B804FDCB}" destId="{D289502A-BDD7-4537-A2DD-F9818EC7F0D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1.xml><?xml version="1.0" encoding="utf-8"?>
<dgm:dataModel xmlns:dgm="http://schemas.openxmlformats.org/drawingml/2006/diagram" xmlns:a="http://schemas.openxmlformats.org/drawingml/2006/main">
  <dgm:ptLst>
    <dgm:pt modelId="{8720FC3D-26D9-42B0-B577-3CBC9F4501A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3DD2E0-5DC0-4838-A557-F2A3D3545AAA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 i="1" dirty="0"/>
            <a:t>Innenaufträge</a:t>
          </a:r>
          <a:r>
            <a:rPr lang="de-DE" dirty="0"/>
            <a:t> dienen in der Regel der </a:t>
          </a:r>
          <a:r>
            <a:rPr lang="de-DE" b="1" dirty="0"/>
            <a:t>Planung</a:t>
          </a:r>
          <a:r>
            <a:rPr lang="de-DE" dirty="0"/>
            <a:t>, </a:t>
          </a:r>
          <a:r>
            <a:rPr lang="de-DE" b="1" dirty="0"/>
            <a:t>Sammlung</a:t>
          </a:r>
          <a:r>
            <a:rPr lang="de-DE" dirty="0"/>
            <a:t> und </a:t>
          </a:r>
          <a:r>
            <a:rPr lang="de-DE" b="1" dirty="0"/>
            <a:t>Abrechnung</a:t>
          </a:r>
          <a:r>
            <a:rPr lang="de-DE" dirty="0"/>
            <a:t> </a:t>
          </a:r>
          <a:r>
            <a:rPr lang="de-DE" b="1" dirty="0"/>
            <a:t>der Kosten</a:t>
          </a:r>
          <a:r>
            <a:rPr lang="de-DE" dirty="0"/>
            <a:t> </a:t>
          </a:r>
          <a:r>
            <a:rPr lang="de-DE" b="1" dirty="0"/>
            <a:t>innerbetrieblicher</a:t>
          </a:r>
          <a:r>
            <a:rPr lang="de-DE" dirty="0"/>
            <a:t> </a:t>
          </a:r>
          <a:r>
            <a:rPr lang="de-DE" b="1" dirty="0"/>
            <a:t>Maßnahmen</a:t>
          </a:r>
          <a:r>
            <a:rPr lang="de-DE" dirty="0"/>
            <a:t> und </a:t>
          </a:r>
          <a:r>
            <a:rPr lang="de-DE" b="1" dirty="0"/>
            <a:t>Aufgaben</a:t>
          </a:r>
          <a:r>
            <a:rPr lang="de-DE" dirty="0"/>
            <a:t>.</a:t>
          </a:r>
          <a:endParaRPr lang="de-DE" noProof="0" dirty="0"/>
        </a:p>
      </dgm:t>
    </dgm:pt>
    <dgm:pt modelId="{8B86857B-4B1F-4A66-B469-3D02D71C9E38}" type="parTrans" cxnId="{08CF9A60-3108-4B6B-AE94-AD9C92B95002}">
      <dgm:prSet/>
      <dgm:spPr/>
      <dgm:t>
        <a:bodyPr/>
        <a:lstStyle/>
        <a:p>
          <a:endParaRPr lang="en-US"/>
        </a:p>
      </dgm:t>
    </dgm:pt>
    <dgm:pt modelId="{AABDB2B7-B907-424A-A80F-852C042F4E0A}" type="sibTrans" cxnId="{08CF9A60-3108-4B6B-AE94-AD9C92B95002}">
      <dgm:prSet/>
      <dgm:spPr/>
      <dgm:t>
        <a:bodyPr/>
        <a:lstStyle/>
        <a:p>
          <a:endParaRPr lang="en-US"/>
        </a:p>
      </dgm:t>
    </dgm:pt>
    <dgm:pt modelId="{C03D2D61-1E18-4EB3-BA07-C7D4ECAA3108}" type="pres">
      <dgm:prSet presAssocID="{8720FC3D-26D9-42B0-B577-3CBC9F4501A8}" presName="root" presStyleCnt="0">
        <dgm:presLayoutVars>
          <dgm:dir/>
          <dgm:resizeHandles val="exact"/>
        </dgm:presLayoutVars>
      </dgm:prSet>
      <dgm:spPr/>
    </dgm:pt>
    <dgm:pt modelId="{7949905D-89F8-4649-A889-F735B804FDCB}" type="pres">
      <dgm:prSet presAssocID="{3A3DD2E0-5DC0-4838-A557-F2A3D3545AAA}" presName="compNode" presStyleCnt="0"/>
      <dgm:spPr/>
    </dgm:pt>
    <dgm:pt modelId="{4491D25B-C90D-42CA-BD9C-25004715FD68}" type="pres">
      <dgm:prSet presAssocID="{3A3DD2E0-5DC0-4838-A557-F2A3D3545AAA}" presName="bgRect" presStyleLbl="bgShp" presStyleIdx="0" presStyleCnt="1"/>
      <dgm:spPr/>
    </dgm:pt>
    <dgm:pt modelId="{E87E1B69-3616-40FF-8AB2-3DBD84FC16B7}" type="pres">
      <dgm:prSet presAssocID="{3A3DD2E0-5DC0-4838-A557-F2A3D3545AAA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lyamatábra"/>
        </a:ext>
      </dgm:extLst>
    </dgm:pt>
    <dgm:pt modelId="{2F5041BE-CC8B-4BC5-8D3F-9D5759BBDD8F}" type="pres">
      <dgm:prSet presAssocID="{3A3DD2E0-5DC0-4838-A557-F2A3D3545AAA}" presName="spaceRect" presStyleCnt="0"/>
      <dgm:spPr/>
    </dgm:pt>
    <dgm:pt modelId="{D289502A-BDD7-4537-A2DD-F9818EC7F0D6}" type="pres">
      <dgm:prSet presAssocID="{3A3DD2E0-5DC0-4838-A557-F2A3D3545AAA}" presName="parTx" presStyleLbl="revTx" presStyleIdx="0" presStyleCnt="1" custScaleY="109141">
        <dgm:presLayoutVars>
          <dgm:chMax val="0"/>
          <dgm:chPref val="0"/>
        </dgm:presLayoutVars>
      </dgm:prSet>
      <dgm:spPr/>
    </dgm:pt>
  </dgm:ptLst>
  <dgm:cxnLst>
    <dgm:cxn modelId="{BB9E7620-9B72-4F0E-8843-FC4B909B5021}" type="presOf" srcId="{8720FC3D-26D9-42B0-B577-3CBC9F4501A8}" destId="{C03D2D61-1E18-4EB3-BA07-C7D4ECAA3108}" srcOrd="0" destOrd="0" presId="urn:microsoft.com/office/officeart/2018/2/layout/IconVerticalSolidList"/>
    <dgm:cxn modelId="{08CF9A60-3108-4B6B-AE94-AD9C92B95002}" srcId="{8720FC3D-26D9-42B0-B577-3CBC9F4501A8}" destId="{3A3DD2E0-5DC0-4838-A557-F2A3D3545AAA}" srcOrd="0" destOrd="0" parTransId="{8B86857B-4B1F-4A66-B469-3D02D71C9E38}" sibTransId="{AABDB2B7-B907-424A-A80F-852C042F4E0A}"/>
    <dgm:cxn modelId="{FEA4C650-82AF-4319-9D5D-1EBA0B207CED}" type="presOf" srcId="{3A3DD2E0-5DC0-4838-A557-F2A3D3545AAA}" destId="{D289502A-BDD7-4537-A2DD-F9818EC7F0D6}" srcOrd="0" destOrd="0" presId="urn:microsoft.com/office/officeart/2018/2/layout/IconVerticalSolidList"/>
    <dgm:cxn modelId="{295E1253-FB06-4B5A-A6B4-6D45F9068FF5}" type="presParOf" srcId="{C03D2D61-1E18-4EB3-BA07-C7D4ECAA3108}" destId="{7949905D-89F8-4649-A889-F735B804FDCB}" srcOrd="0" destOrd="0" presId="urn:microsoft.com/office/officeart/2018/2/layout/IconVerticalSolidList"/>
    <dgm:cxn modelId="{576C3D75-C9D5-489F-B9D7-8B1ADC5BCD4F}" type="presParOf" srcId="{7949905D-89F8-4649-A889-F735B804FDCB}" destId="{4491D25B-C90D-42CA-BD9C-25004715FD68}" srcOrd="0" destOrd="0" presId="urn:microsoft.com/office/officeart/2018/2/layout/IconVerticalSolidList"/>
    <dgm:cxn modelId="{3461C79A-6CBB-47AB-B375-C5582AB4F198}" type="presParOf" srcId="{7949905D-89F8-4649-A889-F735B804FDCB}" destId="{E87E1B69-3616-40FF-8AB2-3DBD84FC16B7}" srcOrd="1" destOrd="0" presId="urn:microsoft.com/office/officeart/2018/2/layout/IconVerticalSolidList"/>
    <dgm:cxn modelId="{1D4D1472-68FF-45AD-BD70-C444DFEE265E}" type="presParOf" srcId="{7949905D-89F8-4649-A889-F735B804FDCB}" destId="{2F5041BE-CC8B-4BC5-8D3F-9D5759BBDD8F}" srcOrd="2" destOrd="0" presId="urn:microsoft.com/office/officeart/2018/2/layout/IconVerticalSolidList"/>
    <dgm:cxn modelId="{259349A1-C29F-4D9A-931F-B3AA5320A8B7}" type="presParOf" srcId="{7949905D-89F8-4649-A889-F735B804FDCB}" destId="{D289502A-BDD7-4537-A2DD-F9818EC7F0D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2.xml><?xml version="1.0" encoding="utf-8"?>
<dgm:dataModel xmlns:dgm="http://schemas.openxmlformats.org/drawingml/2006/diagram" xmlns:a="http://schemas.openxmlformats.org/drawingml/2006/main">
  <dgm:ptLst>
    <dgm:pt modelId="{FFC5A3C8-03BF-42E5-B79C-190F0B32500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AC4CAB-EF4B-447A-8DD3-23F8C6596711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 dirty="0"/>
            <a:t>Intercompany-Matching und -Abstimmung (</a:t>
          </a:r>
          <a:r>
            <a:rPr lang="de-DE" b="1" i="1" dirty="0"/>
            <a:t>ICMR</a:t>
          </a:r>
          <a:r>
            <a:rPr lang="de-DE" b="1" dirty="0"/>
            <a:t> - Intercompany Matching and Reconciliation)</a:t>
          </a:r>
          <a:r>
            <a:rPr lang="de-DE" dirty="0"/>
            <a:t> wurde eingeführt, um Ihre </a:t>
          </a:r>
          <a:r>
            <a:rPr lang="de-DE" b="1" dirty="0"/>
            <a:t>Intercompany-Abstimmungsprozesse</a:t>
          </a:r>
          <a:r>
            <a:rPr lang="de-DE" dirty="0"/>
            <a:t> vom Gesellschaftsabschluss zum Konzernabschluss </a:t>
          </a:r>
          <a:r>
            <a:rPr lang="de-DE" b="1" dirty="0"/>
            <a:t>zu beschleunigen</a:t>
          </a:r>
          <a:r>
            <a:rPr lang="de-DE" dirty="0"/>
            <a:t>.</a:t>
          </a:r>
          <a:endParaRPr lang="en-US" dirty="0"/>
        </a:p>
      </dgm:t>
    </dgm:pt>
    <dgm:pt modelId="{05A87283-F924-4B34-93C8-53237DE1312C}" type="parTrans" cxnId="{AF3C3A6F-F625-487C-94CF-B6B9C5D43B27}">
      <dgm:prSet/>
      <dgm:spPr/>
      <dgm:t>
        <a:bodyPr/>
        <a:lstStyle/>
        <a:p>
          <a:endParaRPr lang="en-US"/>
        </a:p>
      </dgm:t>
    </dgm:pt>
    <dgm:pt modelId="{8BC84D78-88CA-4A77-BFF1-6ECE50BE7892}" type="sibTrans" cxnId="{AF3C3A6F-F625-487C-94CF-B6B9C5D43B27}">
      <dgm:prSet/>
      <dgm:spPr/>
      <dgm:t>
        <a:bodyPr/>
        <a:lstStyle/>
        <a:p>
          <a:endParaRPr lang="en-US"/>
        </a:p>
      </dgm:t>
    </dgm:pt>
    <dgm:pt modelId="{8D2CA36F-36F1-43EA-A2FA-043D81517E74}" type="pres">
      <dgm:prSet presAssocID="{FFC5A3C8-03BF-42E5-B79C-190F0B325000}" presName="root" presStyleCnt="0">
        <dgm:presLayoutVars>
          <dgm:dir/>
          <dgm:resizeHandles val="exact"/>
        </dgm:presLayoutVars>
      </dgm:prSet>
      <dgm:spPr/>
    </dgm:pt>
    <dgm:pt modelId="{F5C1F289-32A2-41AB-8DD1-25772CE2DA1E}" type="pres">
      <dgm:prSet presAssocID="{B9AC4CAB-EF4B-447A-8DD3-23F8C6596711}" presName="compNode" presStyleCnt="0"/>
      <dgm:spPr/>
    </dgm:pt>
    <dgm:pt modelId="{718947F2-B47B-4813-ACC0-9732EB222F48}" type="pres">
      <dgm:prSet presAssocID="{B9AC4CAB-EF4B-447A-8DD3-23F8C6596711}" presName="bgRect" presStyleLbl="bgShp" presStyleIdx="0" presStyleCnt="1" custScaleY="205148"/>
      <dgm:spPr/>
    </dgm:pt>
    <dgm:pt modelId="{A08C4200-3EB2-40B3-AF9F-F6A4A8082580}" type="pres">
      <dgm:prSet presAssocID="{B9AC4CAB-EF4B-447A-8DD3-23F8C6596711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zámítógép"/>
        </a:ext>
      </dgm:extLst>
    </dgm:pt>
    <dgm:pt modelId="{1D95A02B-EBCE-40FB-83D6-0F5733379FE2}" type="pres">
      <dgm:prSet presAssocID="{B9AC4CAB-EF4B-447A-8DD3-23F8C6596711}" presName="spaceRect" presStyleCnt="0"/>
      <dgm:spPr/>
    </dgm:pt>
    <dgm:pt modelId="{1FEE6EA8-2210-4D3E-AF84-0A9131807659}" type="pres">
      <dgm:prSet presAssocID="{B9AC4CAB-EF4B-447A-8DD3-23F8C6596711}" presName="parTx" presStyleLbl="revTx" presStyleIdx="0" presStyleCnt="1" custScaleY="186524">
        <dgm:presLayoutVars>
          <dgm:chMax val="0"/>
          <dgm:chPref val="0"/>
        </dgm:presLayoutVars>
      </dgm:prSet>
      <dgm:spPr/>
    </dgm:pt>
  </dgm:ptLst>
  <dgm:cxnLst>
    <dgm:cxn modelId="{C4601429-BB76-4108-84EF-6E177DD0B5FB}" type="presOf" srcId="{FFC5A3C8-03BF-42E5-B79C-190F0B325000}" destId="{8D2CA36F-36F1-43EA-A2FA-043D81517E74}" srcOrd="0" destOrd="0" presId="urn:microsoft.com/office/officeart/2018/2/layout/IconVerticalSolidList"/>
    <dgm:cxn modelId="{AF3C3A6F-F625-487C-94CF-B6B9C5D43B27}" srcId="{FFC5A3C8-03BF-42E5-B79C-190F0B325000}" destId="{B9AC4CAB-EF4B-447A-8DD3-23F8C6596711}" srcOrd="0" destOrd="0" parTransId="{05A87283-F924-4B34-93C8-53237DE1312C}" sibTransId="{8BC84D78-88CA-4A77-BFF1-6ECE50BE7892}"/>
    <dgm:cxn modelId="{BEBD35EE-9358-46A0-9E45-D1C4BD300612}" type="presOf" srcId="{B9AC4CAB-EF4B-447A-8DD3-23F8C6596711}" destId="{1FEE6EA8-2210-4D3E-AF84-0A9131807659}" srcOrd="0" destOrd="0" presId="urn:microsoft.com/office/officeart/2018/2/layout/IconVerticalSolidList"/>
    <dgm:cxn modelId="{529733E5-EA45-4AC9-B2BB-8D6DD24F8800}" type="presParOf" srcId="{8D2CA36F-36F1-43EA-A2FA-043D81517E74}" destId="{F5C1F289-32A2-41AB-8DD1-25772CE2DA1E}" srcOrd="0" destOrd="0" presId="urn:microsoft.com/office/officeart/2018/2/layout/IconVerticalSolidList"/>
    <dgm:cxn modelId="{16558831-297C-49D5-9631-25C6D814B51B}" type="presParOf" srcId="{F5C1F289-32A2-41AB-8DD1-25772CE2DA1E}" destId="{718947F2-B47B-4813-ACC0-9732EB222F48}" srcOrd="0" destOrd="0" presId="urn:microsoft.com/office/officeart/2018/2/layout/IconVerticalSolidList"/>
    <dgm:cxn modelId="{548F3D5F-0831-4900-B58D-EF9FB221F01A}" type="presParOf" srcId="{F5C1F289-32A2-41AB-8DD1-25772CE2DA1E}" destId="{A08C4200-3EB2-40B3-AF9F-F6A4A8082580}" srcOrd="1" destOrd="0" presId="urn:microsoft.com/office/officeart/2018/2/layout/IconVerticalSolidList"/>
    <dgm:cxn modelId="{CAABA285-CD4D-47D2-B6A9-0255A982885F}" type="presParOf" srcId="{F5C1F289-32A2-41AB-8DD1-25772CE2DA1E}" destId="{1D95A02B-EBCE-40FB-83D6-0F5733379FE2}" srcOrd="2" destOrd="0" presId="urn:microsoft.com/office/officeart/2018/2/layout/IconVerticalSolidList"/>
    <dgm:cxn modelId="{31283C2E-4A12-45FC-884B-5CE4F6CCE8BE}" type="presParOf" srcId="{F5C1F289-32A2-41AB-8DD1-25772CE2DA1E}" destId="{1FEE6EA8-2210-4D3E-AF84-0A913180765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3.xml><?xml version="1.0" encoding="utf-8"?>
<dgm:dataModel xmlns:dgm="http://schemas.openxmlformats.org/drawingml/2006/diagram" xmlns:a="http://schemas.openxmlformats.org/drawingml/2006/main">
  <dgm:ptLst>
    <dgm:pt modelId="{FFC5A3C8-03BF-42E5-B79C-190F0B32500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AC4CAB-EF4B-447A-8DD3-23F8C6596711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 dirty="0"/>
            <a:t>Mit dieser App</a:t>
          </a:r>
          <a:r>
            <a:rPr lang="de-DE" dirty="0"/>
            <a:t> können Sie den </a:t>
          </a:r>
          <a:r>
            <a:rPr lang="de-DE" b="1" dirty="0"/>
            <a:t>Matching-Status der Einzelpostenebene</a:t>
          </a:r>
          <a:r>
            <a:rPr lang="de-DE" dirty="0"/>
            <a:t> und den </a:t>
          </a:r>
          <a:r>
            <a:rPr lang="de-DE" b="1" dirty="0"/>
            <a:t>Aggregationsebenen-Abstimmungsstatus für die führende Anzeigegruppe</a:t>
          </a:r>
          <a:r>
            <a:rPr lang="de-DE" dirty="0"/>
            <a:t> sowie den führenden Betrag Ihrer angegebenen Abstimmungsfälle, Geschäftsjahre/Perioden und Organisationseinheiten </a:t>
          </a:r>
          <a:r>
            <a:rPr lang="de-DE" b="1" dirty="0"/>
            <a:t>überwachen</a:t>
          </a:r>
          <a:r>
            <a:rPr lang="de-DE" dirty="0"/>
            <a:t>.</a:t>
          </a:r>
          <a:endParaRPr lang="en-US" dirty="0"/>
        </a:p>
      </dgm:t>
    </dgm:pt>
    <dgm:pt modelId="{05A87283-F924-4B34-93C8-53237DE1312C}" type="parTrans" cxnId="{AF3C3A6F-F625-487C-94CF-B6B9C5D43B27}">
      <dgm:prSet/>
      <dgm:spPr/>
      <dgm:t>
        <a:bodyPr/>
        <a:lstStyle/>
        <a:p>
          <a:endParaRPr lang="en-US"/>
        </a:p>
      </dgm:t>
    </dgm:pt>
    <dgm:pt modelId="{8BC84D78-88CA-4A77-BFF1-6ECE50BE7892}" type="sibTrans" cxnId="{AF3C3A6F-F625-487C-94CF-B6B9C5D43B27}">
      <dgm:prSet/>
      <dgm:spPr/>
      <dgm:t>
        <a:bodyPr/>
        <a:lstStyle/>
        <a:p>
          <a:endParaRPr lang="en-US"/>
        </a:p>
      </dgm:t>
    </dgm:pt>
    <dgm:pt modelId="{8D2CA36F-36F1-43EA-A2FA-043D81517E74}" type="pres">
      <dgm:prSet presAssocID="{FFC5A3C8-03BF-42E5-B79C-190F0B325000}" presName="root" presStyleCnt="0">
        <dgm:presLayoutVars>
          <dgm:dir/>
          <dgm:resizeHandles val="exact"/>
        </dgm:presLayoutVars>
      </dgm:prSet>
      <dgm:spPr/>
    </dgm:pt>
    <dgm:pt modelId="{F5C1F289-32A2-41AB-8DD1-25772CE2DA1E}" type="pres">
      <dgm:prSet presAssocID="{B9AC4CAB-EF4B-447A-8DD3-23F8C6596711}" presName="compNode" presStyleCnt="0"/>
      <dgm:spPr/>
    </dgm:pt>
    <dgm:pt modelId="{718947F2-B47B-4813-ACC0-9732EB222F48}" type="pres">
      <dgm:prSet presAssocID="{B9AC4CAB-EF4B-447A-8DD3-23F8C6596711}" presName="bgRect" presStyleLbl="bgShp" presStyleIdx="0" presStyleCnt="1" custScaleY="205148"/>
      <dgm:spPr/>
    </dgm:pt>
    <dgm:pt modelId="{A08C4200-3EB2-40B3-AF9F-F6A4A8082580}" type="pres">
      <dgm:prSet presAssocID="{B9AC4CAB-EF4B-447A-8DD3-23F8C6596711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zámítógép"/>
        </a:ext>
      </dgm:extLst>
    </dgm:pt>
    <dgm:pt modelId="{1D95A02B-EBCE-40FB-83D6-0F5733379FE2}" type="pres">
      <dgm:prSet presAssocID="{B9AC4CAB-EF4B-447A-8DD3-23F8C6596711}" presName="spaceRect" presStyleCnt="0"/>
      <dgm:spPr/>
    </dgm:pt>
    <dgm:pt modelId="{1FEE6EA8-2210-4D3E-AF84-0A9131807659}" type="pres">
      <dgm:prSet presAssocID="{B9AC4CAB-EF4B-447A-8DD3-23F8C6596711}" presName="parTx" presStyleLbl="revTx" presStyleIdx="0" presStyleCnt="1" custScaleY="186524">
        <dgm:presLayoutVars>
          <dgm:chMax val="0"/>
          <dgm:chPref val="0"/>
        </dgm:presLayoutVars>
      </dgm:prSet>
      <dgm:spPr/>
    </dgm:pt>
  </dgm:ptLst>
  <dgm:cxnLst>
    <dgm:cxn modelId="{C4601429-BB76-4108-84EF-6E177DD0B5FB}" type="presOf" srcId="{FFC5A3C8-03BF-42E5-B79C-190F0B325000}" destId="{8D2CA36F-36F1-43EA-A2FA-043D81517E74}" srcOrd="0" destOrd="0" presId="urn:microsoft.com/office/officeart/2018/2/layout/IconVerticalSolidList"/>
    <dgm:cxn modelId="{AF3C3A6F-F625-487C-94CF-B6B9C5D43B27}" srcId="{FFC5A3C8-03BF-42E5-B79C-190F0B325000}" destId="{B9AC4CAB-EF4B-447A-8DD3-23F8C6596711}" srcOrd="0" destOrd="0" parTransId="{05A87283-F924-4B34-93C8-53237DE1312C}" sibTransId="{8BC84D78-88CA-4A77-BFF1-6ECE50BE7892}"/>
    <dgm:cxn modelId="{BEBD35EE-9358-46A0-9E45-D1C4BD300612}" type="presOf" srcId="{B9AC4CAB-EF4B-447A-8DD3-23F8C6596711}" destId="{1FEE6EA8-2210-4D3E-AF84-0A9131807659}" srcOrd="0" destOrd="0" presId="urn:microsoft.com/office/officeart/2018/2/layout/IconVerticalSolidList"/>
    <dgm:cxn modelId="{529733E5-EA45-4AC9-B2BB-8D6DD24F8800}" type="presParOf" srcId="{8D2CA36F-36F1-43EA-A2FA-043D81517E74}" destId="{F5C1F289-32A2-41AB-8DD1-25772CE2DA1E}" srcOrd="0" destOrd="0" presId="urn:microsoft.com/office/officeart/2018/2/layout/IconVerticalSolidList"/>
    <dgm:cxn modelId="{16558831-297C-49D5-9631-25C6D814B51B}" type="presParOf" srcId="{F5C1F289-32A2-41AB-8DD1-25772CE2DA1E}" destId="{718947F2-B47B-4813-ACC0-9732EB222F48}" srcOrd="0" destOrd="0" presId="urn:microsoft.com/office/officeart/2018/2/layout/IconVerticalSolidList"/>
    <dgm:cxn modelId="{548F3D5F-0831-4900-B58D-EF9FB221F01A}" type="presParOf" srcId="{F5C1F289-32A2-41AB-8DD1-25772CE2DA1E}" destId="{A08C4200-3EB2-40B3-AF9F-F6A4A8082580}" srcOrd="1" destOrd="0" presId="urn:microsoft.com/office/officeart/2018/2/layout/IconVerticalSolidList"/>
    <dgm:cxn modelId="{CAABA285-CD4D-47D2-B6A9-0255A982885F}" type="presParOf" srcId="{F5C1F289-32A2-41AB-8DD1-25772CE2DA1E}" destId="{1D95A02B-EBCE-40FB-83D6-0F5733379FE2}" srcOrd="2" destOrd="0" presId="urn:microsoft.com/office/officeart/2018/2/layout/IconVerticalSolidList"/>
    <dgm:cxn modelId="{31283C2E-4A12-45FC-884B-5CE4F6CCE8BE}" type="presParOf" srcId="{F5C1F289-32A2-41AB-8DD1-25772CE2DA1E}" destId="{1FEE6EA8-2210-4D3E-AF84-0A913180765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4.xml><?xml version="1.0" encoding="utf-8"?>
<dgm:dataModel xmlns:dgm="http://schemas.openxmlformats.org/drawingml/2006/diagram" xmlns:a="http://schemas.openxmlformats.org/drawingml/2006/main">
  <dgm:ptLst>
    <dgm:pt modelId="{8720FC3D-26D9-42B0-B577-3CBC9F4501A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3DD2E0-5DC0-4838-A557-F2A3D3545AAA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 dirty="0"/>
            <a:t>Mit dieser App</a:t>
          </a:r>
          <a:r>
            <a:rPr lang="de-DE" dirty="0"/>
            <a:t> können Sie </a:t>
          </a:r>
          <a:r>
            <a:rPr lang="de-DE" b="1" dirty="0"/>
            <a:t>anhand:</a:t>
          </a:r>
          <a:r>
            <a:rPr lang="de-DE" dirty="0"/>
            <a:t> </a:t>
          </a:r>
          <a:endParaRPr lang="en-US" dirty="0"/>
        </a:p>
      </dgm:t>
    </dgm:pt>
    <dgm:pt modelId="{8B86857B-4B1F-4A66-B469-3D02D71C9E38}" type="parTrans" cxnId="{08CF9A60-3108-4B6B-AE94-AD9C92B95002}">
      <dgm:prSet/>
      <dgm:spPr/>
      <dgm:t>
        <a:bodyPr/>
        <a:lstStyle/>
        <a:p>
          <a:endParaRPr lang="en-US"/>
        </a:p>
      </dgm:t>
    </dgm:pt>
    <dgm:pt modelId="{AABDB2B7-B907-424A-A80F-852C042F4E0A}" type="sibTrans" cxnId="{08CF9A60-3108-4B6B-AE94-AD9C92B95002}">
      <dgm:prSet/>
      <dgm:spPr/>
      <dgm:t>
        <a:bodyPr/>
        <a:lstStyle/>
        <a:p>
          <a:endParaRPr lang="en-US"/>
        </a:p>
      </dgm:t>
    </dgm:pt>
    <dgm:pt modelId="{C03D2D61-1E18-4EB3-BA07-C7D4ECAA3108}" type="pres">
      <dgm:prSet presAssocID="{8720FC3D-26D9-42B0-B577-3CBC9F4501A8}" presName="root" presStyleCnt="0">
        <dgm:presLayoutVars>
          <dgm:dir/>
          <dgm:resizeHandles val="exact"/>
        </dgm:presLayoutVars>
      </dgm:prSet>
      <dgm:spPr/>
    </dgm:pt>
    <dgm:pt modelId="{7949905D-89F8-4649-A889-F735B804FDCB}" type="pres">
      <dgm:prSet presAssocID="{3A3DD2E0-5DC0-4838-A557-F2A3D3545AAA}" presName="compNode" presStyleCnt="0"/>
      <dgm:spPr/>
    </dgm:pt>
    <dgm:pt modelId="{4491D25B-C90D-42CA-BD9C-25004715FD68}" type="pres">
      <dgm:prSet presAssocID="{3A3DD2E0-5DC0-4838-A557-F2A3D3545AAA}" presName="bgRect" presStyleLbl="bgShp" presStyleIdx="0" presStyleCnt="1" custScaleY="288959"/>
      <dgm:spPr/>
    </dgm:pt>
    <dgm:pt modelId="{E87E1B69-3616-40FF-8AB2-3DBD84FC16B7}" type="pres">
      <dgm:prSet presAssocID="{3A3DD2E0-5DC0-4838-A557-F2A3D3545AAA}" presName="iconRect" presStyleLbl="node1" presStyleIdx="0" presStyleCnt="1" custLinFactY="-65081" custLinFactNeighborX="-2116" custLinFactNeighborY="-1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lyamatábra"/>
        </a:ext>
      </dgm:extLst>
    </dgm:pt>
    <dgm:pt modelId="{2F5041BE-CC8B-4BC5-8D3F-9D5759BBDD8F}" type="pres">
      <dgm:prSet presAssocID="{3A3DD2E0-5DC0-4838-A557-F2A3D3545AAA}" presName="spaceRect" presStyleCnt="0"/>
      <dgm:spPr/>
    </dgm:pt>
    <dgm:pt modelId="{D289502A-BDD7-4537-A2DD-F9818EC7F0D6}" type="pres">
      <dgm:prSet presAssocID="{3A3DD2E0-5DC0-4838-A557-F2A3D3545AAA}" presName="parTx" presStyleLbl="revTx" presStyleIdx="0" presStyleCnt="1" custLinFactNeighborX="-335" custLinFactNeighborY="-83810">
        <dgm:presLayoutVars>
          <dgm:chMax val="0"/>
          <dgm:chPref val="0"/>
        </dgm:presLayoutVars>
      </dgm:prSet>
      <dgm:spPr/>
    </dgm:pt>
  </dgm:ptLst>
  <dgm:cxnLst>
    <dgm:cxn modelId="{BB9E7620-9B72-4F0E-8843-FC4B909B5021}" type="presOf" srcId="{8720FC3D-26D9-42B0-B577-3CBC9F4501A8}" destId="{C03D2D61-1E18-4EB3-BA07-C7D4ECAA3108}" srcOrd="0" destOrd="0" presId="urn:microsoft.com/office/officeart/2018/2/layout/IconVerticalSolidList"/>
    <dgm:cxn modelId="{08CF9A60-3108-4B6B-AE94-AD9C92B95002}" srcId="{8720FC3D-26D9-42B0-B577-3CBC9F4501A8}" destId="{3A3DD2E0-5DC0-4838-A557-F2A3D3545AAA}" srcOrd="0" destOrd="0" parTransId="{8B86857B-4B1F-4A66-B469-3D02D71C9E38}" sibTransId="{AABDB2B7-B907-424A-A80F-852C042F4E0A}"/>
    <dgm:cxn modelId="{FEA4C650-82AF-4319-9D5D-1EBA0B207CED}" type="presOf" srcId="{3A3DD2E0-5DC0-4838-A557-F2A3D3545AAA}" destId="{D289502A-BDD7-4537-A2DD-F9818EC7F0D6}" srcOrd="0" destOrd="0" presId="urn:microsoft.com/office/officeart/2018/2/layout/IconVerticalSolidList"/>
    <dgm:cxn modelId="{295E1253-FB06-4B5A-A6B4-6D45F9068FF5}" type="presParOf" srcId="{C03D2D61-1E18-4EB3-BA07-C7D4ECAA3108}" destId="{7949905D-89F8-4649-A889-F735B804FDCB}" srcOrd="0" destOrd="0" presId="urn:microsoft.com/office/officeart/2018/2/layout/IconVerticalSolidList"/>
    <dgm:cxn modelId="{576C3D75-C9D5-489F-B9D7-8B1ADC5BCD4F}" type="presParOf" srcId="{7949905D-89F8-4649-A889-F735B804FDCB}" destId="{4491D25B-C90D-42CA-BD9C-25004715FD68}" srcOrd="0" destOrd="0" presId="urn:microsoft.com/office/officeart/2018/2/layout/IconVerticalSolidList"/>
    <dgm:cxn modelId="{3461C79A-6CBB-47AB-B375-C5582AB4F198}" type="presParOf" srcId="{7949905D-89F8-4649-A889-F735B804FDCB}" destId="{E87E1B69-3616-40FF-8AB2-3DBD84FC16B7}" srcOrd="1" destOrd="0" presId="urn:microsoft.com/office/officeart/2018/2/layout/IconVerticalSolidList"/>
    <dgm:cxn modelId="{1D4D1472-68FF-45AD-BD70-C444DFEE265E}" type="presParOf" srcId="{7949905D-89F8-4649-A889-F735B804FDCB}" destId="{2F5041BE-CC8B-4BC5-8D3F-9D5759BBDD8F}" srcOrd="2" destOrd="0" presId="urn:microsoft.com/office/officeart/2018/2/layout/IconVerticalSolidList"/>
    <dgm:cxn modelId="{259349A1-C29F-4D9A-931F-B3AA5320A8B7}" type="presParOf" srcId="{7949905D-89F8-4649-A889-F735B804FDCB}" destId="{D289502A-BDD7-4537-A2DD-F9818EC7F0D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5.xml><?xml version="1.0" encoding="utf-8"?>
<dgm:dataModel xmlns:dgm="http://schemas.openxmlformats.org/drawingml/2006/diagram" xmlns:a="http://schemas.openxmlformats.org/drawingml/2006/main">
  <dgm:ptLst>
    <dgm:pt modelId="{8720FC3D-26D9-42B0-B577-3CBC9F4501A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3DD2E0-5DC0-4838-A557-F2A3D3545AAA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 dirty="0"/>
            <a:t>Dieser App-Modus</a:t>
          </a:r>
          <a:r>
            <a:rPr lang="de-DE" dirty="0"/>
            <a:t> ermöglicht Ihnen das </a:t>
          </a:r>
          <a:r>
            <a:rPr lang="de-DE" b="1" dirty="0"/>
            <a:t>Auswählen eines Abstimmungsfalls</a:t>
          </a:r>
          <a:r>
            <a:rPr lang="de-DE" dirty="0"/>
            <a:t> </a:t>
          </a:r>
          <a:r>
            <a:rPr lang="de-DE" b="1" dirty="0"/>
            <a:t>anstelle</a:t>
          </a:r>
          <a:r>
            <a:rPr lang="de-DE" dirty="0"/>
            <a:t> einer </a:t>
          </a:r>
          <a:r>
            <a:rPr lang="de-DE" b="1" dirty="0"/>
            <a:t>Matching-Methode</a:t>
          </a:r>
          <a:r>
            <a:rPr lang="de-DE" dirty="0"/>
            <a:t>.</a:t>
          </a:r>
          <a:endParaRPr lang="en-US" dirty="0"/>
        </a:p>
      </dgm:t>
    </dgm:pt>
    <dgm:pt modelId="{8B86857B-4B1F-4A66-B469-3D02D71C9E38}" type="parTrans" cxnId="{08CF9A60-3108-4B6B-AE94-AD9C92B95002}">
      <dgm:prSet/>
      <dgm:spPr/>
      <dgm:t>
        <a:bodyPr/>
        <a:lstStyle/>
        <a:p>
          <a:endParaRPr lang="en-US"/>
        </a:p>
      </dgm:t>
    </dgm:pt>
    <dgm:pt modelId="{AABDB2B7-B907-424A-A80F-852C042F4E0A}" type="sibTrans" cxnId="{08CF9A60-3108-4B6B-AE94-AD9C92B95002}">
      <dgm:prSet/>
      <dgm:spPr/>
      <dgm:t>
        <a:bodyPr/>
        <a:lstStyle/>
        <a:p>
          <a:endParaRPr lang="en-US"/>
        </a:p>
      </dgm:t>
    </dgm:pt>
    <dgm:pt modelId="{C03D2D61-1E18-4EB3-BA07-C7D4ECAA3108}" type="pres">
      <dgm:prSet presAssocID="{8720FC3D-26D9-42B0-B577-3CBC9F4501A8}" presName="root" presStyleCnt="0">
        <dgm:presLayoutVars>
          <dgm:dir/>
          <dgm:resizeHandles val="exact"/>
        </dgm:presLayoutVars>
      </dgm:prSet>
      <dgm:spPr/>
    </dgm:pt>
    <dgm:pt modelId="{7949905D-89F8-4649-A889-F735B804FDCB}" type="pres">
      <dgm:prSet presAssocID="{3A3DD2E0-5DC0-4838-A557-F2A3D3545AAA}" presName="compNode" presStyleCnt="0"/>
      <dgm:spPr/>
    </dgm:pt>
    <dgm:pt modelId="{4491D25B-C90D-42CA-BD9C-25004715FD68}" type="pres">
      <dgm:prSet presAssocID="{3A3DD2E0-5DC0-4838-A557-F2A3D3545AAA}" presName="bgRect" presStyleLbl="bgShp" presStyleIdx="0" presStyleCnt="1"/>
      <dgm:spPr/>
    </dgm:pt>
    <dgm:pt modelId="{E87E1B69-3616-40FF-8AB2-3DBD84FC16B7}" type="pres">
      <dgm:prSet presAssocID="{3A3DD2E0-5DC0-4838-A557-F2A3D3545AAA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lyamatábra"/>
        </a:ext>
      </dgm:extLst>
    </dgm:pt>
    <dgm:pt modelId="{2F5041BE-CC8B-4BC5-8D3F-9D5759BBDD8F}" type="pres">
      <dgm:prSet presAssocID="{3A3DD2E0-5DC0-4838-A557-F2A3D3545AAA}" presName="spaceRect" presStyleCnt="0"/>
      <dgm:spPr/>
    </dgm:pt>
    <dgm:pt modelId="{D289502A-BDD7-4537-A2DD-F9818EC7F0D6}" type="pres">
      <dgm:prSet presAssocID="{3A3DD2E0-5DC0-4838-A557-F2A3D3545AAA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BB9E7620-9B72-4F0E-8843-FC4B909B5021}" type="presOf" srcId="{8720FC3D-26D9-42B0-B577-3CBC9F4501A8}" destId="{C03D2D61-1E18-4EB3-BA07-C7D4ECAA3108}" srcOrd="0" destOrd="0" presId="urn:microsoft.com/office/officeart/2018/2/layout/IconVerticalSolidList"/>
    <dgm:cxn modelId="{08CF9A60-3108-4B6B-AE94-AD9C92B95002}" srcId="{8720FC3D-26D9-42B0-B577-3CBC9F4501A8}" destId="{3A3DD2E0-5DC0-4838-A557-F2A3D3545AAA}" srcOrd="0" destOrd="0" parTransId="{8B86857B-4B1F-4A66-B469-3D02D71C9E38}" sibTransId="{AABDB2B7-B907-424A-A80F-852C042F4E0A}"/>
    <dgm:cxn modelId="{FEA4C650-82AF-4319-9D5D-1EBA0B207CED}" type="presOf" srcId="{3A3DD2E0-5DC0-4838-A557-F2A3D3545AAA}" destId="{D289502A-BDD7-4537-A2DD-F9818EC7F0D6}" srcOrd="0" destOrd="0" presId="urn:microsoft.com/office/officeart/2018/2/layout/IconVerticalSolidList"/>
    <dgm:cxn modelId="{295E1253-FB06-4B5A-A6B4-6D45F9068FF5}" type="presParOf" srcId="{C03D2D61-1E18-4EB3-BA07-C7D4ECAA3108}" destId="{7949905D-89F8-4649-A889-F735B804FDCB}" srcOrd="0" destOrd="0" presId="urn:microsoft.com/office/officeart/2018/2/layout/IconVerticalSolidList"/>
    <dgm:cxn modelId="{576C3D75-C9D5-489F-B9D7-8B1ADC5BCD4F}" type="presParOf" srcId="{7949905D-89F8-4649-A889-F735B804FDCB}" destId="{4491D25B-C90D-42CA-BD9C-25004715FD68}" srcOrd="0" destOrd="0" presId="urn:microsoft.com/office/officeart/2018/2/layout/IconVerticalSolidList"/>
    <dgm:cxn modelId="{3461C79A-6CBB-47AB-B375-C5582AB4F198}" type="presParOf" srcId="{7949905D-89F8-4649-A889-F735B804FDCB}" destId="{E87E1B69-3616-40FF-8AB2-3DBD84FC16B7}" srcOrd="1" destOrd="0" presId="urn:microsoft.com/office/officeart/2018/2/layout/IconVerticalSolidList"/>
    <dgm:cxn modelId="{1D4D1472-68FF-45AD-BD70-C444DFEE265E}" type="presParOf" srcId="{7949905D-89F8-4649-A889-F735B804FDCB}" destId="{2F5041BE-CC8B-4BC5-8D3F-9D5759BBDD8F}" srcOrd="2" destOrd="0" presId="urn:microsoft.com/office/officeart/2018/2/layout/IconVerticalSolidList"/>
    <dgm:cxn modelId="{259349A1-C29F-4D9A-931F-B3AA5320A8B7}" type="presParOf" srcId="{7949905D-89F8-4649-A889-F735B804FDCB}" destId="{D289502A-BDD7-4537-A2DD-F9818EC7F0D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6.xml><?xml version="1.0" encoding="utf-8"?>
<dgm:dataModel xmlns:dgm="http://schemas.openxmlformats.org/drawingml/2006/diagram" xmlns:a="http://schemas.openxmlformats.org/drawingml/2006/main">
  <dgm:ptLst>
    <dgm:pt modelId="{8720FC3D-26D9-42B0-B577-3CBC9F4501A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3DD2E0-5DC0-4838-A557-F2A3D3545AAA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 dirty="0"/>
            <a:t>Diese App</a:t>
          </a:r>
          <a:r>
            <a:rPr lang="de-DE" dirty="0"/>
            <a:t> stellt Ihnen folgende </a:t>
          </a:r>
          <a:r>
            <a:rPr lang="de-DE" b="1" dirty="0"/>
            <a:t>Hauptfunktionen</a:t>
          </a:r>
          <a:r>
            <a:rPr lang="de-DE" dirty="0"/>
            <a:t> zur Verfügung:</a:t>
          </a:r>
          <a:endParaRPr lang="en-US" dirty="0"/>
        </a:p>
      </dgm:t>
    </dgm:pt>
    <dgm:pt modelId="{8B86857B-4B1F-4A66-B469-3D02D71C9E38}" type="parTrans" cxnId="{08CF9A60-3108-4B6B-AE94-AD9C92B95002}">
      <dgm:prSet/>
      <dgm:spPr/>
      <dgm:t>
        <a:bodyPr/>
        <a:lstStyle/>
        <a:p>
          <a:endParaRPr lang="en-US"/>
        </a:p>
      </dgm:t>
    </dgm:pt>
    <dgm:pt modelId="{AABDB2B7-B907-424A-A80F-852C042F4E0A}" type="sibTrans" cxnId="{08CF9A60-3108-4B6B-AE94-AD9C92B95002}">
      <dgm:prSet/>
      <dgm:spPr/>
      <dgm:t>
        <a:bodyPr/>
        <a:lstStyle/>
        <a:p>
          <a:endParaRPr lang="en-US"/>
        </a:p>
      </dgm:t>
    </dgm:pt>
    <dgm:pt modelId="{C03D2D61-1E18-4EB3-BA07-C7D4ECAA3108}" type="pres">
      <dgm:prSet presAssocID="{8720FC3D-26D9-42B0-B577-3CBC9F4501A8}" presName="root" presStyleCnt="0">
        <dgm:presLayoutVars>
          <dgm:dir/>
          <dgm:resizeHandles val="exact"/>
        </dgm:presLayoutVars>
      </dgm:prSet>
      <dgm:spPr/>
    </dgm:pt>
    <dgm:pt modelId="{7949905D-89F8-4649-A889-F735B804FDCB}" type="pres">
      <dgm:prSet presAssocID="{3A3DD2E0-5DC0-4838-A557-F2A3D3545AAA}" presName="compNode" presStyleCnt="0"/>
      <dgm:spPr/>
    </dgm:pt>
    <dgm:pt modelId="{4491D25B-C90D-42CA-BD9C-25004715FD68}" type="pres">
      <dgm:prSet presAssocID="{3A3DD2E0-5DC0-4838-A557-F2A3D3545AAA}" presName="bgRect" presStyleLbl="bgShp" presStyleIdx="0" presStyleCnt="1" custScaleY="288959"/>
      <dgm:spPr/>
    </dgm:pt>
    <dgm:pt modelId="{E87E1B69-3616-40FF-8AB2-3DBD84FC16B7}" type="pres">
      <dgm:prSet presAssocID="{3A3DD2E0-5DC0-4838-A557-F2A3D3545AAA}" presName="iconRect" presStyleLbl="node1" presStyleIdx="0" presStyleCnt="1" custLinFactY="-65081" custLinFactNeighborX="-2116" custLinFactNeighborY="-1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lyamatábra"/>
        </a:ext>
      </dgm:extLst>
    </dgm:pt>
    <dgm:pt modelId="{2F5041BE-CC8B-4BC5-8D3F-9D5759BBDD8F}" type="pres">
      <dgm:prSet presAssocID="{3A3DD2E0-5DC0-4838-A557-F2A3D3545AAA}" presName="spaceRect" presStyleCnt="0"/>
      <dgm:spPr/>
    </dgm:pt>
    <dgm:pt modelId="{D289502A-BDD7-4537-A2DD-F9818EC7F0D6}" type="pres">
      <dgm:prSet presAssocID="{3A3DD2E0-5DC0-4838-A557-F2A3D3545AAA}" presName="parTx" presStyleLbl="revTx" presStyleIdx="0" presStyleCnt="1" custLinFactNeighborX="-335" custLinFactNeighborY="-83810">
        <dgm:presLayoutVars>
          <dgm:chMax val="0"/>
          <dgm:chPref val="0"/>
        </dgm:presLayoutVars>
      </dgm:prSet>
      <dgm:spPr/>
    </dgm:pt>
  </dgm:ptLst>
  <dgm:cxnLst>
    <dgm:cxn modelId="{BB9E7620-9B72-4F0E-8843-FC4B909B5021}" type="presOf" srcId="{8720FC3D-26D9-42B0-B577-3CBC9F4501A8}" destId="{C03D2D61-1E18-4EB3-BA07-C7D4ECAA3108}" srcOrd="0" destOrd="0" presId="urn:microsoft.com/office/officeart/2018/2/layout/IconVerticalSolidList"/>
    <dgm:cxn modelId="{08CF9A60-3108-4B6B-AE94-AD9C92B95002}" srcId="{8720FC3D-26D9-42B0-B577-3CBC9F4501A8}" destId="{3A3DD2E0-5DC0-4838-A557-F2A3D3545AAA}" srcOrd="0" destOrd="0" parTransId="{8B86857B-4B1F-4A66-B469-3D02D71C9E38}" sibTransId="{AABDB2B7-B907-424A-A80F-852C042F4E0A}"/>
    <dgm:cxn modelId="{FEA4C650-82AF-4319-9D5D-1EBA0B207CED}" type="presOf" srcId="{3A3DD2E0-5DC0-4838-A557-F2A3D3545AAA}" destId="{D289502A-BDD7-4537-A2DD-F9818EC7F0D6}" srcOrd="0" destOrd="0" presId="urn:microsoft.com/office/officeart/2018/2/layout/IconVerticalSolidList"/>
    <dgm:cxn modelId="{295E1253-FB06-4B5A-A6B4-6D45F9068FF5}" type="presParOf" srcId="{C03D2D61-1E18-4EB3-BA07-C7D4ECAA3108}" destId="{7949905D-89F8-4649-A889-F735B804FDCB}" srcOrd="0" destOrd="0" presId="urn:microsoft.com/office/officeart/2018/2/layout/IconVerticalSolidList"/>
    <dgm:cxn modelId="{576C3D75-C9D5-489F-B9D7-8B1ADC5BCD4F}" type="presParOf" srcId="{7949905D-89F8-4649-A889-F735B804FDCB}" destId="{4491D25B-C90D-42CA-BD9C-25004715FD68}" srcOrd="0" destOrd="0" presId="urn:microsoft.com/office/officeart/2018/2/layout/IconVerticalSolidList"/>
    <dgm:cxn modelId="{3461C79A-6CBB-47AB-B375-C5582AB4F198}" type="presParOf" srcId="{7949905D-89F8-4649-A889-F735B804FDCB}" destId="{E87E1B69-3616-40FF-8AB2-3DBD84FC16B7}" srcOrd="1" destOrd="0" presId="urn:microsoft.com/office/officeart/2018/2/layout/IconVerticalSolidList"/>
    <dgm:cxn modelId="{1D4D1472-68FF-45AD-BD70-C444DFEE265E}" type="presParOf" srcId="{7949905D-89F8-4649-A889-F735B804FDCB}" destId="{2F5041BE-CC8B-4BC5-8D3F-9D5759BBDD8F}" srcOrd="2" destOrd="0" presId="urn:microsoft.com/office/officeart/2018/2/layout/IconVerticalSolidList"/>
    <dgm:cxn modelId="{259349A1-C29F-4D9A-931F-B3AA5320A8B7}" type="presParOf" srcId="{7949905D-89F8-4649-A889-F735B804FDCB}" destId="{D289502A-BDD7-4537-A2DD-F9818EC7F0D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7.xml><?xml version="1.0" encoding="utf-8"?>
<dgm:dataModel xmlns:dgm="http://schemas.openxmlformats.org/drawingml/2006/diagram" xmlns:a="http://schemas.openxmlformats.org/drawingml/2006/main">
  <dgm:ptLst>
    <dgm:pt modelId="{8720FC3D-26D9-42B0-B577-3CBC9F4501A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3DD2E0-5DC0-4838-A557-F2A3D3545AAA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Wählen Sie </a:t>
          </a:r>
          <a:r>
            <a:rPr lang="de-DE" b="1" i="1" dirty="0"/>
            <a:t>Automatisches Matching</a:t>
          </a:r>
          <a:r>
            <a:rPr lang="de-DE" dirty="0"/>
            <a:t>, um das Matching </a:t>
          </a:r>
          <a:r>
            <a:rPr lang="de-DE" b="1" dirty="0"/>
            <a:t>für neu eingespeicherte</a:t>
          </a:r>
          <a:r>
            <a:rPr lang="de-DE" dirty="0"/>
            <a:t> oder </a:t>
          </a:r>
          <a:r>
            <a:rPr lang="de-DE" b="1" dirty="0"/>
            <a:t>nicht zugeordnete Positionen auszuführen</a:t>
          </a:r>
          <a:r>
            <a:rPr lang="de-DE" dirty="0"/>
            <a:t>, sodass die </a:t>
          </a:r>
          <a:r>
            <a:rPr lang="de-DE" b="1" dirty="0"/>
            <a:t>Positionen sequenziell durch alle Matching-Regeln verglichen</a:t>
          </a:r>
          <a:r>
            <a:rPr lang="de-DE" dirty="0"/>
            <a:t> werden. </a:t>
          </a:r>
          <a:endParaRPr lang="en-US" dirty="0"/>
        </a:p>
      </dgm:t>
    </dgm:pt>
    <dgm:pt modelId="{8B86857B-4B1F-4A66-B469-3D02D71C9E38}" type="parTrans" cxnId="{08CF9A60-3108-4B6B-AE94-AD9C92B95002}">
      <dgm:prSet/>
      <dgm:spPr/>
      <dgm:t>
        <a:bodyPr/>
        <a:lstStyle/>
        <a:p>
          <a:endParaRPr lang="en-US"/>
        </a:p>
      </dgm:t>
    </dgm:pt>
    <dgm:pt modelId="{AABDB2B7-B907-424A-A80F-852C042F4E0A}" type="sibTrans" cxnId="{08CF9A60-3108-4B6B-AE94-AD9C92B95002}">
      <dgm:prSet/>
      <dgm:spPr/>
      <dgm:t>
        <a:bodyPr/>
        <a:lstStyle/>
        <a:p>
          <a:endParaRPr lang="en-US"/>
        </a:p>
      </dgm:t>
    </dgm:pt>
    <dgm:pt modelId="{C03D2D61-1E18-4EB3-BA07-C7D4ECAA3108}" type="pres">
      <dgm:prSet presAssocID="{8720FC3D-26D9-42B0-B577-3CBC9F4501A8}" presName="root" presStyleCnt="0">
        <dgm:presLayoutVars>
          <dgm:dir/>
          <dgm:resizeHandles val="exact"/>
        </dgm:presLayoutVars>
      </dgm:prSet>
      <dgm:spPr/>
    </dgm:pt>
    <dgm:pt modelId="{7949905D-89F8-4649-A889-F735B804FDCB}" type="pres">
      <dgm:prSet presAssocID="{3A3DD2E0-5DC0-4838-A557-F2A3D3545AAA}" presName="compNode" presStyleCnt="0"/>
      <dgm:spPr/>
    </dgm:pt>
    <dgm:pt modelId="{4491D25B-C90D-42CA-BD9C-25004715FD68}" type="pres">
      <dgm:prSet presAssocID="{3A3DD2E0-5DC0-4838-A557-F2A3D3545AAA}" presName="bgRect" presStyleLbl="bgShp" presStyleIdx="0" presStyleCnt="1" custScaleY="174883"/>
      <dgm:spPr/>
    </dgm:pt>
    <dgm:pt modelId="{E87E1B69-3616-40FF-8AB2-3DBD84FC16B7}" type="pres">
      <dgm:prSet presAssocID="{3A3DD2E0-5DC0-4838-A557-F2A3D3545AAA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lyamatábra"/>
        </a:ext>
      </dgm:extLst>
    </dgm:pt>
    <dgm:pt modelId="{2F5041BE-CC8B-4BC5-8D3F-9D5759BBDD8F}" type="pres">
      <dgm:prSet presAssocID="{3A3DD2E0-5DC0-4838-A557-F2A3D3545AAA}" presName="spaceRect" presStyleCnt="0"/>
      <dgm:spPr/>
    </dgm:pt>
    <dgm:pt modelId="{D289502A-BDD7-4537-A2DD-F9818EC7F0D6}" type="pres">
      <dgm:prSet presAssocID="{3A3DD2E0-5DC0-4838-A557-F2A3D3545AAA}" presName="parTx" presStyleLbl="revTx" presStyleIdx="0" presStyleCnt="1" custScaleY="142290">
        <dgm:presLayoutVars>
          <dgm:chMax val="0"/>
          <dgm:chPref val="0"/>
        </dgm:presLayoutVars>
      </dgm:prSet>
      <dgm:spPr/>
    </dgm:pt>
  </dgm:ptLst>
  <dgm:cxnLst>
    <dgm:cxn modelId="{BB9E7620-9B72-4F0E-8843-FC4B909B5021}" type="presOf" srcId="{8720FC3D-26D9-42B0-B577-3CBC9F4501A8}" destId="{C03D2D61-1E18-4EB3-BA07-C7D4ECAA3108}" srcOrd="0" destOrd="0" presId="urn:microsoft.com/office/officeart/2018/2/layout/IconVerticalSolidList"/>
    <dgm:cxn modelId="{08CF9A60-3108-4B6B-AE94-AD9C92B95002}" srcId="{8720FC3D-26D9-42B0-B577-3CBC9F4501A8}" destId="{3A3DD2E0-5DC0-4838-A557-F2A3D3545AAA}" srcOrd="0" destOrd="0" parTransId="{8B86857B-4B1F-4A66-B469-3D02D71C9E38}" sibTransId="{AABDB2B7-B907-424A-A80F-852C042F4E0A}"/>
    <dgm:cxn modelId="{FEA4C650-82AF-4319-9D5D-1EBA0B207CED}" type="presOf" srcId="{3A3DD2E0-5DC0-4838-A557-F2A3D3545AAA}" destId="{D289502A-BDD7-4537-A2DD-F9818EC7F0D6}" srcOrd="0" destOrd="0" presId="urn:microsoft.com/office/officeart/2018/2/layout/IconVerticalSolidList"/>
    <dgm:cxn modelId="{295E1253-FB06-4B5A-A6B4-6D45F9068FF5}" type="presParOf" srcId="{C03D2D61-1E18-4EB3-BA07-C7D4ECAA3108}" destId="{7949905D-89F8-4649-A889-F735B804FDCB}" srcOrd="0" destOrd="0" presId="urn:microsoft.com/office/officeart/2018/2/layout/IconVerticalSolidList"/>
    <dgm:cxn modelId="{576C3D75-C9D5-489F-B9D7-8B1ADC5BCD4F}" type="presParOf" srcId="{7949905D-89F8-4649-A889-F735B804FDCB}" destId="{4491D25B-C90D-42CA-BD9C-25004715FD68}" srcOrd="0" destOrd="0" presId="urn:microsoft.com/office/officeart/2018/2/layout/IconVerticalSolidList"/>
    <dgm:cxn modelId="{3461C79A-6CBB-47AB-B375-C5582AB4F198}" type="presParOf" srcId="{7949905D-89F8-4649-A889-F735B804FDCB}" destId="{E87E1B69-3616-40FF-8AB2-3DBD84FC16B7}" srcOrd="1" destOrd="0" presId="urn:microsoft.com/office/officeart/2018/2/layout/IconVerticalSolidList"/>
    <dgm:cxn modelId="{1D4D1472-68FF-45AD-BD70-C444DFEE265E}" type="presParOf" srcId="{7949905D-89F8-4649-A889-F735B804FDCB}" destId="{2F5041BE-CC8B-4BC5-8D3F-9D5759BBDD8F}" srcOrd="2" destOrd="0" presId="urn:microsoft.com/office/officeart/2018/2/layout/IconVerticalSolidList"/>
    <dgm:cxn modelId="{259349A1-C29F-4D9A-931F-B3AA5320A8B7}" type="presParOf" srcId="{7949905D-89F8-4649-A889-F735B804FDCB}" destId="{D289502A-BDD7-4537-A2DD-F9818EC7F0D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8.xml><?xml version="1.0" encoding="utf-8"?>
<dgm:dataModel xmlns:dgm="http://schemas.openxmlformats.org/drawingml/2006/diagram" xmlns:a="http://schemas.openxmlformats.org/drawingml/2006/main">
  <dgm:ptLst>
    <dgm:pt modelId="{8720FC3D-26D9-42B0-B577-3CBC9F4501A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3DD2E0-5DC0-4838-A557-F2A3D3545AAA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Bei der Anzeige von SAP HANA-Matching-Positionen in der Einheitenansicht nach Abstimmungsfall werden </a:t>
          </a:r>
          <a:r>
            <a:rPr lang="de-DE" b="1" dirty="0"/>
            <a:t>die Daten einheitlicher angezeigt</a:t>
          </a:r>
          <a:r>
            <a:rPr lang="de-DE" dirty="0"/>
            <a:t> und es gibt außerdem </a:t>
          </a:r>
          <a:r>
            <a:rPr lang="de-DE" b="1" dirty="0"/>
            <a:t>eine sekundäre Sortieroption</a:t>
          </a:r>
          <a:r>
            <a:rPr lang="de-DE" dirty="0"/>
            <a:t>, die Buchungskreise mit Partnerbuchungskreisen ausrichtet.</a:t>
          </a:r>
          <a:endParaRPr lang="en-US" dirty="0"/>
        </a:p>
      </dgm:t>
    </dgm:pt>
    <dgm:pt modelId="{8B86857B-4B1F-4A66-B469-3D02D71C9E38}" type="parTrans" cxnId="{08CF9A60-3108-4B6B-AE94-AD9C92B95002}">
      <dgm:prSet/>
      <dgm:spPr/>
      <dgm:t>
        <a:bodyPr/>
        <a:lstStyle/>
        <a:p>
          <a:endParaRPr lang="en-US"/>
        </a:p>
      </dgm:t>
    </dgm:pt>
    <dgm:pt modelId="{AABDB2B7-B907-424A-A80F-852C042F4E0A}" type="sibTrans" cxnId="{08CF9A60-3108-4B6B-AE94-AD9C92B95002}">
      <dgm:prSet/>
      <dgm:spPr/>
      <dgm:t>
        <a:bodyPr/>
        <a:lstStyle/>
        <a:p>
          <a:endParaRPr lang="en-US"/>
        </a:p>
      </dgm:t>
    </dgm:pt>
    <dgm:pt modelId="{C03D2D61-1E18-4EB3-BA07-C7D4ECAA3108}" type="pres">
      <dgm:prSet presAssocID="{8720FC3D-26D9-42B0-B577-3CBC9F4501A8}" presName="root" presStyleCnt="0">
        <dgm:presLayoutVars>
          <dgm:dir/>
          <dgm:resizeHandles val="exact"/>
        </dgm:presLayoutVars>
      </dgm:prSet>
      <dgm:spPr/>
    </dgm:pt>
    <dgm:pt modelId="{7949905D-89F8-4649-A889-F735B804FDCB}" type="pres">
      <dgm:prSet presAssocID="{3A3DD2E0-5DC0-4838-A557-F2A3D3545AAA}" presName="compNode" presStyleCnt="0"/>
      <dgm:spPr/>
    </dgm:pt>
    <dgm:pt modelId="{4491D25B-C90D-42CA-BD9C-25004715FD68}" type="pres">
      <dgm:prSet presAssocID="{3A3DD2E0-5DC0-4838-A557-F2A3D3545AAA}" presName="bgRect" presStyleLbl="bgShp" presStyleIdx="0" presStyleCnt="1" custScaleY="174883"/>
      <dgm:spPr/>
    </dgm:pt>
    <dgm:pt modelId="{E87E1B69-3616-40FF-8AB2-3DBD84FC16B7}" type="pres">
      <dgm:prSet presAssocID="{3A3DD2E0-5DC0-4838-A557-F2A3D3545AAA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lyamatábra"/>
        </a:ext>
      </dgm:extLst>
    </dgm:pt>
    <dgm:pt modelId="{2F5041BE-CC8B-4BC5-8D3F-9D5759BBDD8F}" type="pres">
      <dgm:prSet presAssocID="{3A3DD2E0-5DC0-4838-A557-F2A3D3545AAA}" presName="spaceRect" presStyleCnt="0"/>
      <dgm:spPr/>
    </dgm:pt>
    <dgm:pt modelId="{D289502A-BDD7-4537-A2DD-F9818EC7F0D6}" type="pres">
      <dgm:prSet presAssocID="{3A3DD2E0-5DC0-4838-A557-F2A3D3545AAA}" presName="parTx" presStyleLbl="revTx" presStyleIdx="0" presStyleCnt="1" custScaleY="181868">
        <dgm:presLayoutVars>
          <dgm:chMax val="0"/>
          <dgm:chPref val="0"/>
        </dgm:presLayoutVars>
      </dgm:prSet>
      <dgm:spPr/>
    </dgm:pt>
  </dgm:ptLst>
  <dgm:cxnLst>
    <dgm:cxn modelId="{BB9E7620-9B72-4F0E-8843-FC4B909B5021}" type="presOf" srcId="{8720FC3D-26D9-42B0-B577-3CBC9F4501A8}" destId="{C03D2D61-1E18-4EB3-BA07-C7D4ECAA3108}" srcOrd="0" destOrd="0" presId="urn:microsoft.com/office/officeart/2018/2/layout/IconVerticalSolidList"/>
    <dgm:cxn modelId="{08CF9A60-3108-4B6B-AE94-AD9C92B95002}" srcId="{8720FC3D-26D9-42B0-B577-3CBC9F4501A8}" destId="{3A3DD2E0-5DC0-4838-A557-F2A3D3545AAA}" srcOrd="0" destOrd="0" parTransId="{8B86857B-4B1F-4A66-B469-3D02D71C9E38}" sibTransId="{AABDB2B7-B907-424A-A80F-852C042F4E0A}"/>
    <dgm:cxn modelId="{FEA4C650-82AF-4319-9D5D-1EBA0B207CED}" type="presOf" srcId="{3A3DD2E0-5DC0-4838-A557-F2A3D3545AAA}" destId="{D289502A-BDD7-4537-A2DD-F9818EC7F0D6}" srcOrd="0" destOrd="0" presId="urn:microsoft.com/office/officeart/2018/2/layout/IconVerticalSolidList"/>
    <dgm:cxn modelId="{295E1253-FB06-4B5A-A6B4-6D45F9068FF5}" type="presParOf" srcId="{C03D2D61-1E18-4EB3-BA07-C7D4ECAA3108}" destId="{7949905D-89F8-4649-A889-F735B804FDCB}" srcOrd="0" destOrd="0" presId="urn:microsoft.com/office/officeart/2018/2/layout/IconVerticalSolidList"/>
    <dgm:cxn modelId="{576C3D75-C9D5-489F-B9D7-8B1ADC5BCD4F}" type="presParOf" srcId="{7949905D-89F8-4649-A889-F735B804FDCB}" destId="{4491D25B-C90D-42CA-BD9C-25004715FD68}" srcOrd="0" destOrd="0" presId="urn:microsoft.com/office/officeart/2018/2/layout/IconVerticalSolidList"/>
    <dgm:cxn modelId="{3461C79A-6CBB-47AB-B375-C5582AB4F198}" type="presParOf" srcId="{7949905D-89F8-4649-A889-F735B804FDCB}" destId="{E87E1B69-3616-40FF-8AB2-3DBD84FC16B7}" srcOrd="1" destOrd="0" presId="urn:microsoft.com/office/officeart/2018/2/layout/IconVerticalSolidList"/>
    <dgm:cxn modelId="{1D4D1472-68FF-45AD-BD70-C444DFEE265E}" type="presParOf" srcId="{7949905D-89F8-4649-A889-F735B804FDCB}" destId="{2F5041BE-CC8B-4BC5-8D3F-9D5759BBDD8F}" srcOrd="2" destOrd="0" presId="urn:microsoft.com/office/officeart/2018/2/layout/IconVerticalSolidList"/>
    <dgm:cxn modelId="{259349A1-C29F-4D9A-931F-B3AA5320A8B7}" type="presParOf" srcId="{7949905D-89F8-4649-A889-F735B804FDCB}" destId="{D289502A-BDD7-4537-A2DD-F9818EC7F0D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9.xml><?xml version="1.0" encoding="utf-8"?>
<dgm:dataModel xmlns:dgm="http://schemas.openxmlformats.org/drawingml/2006/diagram" xmlns:a="http://schemas.openxmlformats.org/drawingml/2006/main">
  <dgm:ptLst>
    <dgm:pt modelId="{FFC5A3C8-03BF-42E5-B79C-190F0B32500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D7B347-A49A-42AB-895D-82B627275BC0}">
      <dgm:prSet/>
      <dgm:spPr/>
      <dgm:t>
        <a:bodyPr/>
        <a:lstStyle/>
        <a:p>
          <a:pPr>
            <a:lnSpc>
              <a:spcPct val="100000"/>
            </a:lnSpc>
          </a:pPr>
          <a:endParaRPr lang="en-US" b="1" dirty="0"/>
        </a:p>
      </dgm:t>
    </dgm:pt>
    <dgm:pt modelId="{158ECE72-AB08-442B-AA39-E594F47694C2}" type="parTrans" cxnId="{A4F5B0E5-1CC5-40E5-84D0-6C59F6974D7E}">
      <dgm:prSet/>
      <dgm:spPr/>
      <dgm:t>
        <a:bodyPr/>
        <a:lstStyle/>
        <a:p>
          <a:endParaRPr lang="en-US"/>
        </a:p>
      </dgm:t>
    </dgm:pt>
    <dgm:pt modelId="{B91C39F4-713E-4454-A41E-7B02558AF362}" type="sibTrans" cxnId="{A4F5B0E5-1CC5-40E5-84D0-6C59F6974D7E}">
      <dgm:prSet/>
      <dgm:spPr/>
      <dgm:t>
        <a:bodyPr/>
        <a:lstStyle/>
        <a:p>
          <a:endParaRPr lang="en-US"/>
        </a:p>
      </dgm:t>
    </dgm:pt>
    <dgm:pt modelId="{4AB82829-F7D1-4DDF-B0B8-FB195EF1612E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Dies ist dann </a:t>
          </a:r>
          <a:r>
            <a:rPr lang="de-DE" b="1" dirty="0"/>
            <a:t>nützlich</a:t>
          </a:r>
          <a:r>
            <a:rPr lang="de-DE" dirty="0"/>
            <a:t>, </a:t>
          </a:r>
          <a:r>
            <a:rPr lang="de-DE" b="1" dirty="0"/>
            <a:t>wenn</a:t>
          </a:r>
          <a:r>
            <a:rPr lang="de-DE" dirty="0"/>
            <a:t> Sie </a:t>
          </a:r>
          <a:r>
            <a:rPr lang="de-DE" b="1" dirty="0"/>
            <a:t>externe Daten</a:t>
          </a:r>
          <a:r>
            <a:rPr lang="de-DE" dirty="0"/>
            <a:t> abgleichen und abstimmen möchten, z.B. Organisationseinheiten außerhalb von SAP S/4HANA.</a:t>
          </a:r>
          <a:endParaRPr lang="en-US" dirty="0"/>
        </a:p>
      </dgm:t>
    </dgm:pt>
    <dgm:pt modelId="{96BE309C-949B-4AA5-B64D-35B92E74D08E}" type="parTrans" cxnId="{FCADD564-8C08-4D4B-AA04-26DB0D85D325}">
      <dgm:prSet/>
      <dgm:spPr/>
      <dgm:t>
        <a:bodyPr/>
        <a:lstStyle/>
        <a:p>
          <a:endParaRPr lang="en-US"/>
        </a:p>
      </dgm:t>
    </dgm:pt>
    <dgm:pt modelId="{EC97266B-7162-4655-BD8D-E3BF9E3ECBB5}" type="sibTrans" cxnId="{FCADD564-8C08-4D4B-AA04-26DB0D85D325}">
      <dgm:prSet/>
      <dgm:spPr/>
      <dgm:t>
        <a:bodyPr/>
        <a:lstStyle/>
        <a:p>
          <a:endParaRPr lang="en-US"/>
        </a:p>
      </dgm:t>
    </dgm:pt>
    <dgm:pt modelId="{B9AC4CAB-EF4B-447A-8DD3-23F8C6596711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 dirty="0"/>
            <a:t>Mit der </a:t>
          </a:r>
          <a:r>
            <a:rPr lang="de-DE" b="1" i="1" dirty="0"/>
            <a:t>App Flexibler Upload von Matching-Pos.</a:t>
          </a:r>
          <a:r>
            <a:rPr lang="de-DE" dirty="0"/>
            <a:t> oder der Transaktion ICAFU (Matching-Positionen hochladen) können Sie </a:t>
          </a:r>
          <a:r>
            <a:rPr lang="de-DE" b="1" dirty="0"/>
            <a:t>Daten über eine CSV-Datei</a:t>
          </a:r>
          <a:r>
            <a:rPr lang="de-DE" dirty="0"/>
            <a:t> in die Matching-Engine </a:t>
          </a:r>
          <a:r>
            <a:rPr lang="de-DE" b="1" dirty="0"/>
            <a:t>hochladen</a:t>
          </a:r>
          <a:r>
            <a:rPr lang="de-DE" dirty="0"/>
            <a:t>.</a:t>
          </a:r>
          <a:endParaRPr lang="en-US" dirty="0"/>
        </a:p>
      </dgm:t>
    </dgm:pt>
    <dgm:pt modelId="{8BC84D78-88CA-4A77-BFF1-6ECE50BE7892}" type="sibTrans" cxnId="{AF3C3A6F-F625-487C-94CF-B6B9C5D43B27}">
      <dgm:prSet/>
      <dgm:spPr/>
      <dgm:t>
        <a:bodyPr/>
        <a:lstStyle/>
        <a:p>
          <a:endParaRPr lang="en-US"/>
        </a:p>
      </dgm:t>
    </dgm:pt>
    <dgm:pt modelId="{05A87283-F924-4B34-93C8-53237DE1312C}" type="parTrans" cxnId="{AF3C3A6F-F625-487C-94CF-B6B9C5D43B27}">
      <dgm:prSet/>
      <dgm:spPr/>
      <dgm:t>
        <a:bodyPr/>
        <a:lstStyle/>
        <a:p>
          <a:endParaRPr lang="en-US"/>
        </a:p>
      </dgm:t>
    </dgm:pt>
    <dgm:pt modelId="{8D2CA36F-36F1-43EA-A2FA-043D81517E74}" type="pres">
      <dgm:prSet presAssocID="{FFC5A3C8-03BF-42E5-B79C-190F0B325000}" presName="root" presStyleCnt="0">
        <dgm:presLayoutVars>
          <dgm:dir/>
          <dgm:resizeHandles val="exact"/>
        </dgm:presLayoutVars>
      </dgm:prSet>
      <dgm:spPr/>
    </dgm:pt>
    <dgm:pt modelId="{F5C1F289-32A2-41AB-8DD1-25772CE2DA1E}" type="pres">
      <dgm:prSet presAssocID="{B9AC4CAB-EF4B-447A-8DD3-23F8C6596711}" presName="compNode" presStyleCnt="0"/>
      <dgm:spPr/>
    </dgm:pt>
    <dgm:pt modelId="{718947F2-B47B-4813-ACC0-9732EB222F48}" type="pres">
      <dgm:prSet presAssocID="{B9AC4CAB-EF4B-447A-8DD3-23F8C6596711}" presName="bgRect" presStyleLbl="bgShp" presStyleIdx="0" presStyleCnt="2"/>
      <dgm:spPr/>
    </dgm:pt>
    <dgm:pt modelId="{A08C4200-3EB2-40B3-AF9F-F6A4A8082580}" type="pres">
      <dgm:prSet presAssocID="{B9AC4CAB-EF4B-447A-8DD3-23F8C659671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zámítógép"/>
        </a:ext>
      </dgm:extLst>
    </dgm:pt>
    <dgm:pt modelId="{1D95A02B-EBCE-40FB-83D6-0F5733379FE2}" type="pres">
      <dgm:prSet presAssocID="{B9AC4CAB-EF4B-447A-8DD3-23F8C6596711}" presName="spaceRect" presStyleCnt="0"/>
      <dgm:spPr/>
    </dgm:pt>
    <dgm:pt modelId="{1FEE6EA8-2210-4D3E-AF84-0A9131807659}" type="pres">
      <dgm:prSet presAssocID="{B9AC4CAB-EF4B-447A-8DD3-23F8C6596711}" presName="parTx" presStyleLbl="revTx" presStyleIdx="0" presStyleCnt="3" custScaleX="165304" custLinFactNeighborX="33851" custLinFactNeighborY="2328">
        <dgm:presLayoutVars>
          <dgm:chMax val="0"/>
          <dgm:chPref val="0"/>
        </dgm:presLayoutVars>
      </dgm:prSet>
      <dgm:spPr/>
    </dgm:pt>
    <dgm:pt modelId="{2F57C8F2-015E-47FA-8DC2-E7DD77AF2820}" type="pres">
      <dgm:prSet presAssocID="{B9AC4CAB-EF4B-447A-8DD3-23F8C6596711}" presName="desTx" presStyleLbl="revTx" presStyleIdx="1" presStyleCnt="3">
        <dgm:presLayoutVars/>
      </dgm:prSet>
      <dgm:spPr/>
    </dgm:pt>
    <dgm:pt modelId="{2A04E856-4684-4995-8BE9-1D10857E4DD7}" type="pres">
      <dgm:prSet presAssocID="{8BC84D78-88CA-4A77-BFF1-6ECE50BE7892}" presName="sibTrans" presStyleCnt="0"/>
      <dgm:spPr/>
    </dgm:pt>
    <dgm:pt modelId="{29C317D6-2932-4462-A1E1-2F4A1296CF97}" type="pres">
      <dgm:prSet presAssocID="{4AB82829-F7D1-4DDF-B0B8-FB195EF1612E}" presName="compNode" presStyleCnt="0"/>
      <dgm:spPr/>
    </dgm:pt>
    <dgm:pt modelId="{AE15BA47-4742-41B3-BC6D-01BFCB15A547}" type="pres">
      <dgm:prSet presAssocID="{4AB82829-F7D1-4DDF-B0B8-FB195EF1612E}" presName="bgRect" presStyleLbl="bgShp" presStyleIdx="1" presStyleCnt="2"/>
      <dgm:spPr/>
    </dgm:pt>
    <dgm:pt modelId="{B0F3126B-BBA0-485A-9869-2BC4D4564B39}" type="pres">
      <dgm:prSet presAssocID="{4AB82829-F7D1-4DDF-B0B8-FB195EF1612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C457B32D-DC83-436B-98F3-9EE229792F1A}" type="pres">
      <dgm:prSet presAssocID="{4AB82829-F7D1-4DDF-B0B8-FB195EF1612E}" presName="spaceRect" presStyleCnt="0"/>
      <dgm:spPr/>
    </dgm:pt>
    <dgm:pt modelId="{9A457492-CEEE-4A25-BA41-A71C046230EE}" type="pres">
      <dgm:prSet presAssocID="{4AB82829-F7D1-4DDF-B0B8-FB195EF1612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41F8937-2B90-45E4-8D32-593A02D18547}" type="presOf" srcId="{B9AC4CAB-EF4B-447A-8DD3-23F8C6596711}" destId="{1FEE6EA8-2210-4D3E-AF84-0A9131807659}" srcOrd="0" destOrd="0" presId="urn:microsoft.com/office/officeart/2018/2/layout/IconVerticalSolidList"/>
    <dgm:cxn modelId="{FCADD564-8C08-4D4B-AA04-26DB0D85D325}" srcId="{FFC5A3C8-03BF-42E5-B79C-190F0B325000}" destId="{4AB82829-F7D1-4DDF-B0B8-FB195EF1612E}" srcOrd="1" destOrd="0" parTransId="{96BE309C-949B-4AA5-B64D-35B92E74D08E}" sibTransId="{EC97266B-7162-4655-BD8D-E3BF9E3ECBB5}"/>
    <dgm:cxn modelId="{AF3C3A6F-F625-487C-94CF-B6B9C5D43B27}" srcId="{FFC5A3C8-03BF-42E5-B79C-190F0B325000}" destId="{B9AC4CAB-EF4B-447A-8DD3-23F8C6596711}" srcOrd="0" destOrd="0" parTransId="{05A87283-F924-4B34-93C8-53237DE1312C}" sibTransId="{8BC84D78-88CA-4A77-BFF1-6ECE50BE7892}"/>
    <dgm:cxn modelId="{20101974-2438-4997-B0CF-57A7032DBA89}" type="presOf" srcId="{C5D7B347-A49A-42AB-895D-82B627275BC0}" destId="{2F57C8F2-015E-47FA-8DC2-E7DD77AF2820}" srcOrd="0" destOrd="0" presId="urn:microsoft.com/office/officeart/2018/2/layout/IconVerticalSolidList"/>
    <dgm:cxn modelId="{26525AB0-D699-48A5-B809-2244D9B40555}" type="presOf" srcId="{FFC5A3C8-03BF-42E5-B79C-190F0B325000}" destId="{8D2CA36F-36F1-43EA-A2FA-043D81517E74}" srcOrd="0" destOrd="0" presId="urn:microsoft.com/office/officeart/2018/2/layout/IconVerticalSolidList"/>
    <dgm:cxn modelId="{3871E0BA-9FA2-403C-8A71-1971AF7F733F}" type="presOf" srcId="{4AB82829-F7D1-4DDF-B0B8-FB195EF1612E}" destId="{9A457492-CEEE-4A25-BA41-A71C046230EE}" srcOrd="0" destOrd="0" presId="urn:microsoft.com/office/officeart/2018/2/layout/IconVerticalSolidList"/>
    <dgm:cxn modelId="{A4F5B0E5-1CC5-40E5-84D0-6C59F6974D7E}" srcId="{B9AC4CAB-EF4B-447A-8DD3-23F8C6596711}" destId="{C5D7B347-A49A-42AB-895D-82B627275BC0}" srcOrd="0" destOrd="0" parTransId="{158ECE72-AB08-442B-AA39-E594F47694C2}" sibTransId="{B91C39F4-713E-4454-A41E-7B02558AF362}"/>
    <dgm:cxn modelId="{B419904A-48BE-4AC9-A516-7E8D375BB3C5}" type="presParOf" srcId="{8D2CA36F-36F1-43EA-A2FA-043D81517E74}" destId="{F5C1F289-32A2-41AB-8DD1-25772CE2DA1E}" srcOrd="0" destOrd="0" presId="urn:microsoft.com/office/officeart/2018/2/layout/IconVerticalSolidList"/>
    <dgm:cxn modelId="{74B05236-508A-4411-AFF1-E4490F88115E}" type="presParOf" srcId="{F5C1F289-32A2-41AB-8DD1-25772CE2DA1E}" destId="{718947F2-B47B-4813-ACC0-9732EB222F48}" srcOrd="0" destOrd="0" presId="urn:microsoft.com/office/officeart/2018/2/layout/IconVerticalSolidList"/>
    <dgm:cxn modelId="{00D1699C-8335-4AD4-AB75-8331A6353CF8}" type="presParOf" srcId="{F5C1F289-32A2-41AB-8DD1-25772CE2DA1E}" destId="{A08C4200-3EB2-40B3-AF9F-F6A4A8082580}" srcOrd="1" destOrd="0" presId="urn:microsoft.com/office/officeart/2018/2/layout/IconVerticalSolidList"/>
    <dgm:cxn modelId="{5EA9509D-D255-4FFC-93D1-098CD7042E19}" type="presParOf" srcId="{F5C1F289-32A2-41AB-8DD1-25772CE2DA1E}" destId="{1D95A02B-EBCE-40FB-83D6-0F5733379FE2}" srcOrd="2" destOrd="0" presId="urn:microsoft.com/office/officeart/2018/2/layout/IconVerticalSolidList"/>
    <dgm:cxn modelId="{243E99E7-C920-48DE-9217-036E62C37CD8}" type="presParOf" srcId="{F5C1F289-32A2-41AB-8DD1-25772CE2DA1E}" destId="{1FEE6EA8-2210-4D3E-AF84-0A9131807659}" srcOrd="3" destOrd="0" presId="urn:microsoft.com/office/officeart/2018/2/layout/IconVerticalSolidList"/>
    <dgm:cxn modelId="{DE2B77D8-B67D-4544-AA10-2B2F6A4AF34F}" type="presParOf" srcId="{F5C1F289-32A2-41AB-8DD1-25772CE2DA1E}" destId="{2F57C8F2-015E-47FA-8DC2-E7DD77AF2820}" srcOrd="4" destOrd="0" presId="urn:microsoft.com/office/officeart/2018/2/layout/IconVerticalSolidList"/>
    <dgm:cxn modelId="{6725FDAB-2457-4297-A3B4-B8D7C1156180}" type="presParOf" srcId="{8D2CA36F-36F1-43EA-A2FA-043D81517E74}" destId="{2A04E856-4684-4995-8BE9-1D10857E4DD7}" srcOrd="1" destOrd="0" presId="urn:microsoft.com/office/officeart/2018/2/layout/IconVerticalSolidList"/>
    <dgm:cxn modelId="{B558C4A8-7D42-43A2-9AA6-549B481B2A49}" type="presParOf" srcId="{8D2CA36F-36F1-43EA-A2FA-043D81517E74}" destId="{29C317D6-2932-4462-A1E1-2F4A1296CF97}" srcOrd="2" destOrd="0" presId="urn:microsoft.com/office/officeart/2018/2/layout/IconVerticalSolidList"/>
    <dgm:cxn modelId="{C9A538CC-A085-444F-998C-1E239FBCBAAD}" type="presParOf" srcId="{29C317D6-2932-4462-A1E1-2F4A1296CF97}" destId="{AE15BA47-4742-41B3-BC6D-01BFCB15A547}" srcOrd="0" destOrd="0" presId="urn:microsoft.com/office/officeart/2018/2/layout/IconVerticalSolidList"/>
    <dgm:cxn modelId="{8C49467B-C5B1-4CC7-98EE-67B3C149D49B}" type="presParOf" srcId="{29C317D6-2932-4462-A1E1-2F4A1296CF97}" destId="{B0F3126B-BBA0-485A-9869-2BC4D4564B39}" srcOrd="1" destOrd="0" presId="urn:microsoft.com/office/officeart/2018/2/layout/IconVerticalSolidList"/>
    <dgm:cxn modelId="{7EA634DE-9766-4E41-A0F2-B00ED165CB43}" type="presParOf" srcId="{29C317D6-2932-4462-A1E1-2F4A1296CF97}" destId="{C457B32D-DC83-436B-98F3-9EE229792F1A}" srcOrd="2" destOrd="0" presId="urn:microsoft.com/office/officeart/2018/2/layout/IconVerticalSolidList"/>
    <dgm:cxn modelId="{DC1FC4EA-92AA-4E78-A936-718E2013E0F0}" type="presParOf" srcId="{29C317D6-2932-4462-A1E1-2F4A1296CF97}" destId="{9A457492-CEEE-4A25-BA41-A71C046230E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FC5A3C8-03BF-42E5-B79C-190F0B32500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AC4CAB-EF4B-447A-8DD3-23F8C6596711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 dirty="0"/>
            <a:t>Die</a:t>
          </a:r>
          <a:r>
            <a:rPr lang="hu-HU" b="1" dirty="0"/>
            <a:t>se</a:t>
          </a:r>
          <a:r>
            <a:rPr lang="de-DE" b="1" dirty="0"/>
            <a:t> App zeigt </a:t>
          </a:r>
          <a:r>
            <a:rPr lang="de-DE" b="0" dirty="0"/>
            <a:t>für jede zugeordnete Schnittstelle die </a:t>
          </a:r>
          <a:r>
            <a:rPr lang="de-DE" b="1" dirty="0"/>
            <a:t>Anzahl der verarbeiteten Nachrichten </a:t>
          </a:r>
          <a:r>
            <a:rPr lang="de-DE" b="0" dirty="0"/>
            <a:t>(und ihren </a:t>
          </a:r>
          <a:r>
            <a:rPr lang="de-DE" b="1" dirty="0"/>
            <a:t>Status</a:t>
          </a:r>
          <a:r>
            <a:rPr lang="de-DE" b="0" dirty="0"/>
            <a:t>) an.</a:t>
          </a:r>
          <a:endParaRPr lang="en-US" b="0" dirty="0"/>
        </a:p>
      </dgm:t>
    </dgm:pt>
    <dgm:pt modelId="{05A87283-F924-4B34-93C8-53237DE1312C}" type="parTrans" cxnId="{AF3C3A6F-F625-487C-94CF-B6B9C5D43B27}">
      <dgm:prSet/>
      <dgm:spPr/>
      <dgm:t>
        <a:bodyPr/>
        <a:lstStyle/>
        <a:p>
          <a:endParaRPr lang="en-US"/>
        </a:p>
      </dgm:t>
    </dgm:pt>
    <dgm:pt modelId="{8BC84D78-88CA-4A77-BFF1-6ECE50BE7892}" type="sibTrans" cxnId="{AF3C3A6F-F625-487C-94CF-B6B9C5D43B27}">
      <dgm:prSet/>
      <dgm:spPr/>
      <dgm:t>
        <a:bodyPr/>
        <a:lstStyle/>
        <a:p>
          <a:endParaRPr lang="en-US"/>
        </a:p>
      </dgm:t>
    </dgm:pt>
    <dgm:pt modelId="{4AB82829-F7D1-4DDF-B0B8-FB195EF1612E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0" dirty="0"/>
            <a:t>Wenn Sie </a:t>
          </a:r>
          <a:r>
            <a:rPr lang="de-DE" b="1" dirty="0"/>
            <a:t>auf einen Status klicken</a:t>
          </a:r>
          <a:r>
            <a:rPr lang="de-DE" b="0" dirty="0"/>
            <a:t>, wird die App </a:t>
          </a:r>
          <a:r>
            <a:rPr lang="de-DE" b="1" dirty="0"/>
            <a:t>Nachrichten-Monitoring für den Eintrag geöffnet</a:t>
          </a:r>
          <a:r>
            <a:rPr lang="hu-HU" b="0" dirty="0"/>
            <a:t>.</a:t>
          </a:r>
          <a:endParaRPr lang="en-US" b="0" dirty="0"/>
        </a:p>
      </dgm:t>
    </dgm:pt>
    <dgm:pt modelId="{96BE309C-949B-4AA5-B64D-35B92E74D08E}" type="parTrans" cxnId="{FCADD564-8C08-4D4B-AA04-26DB0D85D325}">
      <dgm:prSet/>
      <dgm:spPr/>
      <dgm:t>
        <a:bodyPr/>
        <a:lstStyle/>
        <a:p>
          <a:endParaRPr lang="en-US"/>
        </a:p>
      </dgm:t>
    </dgm:pt>
    <dgm:pt modelId="{EC97266B-7162-4655-BD8D-E3BF9E3ECBB5}" type="sibTrans" cxnId="{FCADD564-8C08-4D4B-AA04-26DB0D85D325}">
      <dgm:prSet/>
      <dgm:spPr/>
      <dgm:t>
        <a:bodyPr/>
        <a:lstStyle/>
        <a:p>
          <a:endParaRPr lang="en-US"/>
        </a:p>
      </dgm:t>
    </dgm:pt>
    <dgm:pt modelId="{8D2CA36F-36F1-43EA-A2FA-043D81517E74}" type="pres">
      <dgm:prSet presAssocID="{FFC5A3C8-03BF-42E5-B79C-190F0B325000}" presName="root" presStyleCnt="0">
        <dgm:presLayoutVars>
          <dgm:dir/>
          <dgm:resizeHandles val="exact"/>
        </dgm:presLayoutVars>
      </dgm:prSet>
      <dgm:spPr/>
    </dgm:pt>
    <dgm:pt modelId="{F5C1F289-32A2-41AB-8DD1-25772CE2DA1E}" type="pres">
      <dgm:prSet presAssocID="{B9AC4CAB-EF4B-447A-8DD3-23F8C6596711}" presName="compNode" presStyleCnt="0"/>
      <dgm:spPr/>
    </dgm:pt>
    <dgm:pt modelId="{718947F2-B47B-4813-ACC0-9732EB222F48}" type="pres">
      <dgm:prSet presAssocID="{B9AC4CAB-EF4B-447A-8DD3-23F8C6596711}" presName="bgRect" presStyleLbl="bgShp" presStyleIdx="0" presStyleCnt="2"/>
      <dgm:spPr/>
    </dgm:pt>
    <dgm:pt modelId="{A08C4200-3EB2-40B3-AF9F-F6A4A8082580}" type="pres">
      <dgm:prSet presAssocID="{B9AC4CAB-EF4B-447A-8DD3-23F8C659671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zámítógép"/>
        </a:ext>
      </dgm:extLst>
    </dgm:pt>
    <dgm:pt modelId="{1D95A02B-EBCE-40FB-83D6-0F5733379FE2}" type="pres">
      <dgm:prSet presAssocID="{B9AC4CAB-EF4B-447A-8DD3-23F8C6596711}" presName="spaceRect" presStyleCnt="0"/>
      <dgm:spPr/>
    </dgm:pt>
    <dgm:pt modelId="{1FEE6EA8-2210-4D3E-AF84-0A9131807659}" type="pres">
      <dgm:prSet presAssocID="{B9AC4CAB-EF4B-447A-8DD3-23F8C6596711}" presName="parTx" presStyleLbl="revTx" presStyleIdx="0" presStyleCnt="2">
        <dgm:presLayoutVars>
          <dgm:chMax val="0"/>
          <dgm:chPref val="0"/>
        </dgm:presLayoutVars>
      </dgm:prSet>
      <dgm:spPr/>
    </dgm:pt>
    <dgm:pt modelId="{2A04E856-4684-4995-8BE9-1D10857E4DD7}" type="pres">
      <dgm:prSet presAssocID="{8BC84D78-88CA-4A77-BFF1-6ECE50BE7892}" presName="sibTrans" presStyleCnt="0"/>
      <dgm:spPr/>
    </dgm:pt>
    <dgm:pt modelId="{29C317D6-2932-4462-A1E1-2F4A1296CF97}" type="pres">
      <dgm:prSet presAssocID="{4AB82829-F7D1-4DDF-B0B8-FB195EF1612E}" presName="compNode" presStyleCnt="0"/>
      <dgm:spPr/>
    </dgm:pt>
    <dgm:pt modelId="{AE15BA47-4742-41B3-BC6D-01BFCB15A547}" type="pres">
      <dgm:prSet presAssocID="{4AB82829-F7D1-4DDF-B0B8-FB195EF1612E}" presName="bgRect" presStyleLbl="bgShp" presStyleIdx="1" presStyleCnt="2"/>
      <dgm:spPr/>
    </dgm:pt>
    <dgm:pt modelId="{B0F3126B-BBA0-485A-9869-2BC4D4564B39}" type="pres">
      <dgm:prSet presAssocID="{4AB82829-F7D1-4DDF-B0B8-FB195EF1612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C457B32D-DC83-436B-98F3-9EE229792F1A}" type="pres">
      <dgm:prSet presAssocID="{4AB82829-F7D1-4DDF-B0B8-FB195EF1612E}" presName="spaceRect" presStyleCnt="0"/>
      <dgm:spPr/>
    </dgm:pt>
    <dgm:pt modelId="{9A457492-CEEE-4A25-BA41-A71C046230EE}" type="pres">
      <dgm:prSet presAssocID="{4AB82829-F7D1-4DDF-B0B8-FB195EF1612E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41F8937-2B90-45E4-8D32-593A02D18547}" type="presOf" srcId="{B9AC4CAB-EF4B-447A-8DD3-23F8C6596711}" destId="{1FEE6EA8-2210-4D3E-AF84-0A9131807659}" srcOrd="0" destOrd="0" presId="urn:microsoft.com/office/officeart/2018/2/layout/IconVerticalSolidList"/>
    <dgm:cxn modelId="{FCADD564-8C08-4D4B-AA04-26DB0D85D325}" srcId="{FFC5A3C8-03BF-42E5-B79C-190F0B325000}" destId="{4AB82829-F7D1-4DDF-B0B8-FB195EF1612E}" srcOrd="1" destOrd="0" parTransId="{96BE309C-949B-4AA5-B64D-35B92E74D08E}" sibTransId="{EC97266B-7162-4655-BD8D-E3BF9E3ECBB5}"/>
    <dgm:cxn modelId="{AF3C3A6F-F625-487C-94CF-B6B9C5D43B27}" srcId="{FFC5A3C8-03BF-42E5-B79C-190F0B325000}" destId="{B9AC4CAB-EF4B-447A-8DD3-23F8C6596711}" srcOrd="0" destOrd="0" parTransId="{05A87283-F924-4B34-93C8-53237DE1312C}" sibTransId="{8BC84D78-88CA-4A77-BFF1-6ECE50BE7892}"/>
    <dgm:cxn modelId="{26525AB0-D699-48A5-B809-2244D9B40555}" type="presOf" srcId="{FFC5A3C8-03BF-42E5-B79C-190F0B325000}" destId="{8D2CA36F-36F1-43EA-A2FA-043D81517E74}" srcOrd="0" destOrd="0" presId="urn:microsoft.com/office/officeart/2018/2/layout/IconVerticalSolidList"/>
    <dgm:cxn modelId="{3871E0BA-9FA2-403C-8A71-1971AF7F733F}" type="presOf" srcId="{4AB82829-F7D1-4DDF-B0B8-FB195EF1612E}" destId="{9A457492-CEEE-4A25-BA41-A71C046230EE}" srcOrd="0" destOrd="0" presId="urn:microsoft.com/office/officeart/2018/2/layout/IconVerticalSolidList"/>
    <dgm:cxn modelId="{B419904A-48BE-4AC9-A516-7E8D375BB3C5}" type="presParOf" srcId="{8D2CA36F-36F1-43EA-A2FA-043D81517E74}" destId="{F5C1F289-32A2-41AB-8DD1-25772CE2DA1E}" srcOrd="0" destOrd="0" presId="urn:microsoft.com/office/officeart/2018/2/layout/IconVerticalSolidList"/>
    <dgm:cxn modelId="{74B05236-508A-4411-AFF1-E4490F88115E}" type="presParOf" srcId="{F5C1F289-32A2-41AB-8DD1-25772CE2DA1E}" destId="{718947F2-B47B-4813-ACC0-9732EB222F48}" srcOrd="0" destOrd="0" presId="urn:microsoft.com/office/officeart/2018/2/layout/IconVerticalSolidList"/>
    <dgm:cxn modelId="{00D1699C-8335-4AD4-AB75-8331A6353CF8}" type="presParOf" srcId="{F5C1F289-32A2-41AB-8DD1-25772CE2DA1E}" destId="{A08C4200-3EB2-40B3-AF9F-F6A4A8082580}" srcOrd="1" destOrd="0" presId="urn:microsoft.com/office/officeart/2018/2/layout/IconVerticalSolidList"/>
    <dgm:cxn modelId="{5EA9509D-D255-4FFC-93D1-098CD7042E19}" type="presParOf" srcId="{F5C1F289-32A2-41AB-8DD1-25772CE2DA1E}" destId="{1D95A02B-EBCE-40FB-83D6-0F5733379FE2}" srcOrd="2" destOrd="0" presId="urn:microsoft.com/office/officeart/2018/2/layout/IconVerticalSolidList"/>
    <dgm:cxn modelId="{243E99E7-C920-48DE-9217-036E62C37CD8}" type="presParOf" srcId="{F5C1F289-32A2-41AB-8DD1-25772CE2DA1E}" destId="{1FEE6EA8-2210-4D3E-AF84-0A9131807659}" srcOrd="3" destOrd="0" presId="urn:microsoft.com/office/officeart/2018/2/layout/IconVerticalSolidList"/>
    <dgm:cxn modelId="{6725FDAB-2457-4297-A3B4-B8D7C1156180}" type="presParOf" srcId="{8D2CA36F-36F1-43EA-A2FA-043D81517E74}" destId="{2A04E856-4684-4995-8BE9-1D10857E4DD7}" srcOrd="1" destOrd="0" presId="urn:microsoft.com/office/officeart/2018/2/layout/IconVerticalSolidList"/>
    <dgm:cxn modelId="{B558C4A8-7D42-43A2-9AA6-549B481B2A49}" type="presParOf" srcId="{8D2CA36F-36F1-43EA-A2FA-043D81517E74}" destId="{29C317D6-2932-4462-A1E1-2F4A1296CF97}" srcOrd="2" destOrd="0" presId="urn:microsoft.com/office/officeart/2018/2/layout/IconVerticalSolidList"/>
    <dgm:cxn modelId="{C9A538CC-A085-444F-998C-1E239FBCBAAD}" type="presParOf" srcId="{29C317D6-2932-4462-A1E1-2F4A1296CF97}" destId="{AE15BA47-4742-41B3-BC6D-01BFCB15A547}" srcOrd="0" destOrd="0" presId="urn:microsoft.com/office/officeart/2018/2/layout/IconVerticalSolidList"/>
    <dgm:cxn modelId="{8C49467B-C5B1-4CC7-98EE-67B3C149D49B}" type="presParOf" srcId="{29C317D6-2932-4462-A1E1-2F4A1296CF97}" destId="{B0F3126B-BBA0-485A-9869-2BC4D4564B39}" srcOrd="1" destOrd="0" presId="urn:microsoft.com/office/officeart/2018/2/layout/IconVerticalSolidList"/>
    <dgm:cxn modelId="{7EA634DE-9766-4E41-A0F2-B00ED165CB43}" type="presParOf" srcId="{29C317D6-2932-4462-A1E1-2F4A1296CF97}" destId="{C457B32D-DC83-436B-98F3-9EE229792F1A}" srcOrd="2" destOrd="0" presId="urn:microsoft.com/office/officeart/2018/2/layout/IconVerticalSolidList"/>
    <dgm:cxn modelId="{DC1FC4EA-92AA-4E78-A936-718E2013E0F0}" type="presParOf" srcId="{29C317D6-2932-4462-A1E1-2F4A1296CF97}" destId="{9A457492-CEEE-4A25-BA41-A71C046230E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0.xml><?xml version="1.0" encoding="utf-8"?>
<dgm:dataModel xmlns:dgm="http://schemas.openxmlformats.org/drawingml/2006/diagram" xmlns:a="http://schemas.openxmlformats.org/drawingml/2006/main">
  <dgm:ptLst>
    <dgm:pt modelId="{8720FC3D-26D9-42B0-B577-3CBC9F4501A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3DD2E0-5DC0-4838-A557-F2A3D3545AAA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 dirty="0"/>
            <a:t>Mit dieser App</a:t>
          </a:r>
          <a:r>
            <a:rPr lang="de-DE" dirty="0"/>
            <a:t> können Sie: </a:t>
          </a:r>
          <a:endParaRPr lang="en-US" dirty="0"/>
        </a:p>
      </dgm:t>
    </dgm:pt>
    <dgm:pt modelId="{8B86857B-4B1F-4A66-B469-3D02D71C9E38}" type="parTrans" cxnId="{08CF9A60-3108-4B6B-AE94-AD9C92B95002}">
      <dgm:prSet/>
      <dgm:spPr/>
      <dgm:t>
        <a:bodyPr/>
        <a:lstStyle/>
        <a:p>
          <a:endParaRPr lang="en-US"/>
        </a:p>
      </dgm:t>
    </dgm:pt>
    <dgm:pt modelId="{AABDB2B7-B907-424A-A80F-852C042F4E0A}" type="sibTrans" cxnId="{08CF9A60-3108-4B6B-AE94-AD9C92B95002}">
      <dgm:prSet/>
      <dgm:spPr/>
      <dgm:t>
        <a:bodyPr/>
        <a:lstStyle/>
        <a:p>
          <a:endParaRPr lang="en-US"/>
        </a:p>
      </dgm:t>
    </dgm:pt>
    <dgm:pt modelId="{C03D2D61-1E18-4EB3-BA07-C7D4ECAA3108}" type="pres">
      <dgm:prSet presAssocID="{8720FC3D-26D9-42B0-B577-3CBC9F4501A8}" presName="root" presStyleCnt="0">
        <dgm:presLayoutVars>
          <dgm:dir/>
          <dgm:resizeHandles val="exact"/>
        </dgm:presLayoutVars>
      </dgm:prSet>
      <dgm:spPr/>
    </dgm:pt>
    <dgm:pt modelId="{7949905D-89F8-4649-A889-F735B804FDCB}" type="pres">
      <dgm:prSet presAssocID="{3A3DD2E0-5DC0-4838-A557-F2A3D3545AAA}" presName="compNode" presStyleCnt="0"/>
      <dgm:spPr/>
    </dgm:pt>
    <dgm:pt modelId="{4491D25B-C90D-42CA-BD9C-25004715FD68}" type="pres">
      <dgm:prSet presAssocID="{3A3DD2E0-5DC0-4838-A557-F2A3D3545AAA}" presName="bgRect" presStyleLbl="bgShp" presStyleIdx="0" presStyleCnt="1" custScaleY="288959"/>
      <dgm:spPr/>
    </dgm:pt>
    <dgm:pt modelId="{E87E1B69-3616-40FF-8AB2-3DBD84FC16B7}" type="pres">
      <dgm:prSet presAssocID="{3A3DD2E0-5DC0-4838-A557-F2A3D3545AAA}" presName="iconRect" presStyleLbl="node1" presStyleIdx="0" presStyleCnt="1" custLinFactY="-65081" custLinFactNeighborX="-2116" custLinFactNeighborY="-1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lyamatábra"/>
        </a:ext>
      </dgm:extLst>
    </dgm:pt>
    <dgm:pt modelId="{2F5041BE-CC8B-4BC5-8D3F-9D5759BBDD8F}" type="pres">
      <dgm:prSet presAssocID="{3A3DD2E0-5DC0-4838-A557-F2A3D3545AAA}" presName="spaceRect" presStyleCnt="0"/>
      <dgm:spPr/>
    </dgm:pt>
    <dgm:pt modelId="{D289502A-BDD7-4537-A2DD-F9818EC7F0D6}" type="pres">
      <dgm:prSet presAssocID="{3A3DD2E0-5DC0-4838-A557-F2A3D3545AAA}" presName="parTx" presStyleLbl="revTx" presStyleIdx="0" presStyleCnt="1" custLinFactNeighborX="-335" custLinFactNeighborY="-83810">
        <dgm:presLayoutVars>
          <dgm:chMax val="0"/>
          <dgm:chPref val="0"/>
        </dgm:presLayoutVars>
      </dgm:prSet>
      <dgm:spPr/>
    </dgm:pt>
  </dgm:ptLst>
  <dgm:cxnLst>
    <dgm:cxn modelId="{BB9E7620-9B72-4F0E-8843-FC4B909B5021}" type="presOf" srcId="{8720FC3D-26D9-42B0-B577-3CBC9F4501A8}" destId="{C03D2D61-1E18-4EB3-BA07-C7D4ECAA3108}" srcOrd="0" destOrd="0" presId="urn:microsoft.com/office/officeart/2018/2/layout/IconVerticalSolidList"/>
    <dgm:cxn modelId="{08CF9A60-3108-4B6B-AE94-AD9C92B95002}" srcId="{8720FC3D-26D9-42B0-B577-3CBC9F4501A8}" destId="{3A3DD2E0-5DC0-4838-A557-F2A3D3545AAA}" srcOrd="0" destOrd="0" parTransId="{8B86857B-4B1F-4A66-B469-3D02D71C9E38}" sibTransId="{AABDB2B7-B907-424A-A80F-852C042F4E0A}"/>
    <dgm:cxn modelId="{FEA4C650-82AF-4319-9D5D-1EBA0B207CED}" type="presOf" srcId="{3A3DD2E0-5DC0-4838-A557-F2A3D3545AAA}" destId="{D289502A-BDD7-4537-A2DD-F9818EC7F0D6}" srcOrd="0" destOrd="0" presId="urn:microsoft.com/office/officeart/2018/2/layout/IconVerticalSolidList"/>
    <dgm:cxn modelId="{295E1253-FB06-4B5A-A6B4-6D45F9068FF5}" type="presParOf" srcId="{C03D2D61-1E18-4EB3-BA07-C7D4ECAA3108}" destId="{7949905D-89F8-4649-A889-F735B804FDCB}" srcOrd="0" destOrd="0" presId="urn:microsoft.com/office/officeart/2018/2/layout/IconVerticalSolidList"/>
    <dgm:cxn modelId="{576C3D75-C9D5-489F-B9D7-8B1ADC5BCD4F}" type="presParOf" srcId="{7949905D-89F8-4649-A889-F735B804FDCB}" destId="{4491D25B-C90D-42CA-BD9C-25004715FD68}" srcOrd="0" destOrd="0" presId="urn:microsoft.com/office/officeart/2018/2/layout/IconVerticalSolidList"/>
    <dgm:cxn modelId="{3461C79A-6CBB-47AB-B375-C5582AB4F198}" type="presParOf" srcId="{7949905D-89F8-4649-A889-F735B804FDCB}" destId="{E87E1B69-3616-40FF-8AB2-3DBD84FC16B7}" srcOrd="1" destOrd="0" presId="urn:microsoft.com/office/officeart/2018/2/layout/IconVerticalSolidList"/>
    <dgm:cxn modelId="{1D4D1472-68FF-45AD-BD70-C444DFEE265E}" type="presParOf" srcId="{7949905D-89F8-4649-A889-F735B804FDCB}" destId="{2F5041BE-CC8B-4BC5-8D3F-9D5759BBDD8F}" srcOrd="2" destOrd="0" presId="urn:microsoft.com/office/officeart/2018/2/layout/IconVerticalSolidList"/>
    <dgm:cxn modelId="{259349A1-C29F-4D9A-931F-B3AA5320A8B7}" type="presParOf" srcId="{7949905D-89F8-4649-A889-F735B804FDCB}" destId="{D289502A-BDD7-4537-A2DD-F9818EC7F0D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1.xml><?xml version="1.0" encoding="utf-8"?>
<dgm:dataModel xmlns:dgm="http://schemas.openxmlformats.org/drawingml/2006/diagram" xmlns:a="http://schemas.openxmlformats.org/drawingml/2006/main">
  <dgm:ptLst>
    <dgm:pt modelId="{8720FC3D-26D9-42B0-B577-3CBC9F4501A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3DD2E0-5DC0-4838-A557-F2A3D3545AAA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 dirty="0"/>
            <a:t>Um Matching-Positionen</a:t>
          </a:r>
          <a:r>
            <a:rPr lang="de-DE" dirty="0"/>
            <a:t> in SAP HANA </a:t>
          </a:r>
          <a:r>
            <a:rPr lang="de-DE" b="1" i="1" dirty="0"/>
            <a:t>nach Abstimmungsfall</a:t>
          </a:r>
          <a:r>
            <a:rPr lang="de-DE" dirty="0"/>
            <a:t> </a:t>
          </a:r>
          <a:r>
            <a:rPr lang="de-DE" b="1" dirty="0"/>
            <a:t>anzuzeigen</a:t>
          </a:r>
          <a:r>
            <a:rPr lang="de-DE" dirty="0"/>
            <a:t>, verwenden Sie die App </a:t>
          </a:r>
          <a:r>
            <a:rPr lang="de-DE" b="1" i="1" dirty="0"/>
            <a:t>"Matching-Positionen anzeigen"</a:t>
          </a:r>
          <a:r>
            <a:rPr lang="de-DE" dirty="0"/>
            <a:t>. Hier können Sie </a:t>
          </a:r>
          <a:r>
            <a:rPr lang="de-DE" b="1" dirty="0"/>
            <a:t>nach verschiedenen Abstimmungsfällen filtern</a:t>
          </a:r>
          <a:r>
            <a:rPr lang="de-DE" dirty="0"/>
            <a:t> und die </a:t>
          </a:r>
          <a:r>
            <a:rPr lang="de-DE" b="1" dirty="0"/>
            <a:t>zugehörigen Positionen einsehen</a:t>
          </a:r>
          <a:r>
            <a:rPr lang="de-DE" dirty="0"/>
            <a:t>.</a:t>
          </a:r>
          <a:endParaRPr lang="en-US" dirty="0"/>
        </a:p>
      </dgm:t>
    </dgm:pt>
    <dgm:pt modelId="{8B86857B-4B1F-4A66-B469-3D02D71C9E38}" type="parTrans" cxnId="{08CF9A60-3108-4B6B-AE94-AD9C92B95002}">
      <dgm:prSet/>
      <dgm:spPr/>
      <dgm:t>
        <a:bodyPr/>
        <a:lstStyle/>
        <a:p>
          <a:endParaRPr lang="en-US"/>
        </a:p>
      </dgm:t>
    </dgm:pt>
    <dgm:pt modelId="{AABDB2B7-B907-424A-A80F-852C042F4E0A}" type="sibTrans" cxnId="{08CF9A60-3108-4B6B-AE94-AD9C92B95002}">
      <dgm:prSet/>
      <dgm:spPr/>
      <dgm:t>
        <a:bodyPr/>
        <a:lstStyle/>
        <a:p>
          <a:endParaRPr lang="en-US"/>
        </a:p>
      </dgm:t>
    </dgm:pt>
    <dgm:pt modelId="{C03D2D61-1E18-4EB3-BA07-C7D4ECAA3108}" type="pres">
      <dgm:prSet presAssocID="{8720FC3D-26D9-42B0-B577-3CBC9F4501A8}" presName="root" presStyleCnt="0">
        <dgm:presLayoutVars>
          <dgm:dir/>
          <dgm:resizeHandles val="exact"/>
        </dgm:presLayoutVars>
      </dgm:prSet>
      <dgm:spPr/>
    </dgm:pt>
    <dgm:pt modelId="{7949905D-89F8-4649-A889-F735B804FDCB}" type="pres">
      <dgm:prSet presAssocID="{3A3DD2E0-5DC0-4838-A557-F2A3D3545AAA}" presName="compNode" presStyleCnt="0"/>
      <dgm:spPr/>
    </dgm:pt>
    <dgm:pt modelId="{4491D25B-C90D-42CA-BD9C-25004715FD68}" type="pres">
      <dgm:prSet presAssocID="{3A3DD2E0-5DC0-4838-A557-F2A3D3545AAA}" presName="bgRect" presStyleLbl="bgShp" presStyleIdx="0" presStyleCnt="1" custScaleY="174883"/>
      <dgm:spPr/>
    </dgm:pt>
    <dgm:pt modelId="{E87E1B69-3616-40FF-8AB2-3DBD84FC16B7}" type="pres">
      <dgm:prSet presAssocID="{3A3DD2E0-5DC0-4838-A557-F2A3D3545AAA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lyamatábra"/>
        </a:ext>
      </dgm:extLst>
    </dgm:pt>
    <dgm:pt modelId="{2F5041BE-CC8B-4BC5-8D3F-9D5759BBDD8F}" type="pres">
      <dgm:prSet presAssocID="{3A3DD2E0-5DC0-4838-A557-F2A3D3545AAA}" presName="spaceRect" presStyleCnt="0"/>
      <dgm:spPr/>
    </dgm:pt>
    <dgm:pt modelId="{D289502A-BDD7-4537-A2DD-F9818EC7F0D6}" type="pres">
      <dgm:prSet presAssocID="{3A3DD2E0-5DC0-4838-A557-F2A3D3545AAA}" presName="parTx" presStyleLbl="revTx" presStyleIdx="0" presStyleCnt="1" custScaleY="181868">
        <dgm:presLayoutVars>
          <dgm:chMax val="0"/>
          <dgm:chPref val="0"/>
        </dgm:presLayoutVars>
      </dgm:prSet>
      <dgm:spPr/>
    </dgm:pt>
  </dgm:ptLst>
  <dgm:cxnLst>
    <dgm:cxn modelId="{BB9E7620-9B72-4F0E-8843-FC4B909B5021}" type="presOf" srcId="{8720FC3D-26D9-42B0-B577-3CBC9F4501A8}" destId="{C03D2D61-1E18-4EB3-BA07-C7D4ECAA3108}" srcOrd="0" destOrd="0" presId="urn:microsoft.com/office/officeart/2018/2/layout/IconVerticalSolidList"/>
    <dgm:cxn modelId="{08CF9A60-3108-4B6B-AE94-AD9C92B95002}" srcId="{8720FC3D-26D9-42B0-B577-3CBC9F4501A8}" destId="{3A3DD2E0-5DC0-4838-A557-F2A3D3545AAA}" srcOrd="0" destOrd="0" parTransId="{8B86857B-4B1F-4A66-B469-3D02D71C9E38}" sibTransId="{AABDB2B7-B907-424A-A80F-852C042F4E0A}"/>
    <dgm:cxn modelId="{FEA4C650-82AF-4319-9D5D-1EBA0B207CED}" type="presOf" srcId="{3A3DD2E0-5DC0-4838-A557-F2A3D3545AAA}" destId="{D289502A-BDD7-4537-A2DD-F9818EC7F0D6}" srcOrd="0" destOrd="0" presId="urn:microsoft.com/office/officeart/2018/2/layout/IconVerticalSolidList"/>
    <dgm:cxn modelId="{295E1253-FB06-4B5A-A6B4-6D45F9068FF5}" type="presParOf" srcId="{C03D2D61-1E18-4EB3-BA07-C7D4ECAA3108}" destId="{7949905D-89F8-4649-A889-F735B804FDCB}" srcOrd="0" destOrd="0" presId="urn:microsoft.com/office/officeart/2018/2/layout/IconVerticalSolidList"/>
    <dgm:cxn modelId="{576C3D75-C9D5-489F-B9D7-8B1ADC5BCD4F}" type="presParOf" srcId="{7949905D-89F8-4649-A889-F735B804FDCB}" destId="{4491D25B-C90D-42CA-BD9C-25004715FD68}" srcOrd="0" destOrd="0" presId="urn:microsoft.com/office/officeart/2018/2/layout/IconVerticalSolidList"/>
    <dgm:cxn modelId="{3461C79A-6CBB-47AB-B375-C5582AB4F198}" type="presParOf" srcId="{7949905D-89F8-4649-A889-F735B804FDCB}" destId="{E87E1B69-3616-40FF-8AB2-3DBD84FC16B7}" srcOrd="1" destOrd="0" presId="urn:microsoft.com/office/officeart/2018/2/layout/IconVerticalSolidList"/>
    <dgm:cxn modelId="{1D4D1472-68FF-45AD-BD70-C444DFEE265E}" type="presParOf" srcId="{7949905D-89F8-4649-A889-F735B804FDCB}" destId="{2F5041BE-CC8B-4BC5-8D3F-9D5759BBDD8F}" srcOrd="2" destOrd="0" presId="urn:microsoft.com/office/officeart/2018/2/layout/IconVerticalSolidList"/>
    <dgm:cxn modelId="{259349A1-C29F-4D9A-931F-B3AA5320A8B7}" type="presParOf" srcId="{7949905D-89F8-4649-A889-F735B804FDCB}" destId="{D289502A-BDD7-4537-A2DD-F9818EC7F0D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2.xml><?xml version="1.0" encoding="utf-8"?>
<dgm:dataModel xmlns:dgm="http://schemas.openxmlformats.org/drawingml/2006/diagram" xmlns:a="http://schemas.openxmlformats.org/drawingml/2006/main">
  <dgm:ptLst>
    <dgm:pt modelId="{8720FC3D-26D9-42B0-B577-3CBC9F4501A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3DD2E0-5DC0-4838-A557-F2A3D3545AAA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 dirty="0"/>
            <a:t>Diese App</a:t>
          </a:r>
          <a:r>
            <a:rPr lang="de-DE" dirty="0"/>
            <a:t> können Sie </a:t>
          </a:r>
          <a:r>
            <a:rPr lang="de-DE" b="1" dirty="0"/>
            <a:t>für folgende Zwecke</a:t>
          </a:r>
          <a:r>
            <a:rPr lang="de-DE" dirty="0"/>
            <a:t> verwenden:</a:t>
          </a:r>
          <a:endParaRPr lang="en-US" dirty="0"/>
        </a:p>
      </dgm:t>
    </dgm:pt>
    <dgm:pt modelId="{8B86857B-4B1F-4A66-B469-3D02D71C9E38}" type="parTrans" cxnId="{08CF9A60-3108-4B6B-AE94-AD9C92B95002}">
      <dgm:prSet/>
      <dgm:spPr/>
      <dgm:t>
        <a:bodyPr/>
        <a:lstStyle/>
        <a:p>
          <a:endParaRPr lang="en-US"/>
        </a:p>
      </dgm:t>
    </dgm:pt>
    <dgm:pt modelId="{AABDB2B7-B907-424A-A80F-852C042F4E0A}" type="sibTrans" cxnId="{08CF9A60-3108-4B6B-AE94-AD9C92B95002}">
      <dgm:prSet/>
      <dgm:spPr/>
      <dgm:t>
        <a:bodyPr/>
        <a:lstStyle/>
        <a:p>
          <a:endParaRPr lang="en-US"/>
        </a:p>
      </dgm:t>
    </dgm:pt>
    <dgm:pt modelId="{C03D2D61-1E18-4EB3-BA07-C7D4ECAA3108}" type="pres">
      <dgm:prSet presAssocID="{8720FC3D-26D9-42B0-B577-3CBC9F4501A8}" presName="root" presStyleCnt="0">
        <dgm:presLayoutVars>
          <dgm:dir/>
          <dgm:resizeHandles val="exact"/>
        </dgm:presLayoutVars>
      </dgm:prSet>
      <dgm:spPr/>
    </dgm:pt>
    <dgm:pt modelId="{7949905D-89F8-4649-A889-F735B804FDCB}" type="pres">
      <dgm:prSet presAssocID="{3A3DD2E0-5DC0-4838-A557-F2A3D3545AAA}" presName="compNode" presStyleCnt="0"/>
      <dgm:spPr/>
    </dgm:pt>
    <dgm:pt modelId="{4491D25B-C90D-42CA-BD9C-25004715FD68}" type="pres">
      <dgm:prSet presAssocID="{3A3DD2E0-5DC0-4838-A557-F2A3D3545AAA}" presName="bgRect" presStyleLbl="bgShp" presStyleIdx="0" presStyleCnt="1" custScaleY="288959"/>
      <dgm:spPr/>
    </dgm:pt>
    <dgm:pt modelId="{E87E1B69-3616-40FF-8AB2-3DBD84FC16B7}" type="pres">
      <dgm:prSet presAssocID="{3A3DD2E0-5DC0-4838-A557-F2A3D3545AAA}" presName="iconRect" presStyleLbl="node1" presStyleIdx="0" presStyleCnt="1" custLinFactY="-65081" custLinFactNeighborX="-2116" custLinFactNeighborY="-1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lyamatábra"/>
        </a:ext>
      </dgm:extLst>
    </dgm:pt>
    <dgm:pt modelId="{2F5041BE-CC8B-4BC5-8D3F-9D5759BBDD8F}" type="pres">
      <dgm:prSet presAssocID="{3A3DD2E0-5DC0-4838-A557-F2A3D3545AAA}" presName="spaceRect" presStyleCnt="0"/>
      <dgm:spPr/>
    </dgm:pt>
    <dgm:pt modelId="{D289502A-BDD7-4537-A2DD-F9818EC7F0D6}" type="pres">
      <dgm:prSet presAssocID="{3A3DD2E0-5DC0-4838-A557-F2A3D3545AAA}" presName="parTx" presStyleLbl="revTx" presStyleIdx="0" presStyleCnt="1" custLinFactNeighborX="-335" custLinFactNeighborY="-83810">
        <dgm:presLayoutVars>
          <dgm:chMax val="0"/>
          <dgm:chPref val="0"/>
        </dgm:presLayoutVars>
      </dgm:prSet>
      <dgm:spPr/>
    </dgm:pt>
  </dgm:ptLst>
  <dgm:cxnLst>
    <dgm:cxn modelId="{BB9E7620-9B72-4F0E-8843-FC4B909B5021}" type="presOf" srcId="{8720FC3D-26D9-42B0-B577-3CBC9F4501A8}" destId="{C03D2D61-1E18-4EB3-BA07-C7D4ECAA3108}" srcOrd="0" destOrd="0" presId="urn:microsoft.com/office/officeart/2018/2/layout/IconVerticalSolidList"/>
    <dgm:cxn modelId="{08CF9A60-3108-4B6B-AE94-AD9C92B95002}" srcId="{8720FC3D-26D9-42B0-B577-3CBC9F4501A8}" destId="{3A3DD2E0-5DC0-4838-A557-F2A3D3545AAA}" srcOrd="0" destOrd="0" parTransId="{8B86857B-4B1F-4A66-B469-3D02D71C9E38}" sibTransId="{AABDB2B7-B907-424A-A80F-852C042F4E0A}"/>
    <dgm:cxn modelId="{FEA4C650-82AF-4319-9D5D-1EBA0B207CED}" type="presOf" srcId="{3A3DD2E0-5DC0-4838-A557-F2A3D3545AAA}" destId="{D289502A-BDD7-4537-A2DD-F9818EC7F0D6}" srcOrd="0" destOrd="0" presId="urn:microsoft.com/office/officeart/2018/2/layout/IconVerticalSolidList"/>
    <dgm:cxn modelId="{295E1253-FB06-4B5A-A6B4-6D45F9068FF5}" type="presParOf" srcId="{C03D2D61-1E18-4EB3-BA07-C7D4ECAA3108}" destId="{7949905D-89F8-4649-A889-F735B804FDCB}" srcOrd="0" destOrd="0" presId="urn:microsoft.com/office/officeart/2018/2/layout/IconVerticalSolidList"/>
    <dgm:cxn modelId="{576C3D75-C9D5-489F-B9D7-8B1ADC5BCD4F}" type="presParOf" srcId="{7949905D-89F8-4649-A889-F735B804FDCB}" destId="{4491D25B-C90D-42CA-BD9C-25004715FD68}" srcOrd="0" destOrd="0" presId="urn:microsoft.com/office/officeart/2018/2/layout/IconVerticalSolidList"/>
    <dgm:cxn modelId="{3461C79A-6CBB-47AB-B375-C5582AB4F198}" type="presParOf" srcId="{7949905D-89F8-4649-A889-F735B804FDCB}" destId="{E87E1B69-3616-40FF-8AB2-3DBD84FC16B7}" srcOrd="1" destOrd="0" presId="urn:microsoft.com/office/officeart/2018/2/layout/IconVerticalSolidList"/>
    <dgm:cxn modelId="{1D4D1472-68FF-45AD-BD70-C444DFEE265E}" type="presParOf" srcId="{7949905D-89F8-4649-A889-F735B804FDCB}" destId="{2F5041BE-CC8B-4BC5-8D3F-9D5759BBDD8F}" srcOrd="2" destOrd="0" presId="urn:microsoft.com/office/officeart/2018/2/layout/IconVerticalSolidList"/>
    <dgm:cxn modelId="{259349A1-C29F-4D9A-931F-B3AA5320A8B7}" type="presParOf" srcId="{7949905D-89F8-4649-A889-F735B804FDCB}" destId="{D289502A-BDD7-4537-A2DD-F9818EC7F0D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3.xml><?xml version="1.0" encoding="utf-8"?>
<dgm:dataModel xmlns:dgm="http://schemas.openxmlformats.org/drawingml/2006/diagram" xmlns:a="http://schemas.openxmlformats.org/drawingml/2006/main">
  <dgm:ptLst>
    <dgm:pt modelId="{FFC5A3C8-03BF-42E5-B79C-190F0B32500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AC4CAB-EF4B-447A-8DD3-23F8C6596711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Die </a:t>
          </a:r>
          <a:r>
            <a:rPr lang="de-DE" b="1" i="1" dirty="0"/>
            <a:t>Kreditorenbuchhaltung</a:t>
          </a:r>
          <a:r>
            <a:rPr lang="de-DE" dirty="0"/>
            <a:t> </a:t>
          </a:r>
          <a:r>
            <a:rPr lang="de-DE" b="1" dirty="0"/>
            <a:t>führt</a:t>
          </a:r>
          <a:r>
            <a:rPr lang="de-DE" dirty="0"/>
            <a:t> und </a:t>
          </a:r>
          <a:r>
            <a:rPr lang="de-DE" b="1" dirty="0"/>
            <a:t>verwaltet</a:t>
          </a:r>
          <a:r>
            <a:rPr lang="de-DE" dirty="0"/>
            <a:t> die buchhalterischen </a:t>
          </a:r>
          <a:r>
            <a:rPr lang="de-DE" b="1" dirty="0"/>
            <a:t>Daten aller Kreditoren</a:t>
          </a:r>
          <a:r>
            <a:rPr lang="de-DE" dirty="0"/>
            <a:t>.</a:t>
          </a:r>
          <a:endParaRPr lang="en-US" dirty="0"/>
        </a:p>
      </dgm:t>
    </dgm:pt>
    <dgm:pt modelId="{05A87283-F924-4B34-93C8-53237DE1312C}" type="parTrans" cxnId="{AF3C3A6F-F625-487C-94CF-B6B9C5D43B27}">
      <dgm:prSet/>
      <dgm:spPr/>
      <dgm:t>
        <a:bodyPr/>
        <a:lstStyle/>
        <a:p>
          <a:endParaRPr lang="en-US"/>
        </a:p>
      </dgm:t>
    </dgm:pt>
    <dgm:pt modelId="{8BC84D78-88CA-4A77-BFF1-6ECE50BE7892}" type="sibTrans" cxnId="{AF3C3A6F-F625-487C-94CF-B6B9C5D43B27}">
      <dgm:prSet/>
      <dgm:spPr/>
      <dgm:t>
        <a:bodyPr/>
        <a:lstStyle/>
        <a:p>
          <a:endParaRPr lang="en-US"/>
        </a:p>
      </dgm:t>
    </dgm:pt>
    <dgm:pt modelId="{4AB82829-F7D1-4DDF-B0B8-FB195EF1612E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Darüber hinaus ist sie </a:t>
          </a:r>
          <a:r>
            <a:rPr lang="de-DE" b="0" dirty="0"/>
            <a:t>ein</a:t>
          </a:r>
          <a:r>
            <a:rPr lang="de-DE" b="1" dirty="0"/>
            <a:t> integraler Bestandteil des Einkaufsystems</a:t>
          </a:r>
          <a:r>
            <a:rPr lang="de-DE" dirty="0"/>
            <a:t>: Lieferungen und Rechnungen werden lieferantenbezogen geführt.</a:t>
          </a:r>
          <a:endParaRPr lang="en-US" dirty="0"/>
        </a:p>
      </dgm:t>
    </dgm:pt>
    <dgm:pt modelId="{EC97266B-7162-4655-BD8D-E3BF9E3ECBB5}" type="sibTrans" cxnId="{FCADD564-8C08-4D4B-AA04-26DB0D85D325}">
      <dgm:prSet/>
      <dgm:spPr/>
      <dgm:t>
        <a:bodyPr/>
        <a:lstStyle/>
        <a:p>
          <a:endParaRPr lang="en-US"/>
        </a:p>
      </dgm:t>
    </dgm:pt>
    <dgm:pt modelId="{96BE309C-949B-4AA5-B64D-35B92E74D08E}" type="parTrans" cxnId="{FCADD564-8C08-4D4B-AA04-26DB0D85D325}">
      <dgm:prSet/>
      <dgm:spPr/>
      <dgm:t>
        <a:bodyPr/>
        <a:lstStyle/>
        <a:p>
          <a:endParaRPr lang="en-US"/>
        </a:p>
      </dgm:t>
    </dgm:pt>
    <dgm:pt modelId="{8D2CA36F-36F1-43EA-A2FA-043D81517E74}" type="pres">
      <dgm:prSet presAssocID="{FFC5A3C8-03BF-42E5-B79C-190F0B325000}" presName="root" presStyleCnt="0">
        <dgm:presLayoutVars>
          <dgm:dir/>
          <dgm:resizeHandles val="exact"/>
        </dgm:presLayoutVars>
      </dgm:prSet>
      <dgm:spPr/>
    </dgm:pt>
    <dgm:pt modelId="{F5C1F289-32A2-41AB-8DD1-25772CE2DA1E}" type="pres">
      <dgm:prSet presAssocID="{B9AC4CAB-EF4B-447A-8DD3-23F8C6596711}" presName="compNode" presStyleCnt="0"/>
      <dgm:spPr/>
    </dgm:pt>
    <dgm:pt modelId="{718947F2-B47B-4813-ACC0-9732EB222F48}" type="pres">
      <dgm:prSet presAssocID="{B9AC4CAB-EF4B-447A-8DD3-23F8C6596711}" presName="bgRect" presStyleLbl="bgShp" presStyleIdx="0" presStyleCnt="2"/>
      <dgm:spPr/>
    </dgm:pt>
    <dgm:pt modelId="{A08C4200-3EB2-40B3-AF9F-F6A4A8082580}" type="pres">
      <dgm:prSet presAssocID="{B9AC4CAB-EF4B-447A-8DD3-23F8C659671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zámítógép"/>
        </a:ext>
      </dgm:extLst>
    </dgm:pt>
    <dgm:pt modelId="{1D95A02B-EBCE-40FB-83D6-0F5733379FE2}" type="pres">
      <dgm:prSet presAssocID="{B9AC4CAB-EF4B-447A-8DD3-23F8C6596711}" presName="spaceRect" presStyleCnt="0"/>
      <dgm:spPr/>
    </dgm:pt>
    <dgm:pt modelId="{1FEE6EA8-2210-4D3E-AF84-0A9131807659}" type="pres">
      <dgm:prSet presAssocID="{B9AC4CAB-EF4B-447A-8DD3-23F8C6596711}" presName="parTx" presStyleLbl="revTx" presStyleIdx="0" presStyleCnt="2">
        <dgm:presLayoutVars>
          <dgm:chMax val="0"/>
          <dgm:chPref val="0"/>
        </dgm:presLayoutVars>
      </dgm:prSet>
      <dgm:spPr/>
    </dgm:pt>
    <dgm:pt modelId="{2A04E856-4684-4995-8BE9-1D10857E4DD7}" type="pres">
      <dgm:prSet presAssocID="{8BC84D78-88CA-4A77-BFF1-6ECE50BE7892}" presName="sibTrans" presStyleCnt="0"/>
      <dgm:spPr/>
    </dgm:pt>
    <dgm:pt modelId="{29C317D6-2932-4462-A1E1-2F4A1296CF97}" type="pres">
      <dgm:prSet presAssocID="{4AB82829-F7D1-4DDF-B0B8-FB195EF1612E}" presName="compNode" presStyleCnt="0"/>
      <dgm:spPr/>
    </dgm:pt>
    <dgm:pt modelId="{AE15BA47-4742-41B3-BC6D-01BFCB15A547}" type="pres">
      <dgm:prSet presAssocID="{4AB82829-F7D1-4DDF-B0B8-FB195EF1612E}" presName="bgRect" presStyleLbl="bgShp" presStyleIdx="1" presStyleCnt="2" custLinFactNeighborX="-1434" custLinFactNeighborY="-363"/>
      <dgm:spPr/>
    </dgm:pt>
    <dgm:pt modelId="{B0F3126B-BBA0-485A-9869-2BC4D4564B39}" type="pres">
      <dgm:prSet presAssocID="{4AB82829-F7D1-4DDF-B0B8-FB195EF1612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C457B32D-DC83-436B-98F3-9EE229792F1A}" type="pres">
      <dgm:prSet presAssocID="{4AB82829-F7D1-4DDF-B0B8-FB195EF1612E}" presName="spaceRect" presStyleCnt="0"/>
      <dgm:spPr/>
    </dgm:pt>
    <dgm:pt modelId="{9A457492-CEEE-4A25-BA41-A71C046230EE}" type="pres">
      <dgm:prSet presAssocID="{4AB82829-F7D1-4DDF-B0B8-FB195EF1612E}" presName="parTx" presStyleLbl="revTx" presStyleIdx="1" presStyleCnt="2" custScaleX="90285" custLinFactNeighborX="-4577" custLinFactNeighborY="-363">
        <dgm:presLayoutVars>
          <dgm:chMax val="0"/>
          <dgm:chPref val="0"/>
        </dgm:presLayoutVars>
      </dgm:prSet>
      <dgm:spPr/>
    </dgm:pt>
  </dgm:ptLst>
  <dgm:cxnLst>
    <dgm:cxn modelId="{C4601429-BB76-4108-84EF-6E177DD0B5FB}" type="presOf" srcId="{FFC5A3C8-03BF-42E5-B79C-190F0B325000}" destId="{8D2CA36F-36F1-43EA-A2FA-043D81517E74}" srcOrd="0" destOrd="0" presId="urn:microsoft.com/office/officeart/2018/2/layout/IconVerticalSolidList"/>
    <dgm:cxn modelId="{085D5644-1F67-46D5-8F87-5ACE50B5D5C5}" type="presOf" srcId="{4AB82829-F7D1-4DDF-B0B8-FB195EF1612E}" destId="{9A457492-CEEE-4A25-BA41-A71C046230EE}" srcOrd="0" destOrd="0" presId="urn:microsoft.com/office/officeart/2018/2/layout/IconVerticalSolidList"/>
    <dgm:cxn modelId="{FCADD564-8C08-4D4B-AA04-26DB0D85D325}" srcId="{FFC5A3C8-03BF-42E5-B79C-190F0B325000}" destId="{4AB82829-F7D1-4DDF-B0B8-FB195EF1612E}" srcOrd="1" destOrd="0" parTransId="{96BE309C-949B-4AA5-B64D-35B92E74D08E}" sibTransId="{EC97266B-7162-4655-BD8D-E3BF9E3ECBB5}"/>
    <dgm:cxn modelId="{AF3C3A6F-F625-487C-94CF-B6B9C5D43B27}" srcId="{FFC5A3C8-03BF-42E5-B79C-190F0B325000}" destId="{B9AC4CAB-EF4B-447A-8DD3-23F8C6596711}" srcOrd="0" destOrd="0" parTransId="{05A87283-F924-4B34-93C8-53237DE1312C}" sibTransId="{8BC84D78-88CA-4A77-BFF1-6ECE50BE7892}"/>
    <dgm:cxn modelId="{BEBD35EE-9358-46A0-9E45-D1C4BD300612}" type="presOf" srcId="{B9AC4CAB-EF4B-447A-8DD3-23F8C6596711}" destId="{1FEE6EA8-2210-4D3E-AF84-0A9131807659}" srcOrd="0" destOrd="0" presId="urn:microsoft.com/office/officeart/2018/2/layout/IconVerticalSolidList"/>
    <dgm:cxn modelId="{529733E5-EA45-4AC9-B2BB-8D6DD24F8800}" type="presParOf" srcId="{8D2CA36F-36F1-43EA-A2FA-043D81517E74}" destId="{F5C1F289-32A2-41AB-8DD1-25772CE2DA1E}" srcOrd="0" destOrd="0" presId="urn:microsoft.com/office/officeart/2018/2/layout/IconVerticalSolidList"/>
    <dgm:cxn modelId="{16558831-297C-49D5-9631-25C6D814B51B}" type="presParOf" srcId="{F5C1F289-32A2-41AB-8DD1-25772CE2DA1E}" destId="{718947F2-B47B-4813-ACC0-9732EB222F48}" srcOrd="0" destOrd="0" presId="urn:microsoft.com/office/officeart/2018/2/layout/IconVerticalSolidList"/>
    <dgm:cxn modelId="{548F3D5F-0831-4900-B58D-EF9FB221F01A}" type="presParOf" srcId="{F5C1F289-32A2-41AB-8DD1-25772CE2DA1E}" destId="{A08C4200-3EB2-40B3-AF9F-F6A4A8082580}" srcOrd="1" destOrd="0" presId="urn:microsoft.com/office/officeart/2018/2/layout/IconVerticalSolidList"/>
    <dgm:cxn modelId="{CAABA285-CD4D-47D2-B6A9-0255A982885F}" type="presParOf" srcId="{F5C1F289-32A2-41AB-8DD1-25772CE2DA1E}" destId="{1D95A02B-EBCE-40FB-83D6-0F5733379FE2}" srcOrd="2" destOrd="0" presId="urn:microsoft.com/office/officeart/2018/2/layout/IconVerticalSolidList"/>
    <dgm:cxn modelId="{31283C2E-4A12-45FC-884B-5CE4F6CCE8BE}" type="presParOf" srcId="{F5C1F289-32A2-41AB-8DD1-25772CE2DA1E}" destId="{1FEE6EA8-2210-4D3E-AF84-0A9131807659}" srcOrd="3" destOrd="0" presId="urn:microsoft.com/office/officeart/2018/2/layout/IconVerticalSolidList"/>
    <dgm:cxn modelId="{A5B65692-1B97-4C3E-A2D3-7E05676D48F1}" type="presParOf" srcId="{8D2CA36F-36F1-43EA-A2FA-043D81517E74}" destId="{2A04E856-4684-4995-8BE9-1D10857E4DD7}" srcOrd="1" destOrd="0" presId="urn:microsoft.com/office/officeart/2018/2/layout/IconVerticalSolidList"/>
    <dgm:cxn modelId="{190DD11A-D8F9-4247-BEF9-A0A86C949D6A}" type="presParOf" srcId="{8D2CA36F-36F1-43EA-A2FA-043D81517E74}" destId="{29C317D6-2932-4462-A1E1-2F4A1296CF97}" srcOrd="2" destOrd="0" presId="urn:microsoft.com/office/officeart/2018/2/layout/IconVerticalSolidList"/>
    <dgm:cxn modelId="{CDDFC5D4-FA47-48A3-820E-D3EB8295D0F7}" type="presParOf" srcId="{29C317D6-2932-4462-A1E1-2F4A1296CF97}" destId="{AE15BA47-4742-41B3-BC6D-01BFCB15A547}" srcOrd="0" destOrd="0" presId="urn:microsoft.com/office/officeart/2018/2/layout/IconVerticalSolidList"/>
    <dgm:cxn modelId="{FECFA6BB-14B0-4D64-A2AE-4829045368BF}" type="presParOf" srcId="{29C317D6-2932-4462-A1E1-2F4A1296CF97}" destId="{B0F3126B-BBA0-485A-9869-2BC4D4564B39}" srcOrd="1" destOrd="0" presId="urn:microsoft.com/office/officeart/2018/2/layout/IconVerticalSolidList"/>
    <dgm:cxn modelId="{B6367800-03C3-4FEE-B267-5FEB10506A75}" type="presParOf" srcId="{29C317D6-2932-4462-A1E1-2F4A1296CF97}" destId="{C457B32D-DC83-436B-98F3-9EE229792F1A}" srcOrd="2" destOrd="0" presId="urn:microsoft.com/office/officeart/2018/2/layout/IconVerticalSolidList"/>
    <dgm:cxn modelId="{08531255-2D5B-42E0-B79D-9271E1949EAB}" type="presParOf" srcId="{29C317D6-2932-4462-A1E1-2F4A1296CF97}" destId="{9A457492-CEEE-4A25-BA41-A71C046230E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4.xml><?xml version="1.0" encoding="utf-8"?>
<dgm:dataModel xmlns:dgm="http://schemas.openxmlformats.org/drawingml/2006/diagram" xmlns:a="http://schemas.openxmlformats.org/drawingml/2006/main">
  <dgm:ptLst>
    <dgm:pt modelId="{8720FC3D-26D9-42B0-B577-3CBC9F4501A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3DD2E0-5DC0-4838-A557-F2A3D3545AAA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Wenn Sie </a:t>
          </a:r>
          <a:r>
            <a:rPr lang="de-DE" b="1" i="1" dirty="0"/>
            <a:t>Kreditorenanzahlungen</a:t>
          </a:r>
          <a:r>
            <a:rPr lang="de-DE" dirty="0"/>
            <a:t> </a:t>
          </a:r>
          <a:r>
            <a:rPr lang="de-DE" b="1" dirty="0"/>
            <a:t>für Anlagen sammeln</a:t>
          </a:r>
          <a:r>
            <a:rPr lang="de-DE" dirty="0"/>
            <a:t> möchten, </a:t>
          </a:r>
          <a:r>
            <a:rPr lang="de-DE" b="1" dirty="0"/>
            <a:t>verwenden</a:t>
          </a:r>
          <a:r>
            <a:rPr lang="de-DE" dirty="0"/>
            <a:t> Sie </a:t>
          </a:r>
          <a:r>
            <a:rPr lang="de-DE" b="1" dirty="0"/>
            <a:t>PSP-Elemente</a:t>
          </a:r>
          <a:r>
            <a:rPr lang="de-DE" dirty="0"/>
            <a:t> und </a:t>
          </a:r>
          <a:r>
            <a:rPr lang="de-DE" b="1" dirty="0"/>
            <a:t>Anlagen im Bau (AiB):</a:t>
          </a:r>
          <a:r>
            <a:rPr lang="de-DE" dirty="0"/>
            <a:t> </a:t>
          </a:r>
          <a:endParaRPr lang="en-US" dirty="0"/>
        </a:p>
      </dgm:t>
    </dgm:pt>
    <dgm:pt modelId="{8B86857B-4B1F-4A66-B469-3D02D71C9E38}" type="parTrans" cxnId="{08CF9A60-3108-4B6B-AE94-AD9C92B95002}">
      <dgm:prSet/>
      <dgm:spPr/>
      <dgm:t>
        <a:bodyPr/>
        <a:lstStyle/>
        <a:p>
          <a:endParaRPr lang="en-US"/>
        </a:p>
      </dgm:t>
    </dgm:pt>
    <dgm:pt modelId="{AABDB2B7-B907-424A-A80F-852C042F4E0A}" type="sibTrans" cxnId="{08CF9A60-3108-4B6B-AE94-AD9C92B95002}">
      <dgm:prSet/>
      <dgm:spPr/>
      <dgm:t>
        <a:bodyPr/>
        <a:lstStyle/>
        <a:p>
          <a:endParaRPr lang="en-US"/>
        </a:p>
      </dgm:t>
    </dgm:pt>
    <dgm:pt modelId="{C03D2D61-1E18-4EB3-BA07-C7D4ECAA3108}" type="pres">
      <dgm:prSet presAssocID="{8720FC3D-26D9-42B0-B577-3CBC9F4501A8}" presName="root" presStyleCnt="0">
        <dgm:presLayoutVars>
          <dgm:dir/>
          <dgm:resizeHandles val="exact"/>
        </dgm:presLayoutVars>
      </dgm:prSet>
      <dgm:spPr/>
    </dgm:pt>
    <dgm:pt modelId="{7949905D-89F8-4649-A889-F735B804FDCB}" type="pres">
      <dgm:prSet presAssocID="{3A3DD2E0-5DC0-4838-A557-F2A3D3545AAA}" presName="compNode" presStyleCnt="0"/>
      <dgm:spPr/>
    </dgm:pt>
    <dgm:pt modelId="{4491D25B-C90D-42CA-BD9C-25004715FD68}" type="pres">
      <dgm:prSet presAssocID="{3A3DD2E0-5DC0-4838-A557-F2A3D3545AAA}" presName="bgRect" presStyleLbl="bgShp" presStyleIdx="0" presStyleCnt="1" custScaleY="288959"/>
      <dgm:spPr/>
    </dgm:pt>
    <dgm:pt modelId="{E87E1B69-3616-40FF-8AB2-3DBD84FC16B7}" type="pres">
      <dgm:prSet presAssocID="{3A3DD2E0-5DC0-4838-A557-F2A3D3545AAA}" presName="iconRect" presStyleLbl="node1" presStyleIdx="0" presStyleCnt="1" custLinFactY="-65081" custLinFactNeighborX="-2116" custLinFactNeighborY="-1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lyamatábra"/>
        </a:ext>
      </dgm:extLst>
    </dgm:pt>
    <dgm:pt modelId="{2F5041BE-CC8B-4BC5-8D3F-9D5759BBDD8F}" type="pres">
      <dgm:prSet presAssocID="{3A3DD2E0-5DC0-4838-A557-F2A3D3545AAA}" presName="spaceRect" presStyleCnt="0"/>
      <dgm:spPr/>
    </dgm:pt>
    <dgm:pt modelId="{D289502A-BDD7-4537-A2DD-F9818EC7F0D6}" type="pres">
      <dgm:prSet presAssocID="{3A3DD2E0-5DC0-4838-A557-F2A3D3545AAA}" presName="parTx" presStyleLbl="revTx" presStyleIdx="0" presStyleCnt="1" custLinFactNeighborX="-335" custLinFactNeighborY="-83810">
        <dgm:presLayoutVars>
          <dgm:chMax val="0"/>
          <dgm:chPref val="0"/>
        </dgm:presLayoutVars>
      </dgm:prSet>
      <dgm:spPr/>
    </dgm:pt>
  </dgm:ptLst>
  <dgm:cxnLst>
    <dgm:cxn modelId="{BB9E7620-9B72-4F0E-8843-FC4B909B5021}" type="presOf" srcId="{8720FC3D-26D9-42B0-B577-3CBC9F4501A8}" destId="{C03D2D61-1E18-4EB3-BA07-C7D4ECAA3108}" srcOrd="0" destOrd="0" presId="urn:microsoft.com/office/officeart/2018/2/layout/IconVerticalSolidList"/>
    <dgm:cxn modelId="{08CF9A60-3108-4B6B-AE94-AD9C92B95002}" srcId="{8720FC3D-26D9-42B0-B577-3CBC9F4501A8}" destId="{3A3DD2E0-5DC0-4838-A557-F2A3D3545AAA}" srcOrd="0" destOrd="0" parTransId="{8B86857B-4B1F-4A66-B469-3D02D71C9E38}" sibTransId="{AABDB2B7-B907-424A-A80F-852C042F4E0A}"/>
    <dgm:cxn modelId="{FEA4C650-82AF-4319-9D5D-1EBA0B207CED}" type="presOf" srcId="{3A3DD2E0-5DC0-4838-A557-F2A3D3545AAA}" destId="{D289502A-BDD7-4537-A2DD-F9818EC7F0D6}" srcOrd="0" destOrd="0" presId="urn:microsoft.com/office/officeart/2018/2/layout/IconVerticalSolidList"/>
    <dgm:cxn modelId="{295E1253-FB06-4B5A-A6B4-6D45F9068FF5}" type="presParOf" srcId="{C03D2D61-1E18-4EB3-BA07-C7D4ECAA3108}" destId="{7949905D-89F8-4649-A889-F735B804FDCB}" srcOrd="0" destOrd="0" presId="urn:microsoft.com/office/officeart/2018/2/layout/IconVerticalSolidList"/>
    <dgm:cxn modelId="{576C3D75-C9D5-489F-B9D7-8B1ADC5BCD4F}" type="presParOf" srcId="{7949905D-89F8-4649-A889-F735B804FDCB}" destId="{4491D25B-C90D-42CA-BD9C-25004715FD68}" srcOrd="0" destOrd="0" presId="urn:microsoft.com/office/officeart/2018/2/layout/IconVerticalSolidList"/>
    <dgm:cxn modelId="{3461C79A-6CBB-47AB-B375-C5582AB4F198}" type="presParOf" srcId="{7949905D-89F8-4649-A889-F735B804FDCB}" destId="{E87E1B69-3616-40FF-8AB2-3DBD84FC16B7}" srcOrd="1" destOrd="0" presId="urn:microsoft.com/office/officeart/2018/2/layout/IconVerticalSolidList"/>
    <dgm:cxn modelId="{1D4D1472-68FF-45AD-BD70-C444DFEE265E}" type="presParOf" srcId="{7949905D-89F8-4649-A889-F735B804FDCB}" destId="{2F5041BE-CC8B-4BC5-8D3F-9D5759BBDD8F}" srcOrd="2" destOrd="0" presId="urn:microsoft.com/office/officeart/2018/2/layout/IconVerticalSolidList"/>
    <dgm:cxn modelId="{259349A1-C29F-4D9A-931F-B3AA5320A8B7}" type="presParOf" srcId="{7949905D-89F8-4649-A889-F735B804FDCB}" destId="{D289502A-BDD7-4537-A2DD-F9818EC7F0D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5.xml><?xml version="1.0" encoding="utf-8"?>
<dgm:dataModel xmlns:dgm="http://schemas.openxmlformats.org/drawingml/2006/diagram" xmlns:a="http://schemas.openxmlformats.org/drawingml/2006/main">
  <dgm:ptLst>
    <dgm:pt modelId="{20BC503A-F769-413C-BB8F-68161617458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6F1D00-1169-492D-B0D2-8CAF51195C7C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 dirty="0"/>
            <a:t>Mit dieser App</a:t>
          </a:r>
          <a:r>
            <a:rPr lang="de-DE" dirty="0"/>
            <a:t> können Sie </a:t>
          </a:r>
          <a:r>
            <a:rPr lang="de-DE" b="1" dirty="0"/>
            <a:t>Anzahlungsanforderungen manuell anlegen</a:t>
          </a:r>
          <a:r>
            <a:rPr lang="hu-HU" b="1" dirty="0"/>
            <a:t>.</a:t>
          </a:r>
          <a:endParaRPr lang="de-DE" b="0" noProof="0" dirty="0"/>
        </a:p>
      </dgm:t>
    </dgm:pt>
    <dgm:pt modelId="{7792D67C-EF0B-4095-88D7-D8810899B5EA}" type="parTrans" cxnId="{AFCF2C17-B4D8-414A-8A97-DF1AC77DB5B4}">
      <dgm:prSet/>
      <dgm:spPr/>
      <dgm:t>
        <a:bodyPr/>
        <a:lstStyle/>
        <a:p>
          <a:endParaRPr lang="en-US"/>
        </a:p>
      </dgm:t>
    </dgm:pt>
    <dgm:pt modelId="{C342ADEA-A181-4E59-9428-E045170A7109}" type="sibTrans" cxnId="{AFCF2C17-B4D8-414A-8A97-DF1AC77DB5B4}">
      <dgm:prSet/>
      <dgm:spPr/>
      <dgm:t>
        <a:bodyPr/>
        <a:lstStyle/>
        <a:p>
          <a:endParaRPr lang="en-US"/>
        </a:p>
      </dgm:t>
    </dgm:pt>
    <dgm:pt modelId="{55F744F9-6D1F-4876-A556-97FEE280C2D0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In den </a:t>
          </a:r>
          <a:r>
            <a:rPr lang="de-DE" b="1" dirty="0"/>
            <a:t>meisten Fällen</a:t>
          </a:r>
          <a:r>
            <a:rPr lang="de-DE" dirty="0"/>
            <a:t> legt das System Anzahlungsanforderungen von Kreditoren </a:t>
          </a:r>
          <a:r>
            <a:rPr lang="de-DE" b="1" dirty="0"/>
            <a:t>automatisch</a:t>
          </a:r>
          <a:r>
            <a:rPr lang="de-DE" dirty="0"/>
            <a:t> an, basierend auf der Bestellung des Kreditors. </a:t>
          </a:r>
          <a:endParaRPr lang="de-DE" noProof="0" dirty="0"/>
        </a:p>
      </dgm:t>
    </dgm:pt>
    <dgm:pt modelId="{9131BF3F-E58D-41E3-8BC2-029CF6370BB1}" type="parTrans" cxnId="{B81DF770-E04F-406D-998B-C4151BBE4D59}">
      <dgm:prSet/>
      <dgm:spPr/>
      <dgm:t>
        <a:bodyPr/>
        <a:lstStyle/>
        <a:p>
          <a:endParaRPr lang="en-US"/>
        </a:p>
      </dgm:t>
    </dgm:pt>
    <dgm:pt modelId="{5EDB7B56-271C-4771-ACE8-76FE11284E5E}" type="sibTrans" cxnId="{B81DF770-E04F-406D-998B-C4151BBE4D59}">
      <dgm:prSet/>
      <dgm:spPr/>
      <dgm:t>
        <a:bodyPr/>
        <a:lstStyle/>
        <a:p>
          <a:endParaRPr lang="en-US"/>
        </a:p>
      </dgm:t>
    </dgm:pt>
    <dgm:pt modelId="{572B8003-2307-4389-A978-893618E7B0C6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 dirty="0"/>
            <a:t>Wenn</a:t>
          </a:r>
          <a:r>
            <a:rPr lang="de-DE" dirty="0"/>
            <a:t> </a:t>
          </a:r>
          <a:r>
            <a:rPr lang="de-DE" b="1" dirty="0"/>
            <a:t>ein Kreditor</a:t>
          </a:r>
          <a:r>
            <a:rPr lang="de-DE" dirty="0"/>
            <a:t> jedoch </a:t>
          </a:r>
          <a:r>
            <a:rPr lang="de-DE" b="1" dirty="0"/>
            <a:t>eine Anzahlung anfordert</a:t>
          </a:r>
          <a:r>
            <a:rPr lang="de-DE" dirty="0"/>
            <a:t>, die </a:t>
          </a:r>
          <a:r>
            <a:rPr lang="de-DE" b="1" dirty="0"/>
            <a:t>in der Bestellung nicht angegeben</a:t>
          </a:r>
          <a:r>
            <a:rPr lang="de-DE" dirty="0"/>
            <a:t> war, können Sie die </a:t>
          </a:r>
          <a:r>
            <a:rPr lang="de-DE" b="1" dirty="0"/>
            <a:t>Anzahlungsanforderung manuell anlegen</a:t>
          </a:r>
          <a:r>
            <a:rPr lang="de-DE" dirty="0"/>
            <a:t>. </a:t>
          </a:r>
          <a:endParaRPr lang="de-DE" noProof="0" dirty="0"/>
        </a:p>
      </dgm:t>
    </dgm:pt>
    <dgm:pt modelId="{BCCC17E9-E9C0-4A75-864E-7E9A998AE5B0}" type="parTrans" cxnId="{BAF3BAF5-0783-4E2C-BA3C-CAF903DA0815}">
      <dgm:prSet/>
      <dgm:spPr/>
      <dgm:t>
        <a:bodyPr/>
        <a:lstStyle/>
        <a:p>
          <a:endParaRPr lang="en-US"/>
        </a:p>
      </dgm:t>
    </dgm:pt>
    <dgm:pt modelId="{ABBF44E7-0FF4-4574-9F25-71044DE0640A}" type="sibTrans" cxnId="{BAF3BAF5-0783-4E2C-BA3C-CAF903DA0815}">
      <dgm:prSet/>
      <dgm:spPr/>
      <dgm:t>
        <a:bodyPr/>
        <a:lstStyle/>
        <a:p>
          <a:endParaRPr lang="en-US"/>
        </a:p>
      </dgm:t>
    </dgm:pt>
    <dgm:pt modelId="{A43D7263-C2BF-47E8-AFE7-2310D64B78E9}" type="pres">
      <dgm:prSet presAssocID="{20BC503A-F769-413C-BB8F-681616174580}" presName="root" presStyleCnt="0">
        <dgm:presLayoutVars>
          <dgm:dir/>
          <dgm:resizeHandles val="exact"/>
        </dgm:presLayoutVars>
      </dgm:prSet>
      <dgm:spPr/>
    </dgm:pt>
    <dgm:pt modelId="{A83D654E-3199-4382-8AA2-CD1CC283075F}" type="pres">
      <dgm:prSet presAssocID="{F66F1D00-1169-492D-B0D2-8CAF51195C7C}" presName="compNode" presStyleCnt="0"/>
      <dgm:spPr/>
    </dgm:pt>
    <dgm:pt modelId="{BBEF6009-80CE-44B2-BE02-832925BBEB72}" type="pres">
      <dgm:prSet presAssocID="{F66F1D00-1169-492D-B0D2-8CAF51195C7C}" presName="bgRect" presStyleLbl="bgShp" presStyleIdx="0" presStyleCnt="3"/>
      <dgm:spPr/>
    </dgm:pt>
    <dgm:pt modelId="{C01CF249-9CF3-48FA-A6C4-33B11792E216}" type="pres">
      <dgm:prSet presAssocID="{F66F1D00-1169-492D-B0D2-8CAF51195C7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gisztráció"/>
        </a:ext>
      </dgm:extLst>
    </dgm:pt>
    <dgm:pt modelId="{63DD9F47-12D3-42E8-A992-3860AE891976}" type="pres">
      <dgm:prSet presAssocID="{F66F1D00-1169-492D-B0D2-8CAF51195C7C}" presName="spaceRect" presStyleCnt="0"/>
      <dgm:spPr/>
    </dgm:pt>
    <dgm:pt modelId="{D3E5520C-6A30-41FA-BC87-5CB9F85A1459}" type="pres">
      <dgm:prSet presAssocID="{F66F1D00-1169-492D-B0D2-8CAF51195C7C}" presName="parTx" presStyleLbl="revTx" presStyleIdx="0" presStyleCnt="3">
        <dgm:presLayoutVars>
          <dgm:chMax val="0"/>
          <dgm:chPref val="0"/>
        </dgm:presLayoutVars>
      </dgm:prSet>
      <dgm:spPr/>
    </dgm:pt>
    <dgm:pt modelId="{4C93ABED-F7C8-409F-9FAE-AEA58BA4059C}" type="pres">
      <dgm:prSet presAssocID="{C342ADEA-A181-4E59-9428-E045170A7109}" presName="sibTrans" presStyleCnt="0"/>
      <dgm:spPr/>
    </dgm:pt>
    <dgm:pt modelId="{9059C3FE-69AF-4F20-9988-9CF399D29128}" type="pres">
      <dgm:prSet presAssocID="{55F744F9-6D1F-4876-A556-97FEE280C2D0}" presName="compNode" presStyleCnt="0"/>
      <dgm:spPr/>
    </dgm:pt>
    <dgm:pt modelId="{03B97F6A-6D61-4830-A747-71EE72FE41EE}" type="pres">
      <dgm:prSet presAssocID="{55F744F9-6D1F-4876-A556-97FEE280C2D0}" presName="bgRect" presStyleLbl="bgShp" presStyleIdx="1" presStyleCnt="3"/>
      <dgm:spPr/>
    </dgm:pt>
    <dgm:pt modelId="{E987E2F6-BE3A-4BEF-8B49-5A8648803A1D}" type="pres">
      <dgm:prSet presAssocID="{55F744F9-6D1F-4876-A556-97FEE280C2D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ópehely"/>
        </a:ext>
      </dgm:extLst>
    </dgm:pt>
    <dgm:pt modelId="{F2B0774B-1268-46A2-928F-59C5DD591D29}" type="pres">
      <dgm:prSet presAssocID="{55F744F9-6D1F-4876-A556-97FEE280C2D0}" presName="spaceRect" presStyleCnt="0"/>
      <dgm:spPr/>
    </dgm:pt>
    <dgm:pt modelId="{EEB2E6FD-76E9-4EA6-B8AE-D14EA81CE8DB}" type="pres">
      <dgm:prSet presAssocID="{55F744F9-6D1F-4876-A556-97FEE280C2D0}" presName="parTx" presStyleLbl="revTx" presStyleIdx="1" presStyleCnt="3">
        <dgm:presLayoutVars>
          <dgm:chMax val="0"/>
          <dgm:chPref val="0"/>
        </dgm:presLayoutVars>
      </dgm:prSet>
      <dgm:spPr/>
    </dgm:pt>
    <dgm:pt modelId="{1821D861-4C7C-4281-B2FE-5A21E6A1AD86}" type="pres">
      <dgm:prSet presAssocID="{5EDB7B56-271C-4771-ACE8-76FE11284E5E}" presName="sibTrans" presStyleCnt="0"/>
      <dgm:spPr/>
    </dgm:pt>
    <dgm:pt modelId="{634EA5FF-913E-4500-B609-1D8E3647B3AA}" type="pres">
      <dgm:prSet presAssocID="{572B8003-2307-4389-A978-893618E7B0C6}" presName="compNode" presStyleCnt="0"/>
      <dgm:spPr/>
    </dgm:pt>
    <dgm:pt modelId="{EC2B0EDD-D992-4086-9868-8CEA9E63412B}" type="pres">
      <dgm:prSet presAssocID="{572B8003-2307-4389-A978-893618E7B0C6}" presName="bgRect" presStyleLbl="bgShp" presStyleIdx="2" presStyleCnt="3"/>
      <dgm:spPr/>
    </dgm:pt>
    <dgm:pt modelId="{5D71D8F6-7553-486A-8566-261265164962}" type="pres">
      <dgm:prSet presAssocID="{572B8003-2307-4389-A978-893618E7B0C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eliratok"/>
        </a:ext>
      </dgm:extLst>
    </dgm:pt>
    <dgm:pt modelId="{8BCF280A-229F-4B91-8DBF-A803415D58A3}" type="pres">
      <dgm:prSet presAssocID="{572B8003-2307-4389-A978-893618E7B0C6}" presName="spaceRect" presStyleCnt="0"/>
      <dgm:spPr/>
    </dgm:pt>
    <dgm:pt modelId="{98FA6544-BF49-4791-B269-4E31CDF0B90C}" type="pres">
      <dgm:prSet presAssocID="{572B8003-2307-4389-A978-893618E7B0C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44DC107-746B-48CF-8419-D97299EDA072}" type="presOf" srcId="{572B8003-2307-4389-A978-893618E7B0C6}" destId="{98FA6544-BF49-4791-B269-4E31CDF0B90C}" srcOrd="0" destOrd="0" presId="urn:microsoft.com/office/officeart/2018/2/layout/IconVerticalSolidList"/>
    <dgm:cxn modelId="{AFCF2C17-B4D8-414A-8A97-DF1AC77DB5B4}" srcId="{20BC503A-F769-413C-BB8F-681616174580}" destId="{F66F1D00-1169-492D-B0D2-8CAF51195C7C}" srcOrd="0" destOrd="0" parTransId="{7792D67C-EF0B-4095-88D7-D8810899B5EA}" sibTransId="{C342ADEA-A181-4E59-9428-E045170A7109}"/>
    <dgm:cxn modelId="{6DC2E44D-9086-4A83-A789-1C596038B91F}" type="presOf" srcId="{F66F1D00-1169-492D-B0D2-8CAF51195C7C}" destId="{D3E5520C-6A30-41FA-BC87-5CB9F85A1459}" srcOrd="0" destOrd="0" presId="urn:microsoft.com/office/officeart/2018/2/layout/IconVerticalSolidList"/>
    <dgm:cxn modelId="{B81DF770-E04F-406D-998B-C4151BBE4D59}" srcId="{20BC503A-F769-413C-BB8F-681616174580}" destId="{55F744F9-6D1F-4876-A556-97FEE280C2D0}" srcOrd="1" destOrd="0" parTransId="{9131BF3F-E58D-41E3-8BC2-029CF6370BB1}" sibTransId="{5EDB7B56-271C-4771-ACE8-76FE11284E5E}"/>
    <dgm:cxn modelId="{0D61C9E5-CD5D-40D1-A82F-7E4BE61E8DA3}" type="presOf" srcId="{55F744F9-6D1F-4876-A556-97FEE280C2D0}" destId="{EEB2E6FD-76E9-4EA6-B8AE-D14EA81CE8DB}" srcOrd="0" destOrd="0" presId="urn:microsoft.com/office/officeart/2018/2/layout/IconVerticalSolidList"/>
    <dgm:cxn modelId="{A17CBAF3-18F2-4BD8-B476-021FC36641E3}" type="presOf" srcId="{20BC503A-F769-413C-BB8F-681616174580}" destId="{A43D7263-C2BF-47E8-AFE7-2310D64B78E9}" srcOrd="0" destOrd="0" presId="urn:microsoft.com/office/officeart/2018/2/layout/IconVerticalSolidList"/>
    <dgm:cxn modelId="{BAF3BAF5-0783-4E2C-BA3C-CAF903DA0815}" srcId="{20BC503A-F769-413C-BB8F-681616174580}" destId="{572B8003-2307-4389-A978-893618E7B0C6}" srcOrd="2" destOrd="0" parTransId="{BCCC17E9-E9C0-4A75-864E-7E9A998AE5B0}" sibTransId="{ABBF44E7-0FF4-4574-9F25-71044DE0640A}"/>
    <dgm:cxn modelId="{9A7F474A-ABEB-439E-B7D6-787DB1F8FBFE}" type="presParOf" srcId="{A43D7263-C2BF-47E8-AFE7-2310D64B78E9}" destId="{A83D654E-3199-4382-8AA2-CD1CC283075F}" srcOrd="0" destOrd="0" presId="urn:microsoft.com/office/officeart/2018/2/layout/IconVerticalSolidList"/>
    <dgm:cxn modelId="{0C0F4070-BDB7-4BC0-8FF3-570B0FEA50DB}" type="presParOf" srcId="{A83D654E-3199-4382-8AA2-CD1CC283075F}" destId="{BBEF6009-80CE-44B2-BE02-832925BBEB72}" srcOrd="0" destOrd="0" presId="urn:microsoft.com/office/officeart/2018/2/layout/IconVerticalSolidList"/>
    <dgm:cxn modelId="{AC98FB6F-52C5-4307-B8D9-059C0F5DE575}" type="presParOf" srcId="{A83D654E-3199-4382-8AA2-CD1CC283075F}" destId="{C01CF249-9CF3-48FA-A6C4-33B11792E216}" srcOrd="1" destOrd="0" presId="urn:microsoft.com/office/officeart/2018/2/layout/IconVerticalSolidList"/>
    <dgm:cxn modelId="{462AE961-7405-4B1B-BC8A-126009A5F489}" type="presParOf" srcId="{A83D654E-3199-4382-8AA2-CD1CC283075F}" destId="{63DD9F47-12D3-42E8-A992-3860AE891976}" srcOrd="2" destOrd="0" presId="urn:microsoft.com/office/officeart/2018/2/layout/IconVerticalSolidList"/>
    <dgm:cxn modelId="{164FCE2C-3F5C-4C09-82DF-A2B5FB9206CA}" type="presParOf" srcId="{A83D654E-3199-4382-8AA2-CD1CC283075F}" destId="{D3E5520C-6A30-41FA-BC87-5CB9F85A1459}" srcOrd="3" destOrd="0" presId="urn:microsoft.com/office/officeart/2018/2/layout/IconVerticalSolidList"/>
    <dgm:cxn modelId="{F66B82F8-F397-4B46-B619-9971630556FB}" type="presParOf" srcId="{A43D7263-C2BF-47E8-AFE7-2310D64B78E9}" destId="{4C93ABED-F7C8-409F-9FAE-AEA58BA4059C}" srcOrd="1" destOrd="0" presId="urn:microsoft.com/office/officeart/2018/2/layout/IconVerticalSolidList"/>
    <dgm:cxn modelId="{66C709A1-F0E2-4553-8FC3-AE780DB40889}" type="presParOf" srcId="{A43D7263-C2BF-47E8-AFE7-2310D64B78E9}" destId="{9059C3FE-69AF-4F20-9988-9CF399D29128}" srcOrd="2" destOrd="0" presId="urn:microsoft.com/office/officeart/2018/2/layout/IconVerticalSolidList"/>
    <dgm:cxn modelId="{BF4A6BEB-4CEB-41CB-8882-35EC96D7228F}" type="presParOf" srcId="{9059C3FE-69AF-4F20-9988-9CF399D29128}" destId="{03B97F6A-6D61-4830-A747-71EE72FE41EE}" srcOrd="0" destOrd="0" presId="urn:microsoft.com/office/officeart/2018/2/layout/IconVerticalSolidList"/>
    <dgm:cxn modelId="{F02618BB-B715-4531-BBCD-08531B850E1D}" type="presParOf" srcId="{9059C3FE-69AF-4F20-9988-9CF399D29128}" destId="{E987E2F6-BE3A-4BEF-8B49-5A8648803A1D}" srcOrd="1" destOrd="0" presId="urn:microsoft.com/office/officeart/2018/2/layout/IconVerticalSolidList"/>
    <dgm:cxn modelId="{915A1499-B605-4AE3-AB84-79DC50347141}" type="presParOf" srcId="{9059C3FE-69AF-4F20-9988-9CF399D29128}" destId="{F2B0774B-1268-46A2-928F-59C5DD591D29}" srcOrd="2" destOrd="0" presId="urn:microsoft.com/office/officeart/2018/2/layout/IconVerticalSolidList"/>
    <dgm:cxn modelId="{2CCA895C-3864-4DBF-8F7F-97D711021305}" type="presParOf" srcId="{9059C3FE-69AF-4F20-9988-9CF399D29128}" destId="{EEB2E6FD-76E9-4EA6-B8AE-D14EA81CE8DB}" srcOrd="3" destOrd="0" presId="urn:microsoft.com/office/officeart/2018/2/layout/IconVerticalSolidList"/>
    <dgm:cxn modelId="{63A65813-BA06-438B-A2BB-D0919AAB0951}" type="presParOf" srcId="{A43D7263-C2BF-47E8-AFE7-2310D64B78E9}" destId="{1821D861-4C7C-4281-B2FE-5A21E6A1AD86}" srcOrd="3" destOrd="0" presId="urn:microsoft.com/office/officeart/2018/2/layout/IconVerticalSolidList"/>
    <dgm:cxn modelId="{C23058D1-7B9F-415C-BDD8-A45161F3CDEA}" type="presParOf" srcId="{A43D7263-C2BF-47E8-AFE7-2310D64B78E9}" destId="{634EA5FF-913E-4500-B609-1D8E3647B3AA}" srcOrd="4" destOrd="0" presId="urn:microsoft.com/office/officeart/2018/2/layout/IconVerticalSolidList"/>
    <dgm:cxn modelId="{7D37F225-30AC-4FA1-9EC6-0E40FC0243B5}" type="presParOf" srcId="{634EA5FF-913E-4500-B609-1D8E3647B3AA}" destId="{EC2B0EDD-D992-4086-9868-8CEA9E63412B}" srcOrd="0" destOrd="0" presId="urn:microsoft.com/office/officeart/2018/2/layout/IconVerticalSolidList"/>
    <dgm:cxn modelId="{332F7093-5F3F-4D52-8E2F-26202D51E016}" type="presParOf" srcId="{634EA5FF-913E-4500-B609-1D8E3647B3AA}" destId="{5D71D8F6-7553-486A-8566-261265164962}" srcOrd="1" destOrd="0" presId="urn:microsoft.com/office/officeart/2018/2/layout/IconVerticalSolidList"/>
    <dgm:cxn modelId="{B5B87823-B87F-42B8-970D-BAAF6F6BAC35}" type="presParOf" srcId="{634EA5FF-913E-4500-B609-1D8E3647B3AA}" destId="{8BCF280A-229F-4B91-8DBF-A803415D58A3}" srcOrd="2" destOrd="0" presId="urn:microsoft.com/office/officeart/2018/2/layout/IconVerticalSolidList"/>
    <dgm:cxn modelId="{0602E79B-FD5D-4058-9691-EF0727498E6E}" type="presParOf" srcId="{634EA5FF-913E-4500-B609-1D8E3647B3AA}" destId="{98FA6544-BF49-4791-B269-4E31CDF0B90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6.xml><?xml version="1.0" encoding="utf-8"?>
<dgm:dataModel xmlns:dgm="http://schemas.openxmlformats.org/drawingml/2006/diagram" xmlns:a="http://schemas.openxmlformats.org/drawingml/2006/main">
  <dgm:ptLst>
    <dgm:pt modelId="{8720FC3D-26D9-42B0-B577-3CBC9F4501A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3DD2E0-5DC0-4838-A557-F2A3D3545AAA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 dirty="0"/>
            <a:t>Mit dieser App</a:t>
          </a:r>
          <a:r>
            <a:rPr lang="de-DE" dirty="0"/>
            <a:t> können Sie </a:t>
          </a:r>
          <a:r>
            <a:rPr lang="de-DE" b="1" dirty="0"/>
            <a:t>mehrere Kreditorenrechnungen</a:t>
          </a:r>
          <a:r>
            <a:rPr lang="de-DE" dirty="0"/>
            <a:t> auf einmal in das System </a:t>
          </a:r>
          <a:r>
            <a:rPr lang="de-DE" b="1" dirty="0"/>
            <a:t>importieren</a:t>
          </a:r>
          <a:r>
            <a:rPr lang="de-DE" dirty="0"/>
            <a:t>:</a:t>
          </a:r>
          <a:endParaRPr lang="en-US" dirty="0"/>
        </a:p>
      </dgm:t>
    </dgm:pt>
    <dgm:pt modelId="{8B86857B-4B1F-4A66-B469-3D02D71C9E38}" type="parTrans" cxnId="{08CF9A60-3108-4B6B-AE94-AD9C92B95002}">
      <dgm:prSet/>
      <dgm:spPr/>
      <dgm:t>
        <a:bodyPr/>
        <a:lstStyle/>
        <a:p>
          <a:endParaRPr lang="en-US"/>
        </a:p>
      </dgm:t>
    </dgm:pt>
    <dgm:pt modelId="{AABDB2B7-B907-424A-A80F-852C042F4E0A}" type="sibTrans" cxnId="{08CF9A60-3108-4B6B-AE94-AD9C92B95002}">
      <dgm:prSet/>
      <dgm:spPr/>
      <dgm:t>
        <a:bodyPr/>
        <a:lstStyle/>
        <a:p>
          <a:endParaRPr lang="en-US"/>
        </a:p>
      </dgm:t>
    </dgm:pt>
    <dgm:pt modelId="{C03D2D61-1E18-4EB3-BA07-C7D4ECAA3108}" type="pres">
      <dgm:prSet presAssocID="{8720FC3D-26D9-42B0-B577-3CBC9F4501A8}" presName="root" presStyleCnt="0">
        <dgm:presLayoutVars>
          <dgm:dir/>
          <dgm:resizeHandles val="exact"/>
        </dgm:presLayoutVars>
      </dgm:prSet>
      <dgm:spPr/>
    </dgm:pt>
    <dgm:pt modelId="{7949905D-89F8-4649-A889-F735B804FDCB}" type="pres">
      <dgm:prSet presAssocID="{3A3DD2E0-5DC0-4838-A557-F2A3D3545AAA}" presName="compNode" presStyleCnt="0"/>
      <dgm:spPr/>
    </dgm:pt>
    <dgm:pt modelId="{4491D25B-C90D-42CA-BD9C-25004715FD68}" type="pres">
      <dgm:prSet presAssocID="{3A3DD2E0-5DC0-4838-A557-F2A3D3545AAA}" presName="bgRect" presStyleLbl="bgShp" presStyleIdx="0" presStyleCnt="1" custScaleY="288959"/>
      <dgm:spPr/>
    </dgm:pt>
    <dgm:pt modelId="{E87E1B69-3616-40FF-8AB2-3DBD84FC16B7}" type="pres">
      <dgm:prSet presAssocID="{3A3DD2E0-5DC0-4838-A557-F2A3D3545AAA}" presName="iconRect" presStyleLbl="node1" presStyleIdx="0" presStyleCnt="1" custLinFactY="-65081" custLinFactNeighborX="-2116" custLinFactNeighborY="-1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lyamatábra"/>
        </a:ext>
      </dgm:extLst>
    </dgm:pt>
    <dgm:pt modelId="{2F5041BE-CC8B-4BC5-8D3F-9D5759BBDD8F}" type="pres">
      <dgm:prSet presAssocID="{3A3DD2E0-5DC0-4838-A557-F2A3D3545AAA}" presName="spaceRect" presStyleCnt="0"/>
      <dgm:spPr/>
    </dgm:pt>
    <dgm:pt modelId="{D289502A-BDD7-4537-A2DD-F9818EC7F0D6}" type="pres">
      <dgm:prSet presAssocID="{3A3DD2E0-5DC0-4838-A557-F2A3D3545AAA}" presName="parTx" presStyleLbl="revTx" presStyleIdx="0" presStyleCnt="1" custLinFactNeighborX="-335" custLinFactNeighborY="-83810">
        <dgm:presLayoutVars>
          <dgm:chMax val="0"/>
          <dgm:chPref val="0"/>
        </dgm:presLayoutVars>
      </dgm:prSet>
      <dgm:spPr/>
    </dgm:pt>
  </dgm:ptLst>
  <dgm:cxnLst>
    <dgm:cxn modelId="{BB9E7620-9B72-4F0E-8843-FC4B909B5021}" type="presOf" srcId="{8720FC3D-26D9-42B0-B577-3CBC9F4501A8}" destId="{C03D2D61-1E18-4EB3-BA07-C7D4ECAA3108}" srcOrd="0" destOrd="0" presId="urn:microsoft.com/office/officeart/2018/2/layout/IconVerticalSolidList"/>
    <dgm:cxn modelId="{08CF9A60-3108-4B6B-AE94-AD9C92B95002}" srcId="{8720FC3D-26D9-42B0-B577-3CBC9F4501A8}" destId="{3A3DD2E0-5DC0-4838-A557-F2A3D3545AAA}" srcOrd="0" destOrd="0" parTransId="{8B86857B-4B1F-4A66-B469-3D02D71C9E38}" sibTransId="{AABDB2B7-B907-424A-A80F-852C042F4E0A}"/>
    <dgm:cxn modelId="{FEA4C650-82AF-4319-9D5D-1EBA0B207CED}" type="presOf" srcId="{3A3DD2E0-5DC0-4838-A557-F2A3D3545AAA}" destId="{D289502A-BDD7-4537-A2DD-F9818EC7F0D6}" srcOrd="0" destOrd="0" presId="urn:microsoft.com/office/officeart/2018/2/layout/IconVerticalSolidList"/>
    <dgm:cxn modelId="{295E1253-FB06-4B5A-A6B4-6D45F9068FF5}" type="presParOf" srcId="{C03D2D61-1E18-4EB3-BA07-C7D4ECAA3108}" destId="{7949905D-89F8-4649-A889-F735B804FDCB}" srcOrd="0" destOrd="0" presId="urn:microsoft.com/office/officeart/2018/2/layout/IconVerticalSolidList"/>
    <dgm:cxn modelId="{576C3D75-C9D5-489F-B9D7-8B1ADC5BCD4F}" type="presParOf" srcId="{7949905D-89F8-4649-A889-F735B804FDCB}" destId="{4491D25B-C90D-42CA-BD9C-25004715FD68}" srcOrd="0" destOrd="0" presId="urn:microsoft.com/office/officeart/2018/2/layout/IconVerticalSolidList"/>
    <dgm:cxn modelId="{3461C79A-6CBB-47AB-B375-C5582AB4F198}" type="presParOf" srcId="{7949905D-89F8-4649-A889-F735B804FDCB}" destId="{E87E1B69-3616-40FF-8AB2-3DBD84FC16B7}" srcOrd="1" destOrd="0" presId="urn:microsoft.com/office/officeart/2018/2/layout/IconVerticalSolidList"/>
    <dgm:cxn modelId="{1D4D1472-68FF-45AD-BD70-C444DFEE265E}" type="presParOf" srcId="{7949905D-89F8-4649-A889-F735B804FDCB}" destId="{2F5041BE-CC8B-4BC5-8D3F-9D5759BBDD8F}" srcOrd="2" destOrd="0" presId="urn:microsoft.com/office/officeart/2018/2/layout/IconVerticalSolidList"/>
    <dgm:cxn modelId="{259349A1-C29F-4D9A-931F-B3AA5320A8B7}" type="presParOf" srcId="{7949905D-89F8-4649-A889-F735B804FDCB}" destId="{D289502A-BDD7-4537-A2DD-F9818EC7F0D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7.xml><?xml version="1.0" encoding="utf-8"?>
<dgm:dataModel xmlns:dgm="http://schemas.openxmlformats.org/drawingml/2006/diagram" xmlns:a="http://schemas.openxmlformats.org/drawingml/2006/main">
  <dgm:ptLst>
    <dgm:pt modelId="{8720FC3D-26D9-42B0-B577-3CBC9F4501A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3DD2E0-5DC0-4838-A557-F2A3D3545AAA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 dirty="0"/>
            <a:t>Mit dieser App</a:t>
          </a:r>
          <a:r>
            <a:rPr lang="de-DE" dirty="0"/>
            <a:t> </a:t>
          </a:r>
          <a:r>
            <a:rPr lang="de-DE" b="1" dirty="0"/>
            <a:t>legen</a:t>
          </a:r>
          <a:r>
            <a:rPr lang="de-DE" dirty="0"/>
            <a:t> Sie </a:t>
          </a:r>
          <a:r>
            <a:rPr lang="de-DE" b="1" dirty="0"/>
            <a:t>Kreditorenrechnungen</a:t>
          </a:r>
          <a:r>
            <a:rPr lang="de-DE" dirty="0"/>
            <a:t> oder -</a:t>
          </a:r>
          <a:r>
            <a:rPr lang="de-DE" b="1" dirty="0"/>
            <a:t>gutschriften</a:t>
          </a:r>
          <a:r>
            <a:rPr lang="de-DE" dirty="0"/>
            <a:t> an, </a:t>
          </a:r>
          <a:r>
            <a:rPr lang="de-DE" b="1" dirty="0"/>
            <a:t>die nicht über eine Bestellung</a:t>
          </a:r>
          <a:r>
            <a:rPr lang="de-DE" dirty="0"/>
            <a:t> in der Finanzbuchhaltung </a:t>
          </a:r>
          <a:r>
            <a:rPr lang="de-DE" b="1" dirty="0"/>
            <a:t>verfügen</a:t>
          </a:r>
          <a:r>
            <a:rPr lang="de-DE" dirty="0"/>
            <a:t>. </a:t>
          </a:r>
          <a:endParaRPr lang="en-US" dirty="0"/>
        </a:p>
      </dgm:t>
    </dgm:pt>
    <dgm:pt modelId="{8B86857B-4B1F-4A66-B469-3D02D71C9E38}" type="parTrans" cxnId="{08CF9A60-3108-4B6B-AE94-AD9C92B95002}">
      <dgm:prSet/>
      <dgm:spPr/>
      <dgm:t>
        <a:bodyPr/>
        <a:lstStyle/>
        <a:p>
          <a:endParaRPr lang="en-US"/>
        </a:p>
      </dgm:t>
    </dgm:pt>
    <dgm:pt modelId="{AABDB2B7-B907-424A-A80F-852C042F4E0A}" type="sibTrans" cxnId="{08CF9A60-3108-4B6B-AE94-AD9C92B95002}">
      <dgm:prSet/>
      <dgm:spPr/>
      <dgm:t>
        <a:bodyPr/>
        <a:lstStyle/>
        <a:p>
          <a:endParaRPr lang="en-US"/>
        </a:p>
      </dgm:t>
    </dgm:pt>
    <dgm:pt modelId="{23D2EEC9-E873-4F5C-8C50-4608766C369D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Sie können es verwenden, um z.B. </a:t>
          </a:r>
          <a:r>
            <a:rPr lang="de-DE" b="1" dirty="0"/>
            <a:t>Rechnungen</a:t>
          </a:r>
          <a:r>
            <a:rPr lang="de-DE" dirty="0"/>
            <a:t> oder </a:t>
          </a:r>
          <a:r>
            <a:rPr lang="de-DE" b="1" dirty="0"/>
            <a:t>Gutschriften</a:t>
          </a:r>
          <a:r>
            <a:rPr lang="de-DE" dirty="0"/>
            <a:t> </a:t>
          </a:r>
          <a:r>
            <a:rPr lang="de-DE" b="1" dirty="0"/>
            <a:t>für Hilfsmittel</a:t>
          </a:r>
          <a:r>
            <a:rPr lang="de-DE" dirty="0"/>
            <a:t> </a:t>
          </a:r>
          <a:r>
            <a:rPr lang="de-DE" b="1" dirty="0"/>
            <a:t>oder</a:t>
          </a:r>
          <a:r>
            <a:rPr lang="de-DE" dirty="0"/>
            <a:t> </a:t>
          </a:r>
          <a:r>
            <a:rPr lang="de-DE" b="1" dirty="0"/>
            <a:t>Büromaterialien</a:t>
          </a:r>
          <a:r>
            <a:rPr lang="de-DE" dirty="0"/>
            <a:t> anzulegen. </a:t>
          </a:r>
          <a:endParaRPr lang="en-US" dirty="0"/>
        </a:p>
      </dgm:t>
    </dgm:pt>
    <dgm:pt modelId="{BDE019B6-007C-4FF0-A933-8BDDACDC94D0}" type="parTrans" cxnId="{3790393B-1ECF-4431-916E-3B7F5BAA29AA}">
      <dgm:prSet/>
      <dgm:spPr/>
      <dgm:t>
        <a:bodyPr/>
        <a:lstStyle/>
        <a:p>
          <a:endParaRPr lang="en-US"/>
        </a:p>
      </dgm:t>
    </dgm:pt>
    <dgm:pt modelId="{799FCB32-3983-4C5A-A433-27E28089BF3F}" type="sibTrans" cxnId="{3790393B-1ECF-4431-916E-3B7F5BAA29AA}">
      <dgm:prSet/>
      <dgm:spPr/>
      <dgm:t>
        <a:bodyPr/>
        <a:lstStyle/>
        <a:p>
          <a:endParaRPr lang="en-US"/>
        </a:p>
      </dgm:t>
    </dgm:pt>
    <dgm:pt modelId="{C03D2D61-1E18-4EB3-BA07-C7D4ECAA3108}" type="pres">
      <dgm:prSet presAssocID="{8720FC3D-26D9-42B0-B577-3CBC9F4501A8}" presName="root" presStyleCnt="0">
        <dgm:presLayoutVars>
          <dgm:dir/>
          <dgm:resizeHandles val="exact"/>
        </dgm:presLayoutVars>
      </dgm:prSet>
      <dgm:spPr/>
    </dgm:pt>
    <dgm:pt modelId="{7949905D-89F8-4649-A889-F735B804FDCB}" type="pres">
      <dgm:prSet presAssocID="{3A3DD2E0-5DC0-4838-A557-F2A3D3545AAA}" presName="compNode" presStyleCnt="0"/>
      <dgm:spPr/>
    </dgm:pt>
    <dgm:pt modelId="{4491D25B-C90D-42CA-BD9C-25004715FD68}" type="pres">
      <dgm:prSet presAssocID="{3A3DD2E0-5DC0-4838-A557-F2A3D3545AAA}" presName="bgRect" presStyleLbl="bgShp" presStyleIdx="0" presStyleCnt="2"/>
      <dgm:spPr/>
    </dgm:pt>
    <dgm:pt modelId="{E87E1B69-3616-40FF-8AB2-3DBD84FC16B7}" type="pres">
      <dgm:prSet presAssocID="{3A3DD2E0-5DC0-4838-A557-F2A3D3545AA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lyamatábra"/>
        </a:ext>
      </dgm:extLst>
    </dgm:pt>
    <dgm:pt modelId="{2F5041BE-CC8B-4BC5-8D3F-9D5759BBDD8F}" type="pres">
      <dgm:prSet presAssocID="{3A3DD2E0-5DC0-4838-A557-F2A3D3545AAA}" presName="spaceRect" presStyleCnt="0"/>
      <dgm:spPr/>
    </dgm:pt>
    <dgm:pt modelId="{D289502A-BDD7-4537-A2DD-F9818EC7F0D6}" type="pres">
      <dgm:prSet presAssocID="{3A3DD2E0-5DC0-4838-A557-F2A3D3545AAA}" presName="parTx" presStyleLbl="revTx" presStyleIdx="0" presStyleCnt="2">
        <dgm:presLayoutVars>
          <dgm:chMax val="0"/>
          <dgm:chPref val="0"/>
        </dgm:presLayoutVars>
      </dgm:prSet>
      <dgm:spPr/>
    </dgm:pt>
    <dgm:pt modelId="{F04B0644-F7C9-403A-88C0-CED65AC5C1FD}" type="pres">
      <dgm:prSet presAssocID="{AABDB2B7-B907-424A-A80F-852C042F4E0A}" presName="sibTrans" presStyleCnt="0"/>
      <dgm:spPr/>
    </dgm:pt>
    <dgm:pt modelId="{4F76DDFC-BE6F-4C4B-B1DC-860E31878686}" type="pres">
      <dgm:prSet presAssocID="{23D2EEC9-E873-4F5C-8C50-4608766C369D}" presName="compNode" presStyleCnt="0"/>
      <dgm:spPr/>
    </dgm:pt>
    <dgm:pt modelId="{41C84BB5-498E-4CED-BCC3-3939B3454773}" type="pres">
      <dgm:prSet presAssocID="{23D2EEC9-E873-4F5C-8C50-4608766C369D}" presName="bgRect" presStyleLbl="bgShp" presStyleIdx="1" presStyleCnt="2"/>
      <dgm:spPr/>
    </dgm:pt>
    <dgm:pt modelId="{7E11CBA4-2B6E-479E-8C1D-327D63D98122}" type="pres">
      <dgm:prSet presAssocID="{23D2EEC9-E873-4F5C-8C50-4608766C369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pa"/>
        </a:ext>
      </dgm:extLst>
    </dgm:pt>
    <dgm:pt modelId="{521CA836-2554-4B07-BB9E-5C011A924067}" type="pres">
      <dgm:prSet presAssocID="{23D2EEC9-E873-4F5C-8C50-4608766C369D}" presName="spaceRect" presStyleCnt="0"/>
      <dgm:spPr/>
    </dgm:pt>
    <dgm:pt modelId="{411B27FD-EAE4-4408-9E32-0CBA52FDE782}" type="pres">
      <dgm:prSet presAssocID="{23D2EEC9-E873-4F5C-8C50-4608766C369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BB9E7620-9B72-4F0E-8843-FC4B909B5021}" type="presOf" srcId="{8720FC3D-26D9-42B0-B577-3CBC9F4501A8}" destId="{C03D2D61-1E18-4EB3-BA07-C7D4ECAA3108}" srcOrd="0" destOrd="0" presId="urn:microsoft.com/office/officeart/2018/2/layout/IconVerticalSolidList"/>
    <dgm:cxn modelId="{3790393B-1ECF-4431-916E-3B7F5BAA29AA}" srcId="{8720FC3D-26D9-42B0-B577-3CBC9F4501A8}" destId="{23D2EEC9-E873-4F5C-8C50-4608766C369D}" srcOrd="1" destOrd="0" parTransId="{BDE019B6-007C-4FF0-A933-8BDDACDC94D0}" sibTransId="{799FCB32-3983-4C5A-A433-27E28089BF3F}"/>
    <dgm:cxn modelId="{08CF9A60-3108-4B6B-AE94-AD9C92B95002}" srcId="{8720FC3D-26D9-42B0-B577-3CBC9F4501A8}" destId="{3A3DD2E0-5DC0-4838-A557-F2A3D3545AAA}" srcOrd="0" destOrd="0" parTransId="{8B86857B-4B1F-4A66-B469-3D02D71C9E38}" sibTransId="{AABDB2B7-B907-424A-A80F-852C042F4E0A}"/>
    <dgm:cxn modelId="{FEA4C650-82AF-4319-9D5D-1EBA0B207CED}" type="presOf" srcId="{3A3DD2E0-5DC0-4838-A557-F2A3D3545AAA}" destId="{D289502A-BDD7-4537-A2DD-F9818EC7F0D6}" srcOrd="0" destOrd="0" presId="urn:microsoft.com/office/officeart/2018/2/layout/IconVerticalSolidList"/>
    <dgm:cxn modelId="{509C17DF-F640-4FB6-99F3-F877C87A891B}" type="presOf" srcId="{23D2EEC9-E873-4F5C-8C50-4608766C369D}" destId="{411B27FD-EAE4-4408-9E32-0CBA52FDE782}" srcOrd="0" destOrd="0" presId="urn:microsoft.com/office/officeart/2018/2/layout/IconVerticalSolidList"/>
    <dgm:cxn modelId="{295E1253-FB06-4B5A-A6B4-6D45F9068FF5}" type="presParOf" srcId="{C03D2D61-1E18-4EB3-BA07-C7D4ECAA3108}" destId="{7949905D-89F8-4649-A889-F735B804FDCB}" srcOrd="0" destOrd="0" presId="urn:microsoft.com/office/officeart/2018/2/layout/IconVerticalSolidList"/>
    <dgm:cxn modelId="{576C3D75-C9D5-489F-B9D7-8B1ADC5BCD4F}" type="presParOf" srcId="{7949905D-89F8-4649-A889-F735B804FDCB}" destId="{4491D25B-C90D-42CA-BD9C-25004715FD68}" srcOrd="0" destOrd="0" presId="urn:microsoft.com/office/officeart/2018/2/layout/IconVerticalSolidList"/>
    <dgm:cxn modelId="{3461C79A-6CBB-47AB-B375-C5582AB4F198}" type="presParOf" srcId="{7949905D-89F8-4649-A889-F735B804FDCB}" destId="{E87E1B69-3616-40FF-8AB2-3DBD84FC16B7}" srcOrd="1" destOrd="0" presId="urn:microsoft.com/office/officeart/2018/2/layout/IconVerticalSolidList"/>
    <dgm:cxn modelId="{1D4D1472-68FF-45AD-BD70-C444DFEE265E}" type="presParOf" srcId="{7949905D-89F8-4649-A889-F735B804FDCB}" destId="{2F5041BE-CC8B-4BC5-8D3F-9D5759BBDD8F}" srcOrd="2" destOrd="0" presId="urn:microsoft.com/office/officeart/2018/2/layout/IconVerticalSolidList"/>
    <dgm:cxn modelId="{259349A1-C29F-4D9A-931F-B3AA5320A8B7}" type="presParOf" srcId="{7949905D-89F8-4649-A889-F735B804FDCB}" destId="{D289502A-BDD7-4537-A2DD-F9818EC7F0D6}" srcOrd="3" destOrd="0" presId="urn:microsoft.com/office/officeart/2018/2/layout/IconVerticalSolidList"/>
    <dgm:cxn modelId="{18E6ECDE-D98C-4D69-A5FA-F4A5D6B9CB19}" type="presParOf" srcId="{C03D2D61-1E18-4EB3-BA07-C7D4ECAA3108}" destId="{F04B0644-F7C9-403A-88C0-CED65AC5C1FD}" srcOrd="1" destOrd="0" presId="urn:microsoft.com/office/officeart/2018/2/layout/IconVerticalSolidList"/>
    <dgm:cxn modelId="{475DAB75-433B-4141-A406-8884401D0D90}" type="presParOf" srcId="{C03D2D61-1E18-4EB3-BA07-C7D4ECAA3108}" destId="{4F76DDFC-BE6F-4C4B-B1DC-860E31878686}" srcOrd="2" destOrd="0" presId="urn:microsoft.com/office/officeart/2018/2/layout/IconVerticalSolidList"/>
    <dgm:cxn modelId="{C151DC01-F98F-4D65-BF14-8E46451AA99A}" type="presParOf" srcId="{4F76DDFC-BE6F-4C4B-B1DC-860E31878686}" destId="{41C84BB5-498E-4CED-BCC3-3939B3454773}" srcOrd="0" destOrd="0" presId="urn:microsoft.com/office/officeart/2018/2/layout/IconVerticalSolidList"/>
    <dgm:cxn modelId="{EEA25F2A-EA21-4BC3-9768-2C88602B7D1A}" type="presParOf" srcId="{4F76DDFC-BE6F-4C4B-B1DC-860E31878686}" destId="{7E11CBA4-2B6E-479E-8C1D-327D63D98122}" srcOrd="1" destOrd="0" presId="urn:microsoft.com/office/officeart/2018/2/layout/IconVerticalSolidList"/>
    <dgm:cxn modelId="{E1367884-C1F9-40EF-95C5-648FCD3E77B7}" type="presParOf" srcId="{4F76DDFC-BE6F-4C4B-B1DC-860E31878686}" destId="{521CA836-2554-4B07-BB9E-5C011A924067}" srcOrd="2" destOrd="0" presId="urn:microsoft.com/office/officeart/2018/2/layout/IconVerticalSolidList"/>
    <dgm:cxn modelId="{5EDD3B05-AC04-4BC2-8F31-A718BA3D953A}" type="presParOf" srcId="{4F76DDFC-BE6F-4C4B-B1DC-860E31878686}" destId="{411B27FD-EAE4-4408-9E32-0CBA52FDE78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8.xml><?xml version="1.0" encoding="utf-8"?>
<dgm:dataModel xmlns:dgm="http://schemas.openxmlformats.org/drawingml/2006/diagram" xmlns:a="http://schemas.openxmlformats.org/drawingml/2006/main">
  <dgm:ptLst>
    <dgm:pt modelId="{8720FC3D-26D9-42B0-B577-3CBC9F4501A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3DD2E0-5DC0-4838-A557-F2A3D3545AAA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 dirty="0"/>
            <a:t>Mit dieser App</a:t>
          </a:r>
          <a:r>
            <a:rPr lang="de-DE" dirty="0"/>
            <a:t> können Sie </a:t>
          </a:r>
          <a:r>
            <a:rPr lang="de-DE" b="1" dirty="0"/>
            <a:t>eine Verbindlichkeitszahlung manuell ausgleichen</a:t>
          </a:r>
          <a:r>
            <a:rPr lang="de-DE" dirty="0"/>
            <a:t>, z.B. eine offene Ausgangszahlung für eine Kreditorenrechnung. </a:t>
          </a:r>
          <a:endParaRPr lang="en-US" dirty="0"/>
        </a:p>
      </dgm:t>
    </dgm:pt>
    <dgm:pt modelId="{8B86857B-4B1F-4A66-B469-3D02D71C9E38}" type="parTrans" cxnId="{08CF9A60-3108-4B6B-AE94-AD9C92B95002}">
      <dgm:prSet/>
      <dgm:spPr/>
      <dgm:t>
        <a:bodyPr/>
        <a:lstStyle/>
        <a:p>
          <a:endParaRPr lang="en-US"/>
        </a:p>
      </dgm:t>
    </dgm:pt>
    <dgm:pt modelId="{AABDB2B7-B907-424A-A80F-852C042F4E0A}" type="sibTrans" cxnId="{08CF9A60-3108-4B6B-AE94-AD9C92B95002}">
      <dgm:prSet/>
      <dgm:spPr/>
      <dgm:t>
        <a:bodyPr/>
        <a:lstStyle/>
        <a:p>
          <a:endParaRPr lang="en-US"/>
        </a:p>
      </dgm:t>
    </dgm:pt>
    <dgm:pt modelId="{C03D2D61-1E18-4EB3-BA07-C7D4ECAA3108}" type="pres">
      <dgm:prSet presAssocID="{8720FC3D-26D9-42B0-B577-3CBC9F4501A8}" presName="root" presStyleCnt="0">
        <dgm:presLayoutVars>
          <dgm:dir/>
          <dgm:resizeHandles val="exact"/>
        </dgm:presLayoutVars>
      </dgm:prSet>
      <dgm:spPr/>
    </dgm:pt>
    <dgm:pt modelId="{7949905D-89F8-4649-A889-F735B804FDCB}" type="pres">
      <dgm:prSet presAssocID="{3A3DD2E0-5DC0-4838-A557-F2A3D3545AAA}" presName="compNode" presStyleCnt="0"/>
      <dgm:spPr/>
    </dgm:pt>
    <dgm:pt modelId="{4491D25B-C90D-42CA-BD9C-25004715FD68}" type="pres">
      <dgm:prSet presAssocID="{3A3DD2E0-5DC0-4838-A557-F2A3D3545AAA}" presName="bgRect" presStyleLbl="bgShp" presStyleIdx="0" presStyleCnt="1"/>
      <dgm:spPr/>
    </dgm:pt>
    <dgm:pt modelId="{E87E1B69-3616-40FF-8AB2-3DBD84FC16B7}" type="pres">
      <dgm:prSet presAssocID="{3A3DD2E0-5DC0-4838-A557-F2A3D3545AAA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lyamatábra"/>
        </a:ext>
      </dgm:extLst>
    </dgm:pt>
    <dgm:pt modelId="{2F5041BE-CC8B-4BC5-8D3F-9D5759BBDD8F}" type="pres">
      <dgm:prSet presAssocID="{3A3DD2E0-5DC0-4838-A557-F2A3D3545AAA}" presName="spaceRect" presStyleCnt="0"/>
      <dgm:spPr/>
    </dgm:pt>
    <dgm:pt modelId="{D289502A-BDD7-4537-A2DD-F9818EC7F0D6}" type="pres">
      <dgm:prSet presAssocID="{3A3DD2E0-5DC0-4838-A557-F2A3D3545AAA}" presName="parTx" presStyleLbl="revTx" presStyleIdx="0" presStyleCnt="1">
        <dgm:presLayoutVars>
          <dgm:chMax val="0"/>
          <dgm:chPref val="0"/>
        </dgm:presLayoutVars>
      </dgm:prSet>
      <dgm:spPr/>
    </dgm:pt>
  </dgm:ptLst>
  <dgm:cxnLst>
    <dgm:cxn modelId="{BB9E7620-9B72-4F0E-8843-FC4B909B5021}" type="presOf" srcId="{8720FC3D-26D9-42B0-B577-3CBC9F4501A8}" destId="{C03D2D61-1E18-4EB3-BA07-C7D4ECAA3108}" srcOrd="0" destOrd="0" presId="urn:microsoft.com/office/officeart/2018/2/layout/IconVerticalSolidList"/>
    <dgm:cxn modelId="{08CF9A60-3108-4B6B-AE94-AD9C92B95002}" srcId="{8720FC3D-26D9-42B0-B577-3CBC9F4501A8}" destId="{3A3DD2E0-5DC0-4838-A557-F2A3D3545AAA}" srcOrd="0" destOrd="0" parTransId="{8B86857B-4B1F-4A66-B469-3D02D71C9E38}" sibTransId="{AABDB2B7-B907-424A-A80F-852C042F4E0A}"/>
    <dgm:cxn modelId="{FEA4C650-82AF-4319-9D5D-1EBA0B207CED}" type="presOf" srcId="{3A3DD2E0-5DC0-4838-A557-F2A3D3545AAA}" destId="{D289502A-BDD7-4537-A2DD-F9818EC7F0D6}" srcOrd="0" destOrd="0" presId="urn:microsoft.com/office/officeart/2018/2/layout/IconVerticalSolidList"/>
    <dgm:cxn modelId="{295E1253-FB06-4B5A-A6B4-6D45F9068FF5}" type="presParOf" srcId="{C03D2D61-1E18-4EB3-BA07-C7D4ECAA3108}" destId="{7949905D-89F8-4649-A889-F735B804FDCB}" srcOrd="0" destOrd="0" presId="urn:microsoft.com/office/officeart/2018/2/layout/IconVerticalSolidList"/>
    <dgm:cxn modelId="{576C3D75-C9D5-489F-B9D7-8B1ADC5BCD4F}" type="presParOf" srcId="{7949905D-89F8-4649-A889-F735B804FDCB}" destId="{4491D25B-C90D-42CA-BD9C-25004715FD68}" srcOrd="0" destOrd="0" presId="urn:microsoft.com/office/officeart/2018/2/layout/IconVerticalSolidList"/>
    <dgm:cxn modelId="{3461C79A-6CBB-47AB-B375-C5582AB4F198}" type="presParOf" srcId="{7949905D-89F8-4649-A889-F735B804FDCB}" destId="{E87E1B69-3616-40FF-8AB2-3DBD84FC16B7}" srcOrd="1" destOrd="0" presId="urn:microsoft.com/office/officeart/2018/2/layout/IconVerticalSolidList"/>
    <dgm:cxn modelId="{1D4D1472-68FF-45AD-BD70-C444DFEE265E}" type="presParOf" srcId="{7949905D-89F8-4649-A889-F735B804FDCB}" destId="{2F5041BE-CC8B-4BC5-8D3F-9D5759BBDD8F}" srcOrd="2" destOrd="0" presId="urn:microsoft.com/office/officeart/2018/2/layout/IconVerticalSolidList"/>
    <dgm:cxn modelId="{259349A1-C29F-4D9A-931F-B3AA5320A8B7}" type="presParOf" srcId="{7949905D-89F8-4649-A889-F735B804FDCB}" destId="{D289502A-BDD7-4537-A2DD-F9818EC7F0D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9.xml><?xml version="1.0" encoding="utf-8"?>
<dgm:dataModel xmlns:dgm="http://schemas.openxmlformats.org/drawingml/2006/diagram" xmlns:a="http://schemas.openxmlformats.org/drawingml/2006/main">
  <dgm:ptLst>
    <dgm:pt modelId="{FFC5A3C8-03BF-42E5-B79C-190F0B32500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AC4CAB-EF4B-447A-8DD3-23F8C6596711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In der SAP-Kreditorenbuchhaltung (FI-AP) gibt es verschiedene Berichtstypen, die zur </a:t>
          </a:r>
          <a:r>
            <a:rPr lang="de-DE" b="1" dirty="0"/>
            <a:t>Überwachung</a:t>
          </a:r>
          <a:r>
            <a:rPr lang="de-DE" dirty="0"/>
            <a:t> und </a:t>
          </a:r>
          <a:r>
            <a:rPr lang="de-DE" b="1" dirty="0"/>
            <a:t>Analyse</a:t>
          </a:r>
          <a:r>
            <a:rPr lang="de-DE" dirty="0"/>
            <a:t> </a:t>
          </a:r>
          <a:r>
            <a:rPr lang="de-DE" b="1" dirty="0"/>
            <a:t>von Kreditorenprozessen</a:t>
          </a:r>
          <a:r>
            <a:rPr lang="de-DE" dirty="0"/>
            <a:t> dienen. </a:t>
          </a:r>
          <a:endParaRPr lang="en-US" dirty="0"/>
        </a:p>
      </dgm:t>
    </dgm:pt>
    <dgm:pt modelId="{05A87283-F924-4B34-93C8-53237DE1312C}" type="parTrans" cxnId="{AF3C3A6F-F625-487C-94CF-B6B9C5D43B27}">
      <dgm:prSet/>
      <dgm:spPr/>
      <dgm:t>
        <a:bodyPr/>
        <a:lstStyle/>
        <a:p>
          <a:endParaRPr lang="en-US"/>
        </a:p>
      </dgm:t>
    </dgm:pt>
    <dgm:pt modelId="{8BC84D78-88CA-4A77-BFF1-6ECE50BE7892}" type="sibTrans" cxnId="{AF3C3A6F-F625-487C-94CF-B6B9C5D43B27}">
      <dgm:prSet/>
      <dgm:spPr/>
      <dgm:t>
        <a:bodyPr/>
        <a:lstStyle/>
        <a:p>
          <a:endParaRPr lang="en-US"/>
        </a:p>
      </dgm:t>
    </dgm:pt>
    <dgm:pt modelId="{4AB82829-F7D1-4DDF-B0B8-FB195EF1612E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Darüber hinaus ist sie </a:t>
          </a:r>
          <a:r>
            <a:rPr lang="de-DE" b="0" dirty="0"/>
            <a:t>ein</a:t>
          </a:r>
          <a:r>
            <a:rPr lang="de-DE" b="1" dirty="0"/>
            <a:t> integraler Bestandteil des Einkaufsystems</a:t>
          </a:r>
          <a:r>
            <a:rPr lang="de-DE" dirty="0"/>
            <a:t>: Lieferungen und Rechnungen werden lieferantenbezogen geführt.</a:t>
          </a:r>
          <a:endParaRPr lang="en-US" dirty="0"/>
        </a:p>
      </dgm:t>
    </dgm:pt>
    <dgm:pt modelId="{EC97266B-7162-4655-BD8D-E3BF9E3ECBB5}" type="sibTrans" cxnId="{FCADD564-8C08-4D4B-AA04-26DB0D85D325}">
      <dgm:prSet/>
      <dgm:spPr/>
      <dgm:t>
        <a:bodyPr/>
        <a:lstStyle/>
        <a:p>
          <a:endParaRPr lang="en-US"/>
        </a:p>
      </dgm:t>
    </dgm:pt>
    <dgm:pt modelId="{96BE309C-949B-4AA5-B64D-35B92E74D08E}" type="parTrans" cxnId="{FCADD564-8C08-4D4B-AA04-26DB0D85D325}">
      <dgm:prSet/>
      <dgm:spPr/>
      <dgm:t>
        <a:bodyPr/>
        <a:lstStyle/>
        <a:p>
          <a:endParaRPr lang="en-US"/>
        </a:p>
      </dgm:t>
    </dgm:pt>
    <dgm:pt modelId="{8D2CA36F-36F1-43EA-A2FA-043D81517E74}" type="pres">
      <dgm:prSet presAssocID="{FFC5A3C8-03BF-42E5-B79C-190F0B325000}" presName="root" presStyleCnt="0">
        <dgm:presLayoutVars>
          <dgm:dir/>
          <dgm:resizeHandles val="exact"/>
        </dgm:presLayoutVars>
      </dgm:prSet>
      <dgm:spPr/>
    </dgm:pt>
    <dgm:pt modelId="{F5C1F289-32A2-41AB-8DD1-25772CE2DA1E}" type="pres">
      <dgm:prSet presAssocID="{B9AC4CAB-EF4B-447A-8DD3-23F8C6596711}" presName="compNode" presStyleCnt="0"/>
      <dgm:spPr/>
    </dgm:pt>
    <dgm:pt modelId="{718947F2-B47B-4813-ACC0-9732EB222F48}" type="pres">
      <dgm:prSet presAssocID="{B9AC4CAB-EF4B-447A-8DD3-23F8C6596711}" presName="bgRect" presStyleLbl="bgShp" presStyleIdx="0" presStyleCnt="2"/>
      <dgm:spPr/>
    </dgm:pt>
    <dgm:pt modelId="{A08C4200-3EB2-40B3-AF9F-F6A4A8082580}" type="pres">
      <dgm:prSet presAssocID="{B9AC4CAB-EF4B-447A-8DD3-23F8C659671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zámítógép"/>
        </a:ext>
      </dgm:extLst>
    </dgm:pt>
    <dgm:pt modelId="{1D95A02B-EBCE-40FB-83D6-0F5733379FE2}" type="pres">
      <dgm:prSet presAssocID="{B9AC4CAB-EF4B-447A-8DD3-23F8C6596711}" presName="spaceRect" presStyleCnt="0"/>
      <dgm:spPr/>
    </dgm:pt>
    <dgm:pt modelId="{1FEE6EA8-2210-4D3E-AF84-0A9131807659}" type="pres">
      <dgm:prSet presAssocID="{B9AC4CAB-EF4B-447A-8DD3-23F8C6596711}" presName="parTx" presStyleLbl="revTx" presStyleIdx="0" presStyleCnt="2">
        <dgm:presLayoutVars>
          <dgm:chMax val="0"/>
          <dgm:chPref val="0"/>
        </dgm:presLayoutVars>
      </dgm:prSet>
      <dgm:spPr/>
    </dgm:pt>
    <dgm:pt modelId="{2A04E856-4684-4995-8BE9-1D10857E4DD7}" type="pres">
      <dgm:prSet presAssocID="{8BC84D78-88CA-4A77-BFF1-6ECE50BE7892}" presName="sibTrans" presStyleCnt="0"/>
      <dgm:spPr/>
    </dgm:pt>
    <dgm:pt modelId="{29C317D6-2932-4462-A1E1-2F4A1296CF97}" type="pres">
      <dgm:prSet presAssocID="{4AB82829-F7D1-4DDF-B0B8-FB195EF1612E}" presName="compNode" presStyleCnt="0"/>
      <dgm:spPr/>
    </dgm:pt>
    <dgm:pt modelId="{AE15BA47-4742-41B3-BC6D-01BFCB15A547}" type="pres">
      <dgm:prSet presAssocID="{4AB82829-F7D1-4DDF-B0B8-FB195EF1612E}" presName="bgRect" presStyleLbl="bgShp" presStyleIdx="1" presStyleCnt="2" custLinFactNeighborX="-1434" custLinFactNeighborY="-363"/>
      <dgm:spPr/>
    </dgm:pt>
    <dgm:pt modelId="{B0F3126B-BBA0-485A-9869-2BC4D4564B39}" type="pres">
      <dgm:prSet presAssocID="{4AB82829-F7D1-4DDF-B0B8-FB195EF1612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C457B32D-DC83-436B-98F3-9EE229792F1A}" type="pres">
      <dgm:prSet presAssocID="{4AB82829-F7D1-4DDF-B0B8-FB195EF1612E}" presName="spaceRect" presStyleCnt="0"/>
      <dgm:spPr/>
    </dgm:pt>
    <dgm:pt modelId="{9A457492-CEEE-4A25-BA41-A71C046230EE}" type="pres">
      <dgm:prSet presAssocID="{4AB82829-F7D1-4DDF-B0B8-FB195EF1612E}" presName="parTx" presStyleLbl="revTx" presStyleIdx="1" presStyleCnt="2" custScaleX="90285" custLinFactNeighborX="-4577" custLinFactNeighborY="-363">
        <dgm:presLayoutVars>
          <dgm:chMax val="0"/>
          <dgm:chPref val="0"/>
        </dgm:presLayoutVars>
      </dgm:prSet>
      <dgm:spPr/>
    </dgm:pt>
  </dgm:ptLst>
  <dgm:cxnLst>
    <dgm:cxn modelId="{C4601429-BB76-4108-84EF-6E177DD0B5FB}" type="presOf" srcId="{FFC5A3C8-03BF-42E5-B79C-190F0B325000}" destId="{8D2CA36F-36F1-43EA-A2FA-043D81517E74}" srcOrd="0" destOrd="0" presId="urn:microsoft.com/office/officeart/2018/2/layout/IconVerticalSolidList"/>
    <dgm:cxn modelId="{085D5644-1F67-46D5-8F87-5ACE50B5D5C5}" type="presOf" srcId="{4AB82829-F7D1-4DDF-B0B8-FB195EF1612E}" destId="{9A457492-CEEE-4A25-BA41-A71C046230EE}" srcOrd="0" destOrd="0" presId="urn:microsoft.com/office/officeart/2018/2/layout/IconVerticalSolidList"/>
    <dgm:cxn modelId="{FCADD564-8C08-4D4B-AA04-26DB0D85D325}" srcId="{FFC5A3C8-03BF-42E5-B79C-190F0B325000}" destId="{4AB82829-F7D1-4DDF-B0B8-FB195EF1612E}" srcOrd="1" destOrd="0" parTransId="{96BE309C-949B-4AA5-B64D-35B92E74D08E}" sibTransId="{EC97266B-7162-4655-BD8D-E3BF9E3ECBB5}"/>
    <dgm:cxn modelId="{AF3C3A6F-F625-487C-94CF-B6B9C5D43B27}" srcId="{FFC5A3C8-03BF-42E5-B79C-190F0B325000}" destId="{B9AC4CAB-EF4B-447A-8DD3-23F8C6596711}" srcOrd="0" destOrd="0" parTransId="{05A87283-F924-4B34-93C8-53237DE1312C}" sibTransId="{8BC84D78-88CA-4A77-BFF1-6ECE50BE7892}"/>
    <dgm:cxn modelId="{BEBD35EE-9358-46A0-9E45-D1C4BD300612}" type="presOf" srcId="{B9AC4CAB-EF4B-447A-8DD3-23F8C6596711}" destId="{1FEE6EA8-2210-4D3E-AF84-0A9131807659}" srcOrd="0" destOrd="0" presId="urn:microsoft.com/office/officeart/2018/2/layout/IconVerticalSolidList"/>
    <dgm:cxn modelId="{529733E5-EA45-4AC9-B2BB-8D6DD24F8800}" type="presParOf" srcId="{8D2CA36F-36F1-43EA-A2FA-043D81517E74}" destId="{F5C1F289-32A2-41AB-8DD1-25772CE2DA1E}" srcOrd="0" destOrd="0" presId="urn:microsoft.com/office/officeart/2018/2/layout/IconVerticalSolidList"/>
    <dgm:cxn modelId="{16558831-297C-49D5-9631-25C6D814B51B}" type="presParOf" srcId="{F5C1F289-32A2-41AB-8DD1-25772CE2DA1E}" destId="{718947F2-B47B-4813-ACC0-9732EB222F48}" srcOrd="0" destOrd="0" presId="urn:microsoft.com/office/officeart/2018/2/layout/IconVerticalSolidList"/>
    <dgm:cxn modelId="{548F3D5F-0831-4900-B58D-EF9FB221F01A}" type="presParOf" srcId="{F5C1F289-32A2-41AB-8DD1-25772CE2DA1E}" destId="{A08C4200-3EB2-40B3-AF9F-F6A4A8082580}" srcOrd="1" destOrd="0" presId="urn:microsoft.com/office/officeart/2018/2/layout/IconVerticalSolidList"/>
    <dgm:cxn modelId="{CAABA285-CD4D-47D2-B6A9-0255A982885F}" type="presParOf" srcId="{F5C1F289-32A2-41AB-8DD1-25772CE2DA1E}" destId="{1D95A02B-EBCE-40FB-83D6-0F5733379FE2}" srcOrd="2" destOrd="0" presId="urn:microsoft.com/office/officeart/2018/2/layout/IconVerticalSolidList"/>
    <dgm:cxn modelId="{31283C2E-4A12-45FC-884B-5CE4F6CCE8BE}" type="presParOf" srcId="{F5C1F289-32A2-41AB-8DD1-25772CE2DA1E}" destId="{1FEE6EA8-2210-4D3E-AF84-0A9131807659}" srcOrd="3" destOrd="0" presId="urn:microsoft.com/office/officeart/2018/2/layout/IconVerticalSolidList"/>
    <dgm:cxn modelId="{A5B65692-1B97-4C3E-A2D3-7E05676D48F1}" type="presParOf" srcId="{8D2CA36F-36F1-43EA-A2FA-043D81517E74}" destId="{2A04E856-4684-4995-8BE9-1D10857E4DD7}" srcOrd="1" destOrd="0" presId="urn:microsoft.com/office/officeart/2018/2/layout/IconVerticalSolidList"/>
    <dgm:cxn modelId="{190DD11A-D8F9-4247-BEF9-A0A86C949D6A}" type="presParOf" srcId="{8D2CA36F-36F1-43EA-A2FA-043D81517E74}" destId="{29C317D6-2932-4462-A1E1-2F4A1296CF97}" srcOrd="2" destOrd="0" presId="urn:microsoft.com/office/officeart/2018/2/layout/IconVerticalSolidList"/>
    <dgm:cxn modelId="{CDDFC5D4-FA47-48A3-820E-D3EB8295D0F7}" type="presParOf" srcId="{29C317D6-2932-4462-A1E1-2F4A1296CF97}" destId="{AE15BA47-4742-41B3-BC6D-01BFCB15A547}" srcOrd="0" destOrd="0" presId="urn:microsoft.com/office/officeart/2018/2/layout/IconVerticalSolidList"/>
    <dgm:cxn modelId="{FECFA6BB-14B0-4D64-A2AE-4829045368BF}" type="presParOf" srcId="{29C317D6-2932-4462-A1E1-2F4A1296CF97}" destId="{B0F3126B-BBA0-485A-9869-2BC4D4564B39}" srcOrd="1" destOrd="0" presId="urn:microsoft.com/office/officeart/2018/2/layout/IconVerticalSolidList"/>
    <dgm:cxn modelId="{B6367800-03C3-4FEE-B267-5FEB10506A75}" type="presParOf" srcId="{29C317D6-2932-4462-A1E1-2F4A1296CF97}" destId="{C457B32D-DC83-436B-98F3-9EE229792F1A}" srcOrd="2" destOrd="0" presId="urn:microsoft.com/office/officeart/2018/2/layout/IconVerticalSolidList"/>
    <dgm:cxn modelId="{08531255-2D5B-42E0-B79D-9271E1949EAB}" type="presParOf" srcId="{29C317D6-2932-4462-A1E1-2F4A1296CF97}" destId="{9A457492-CEEE-4A25-BA41-A71C046230E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FC5A3C8-03BF-42E5-B79C-190F0B32500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AC4CAB-EF4B-447A-8DD3-23F8C6596711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noProof="0" dirty="0"/>
            <a:t>Die </a:t>
          </a:r>
          <a:r>
            <a:rPr lang="de-DE" b="1" i="1" noProof="0" dirty="0"/>
            <a:t>Bankbuchhaltung</a:t>
          </a:r>
          <a:r>
            <a:rPr lang="de-DE" noProof="0" dirty="0"/>
            <a:t> befasst sich mit der </a:t>
          </a:r>
          <a:r>
            <a:rPr lang="de-DE" b="1" noProof="0" dirty="0"/>
            <a:t>Verwaltung aller Finanztransaktionen</a:t>
          </a:r>
          <a:r>
            <a:rPr lang="de-DE" noProof="0" dirty="0"/>
            <a:t> mit Banken</a:t>
          </a:r>
          <a:endParaRPr lang="de-DE" b="1" noProof="0" dirty="0"/>
        </a:p>
      </dgm:t>
    </dgm:pt>
    <dgm:pt modelId="{05A87283-F924-4B34-93C8-53237DE1312C}" type="parTrans" cxnId="{AF3C3A6F-F625-487C-94CF-B6B9C5D43B27}">
      <dgm:prSet/>
      <dgm:spPr/>
      <dgm:t>
        <a:bodyPr/>
        <a:lstStyle/>
        <a:p>
          <a:endParaRPr lang="en-US"/>
        </a:p>
      </dgm:t>
    </dgm:pt>
    <dgm:pt modelId="{8BC84D78-88CA-4A77-BFF1-6ECE50BE7892}" type="sibTrans" cxnId="{AF3C3A6F-F625-487C-94CF-B6B9C5D43B27}">
      <dgm:prSet/>
      <dgm:spPr/>
      <dgm:t>
        <a:bodyPr/>
        <a:lstStyle/>
        <a:p>
          <a:endParaRPr lang="en-US"/>
        </a:p>
      </dgm:t>
    </dgm:pt>
    <dgm:pt modelId="{4AB82829-F7D1-4DDF-B0B8-FB195EF1612E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 noProof="0" dirty="0"/>
            <a:t>Dazu gehören</a:t>
          </a:r>
          <a:r>
            <a:rPr lang="hu-HU" b="1" noProof="0" dirty="0"/>
            <a:t>:</a:t>
          </a:r>
          <a:endParaRPr lang="de-DE" noProof="0" dirty="0"/>
        </a:p>
      </dgm:t>
    </dgm:pt>
    <dgm:pt modelId="{EC97266B-7162-4655-BD8D-E3BF9E3ECBB5}" type="sibTrans" cxnId="{FCADD564-8C08-4D4B-AA04-26DB0D85D325}">
      <dgm:prSet/>
      <dgm:spPr/>
      <dgm:t>
        <a:bodyPr/>
        <a:lstStyle/>
        <a:p>
          <a:endParaRPr lang="en-US"/>
        </a:p>
      </dgm:t>
    </dgm:pt>
    <dgm:pt modelId="{96BE309C-949B-4AA5-B64D-35B92E74D08E}" type="parTrans" cxnId="{FCADD564-8C08-4D4B-AA04-26DB0D85D325}">
      <dgm:prSet/>
      <dgm:spPr/>
      <dgm:t>
        <a:bodyPr/>
        <a:lstStyle/>
        <a:p>
          <a:endParaRPr lang="en-US"/>
        </a:p>
      </dgm:t>
    </dgm:pt>
    <dgm:pt modelId="{8D2CA36F-36F1-43EA-A2FA-043D81517E74}" type="pres">
      <dgm:prSet presAssocID="{FFC5A3C8-03BF-42E5-B79C-190F0B325000}" presName="root" presStyleCnt="0">
        <dgm:presLayoutVars>
          <dgm:dir/>
          <dgm:resizeHandles val="exact"/>
        </dgm:presLayoutVars>
      </dgm:prSet>
      <dgm:spPr/>
    </dgm:pt>
    <dgm:pt modelId="{F5C1F289-32A2-41AB-8DD1-25772CE2DA1E}" type="pres">
      <dgm:prSet presAssocID="{B9AC4CAB-EF4B-447A-8DD3-23F8C6596711}" presName="compNode" presStyleCnt="0"/>
      <dgm:spPr/>
    </dgm:pt>
    <dgm:pt modelId="{718947F2-B47B-4813-ACC0-9732EB222F48}" type="pres">
      <dgm:prSet presAssocID="{B9AC4CAB-EF4B-447A-8DD3-23F8C6596711}" presName="bgRect" presStyleLbl="bgShp" presStyleIdx="0" presStyleCnt="2"/>
      <dgm:spPr/>
    </dgm:pt>
    <dgm:pt modelId="{A08C4200-3EB2-40B3-AF9F-F6A4A8082580}" type="pres">
      <dgm:prSet presAssocID="{B9AC4CAB-EF4B-447A-8DD3-23F8C659671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zámítógép"/>
        </a:ext>
      </dgm:extLst>
    </dgm:pt>
    <dgm:pt modelId="{1D95A02B-EBCE-40FB-83D6-0F5733379FE2}" type="pres">
      <dgm:prSet presAssocID="{B9AC4CAB-EF4B-447A-8DD3-23F8C6596711}" presName="spaceRect" presStyleCnt="0"/>
      <dgm:spPr/>
    </dgm:pt>
    <dgm:pt modelId="{1FEE6EA8-2210-4D3E-AF84-0A9131807659}" type="pres">
      <dgm:prSet presAssocID="{B9AC4CAB-EF4B-447A-8DD3-23F8C6596711}" presName="parTx" presStyleLbl="revTx" presStyleIdx="0" presStyleCnt="2">
        <dgm:presLayoutVars>
          <dgm:chMax val="0"/>
          <dgm:chPref val="0"/>
        </dgm:presLayoutVars>
      </dgm:prSet>
      <dgm:spPr/>
    </dgm:pt>
    <dgm:pt modelId="{2A04E856-4684-4995-8BE9-1D10857E4DD7}" type="pres">
      <dgm:prSet presAssocID="{8BC84D78-88CA-4A77-BFF1-6ECE50BE7892}" presName="sibTrans" presStyleCnt="0"/>
      <dgm:spPr/>
    </dgm:pt>
    <dgm:pt modelId="{29C317D6-2932-4462-A1E1-2F4A1296CF97}" type="pres">
      <dgm:prSet presAssocID="{4AB82829-F7D1-4DDF-B0B8-FB195EF1612E}" presName="compNode" presStyleCnt="0"/>
      <dgm:spPr/>
    </dgm:pt>
    <dgm:pt modelId="{AE15BA47-4742-41B3-BC6D-01BFCB15A547}" type="pres">
      <dgm:prSet presAssocID="{4AB82829-F7D1-4DDF-B0B8-FB195EF1612E}" presName="bgRect" presStyleLbl="bgShp" presStyleIdx="1" presStyleCnt="2"/>
      <dgm:spPr/>
    </dgm:pt>
    <dgm:pt modelId="{B0F3126B-BBA0-485A-9869-2BC4D4564B39}" type="pres">
      <dgm:prSet presAssocID="{4AB82829-F7D1-4DDF-B0B8-FB195EF1612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C457B32D-DC83-436B-98F3-9EE229792F1A}" type="pres">
      <dgm:prSet presAssocID="{4AB82829-F7D1-4DDF-B0B8-FB195EF1612E}" presName="spaceRect" presStyleCnt="0"/>
      <dgm:spPr/>
    </dgm:pt>
    <dgm:pt modelId="{9A457492-CEEE-4A25-BA41-A71C046230EE}" type="pres">
      <dgm:prSet presAssocID="{4AB82829-F7D1-4DDF-B0B8-FB195EF1612E}" presName="parTx" presStyleLbl="revTx" presStyleIdx="1" presStyleCnt="2" custScaleX="37150" custLinFactNeighborX="-31472" custLinFactNeighborY="-363">
        <dgm:presLayoutVars>
          <dgm:chMax val="0"/>
          <dgm:chPref val="0"/>
        </dgm:presLayoutVars>
      </dgm:prSet>
      <dgm:spPr/>
    </dgm:pt>
  </dgm:ptLst>
  <dgm:cxnLst>
    <dgm:cxn modelId="{C4601429-BB76-4108-84EF-6E177DD0B5FB}" type="presOf" srcId="{FFC5A3C8-03BF-42E5-B79C-190F0B325000}" destId="{8D2CA36F-36F1-43EA-A2FA-043D81517E74}" srcOrd="0" destOrd="0" presId="urn:microsoft.com/office/officeart/2018/2/layout/IconVerticalSolidList"/>
    <dgm:cxn modelId="{085D5644-1F67-46D5-8F87-5ACE50B5D5C5}" type="presOf" srcId="{4AB82829-F7D1-4DDF-B0B8-FB195EF1612E}" destId="{9A457492-CEEE-4A25-BA41-A71C046230EE}" srcOrd="0" destOrd="0" presId="urn:microsoft.com/office/officeart/2018/2/layout/IconVerticalSolidList"/>
    <dgm:cxn modelId="{FCADD564-8C08-4D4B-AA04-26DB0D85D325}" srcId="{FFC5A3C8-03BF-42E5-B79C-190F0B325000}" destId="{4AB82829-F7D1-4DDF-B0B8-FB195EF1612E}" srcOrd="1" destOrd="0" parTransId="{96BE309C-949B-4AA5-B64D-35B92E74D08E}" sibTransId="{EC97266B-7162-4655-BD8D-E3BF9E3ECBB5}"/>
    <dgm:cxn modelId="{AF3C3A6F-F625-487C-94CF-B6B9C5D43B27}" srcId="{FFC5A3C8-03BF-42E5-B79C-190F0B325000}" destId="{B9AC4CAB-EF4B-447A-8DD3-23F8C6596711}" srcOrd="0" destOrd="0" parTransId="{05A87283-F924-4B34-93C8-53237DE1312C}" sibTransId="{8BC84D78-88CA-4A77-BFF1-6ECE50BE7892}"/>
    <dgm:cxn modelId="{BEBD35EE-9358-46A0-9E45-D1C4BD300612}" type="presOf" srcId="{B9AC4CAB-EF4B-447A-8DD3-23F8C6596711}" destId="{1FEE6EA8-2210-4D3E-AF84-0A9131807659}" srcOrd="0" destOrd="0" presId="urn:microsoft.com/office/officeart/2018/2/layout/IconVerticalSolidList"/>
    <dgm:cxn modelId="{529733E5-EA45-4AC9-B2BB-8D6DD24F8800}" type="presParOf" srcId="{8D2CA36F-36F1-43EA-A2FA-043D81517E74}" destId="{F5C1F289-32A2-41AB-8DD1-25772CE2DA1E}" srcOrd="0" destOrd="0" presId="urn:microsoft.com/office/officeart/2018/2/layout/IconVerticalSolidList"/>
    <dgm:cxn modelId="{16558831-297C-49D5-9631-25C6D814B51B}" type="presParOf" srcId="{F5C1F289-32A2-41AB-8DD1-25772CE2DA1E}" destId="{718947F2-B47B-4813-ACC0-9732EB222F48}" srcOrd="0" destOrd="0" presId="urn:microsoft.com/office/officeart/2018/2/layout/IconVerticalSolidList"/>
    <dgm:cxn modelId="{548F3D5F-0831-4900-B58D-EF9FB221F01A}" type="presParOf" srcId="{F5C1F289-32A2-41AB-8DD1-25772CE2DA1E}" destId="{A08C4200-3EB2-40B3-AF9F-F6A4A8082580}" srcOrd="1" destOrd="0" presId="urn:microsoft.com/office/officeart/2018/2/layout/IconVerticalSolidList"/>
    <dgm:cxn modelId="{CAABA285-CD4D-47D2-B6A9-0255A982885F}" type="presParOf" srcId="{F5C1F289-32A2-41AB-8DD1-25772CE2DA1E}" destId="{1D95A02B-EBCE-40FB-83D6-0F5733379FE2}" srcOrd="2" destOrd="0" presId="urn:microsoft.com/office/officeart/2018/2/layout/IconVerticalSolidList"/>
    <dgm:cxn modelId="{31283C2E-4A12-45FC-884B-5CE4F6CCE8BE}" type="presParOf" srcId="{F5C1F289-32A2-41AB-8DD1-25772CE2DA1E}" destId="{1FEE6EA8-2210-4D3E-AF84-0A9131807659}" srcOrd="3" destOrd="0" presId="urn:microsoft.com/office/officeart/2018/2/layout/IconVerticalSolidList"/>
    <dgm:cxn modelId="{A5B65692-1B97-4C3E-A2D3-7E05676D48F1}" type="presParOf" srcId="{8D2CA36F-36F1-43EA-A2FA-043D81517E74}" destId="{2A04E856-4684-4995-8BE9-1D10857E4DD7}" srcOrd="1" destOrd="0" presId="urn:microsoft.com/office/officeart/2018/2/layout/IconVerticalSolidList"/>
    <dgm:cxn modelId="{190DD11A-D8F9-4247-BEF9-A0A86C949D6A}" type="presParOf" srcId="{8D2CA36F-36F1-43EA-A2FA-043D81517E74}" destId="{29C317D6-2932-4462-A1E1-2F4A1296CF97}" srcOrd="2" destOrd="0" presId="urn:microsoft.com/office/officeart/2018/2/layout/IconVerticalSolidList"/>
    <dgm:cxn modelId="{CDDFC5D4-FA47-48A3-820E-D3EB8295D0F7}" type="presParOf" srcId="{29C317D6-2932-4462-A1E1-2F4A1296CF97}" destId="{AE15BA47-4742-41B3-BC6D-01BFCB15A547}" srcOrd="0" destOrd="0" presId="urn:microsoft.com/office/officeart/2018/2/layout/IconVerticalSolidList"/>
    <dgm:cxn modelId="{FECFA6BB-14B0-4D64-A2AE-4829045368BF}" type="presParOf" srcId="{29C317D6-2932-4462-A1E1-2F4A1296CF97}" destId="{B0F3126B-BBA0-485A-9869-2BC4D4564B39}" srcOrd="1" destOrd="0" presId="urn:microsoft.com/office/officeart/2018/2/layout/IconVerticalSolidList"/>
    <dgm:cxn modelId="{B6367800-03C3-4FEE-B267-5FEB10506A75}" type="presParOf" srcId="{29C317D6-2932-4462-A1E1-2F4A1296CF97}" destId="{C457B32D-DC83-436B-98F3-9EE229792F1A}" srcOrd="2" destOrd="0" presId="urn:microsoft.com/office/officeart/2018/2/layout/IconVerticalSolidList"/>
    <dgm:cxn modelId="{08531255-2D5B-42E0-B79D-9271E1949EAB}" type="presParOf" srcId="{29C317D6-2932-4462-A1E1-2F4A1296CF97}" destId="{9A457492-CEEE-4A25-BA41-A71C046230E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0.xml><?xml version="1.0" encoding="utf-8"?>
<dgm:dataModel xmlns:dgm="http://schemas.openxmlformats.org/drawingml/2006/diagram" xmlns:a="http://schemas.openxmlformats.org/drawingml/2006/main">
  <dgm:ptLst>
    <dgm:pt modelId="{FFC5A3C8-03BF-42E5-B79C-190F0B32500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AC4CAB-EF4B-447A-8DD3-23F8C6596711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In SAP S/4HANA Kreditorenbuchhaltung (FI-AP), </a:t>
          </a:r>
          <a:r>
            <a:rPr lang="de-DE" b="1" i="1" dirty="0"/>
            <a:t>operative Berichte</a:t>
          </a:r>
          <a:r>
            <a:rPr lang="de-DE" dirty="0"/>
            <a:t> dienen der </a:t>
          </a:r>
          <a:r>
            <a:rPr lang="de-DE" b="1" dirty="0"/>
            <a:t>Erfassung</a:t>
          </a:r>
          <a:r>
            <a:rPr lang="de-DE" dirty="0"/>
            <a:t>, </a:t>
          </a:r>
          <a:r>
            <a:rPr lang="de-DE" b="1" dirty="0"/>
            <a:t>Verwaltung</a:t>
          </a:r>
          <a:r>
            <a:rPr lang="de-DE" dirty="0"/>
            <a:t> und </a:t>
          </a:r>
          <a:r>
            <a:rPr lang="de-DE" b="1" dirty="0"/>
            <a:t>Auswertung</a:t>
          </a:r>
          <a:r>
            <a:rPr lang="de-DE" dirty="0"/>
            <a:t> </a:t>
          </a:r>
          <a:r>
            <a:rPr lang="de-DE" b="1" dirty="0"/>
            <a:t>von Daten</a:t>
          </a:r>
          <a:r>
            <a:rPr lang="de-DE" dirty="0"/>
            <a:t> </a:t>
          </a:r>
          <a:r>
            <a:rPr lang="de-DE" b="1" dirty="0"/>
            <a:t>zu Lieferanten</a:t>
          </a:r>
          <a:r>
            <a:rPr lang="de-DE" dirty="0"/>
            <a:t> (Kreditoren) und deren </a:t>
          </a:r>
          <a:r>
            <a:rPr lang="de-DE" b="1" dirty="0"/>
            <a:t>Transaktionen</a:t>
          </a:r>
          <a:r>
            <a:rPr lang="de-DE" dirty="0"/>
            <a:t>, wie Eingangsrechnungen und Zahlungen. </a:t>
          </a:r>
          <a:endParaRPr lang="en-US" dirty="0"/>
        </a:p>
      </dgm:t>
    </dgm:pt>
    <dgm:pt modelId="{05A87283-F924-4B34-93C8-53237DE1312C}" type="parTrans" cxnId="{AF3C3A6F-F625-487C-94CF-B6B9C5D43B27}">
      <dgm:prSet/>
      <dgm:spPr/>
      <dgm:t>
        <a:bodyPr/>
        <a:lstStyle/>
        <a:p>
          <a:endParaRPr lang="en-US"/>
        </a:p>
      </dgm:t>
    </dgm:pt>
    <dgm:pt modelId="{8BC84D78-88CA-4A77-BFF1-6ECE50BE7892}" type="sibTrans" cxnId="{AF3C3A6F-F625-487C-94CF-B6B9C5D43B27}">
      <dgm:prSet/>
      <dgm:spPr/>
      <dgm:t>
        <a:bodyPr/>
        <a:lstStyle/>
        <a:p>
          <a:endParaRPr lang="en-US"/>
        </a:p>
      </dgm:t>
    </dgm:pt>
    <dgm:pt modelId="{4AB82829-F7D1-4DDF-B0B8-FB195EF1612E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Diese Berichte </a:t>
          </a:r>
          <a:r>
            <a:rPr lang="de-DE" b="1" dirty="0"/>
            <a:t>unterstützen</a:t>
          </a:r>
          <a:r>
            <a:rPr lang="de-DE" dirty="0"/>
            <a:t> das </a:t>
          </a:r>
          <a:r>
            <a:rPr lang="de-DE" b="1" dirty="0"/>
            <a:t>externe Rechnungswesen</a:t>
          </a:r>
          <a:r>
            <a:rPr lang="de-DE" dirty="0"/>
            <a:t> und </a:t>
          </a:r>
          <a:r>
            <a:rPr lang="de-DE" b="1" dirty="0"/>
            <a:t>ermöglichen</a:t>
          </a:r>
          <a:r>
            <a:rPr lang="de-DE" dirty="0"/>
            <a:t> eine </a:t>
          </a:r>
          <a:r>
            <a:rPr lang="de-DE" b="1" dirty="0"/>
            <a:t>effiziente Abwicklung von Geschäftsprozessen</a:t>
          </a:r>
          <a:r>
            <a:rPr lang="de-DE" dirty="0"/>
            <a:t> mit Lieferanten.</a:t>
          </a:r>
          <a:endParaRPr lang="en-US" dirty="0"/>
        </a:p>
      </dgm:t>
    </dgm:pt>
    <dgm:pt modelId="{EC97266B-7162-4655-BD8D-E3BF9E3ECBB5}" type="sibTrans" cxnId="{FCADD564-8C08-4D4B-AA04-26DB0D85D325}">
      <dgm:prSet/>
      <dgm:spPr/>
      <dgm:t>
        <a:bodyPr/>
        <a:lstStyle/>
        <a:p>
          <a:endParaRPr lang="en-US"/>
        </a:p>
      </dgm:t>
    </dgm:pt>
    <dgm:pt modelId="{96BE309C-949B-4AA5-B64D-35B92E74D08E}" type="parTrans" cxnId="{FCADD564-8C08-4D4B-AA04-26DB0D85D325}">
      <dgm:prSet/>
      <dgm:spPr/>
      <dgm:t>
        <a:bodyPr/>
        <a:lstStyle/>
        <a:p>
          <a:endParaRPr lang="en-US"/>
        </a:p>
      </dgm:t>
    </dgm:pt>
    <dgm:pt modelId="{8D2CA36F-36F1-43EA-A2FA-043D81517E74}" type="pres">
      <dgm:prSet presAssocID="{FFC5A3C8-03BF-42E5-B79C-190F0B325000}" presName="root" presStyleCnt="0">
        <dgm:presLayoutVars>
          <dgm:dir/>
          <dgm:resizeHandles val="exact"/>
        </dgm:presLayoutVars>
      </dgm:prSet>
      <dgm:spPr/>
    </dgm:pt>
    <dgm:pt modelId="{F5C1F289-32A2-41AB-8DD1-25772CE2DA1E}" type="pres">
      <dgm:prSet presAssocID="{B9AC4CAB-EF4B-447A-8DD3-23F8C6596711}" presName="compNode" presStyleCnt="0"/>
      <dgm:spPr/>
    </dgm:pt>
    <dgm:pt modelId="{718947F2-B47B-4813-ACC0-9732EB222F48}" type="pres">
      <dgm:prSet presAssocID="{B9AC4CAB-EF4B-447A-8DD3-23F8C6596711}" presName="bgRect" presStyleLbl="bgShp" presStyleIdx="0" presStyleCnt="2" custScaleY="168615"/>
      <dgm:spPr/>
    </dgm:pt>
    <dgm:pt modelId="{A08C4200-3EB2-40B3-AF9F-F6A4A8082580}" type="pres">
      <dgm:prSet presAssocID="{B9AC4CAB-EF4B-447A-8DD3-23F8C659671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zámítógép"/>
        </a:ext>
      </dgm:extLst>
    </dgm:pt>
    <dgm:pt modelId="{1D95A02B-EBCE-40FB-83D6-0F5733379FE2}" type="pres">
      <dgm:prSet presAssocID="{B9AC4CAB-EF4B-447A-8DD3-23F8C6596711}" presName="spaceRect" presStyleCnt="0"/>
      <dgm:spPr/>
    </dgm:pt>
    <dgm:pt modelId="{1FEE6EA8-2210-4D3E-AF84-0A9131807659}" type="pres">
      <dgm:prSet presAssocID="{B9AC4CAB-EF4B-447A-8DD3-23F8C6596711}" presName="parTx" presStyleLbl="revTx" presStyleIdx="0" presStyleCnt="2" custScaleY="152318">
        <dgm:presLayoutVars>
          <dgm:chMax val="0"/>
          <dgm:chPref val="0"/>
        </dgm:presLayoutVars>
      </dgm:prSet>
      <dgm:spPr/>
    </dgm:pt>
    <dgm:pt modelId="{2A04E856-4684-4995-8BE9-1D10857E4DD7}" type="pres">
      <dgm:prSet presAssocID="{8BC84D78-88CA-4A77-BFF1-6ECE50BE7892}" presName="sibTrans" presStyleCnt="0"/>
      <dgm:spPr/>
    </dgm:pt>
    <dgm:pt modelId="{29C317D6-2932-4462-A1E1-2F4A1296CF97}" type="pres">
      <dgm:prSet presAssocID="{4AB82829-F7D1-4DDF-B0B8-FB195EF1612E}" presName="compNode" presStyleCnt="0"/>
      <dgm:spPr/>
    </dgm:pt>
    <dgm:pt modelId="{AE15BA47-4742-41B3-BC6D-01BFCB15A547}" type="pres">
      <dgm:prSet presAssocID="{4AB82829-F7D1-4DDF-B0B8-FB195EF1612E}" presName="bgRect" presStyleLbl="bgShp" presStyleIdx="1" presStyleCnt="2" custLinFactNeighborX="-1434" custLinFactNeighborY="-363"/>
      <dgm:spPr/>
    </dgm:pt>
    <dgm:pt modelId="{B0F3126B-BBA0-485A-9869-2BC4D4564B39}" type="pres">
      <dgm:prSet presAssocID="{4AB82829-F7D1-4DDF-B0B8-FB195EF1612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C457B32D-DC83-436B-98F3-9EE229792F1A}" type="pres">
      <dgm:prSet presAssocID="{4AB82829-F7D1-4DDF-B0B8-FB195EF1612E}" presName="spaceRect" presStyleCnt="0"/>
      <dgm:spPr/>
    </dgm:pt>
    <dgm:pt modelId="{9A457492-CEEE-4A25-BA41-A71C046230EE}" type="pres">
      <dgm:prSet presAssocID="{4AB82829-F7D1-4DDF-B0B8-FB195EF1612E}" presName="parTx" presStyleLbl="revTx" presStyleIdx="1" presStyleCnt="2" custScaleX="90285" custLinFactNeighborX="-4577" custLinFactNeighborY="-363">
        <dgm:presLayoutVars>
          <dgm:chMax val="0"/>
          <dgm:chPref val="0"/>
        </dgm:presLayoutVars>
      </dgm:prSet>
      <dgm:spPr/>
    </dgm:pt>
  </dgm:ptLst>
  <dgm:cxnLst>
    <dgm:cxn modelId="{C4601429-BB76-4108-84EF-6E177DD0B5FB}" type="presOf" srcId="{FFC5A3C8-03BF-42E5-B79C-190F0B325000}" destId="{8D2CA36F-36F1-43EA-A2FA-043D81517E74}" srcOrd="0" destOrd="0" presId="urn:microsoft.com/office/officeart/2018/2/layout/IconVerticalSolidList"/>
    <dgm:cxn modelId="{085D5644-1F67-46D5-8F87-5ACE50B5D5C5}" type="presOf" srcId="{4AB82829-F7D1-4DDF-B0B8-FB195EF1612E}" destId="{9A457492-CEEE-4A25-BA41-A71C046230EE}" srcOrd="0" destOrd="0" presId="urn:microsoft.com/office/officeart/2018/2/layout/IconVerticalSolidList"/>
    <dgm:cxn modelId="{FCADD564-8C08-4D4B-AA04-26DB0D85D325}" srcId="{FFC5A3C8-03BF-42E5-B79C-190F0B325000}" destId="{4AB82829-F7D1-4DDF-B0B8-FB195EF1612E}" srcOrd="1" destOrd="0" parTransId="{96BE309C-949B-4AA5-B64D-35B92E74D08E}" sibTransId="{EC97266B-7162-4655-BD8D-E3BF9E3ECBB5}"/>
    <dgm:cxn modelId="{AF3C3A6F-F625-487C-94CF-B6B9C5D43B27}" srcId="{FFC5A3C8-03BF-42E5-B79C-190F0B325000}" destId="{B9AC4CAB-EF4B-447A-8DD3-23F8C6596711}" srcOrd="0" destOrd="0" parTransId="{05A87283-F924-4B34-93C8-53237DE1312C}" sibTransId="{8BC84D78-88CA-4A77-BFF1-6ECE50BE7892}"/>
    <dgm:cxn modelId="{BEBD35EE-9358-46A0-9E45-D1C4BD300612}" type="presOf" srcId="{B9AC4CAB-EF4B-447A-8DD3-23F8C6596711}" destId="{1FEE6EA8-2210-4D3E-AF84-0A9131807659}" srcOrd="0" destOrd="0" presId="urn:microsoft.com/office/officeart/2018/2/layout/IconVerticalSolidList"/>
    <dgm:cxn modelId="{529733E5-EA45-4AC9-B2BB-8D6DD24F8800}" type="presParOf" srcId="{8D2CA36F-36F1-43EA-A2FA-043D81517E74}" destId="{F5C1F289-32A2-41AB-8DD1-25772CE2DA1E}" srcOrd="0" destOrd="0" presId="urn:microsoft.com/office/officeart/2018/2/layout/IconVerticalSolidList"/>
    <dgm:cxn modelId="{16558831-297C-49D5-9631-25C6D814B51B}" type="presParOf" srcId="{F5C1F289-32A2-41AB-8DD1-25772CE2DA1E}" destId="{718947F2-B47B-4813-ACC0-9732EB222F48}" srcOrd="0" destOrd="0" presId="urn:microsoft.com/office/officeart/2018/2/layout/IconVerticalSolidList"/>
    <dgm:cxn modelId="{548F3D5F-0831-4900-B58D-EF9FB221F01A}" type="presParOf" srcId="{F5C1F289-32A2-41AB-8DD1-25772CE2DA1E}" destId="{A08C4200-3EB2-40B3-AF9F-F6A4A8082580}" srcOrd="1" destOrd="0" presId="urn:microsoft.com/office/officeart/2018/2/layout/IconVerticalSolidList"/>
    <dgm:cxn modelId="{CAABA285-CD4D-47D2-B6A9-0255A982885F}" type="presParOf" srcId="{F5C1F289-32A2-41AB-8DD1-25772CE2DA1E}" destId="{1D95A02B-EBCE-40FB-83D6-0F5733379FE2}" srcOrd="2" destOrd="0" presId="urn:microsoft.com/office/officeart/2018/2/layout/IconVerticalSolidList"/>
    <dgm:cxn modelId="{31283C2E-4A12-45FC-884B-5CE4F6CCE8BE}" type="presParOf" srcId="{F5C1F289-32A2-41AB-8DD1-25772CE2DA1E}" destId="{1FEE6EA8-2210-4D3E-AF84-0A9131807659}" srcOrd="3" destOrd="0" presId="urn:microsoft.com/office/officeart/2018/2/layout/IconVerticalSolidList"/>
    <dgm:cxn modelId="{A5B65692-1B97-4C3E-A2D3-7E05676D48F1}" type="presParOf" srcId="{8D2CA36F-36F1-43EA-A2FA-043D81517E74}" destId="{2A04E856-4684-4995-8BE9-1D10857E4DD7}" srcOrd="1" destOrd="0" presId="urn:microsoft.com/office/officeart/2018/2/layout/IconVerticalSolidList"/>
    <dgm:cxn modelId="{190DD11A-D8F9-4247-BEF9-A0A86C949D6A}" type="presParOf" srcId="{8D2CA36F-36F1-43EA-A2FA-043D81517E74}" destId="{29C317D6-2932-4462-A1E1-2F4A1296CF97}" srcOrd="2" destOrd="0" presId="urn:microsoft.com/office/officeart/2018/2/layout/IconVerticalSolidList"/>
    <dgm:cxn modelId="{CDDFC5D4-FA47-48A3-820E-D3EB8295D0F7}" type="presParOf" srcId="{29C317D6-2932-4462-A1E1-2F4A1296CF97}" destId="{AE15BA47-4742-41B3-BC6D-01BFCB15A547}" srcOrd="0" destOrd="0" presId="urn:microsoft.com/office/officeart/2018/2/layout/IconVerticalSolidList"/>
    <dgm:cxn modelId="{FECFA6BB-14B0-4D64-A2AE-4829045368BF}" type="presParOf" srcId="{29C317D6-2932-4462-A1E1-2F4A1296CF97}" destId="{B0F3126B-BBA0-485A-9869-2BC4D4564B39}" srcOrd="1" destOrd="0" presId="urn:microsoft.com/office/officeart/2018/2/layout/IconVerticalSolidList"/>
    <dgm:cxn modelId="{B6367800-03C3-4FEE-B267-5FEB10506A75}" type="presParOf" srcId="{29C317D6-2932-4462-A1E1-2F4A1296CF97}" destId="{C457B32D-DC83-436B-98F3-9EE229792F1A}" srcOrd="2" destOrd="0" presId="urn:microsoft.com/office/officeart/2018/2/layout/IconVerticalSolidList"/>
    <dgm:cxn modelId="{08531255-2D5B-42E0-B79D-9271E1949EAB}" type="presParOf" srcId="{29C317D6-2932-4462-A1E1-2F4A1296CF97}" destId="{9A457492-CEEE-4A25-BA41-A71C046230E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1.xml><?xml version="1.0" encoding="utf-8"?>
<dgm:dataModel xmlns:dgm="http://schemas.openxmlformats.org/drawingml/2006/diagram" xmlns:a="http://schemas.openxmlformats.org/drawingml/2006/main">
  <dgm:ptLst>
    <dgm:pt modelId="{8720FC3D-26D9-42B0-B577-3CBC9F4501A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3DD2E0-5DC0-4838-A557-F2A3D3545AAA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 dirty="0"/>
            <a:t>Mit dieser App</a:t>
          </a:r>
          <a:r>
            <a:rPr lang="de-DE" dirty="0"/>
            <a:t> können Sie: </a:t>
          </a:r>
          <a:endParaRPr lang="en-US" dirty="0"/>
        </a:p>
      </dgm:t>
    </dgm:pt>
    <dgm:pt modelId="{8B86857B-4B1F-4A66-B469-3D02D71C9E38}" type="parTrans" cxnId="{08CF9A60-3108-4B6B-AE94-AD9C92B95002}">
      <dgm:prSet/>
      <dgm:spPr/>
      <dgm:t>
        <a:bodyPr/>
        <a:lstStyle/>
        <a:p>
          <a:endParaRPr lang="en-US"/>
        </a:p>
      </dgm:t>
    </dgm:pt>
    <dgm:pt modelId="{AABDB2B7-B907-424A-A80F-852C042F4E0A}" type="sibTrans" cxnId="{08CF9A60-3108-4B6B-AE94-AD9C92B95002}">
      <dgm:prSet/>
      <dgm:spPr/>
      <dgm:t>
        <a:bodyPr/>
        <a:lstStyle/>
        <a:p>
          <a:endParaRPr lang="en-US"/>
        </a:p>
      </dgm:t>
    </dgm:pt>
    <dgm:pt modelId="{C03D2D61-1E18-4EB3-BA07-C7D4ECAA3108}" type="pres">
      <dgm:prSet presAssocID="{8720FC3D-26D9-42B0-B577-3CBC9F4501A8}" presName="root" presStyleCnt="0">
        <dgm:presLayoutVars>
          <dgm:dir/>
          <dgm:resizeHandles val="exact"/>
        </dgm:presLayoutVars>
      </dgm:prSet>
      <dgm:spPr/>
    </dgm:pt>
    <dgm:pt modelId="{7949905D-89F8-4649-A889-F735B804FDCB}" type="pres">
      <dgm:prSet presAssocID="{3A3DD2E0-5DC0-4838-A557-F2A3D3545AAA}" presName="compNode" presStyleCnt="0"/>
      <dgm:spPr/>
    </dgm:pt>
    <dgm:pt modelId="{4491D25B-C90D-42CA-BD9C-25004715FD68}" type="pres">
      <dgm:prSet presAssocID="{3A3DD2E0-5DC0-4838-A557-F2A3D3545AAA}" presName="bgRect" presStyleLbl="bgShp" presStyleIdx="0" presStyleCnt="1" custScaleY="288959"/>
      <dgm:spPr/>
    </dgm:pt>
    <dgm:pt modelId="{E87E1B69-3616-40FF-8AB2-3DBD84FC16B7}" type="pres">
      <dgm:prSet presAssocID="{3A3DD2E0-5DC0-4838-A557-F2A3D3545AAA}" presName="iconRect" presStyleLbl="node1" presStyleIdx="0" presStyleCnt="1" custLinFactY="-65081" custLinFactNeighborX="-2116" custLinFactNeighborY="-1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lyamatábra"/>
        </a:ext>
      </dgm:extLst>
    </dgm:pt>
    <dgm:pt modelId="{2F5041BE-CC8B-4BC5-8D3F-9D5759BBDD8F}" type="pres">
      <dgm:prSet presAssocID="{3A3DD2E0-5DC0-4838-A557-F2A3D3545AAA}" presName="spaceRect" presStyleCnt="0"/>
      <dgm:spPr/>
    </dgm:pt>
    <dgm:pt modelId="{D289502A-BDD7-4537-A2DD-F9818EC7F0D6}" type="pres">
      <dgm:prSet presAssocID="{3A3DD2E0-5DC0-4838-A557-F2A3D3545AAA}" presName="parTx" presStyleLbl="revTx" presStyleIdx="0" presStyleCnt="1" custLinFactNeighborX="-335" custLinFactNeighborY="-83810">
        <dgm:presLayoutVars>
          <dgm:chMax val="0"/>
          <dgm:chPref val="0"/>
        </dgm:presLayoutVars>
      </dgm:prSet>
      <dgm:spPr/>
    </dgm:pt>
  </dgm:ptLst>
  <dgm:cxnLst>
    <dgm:cxn modelId="{BB9E7620-9B72-4F0E-8843-FC4B909B5021}" type="presOf" srcId="{8720FC3D-26D9-42B0-B577-3CBC9F4501A8}" destId="{C03D2D61-1E18-4EB3-BA07-C7D4ECAA3108}" srcOrd="0" destOrd="0" presId="urn:microsoft.com/office/officeart/2018/2/layout/IconVerticalSolidList"/>
    <dgm:cxn modelId="{08CF9A60-3108-4B6B-AE94-AD9C92B95002}" srcId="{8720FC3D-26D9-42B0-B577-3CBC9F4501A8}" destId="{3A3DD2E0-5DC0-4838-A557-F2A3D3545AAA}" srcOrd="0" destOrd="0" parTransId="{8B86857B-4B1F-4A66-B469-3D02D71C9E38}" sibTransId="{AABDB2B7-B907-424A-A80F-852C042F4E0A}"/>
    <dgm:cxn modelId="{FEA4C650-82AF-4319-9D5D-1EBA0B207CED}" type="presOf" srcId="{3A3DD2E0-5DC0-4838-A557-F2A3D3545AAA}" destId="{D289502A-BDD7-4537-A2DD-F9818EC7F0D6}" srcOrd="0" destOrd="0" presId="urn:microsoft.com/office/officeart/2018/2/layout/IconVerticalSolidList"/>
    <dgm:cxn modelId="{295E1253-FB06-4B5A-A6B4-6D45F9068FF5}" type="presParOf" srcId="{C03D2D61-1E18-4EB3-BA07-C7D4ECAA3108}" destId="{7949905D-89F8-4649-A889-F735B804FDCB}" srcOrd="0" destOrd="0" presId="urn:microsoft.com/office/officeart/2018/2/layout/IconVerticalSolidList"/>
    <dgm:cxn modelId="{576C3D75-C9D5-489F-B9D7-8B1ADC5BCD4F}" type="presParOf" srcId="{7949905D-89F8-4649-A889-F735B804FDCB}" destId="{4491D25B-C90D-42CA-BD9C-25004715FD68}" srcOrd="0" destOrd="0" presId="urn:microsoft.com/office/officeart/2018/2/layout/IconVerticalSolidList"/>
    <dgm:cxn modelId="{3461C79A-6CBB-47AB-B375-C5582AB4F198}" type="presParOf" srcId="{7949905D-89F8-4649-A889-F735B804FDCB}" destId="{E87E1B69-3616-40FF-8AB2-3DBD84FC16B7}" srcOrd="1" destOrd="0" presId="urn:microsoft.com/office/officeart/2018/2/layout/IconVerticalSolidList"/>
    <dgm:cxn modelId="{1D4D1472-68FF-45AD-BD70-C444DFEE265E}" type="presParOf" srcId="{7949905D-89F8-4649-A889-F735B804FDCB}" destId="{2F5041BE-CC8B-4BC5-8D3F-9D5759BBDD8F}" srcOrd="2" destOrd="0" presId="urn:microsoft.com/office/officeart/2018/2/layout/IconVerticalSolidList"/>
    <dgm:cxn modelId="{259349A1-C29F-4D9A-931F-B3AA5320A8B7}" type="presParOf" srcId="{7949905D-89F8-4649-A889-F735B804FDCB}" destId="{D289502A-BDD7-4537-A2DD-F9818EC7F0D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2.xml><?xml version="1.0" encoding="utf-8"?>
<dgm:dataModel xmlns:dgm="http://schemas.openxmlformats.org/drawingml/2006/diagram" xmlns:a="http://schemas.openxmlformats.org/drawingml/2006/main">
  <dgm:ptLst>
    <dgm:pt modelId="{8720FC3D-26D9-42B0-B577-3CBC9F4501A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3DD2E0-5DC0-4838-A557-F2A3D3545AAA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 dirty="0"/>
            <a:t>Mit dieser App</a:t>
          </a:r>
          <a:r>
            <a:rPr lang="de-DE" dirty="0"/>
            <a:t> können Sie: </a:t>
          </a:r>
          <a:endParaRPr lang="en-US" dirty="0"/>
        </a:p>
      </dgm:t>
    </dgm:pt>
    <dgm:pt modelId="{8B86857B-4B1F-4A66-B469-3D02D71C9E38}" type="parTrans" cxnId="{08CF9A60-3108-4B6B-AE94-AD9C92B95002}">
      <dgm:prSet/>
      <dgm:spPr/>
      <dgm:t>
        <a:bodyPr/>
        <a:lstStyle/>
        <a:p>
          <a:endParaRPr lang="en-US"/>
        </a:p>
      </dgm:t>
    </dgm:pt>
    <dgm:pt modelId="{AABDB2B7-B907-424A-A80F-852C042F4E0A}" type="sibTrans" cxnId="{08CF9A60-3108-4B6B-AE94-AD9C92B95002}">
      <dgm:prSet/>
      <dgm:spPr/>
      <dgm:t>
        <a:bodyPr/>
        <a:lstStyle/>
        <a:p>
          <a:endParaRPr lang="en-US"/>
        </a:p>
      </dgm:t>
    </dgm:pt>
    <dgm:pt modelId="{C03D2D61-1E18-4EB3-BA07-C7D4ECAA3108}" type="pres">
      <dgm:prSet presAssocID="{8720FC3D-26D9-42B0-B577-3CBC9F4501A8}" presName="root" presStyleCnt="0">
        <dgm:presLayoutVars>
          <dgm:dir/>
          <dgm:resizeHandles val="exact"/>
        </dgm:presLayoutVars>
      </dgm:prSet>
      <dgm:spPr/>
    </dgm:pt>
    <dgm:pt modelId="{7949905D-89F8-4649-A889-F735B804FDCB}" type="pres">
      <dgm:prSet presAssocID="{3A3DD2E0-5DC0-4838-A557-F2A3D3545AAA}" presName="compNode" presStyleCnt="0"/>
      <dgm:spPr/>
    </dgm:pt>
    <dgm:pt modelId="{4491D25B-C90D-42CA-BD9C-25004715FD68}" type="pres">
      <dgm:prSet presAssocID="{3A3DD2E0-5DC0-4838-A557-F2A3D3545AAA}" presName="bgRect" presStyleLbl="bgShp" presStyleIdx="0" presStyleCnt="1" custScaleY="288959"/>
      <dgm:spPr/>
    </dgm:pt>
    <dgm:pt modelId="{E87E1B69-3616-40FF-8AB2-3DBD84FC16B7}" type="pres">
      <dgm:prSet presAssocID="{3A3DD2E0-5DC0-4838-A557-F2A3D3545AAA}" presName="iconRect" presStyleLbl="node1" presStyleIdx="0" presStyleCnt="1" custLinFactY="-65081" custLinFactNeighborX="-2116" custLinFactNeighborY="-1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lyamatábra"/>
        </a:ext>
      </dgm:extLst>
    </dgm:pt>
    <dgm:pt modelId="{2F5041BE-CC8B-4BC5-8D3F-9D5759BBDD8F}" type="pres">
      <dgm:prSet presAssocID="{3A3DD2E0-5DC0-4838-A557-F2A3D3545AAA}" presName="spaceRect" presStyleCnt="0"/>
      <dgm:spPr/>
    </dgm:pt>
    <dgm:pt modelId="{D289502A-BDD7-4537-A2DD-F9818EC7F0D6}" type="pres">
      <dgm:prSet presAssocID="{3A3DD2E0-5DC0-4838-A557-F2A3D3545AAA}" presName="parTx" presStyleLbl="revTx" presStyleIdx="0" presStyleCnt="1" custLinFactNeighborX="-335" custLinFactNeighborY="-83810">
        <dgm:presLayoutVars>
          <dgm:chMax val="0"/>
          <dgm:chPref val="0"/>
        </dgm:presLayoutVars>
      </dgm:prSet>
      <dgm:spPr/>
    </dgm:pt>
  </dgm:ptLst>
  <dgm:cxnLst>
    <dgm:cxn modelId="{BB9E7620-9B72-4F0E-8843-FC4B909B5021}" type="presOf" srcId="{8720FC3D-26D9-42B0-B577-3CBC9F4501A8}" destId="{C03D2D61-1E18-4EB3-BA07-C7D4ECAA3108}" srcOrd="0" destOrd="0" presId="urn:microsoft.com/office/officeart/2018/2/layout/IconVerticalSolidList"/>
    <dgm:cxn modelId="{08CF9A60-3108-4B6B-AE94-AD9C92B95002}" srcId="{8720FC3D-26D9-42B0-B577-3CBC9F4501A8}" destId="{3A3DD2E0-5DC0-4838-A557-F2A3D3545AAA}" srcOrd="0" destOrd="0" parTransId="{8B86857B-4B1F-4A66-B469-3D02D71C9E38}" sibTransId="{AABDB2B7-B907-424A-A80F-852C042F4E0A}"/>
    <dgm:cxn modelId="{FEA4C650-82AF-4319-9D5D-1EBA0B207CED}" type="presOf" srcId="{3A3DD2E0-5DC0-4838-A557-F2A3D3545AAA}" destId="{D289502A-BDD7-4537-A2DD-F9818EC7F0D6}" srcOrd="0" destOrd="0" presId="urn:microsoft.com/office/officeart/2018/2/layout/IconVerticalSolidList"/>
    <dgm:cxn modelId="{295E1253-FB06-4B5A-A6B4-6D45F9068FF5}" type="presParOf" srcId="{C03D2D61-1E18-4EB3-BA07-C7D4ECAA3108}" destId="{7949905D-89F8-4649-A889-F735B804FDCB}" srcOrd="0" destOrd="0" presId="urn:microsoft.com/office/officeart/2018/2/layout/IconVerticalSolidList"/>
    <dgm:cxn modelId="{576C3D75-C9D5-489F-B9D7-8B1ADC5BCD4F}" type="presParOf" srcId="{7949905D-89F8-4649-A889-F735B804FDCB}" destId="{4491D25B-C90D-42CA-BD9C-25004715FD68}" srcOrd="0" destOrd="0" presId="urn:microsoft.com/office/officeart/2018/2/layout/IconVerticalSolidList"/>
    <dgm:cxn modelId="{3461C79A-6CBB-47AB-B375-C5582AB4F198}" type="presParOf" srcId="{7949905D-89F8-4649-A889-F735B804FDCB}" destId="{E87E1B69-3616-40FF-8AB2-3DBD84FC16B7}" srcOrd="1" destOrd="0" presId="urn:microsoft.com/office/officeart/2018/2/layout/IconVerticalSolidList"/>
    <dgm:cxn modelId="{1D4D1472-68FF-45AD-BD70-C444DFEE265E}" type="presParOf" srcId="{7949905D-89F8-4649-A889-F735B804FDCB}" destId="{2F5041BE-CC8B-4BC5-8D3F-9D5759BBDD8F}" srcOrd="2" destOrd="0" presId="urn:microsoft.com/office/officeart/2018/2/layout/IconVerticalSolidList"/>
    <dgm:cxn modelId="{259349A1-C29F-4D9A-931F-B3AA5320A8B7}" type="presParOf" srcId="{7949905D-89F8-4649-A889-F735B804FDCB}" destId="{D289502A-BDD7-4537-A2DD-F9818EC7F0D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3.xml><?xml version="1.0" encoding="utf-8"?>
<dgm:dataModel xmlns:dgm="http://schemas.openxmlformats.org/drawingml/2006/diagram" xmlns:a="http://schemas.openxmlformats.org/drawingml/2006/main">
  <dgm:ptLst>
    <dgm:pt modelId="{8720FC3D-26D9-42B0-B577-3CBC9F4501A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3DD2E0-5DC0-4838-A557-F2A3D3545AAA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 dirty="0"/>
            <a:t>Mit dieser App</a:t>
          </a:r>
          <a:r>
            <a:rPr lang="de-DE" dirty="0"/>
            <a:t> können Sie: </a:t>
          </a:r>
          <a:endParaRPr lang="en-US" dirty="0"/>
        </a:p>
      </dgm:t>
    </dgm:pt>
    <dgm:pt modelId="{8B86857B-4B1F-4A66-B469-3D02D71C9E38}" type="parTrans" cxnId="{08CF9A60-3108-4B6B-AE94-AD9C92B95002}">
      <dgm:prSet/>
      <dgm:spPr/>
      <dgm:t>
        <a:bodyPr/>
        <a:lstStyle/>
        <a:p>
          <a:endParaRPr lang="en-US"/>
        </a:p>
      </dgm:t>
    </dgm:pt>
    <dgm:pt modelId="{AABDB2B7-B907-424A-A80F-852C042F4E0A}" type="sibTrans" cxnId="{08CF9A60-3108-4B6B-AE94-AD9C92B95002}">
      <dgm:prSet/>
      <dgm:spPr/>
      <dgm:t>
        <a:bodyPr/>
        <a:lstStyle/>
        <a:p>
          <a:endParaRPr lang="en-US"/>
        </a:p>
      </dgm:t>
    </dgm:pt>
    <dgm:pt modelId="{C03D2D61-1E18-4EB3-BA07-C7D4ECAA3108}" type="pres">
      <dgm:prSet presAssocID="{8720FC3D-26D9-42B0-B577-3CBC9F4501A8}" presName="root" presStyleCnt="0">
        <dgm:presLayoutVars>
          <dgm:dir/>
          <dgm:resizeHandles val="exact"/>
        </dgm:presLayoutVars>
      </dgm:prSet>
      <dgm:spPr/>
    </dgm:pt>
    <dgm:pt modelId="{7949905D-89F8-4649-A889-F735B804FDCB}" type="pres">
      <dgm:prSet presAssocID="{3A3DD2E0-5DC0-4838-A557-F2A3D3545AAA}" presName="compNode" presStyleCnt="0"/>
      <dgm:spPr/>
    </dgm:pt>
    <dgm:pt modelId="{4491D25B-C90D-42CA-BD9C-25004715FD68}" type="pres">
      <dgm:prSet presAssocID="{3A3DD2E0-5DC0-4838-A557-F2A3D3545AAA}" presName="bgRect" presStyleLbl="bgShp" presStyleIdx="0" presStyleCnt="1" custScaleY="288959"/>
      <dgm:spPr/>
    </dgm:pt>
    <dgm:pt modelId="{E87E1B69-3616-40FF-8AB2-3DBD84FC16B7}" type="pres">
      <dgm:prSet presAssocID="{3A3DD2E0-5DC0-4838-A557-F2A3D3545AAA}" presName="iconRect" presStyleLbl="node1" presStyleIdx="0" presStyleCnt="1" custLinFactY="-65081" custLinFactNeighborX="-2116" custLinFactNeighborY="-1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lyamatábra"/>
        </a:ext>
      </dgm:extLst>
    </dgm:pt>
    <dgm:pt modelId="{2F5041BE-CC8B-4BC5-8D3F-9D5759BBDD8F}" type="pres">
      <dgm:prSet presAssocID="{3A3DD2E0-5DC0-4838-A557-F2A3D3545AAA}" presName="spaceRect" presStyleCnt="0"/>
      <dgm:spPr/>
    </dgm:pt>
    <dgm:pt modelId="{D289502A-BDD7-4537-A2DD-F9818EC7F0D6}" type="pres">
      <dgm:prSet presAssocID="{3A3DD2E0-5DC0-4838-A557-F2A3D3545AAA}" presName="parTx" presStyleLbl="revTx" presStyleIdx="0" presStyleCnt="1" custLinFactNeighborX="-335" custLinFactNeighborY="-83810">
        <dgm:presLayoutVars>
          <dgm:chMax val="0"/>
          <dgm:chPref val="0"/>
        </dgm:presLayoutVars>
      </dgm:prSet>
      <dgm:spPr/>
    </dgm:pt>
  </dgm:ptLst>
  <dgm:cxnLst>
    <dgm:cxn modelId="{BB9E7620-9B72-4F0E-8843-FC4B909B5021}" type="presOf" srcId="{8720FC3D-26D9-42B0-B577-3CBC9F4501A8}" destId="{C03D2D61-1E18-4EB3-BA07-C7D4ECAA3108}" srcOrd="0" destOrd="0" presId="urn:microsoft.com/office/officeart/2018/2/layout/IconVerticalSolidList"/>
    <dgm:cxn modelId="{08CF9A60-3108-4B6B-AE94-AD9C92B95002}" srcId="{8720FC3D-26D9-42B0-B577-3CBC9F4501A8}" destId="{3A3DD2E0-5DC0-4838-A557-F2A3D3545AAA}" srcOrd="0" destOrd="0" parTransId="{8B86857B-4B1F-4A66-B469-3D02D71C9E38}" sibTransId="{AABDB2B7-B907-424A-A80F-852C042F4E0A}"/>
    <dgm:cxn modelId="{FEA4C650-82AF-4319-9D5D-1EBA0B207CED}" type="presOf" srcId="{3A3DD2E0-5DC0-4838-A557-F2A3D3545AAA}" destId="{D289502A-BDD7-4537-A2DD-F9818EC7F0D6}" srcOrd="0" destOrd="0" presId="urn:microsoft.com/office/officeart/2018/2/layout/IconVerticalSolidList"/>
    <dgm:cxn modelId="{295E1253-FB06-4B5A-A6B4-6D45F9068FF5}" type="presParOf" srcId="{C03D2D61-1E18-4EB3-BA07-C7D4ECAA3108}" destId="{7949905D-89F8-4649-A889-F735B804FDCB}" srcOrd="0" destOrd="0" presId="urn:microsoft.com/office/officeart/2018/2/layout/IconVerticalSolidList"/>
    <dgm:cxn modelId="{576C3D75-C9D5-489F-B9D7-8B1ADC5BCD4F}" type="presParOf" srcId="{7949905D-89F8-4649-A889-F735B804FDCB}" destId="{4491D25B-C90D-42CA-BD9C-25004715FD68}" srcOrd="0" destOrd="0" presId="urn:microsoft.com/office/officeart/2018/2/layout/IconVerticalSolidList"/>
    <dgm:cxn modelId="{3461C79A-6CBB-47AB-B375-C5582AB4F198}" type="presParOf" srcId="{7949905D-89F8-4649-A889-F735B804FDCB}" destId="{E87E1B69-3616-40FF-8AB2-3DBD84FC16B7}" srcOrd="1" destOrd="0" presId="urn:microsoft.com/office/officeart/2018/2/layout/IconVerticalSolidList"/>
    <dgm:cxn modelId="{1D4D1472-68FF-45AD-BD70-C444DFEE265E}" type="presParOf" srcId="{7949905D-89F8-4649-A889-F735B804FDCB}" destId="{2F5041BE-CC8B-4BC5-8D3F-9D5759BBDD8F}" srcOrd="2" destOrd="0" presId="urn:microsoft.com/office/officeart/2018/2/layout/IconVerticalSolidList"/>
    <dgm:cxn modelId="{259349A1-C29F-4D9A-931F-B3AA5320A8B7}" type="presParOf" srcId="{7949905D-89F8-4649-A889-F735B804FDCB}" destId="{D289502A-BDD7-4537-A2DD-F9818EC7F0D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4.xml><?xml version="1.0" encoding="utf-8"?>
<dgm:dataModel xmlns:dgm="http://schemas.openxmlformats.org/drawingml/2006/diagram" xmlns:a="http://schemas.openxmlformats.org/drawingml/2006/main">
  <dgm:ptLst>
    <dgm:pt modelId="{FFC5A3C8-03BF-42E5-B79C-190F0B32500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B82829-F7D1-4DDF-B0B8-FB195EF1612E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 dirty="0"/>
            <a:t>Mit </a:t>
          </a:r>
          <a:r>
            <a:rPr lang="de-DE" b="1" i="1" dirty="0"/>
            <a:t>Analyse-Reports</a:t>
          </a:r>
          <a:r>
            <a:rPr lang="de-DE" dirty="0"/>
            <a:t> können Sie </a:t>
          </a:r>
          <a:r>
            <a:rPr lang="de-DE" b="1" dirty="0"/>
            <a:t>Ihre Erlöse</a:t>
          </a:r>
          <a:r>
            <a:rPr lang="de-DE" dirty="0"/>
            <a:t> und </a:t>
          </a:r>
          <a:r>
            <a:rPr lang="de-DE" b="1" dirty="0"/>
            <a:t>andere Offenlegungspunkte überwachen</a:t>
          </a:r>
          <a:r>
            <a:rPr lang="de-DE" dirty="0"/>
            <a:t> und </a:t>
          </a:r>
          <a:r>
            <a:rPr lang="de-DE" b="1" dirty="0"/>
            <a:t>überprüfen</a:t>
          </a:r>
          <a:r>
            <a:rPr lang="de-DE" dirty="0"/>
            <a:t>. </a:t>
          </a:r>
          <a:endParaRPr lang="en-US" dirty="0"/>
        </a:p>
      </dgm:t>
    </dgm:pt>
    <dgm:pt modelId="{EC97266B-7162-4655-BD8D-E3BF9E3ECBB5}" type="sibTrans" cxnId="{FCADD564-8C08-4D4B-AA04-26DB0D85D325}">
      <dgm:prSet/>
      <dgm:spPr/>
      <dgm:t>
        <a:bodyPr/>
        <a:lstStyle/>
        <a:p>
          <a:endParaRPr lang="en-US"/>
        </a:p>
      </dgm:t>
    </dgm:pt>
    <dgm:pt modelId="{96BE309C-949B-4AA5-B64D-35B92E74D08E}" type="parTrans" cxnId="{FCADD564-8C08-4D4B-AA04-26DB0D85D325}">
      <dgm:prSet/>
      <dgm:spPr/>
      <dgm:t>
        <a:bodyPr/>
        <a:lstStyle/>
        <a:p>
          <a:endParaRPr lang="en-US"/>
        </a:p>
      </dgm:t>
    </dgm:pt>
    <dgm:pt modelId="{8D2CA36F-36F1-43EA-A2FA-043D81517E74}" type="pres">
      <dgm:prSet presAssocID="{FFC5A3C8-03BF-42E5-B79C-190F0B325000}" presName="root" presStyleCnt="0">
        <dgm:presLayoutVars>
          <dgm:dir/>
          <dgm:resizeHandles val="exact"/>
        </dgm:presLayoutVars>
      </dgm:prSet>
      <dgm:spPr/>
    </dgm:pt>
    <dgm:pt modelId="{29C317D6-2932-4462-A1E1-2F4A1296CF97}" type="pres">
      <dgm:prSet presAssocID="{4AB82829-F7D1-4DDF-B0B8-FB195EF1612E}" presName="compNode" presStyleCnt="0"/>
      <dgm:spPr/>
    </dgm:pt>
    <dgm:pt modelId="{AE15BA47-4742-41B3-BC6D-01BFCB15A547}" type="pres">
      <dgm:prSet presAssocID="{4AB82829-F7D1-4DDF-B0B8-FB195EF1612E}" presName="bgRect" presStyleLbl="bgShp" presStyleIdx="0" presStyleCnt="1" custLinFactNeighborX="-1434" custLinFactNeighborY="-363"/>
      <dgm:spPr/>
    </dgm:pt>
    <dgm:pt modelId="{B0F3126B-BBA0-485A-9869-2BC4D4564B39}" type="pres">
      <dgm:prSet presAssocID="{4AB82829-F7D1-4DDF-B0B8-FB195EF1612E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C457B32D-DC83-436B-98F3-9EE229792F1A}" type="pres">
      <dgm:prSet presAssocID="{4AB82829-F7D1-4DDF-B0B8-FB195EF1612E}" presName="spaceRect" presStyleCnt="0"/>
      <dgm:spPr/>
    </dgm:pt>
    <dgm:pt modelId="{9A457492-CEEE-4A25-BA41-A71C046230EE}" type="pres">
      <dgm:prSet presAssocID="{4AB82829-F7D1-4DDF-B0B8-FB195EF1612E}" presName="parTx" presStyleLbl="revTx" presStyleIdx="0" presStyleCnt="1" custScaleX="90285" custLinFactNeighborX="-4577" custLinFactNeighborY="-363">
        <dgm:presLayoutVars>
          <dgm:chMax val="0"/>
          <dgm:chPref val="0"/>
        </dgm:presLayoutVars>
      </dgm:prSet>
      <dgm:spPr/>
    </dgm:pt>
  </dgm:ptLst>
  <dgm:cxnLst>
    <dgm:cxn modelId="{C4601429-BB76-4108-84EF-6E177DD0B5FB}" type="presOf" srcId="{FFC5A3C8-03BF-42E5-B79C-190F0B325000}" destId="{8D2CA36F-36F1-43EA-A2FA-043D81517E74}" srcOrd="0" destOrd="0" presId="urn:microsoft.com/office/officeart/2018/2/layout/IconVerticalSolidList"/>
    <dgm:cxn modelId="{085D5644-1F67-46D5-8F87-5ACE50B5D5C5}" type="presOf" srcId="{4AB82829-F7D1-4DDF-B0B8-FB195EF1612E}" destId="{9A457492-CEEE-4A25-BA41-A71C046230EE}" srcOrd="0" destOrd="0" presId="urn:microsoft.com/office/officeart/2018/2/layout/IconVerticalSolidList"/>
    <dgm:cxn modelId="{FCADD564-8C08-4D4B-AA04-26DB0D85D325}" srcId="{FFC5A3C8-03BF-42E5-B79C-190F0B325000}" destId="{4AB82829-F7D1-4DDF-B0B8-FB195EF1612E}" srcOrd="0" destOrd="0" parTransId="{96BE309C-949B-4AA5-B64D-35B92E74D08E}" sibTransId="{EC97266B-7162-4655-BD8D-E3BF9E3ECBB5}"/>
    <dgm:cxn modelId="{190DD11A-D8F9-4247-BEF9-A0A86C949D6A}" type="presParOf" srcId="{8D2CA36F-36F1-43EA-A2FA-043D81517E74}" destId="{29C317D6-2932-4462-A1E1-2F4A1296CF97}" srcOrd="0" destOrd="0" presId="urn:microsoft.com/office/officeart/2018/2/layout/IconVerticalSolidList"/>
    <dgm:cxn modelId="{CDDFC5D4-FA47-48A3-820E-D3EB8295D0F7}" type="presParOf" srcId="{29C317D6-2932-4462-A1E1-2F4A1296CF97}" destId="{AE15BA47-4742-41B3-BC6D-01BFCB15A547}" srcOrd="0" destOrd="0" presId="urn:microsoft.com/office/officeart/2018/2/layout/IconVerticalSolidList"/>
    <dgm:cxn modelId="{FECFA6BB-14B0-4D64-A2AE-4829045368BF}" type="presParOf" srcId="{29C317D6-2932-4462-A1E1-2F4A1296CF97}" destId="{B0F3126B-BBA0-485A-9869-2BC4D4564B39}" srcOrd="1" destOrd="0" presId="urn:microsoft.com/office/officeart/2018/2/layout/IconVerticalSolidList"/>
    <dgm:cxn modelId="{B6367800-03C3-4FEE-B267-5FEB10506A75}" type="presParOf" srcId="{29C317D6-2932-4462-A1E1-2F4A1296CF97}" destId="{C457B32D-DC83-436B-98F3-9EE229792F1A}" srcOrd="2" destOrd="0" presId="urn:microsoft.com/office/officeart/2018/2/layout/IconVerticalSolidList"/>
    <dgm:cxn modelId="{08531255-2D5B-42E0-B79D-9271E1949EAB}" type="presParOf" srcId="{29C317D6-2932-4462-A1E1-2F4A1296CF97}" destId="{9A457492-CEEE-4A25-BA41-A71C046230E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5.xml><?xml version="1.0" encoding="utf-8"?>
<dgm:dataModel xmlns:dgm="http://schemas.openxmlformats.org/drawingml/2006/diagram" xmlns:a="http://schemas.openxmlformats.org/drawingml/2006/main">
  <dgm:ptLst>
    <dgm:pt modelId="{8720FC3D-26D9-42B0-B577-3CBC9F4501A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3DD2E0-5DC0-4838-A557-F2A3D3545AAA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 dirty="0"/>
            <a:t>Mit dieser App</a:t>
          </a:r>
          <a:r>
            <a:rPr lang="de-DE" dirty="0"/>
            <a:t> können Sie </a:t>
          </a:r>
          <a:r>
            <a:rPr lang="de-DE" b="1" dirty="0"/>
            <a:t>eine Vorschau</a:t>
          </a:r>
          <a:r>
            <a:rPr lang="de-DE" dirty="0"/>
            <a:t> der verfügbaren kurzfristigen </a:t>
          </a:r>
          <a:r>
            <a:rPr lang="de-DE" b="1" dirty="0"/>
            <a:t>Skonti</a:t>
          </a:r>
          <a:r>
            <a:rPr lang="de-DE" dirty="0"/>
            <a:t> </a:t>
          </a:r>
          <a:r>
            <a:rPr lang="de-DE" b="1" dirty="0"/>
            <a:t>anzeigen</a:t>
          </a:r>
          <a:r>
            <a:rPr lang="de-DE" dirty="0"/>
            <a:t>. </a:t>
          </a:r>
          <a:endParaRPr lang="en-US" dirty="0"/>
        </a:p>
      </dgm:t>
    </dgm:pt>
    <dgm:pt modelId="{8B86857B-4B1F-4A66-B469-3D02D71C9E38}" type="parTrans" cxnId="{08CF9A60-3108-4B6B-AE94-AD9C92B95002}">
      <dgm:prSet/>
      <dgm:spPr/>
      <dgm:t>
        <a:bodyPr/>
        <a:lstStyle/>
        <a:p>
          <a:endParaRPr lang="en-US"/>
        </a:p>
      </dgm:t>
    </dgm:pt>
    <dgm:pt modelId="{AABDB2B7-B907-424A-A80F-852C042F4E0A}" type="sibTrans" cxnId="{08CF9A60-3108-4B6B-AE94-AD9C92B95002}">
      <dgm:prSet/>
      <dgm:spPr/>
      <dgm:t>
        <a:bodyPr/>
        <a:lstStyle/>
        <a:p>
          <a:endParaRPr lang="en-US"/>
        </a:p>
      </dgm:t>
    </dgm:pt>
    <dgm:pt modelId="{23D2EEC9-E873-4F5C-8C50-4608766C369D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Sie können </a:t>
          </a:r>
          <a:r>
            <a:rPr lang="de-DE" b="1" dirty="0"/>
            <a:t>eine Vorhersage des Skontobetrags</a:t>
          </a:r>
          <a:r>
            <a:rPr lang="de-DE" dirty="0"/>
            <a:t> der gesperrten Rechnungen für die nächsten Zahlungstage </a:t>
          </a:r>
          <a:r>
            <a:rPr lang="de-DE" b="1" dirty="0"/>
            <a:t>abrufen</a:t>
          </a:r>
          <a:r>
            <a:rPr lang="de-DE" dirty="0"/>
            <a:t>. </a:t>
          </a:r>
          <a:endParaRPr lang="en-US" dirty="0"/>
        </a:p>
      </dgm:t>
    </dgm:pt>
    <dgm:pt modelId="{BDE019B6-007C-4FF0-A933-8BDDACDC94D0}" type="parTrans" cxnId="{3790393B-1ECF-4431-916E-3B7F5BAA29AA}">
      <dgm:prSet/>
      <dgm:spPr/>
      <dgm:t>
        <a:bodyPr/>
        <a:lstStyle/>
        <a:p>
          <a:endParaRPr lang="en-US"/>
        </a:p>
      </dgm:t>
    </dgm:pt>
    <dgm:pt modelId="{799FCB32-3983-4C5A-A433-27E28089BF3F}" type="sibTrans" cxnId="{3790393B-1ECF-4431-916E-3B7F5BAA29AA}">
      <dgm:prSet/>
      <dgm:spPr/>
      <dgm:t>
        <a:bodyPr/>
        <a:lstStyle/>
        <a:p>
          <a:endParaRPr lang="en-US"/>
        </a:p>
      </dgm:t>
    </dgm:pt>
    <dgm:pt modelId="{C03D2D61-1E18-4EB3-BA07-C7D4ECAA3108}" type="pres">
      <dgm:prSet presAssocID="{8720FC3D-26D9-42B0-B577-3CBC9F4501A8}" presName="root" presStyleCnt="0">
        <dgm:presLayoutVars>
          <dgm:dir/>
          <dgm:resizeHandles val="exact"/>
        </dgm:presLayoutVars>
      </dgm:prSet>
      <dgm:spPr/>
    </dgm:pt>
    <dgm:pt modelId="{7949905D-89F8-4649-A889-F735B804FDCB}" type="pres">
      <dgm:prSet presAssocID="{3A3DD2E0-5DC0-4838-A557-F2A3D3545AAA}" presName="compNode" presStyleCnt="0"/>
      <dgm:spPr/>
    </dgm:pt>
    <dgm:pt modelId="{4491D25B-C90D-42CA-BD9C-25004715FD68}" type="pres">
      <dgm:prSet presAssocID="{3A3DD2E0-5DC0-4838-A557-F2A3D3545AAA}" presName="bgRect" presStyleLbl="bgShp" presStyleIdx="0" presStyleCnt="2"/>
      <dgm:spPr/>
    </dgm:pt>
    <dgm:pt modelId="{E87E1B69-3616-40FF-8AB2-3DBD84FC16B7}" type="pres">
      <dgm:prSet presAssocID="{3A3DD2E0-5DC0-4838-A557-F2A3D3545AA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lyamatábra"/>
        </a:ext>
      </dgm:extLst>
    </dgm:pt>
    <dgm:pt modelId="{2F5041BE-CC8B-4BC5-8D3F-9D5759BBDD8F}" type="pres">
      <dgm:prSet presAssocID="{3A3DD2E0-5DC0-4838-A557-F2A3D3545AAA}" presName="spaceRect" presStyleCnt="0"/>
      <dgm:spPr/>
    </dgm:pt>
    <dgm:pt modelId="{D289502A-BDD7-4537-A2DD-F9818EC7F0D6}" type="pres">
      <dgm:prSet presAssocID="{3A3DD2E0-5DC0-4838-A557-F2A3D3545AAA}" presName="parTx" presStyleLbl="revTx" presStyleIdx="0" presStyleCnt="2">
        <dgm:presLayoutVars>
          <dgm:chMax val="0"/>
          <dgm:chPref val="0"/>
        </dgm:presLayoutVars>
      </dgm:prSet>
      <dgm:spPr/>
    </dgm:pt>
    <dgm:pt modelId="{F04B0644-F7C9-403A-88C0-CED65AC5C1FD}" type="pres">
      <dgm:prSet presAssocID="{AABDB2B7-B907-424A-A80F-852C042F4E0A}" presName="sibTrans" presStyleCnt="0"/>
      <dgm:spPr/>
    </dgm:pt>
    <dgm:pt modelId="{4F76DDFC-BE6F-4C4B-B1DC-860E31878686}" type="pres">
      <dgm:prSet presAssocID="{23D2EEC9-E873-4F5C-8C50-4608766C369D}" presName="compNode" presStyleCnt="0"/>
      <dgm:spPr/>
    </dgm:pt>
    <dgm:pt modelId="{41C84BB5-498E-4CED-BCC3-3939B3454773}" type="pres">
      <dgm:prSet presAssocID="{23D2EEC9-E873-4F5C-8C50-4608766C369D}" presName="bgRect" presStyleLbl="bgShp" presStyleIdx="1" presStyleCnt="2"/>
      <dgm:spPr/>
    </dgm:pt>
    <dgm:pt modelId="{7E11CBA4-2B6E-479E-8C1D-327D63D98122}" type="pres">
      <dgm:prSet presAssocID="{23D2EEC9-E873-4F5C-8C50-4608766C369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pa"/>
        </a:ext>
      </dgm:extLst>
    </dgm:pt>
    <dgm:pt modelId="{521CA836-2554-4B07-BB9E-5C011A924067}" type="pres">
      <dgm:prSet presAssocID="{23D2EEC9-E873-4F5C-8C50-4608766C369D}" presName="spaceRect" presStyleCnt="0"/>
      <dgm:spPr/>
    </dgm:pt>
    <dgm:pt modelId="{411B27FD-EAE4-4408-9E32-0CBA52FDE782}" type="pres">
      <dgm:prSet presAssocID="{23D2EEC9-E873-4F5C-8C50-4608766C369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BB9E7620-9B72-4F0E-8843-FC4B909B5021}" type="presOf" srcId="{8720FC3D-26D9-42B0-B577-3CBC9F4501A8}" destId="{C03D2D61-1E18-4EB3-BA07-C7D4ECAA3108}" srcOrd="0" destOrd="0" presId="urn:microsoft.com/office/officeart/2018/2/layout/IconVerticalSolidList"/>
    <dgm:cxn modelId="{3790393B-1ECF-4431-916E-3B7F5BAA29AA}" srcId="{8720FC3D-26D9-42B0-B577-3CBC9F4501A8}" destId="{23D2EEC9-E873-4F5C-8C50-4608766C369D}" srcOrd="1" destOrd="0" parTransId="{BDE019B6-007C-4FF0-A933-8BDDACDC94D0}" sibTransId="{799FCB32-3983-4C5A-A433-27E28089BF3F}"/>
    <dgm:cxn modelId="{08CF9A60-3108-4B6B-AE94-AD9C92B95002}" srcId="{8720FC3D-26D9-42B0-B577-3CBC9F4501A8}" destId="{3A3DD2E0-5DC0-4838-A557-F2A3D3545AAA}" srcOrd="0" destOrd="0" parTransId="{8B86857B-4B1F-4A66-B469-3D02D71C9E38}" sibTransId="{AABDB2B7-B907-424A-A80F-852C042F4E0A}"/>
    <dgm:cxn modelId="{FEA4C650-82AF-4319-9D5D-1EBA0B207CED}" type="presOf" srcId="{3A3DD2E0-5DC0-4838-A557-F2A3D3545AAA}" destId="{D289502A-BDD7-4537-A2DD-F9818EC7F0D6}" srcOrd="0" destOrd="0" presId="urn:microsoft.com/office/officeart/2018/2/layout/IconVerticalSolidList"/>
    <dgm:cxn modelId="{509C17DF-F640-4FB6-99F3-F877C87A891B}" type="presOf" srcId="{23D2EEC9-E873-4F5C-8C50-4608766C369D}" destId="{411B27FD-EAE4-4408-9E32-0CBA52FDE782}" srcOrd="0" destOrd="0" presId="urn:microsoft.com/office/officeart/2018/2/layout/IconVerticalSolidList"/>
    <dgm:cxn modelId="{295E1253-FB06-4B5A-A6B4-6D45F9068FF5}" type="presParOf" srcId="{C03D2D61-1E18-4EB3-BA07-C7D4ECAA3108}" destId="{7949905D-89F8-4649-A889-F735B804FDCB}" srcOrd="0" destOrd="0" presId="urn:microsoft.com/office/officeart/2018/2/layout/IconVerticalSolidList"/>
    <dgm:cxn modelId="{576C3D75-C9D5-489F-B9D7-8B1ADC5BCD4F}" type="presParOf" srcId="{7949905D-89F8-4649-A889-F735B804FDCB}" destId="{4491D25B-C90D-42CA-BD9C-25004715FD68}" srcOrd="0" destOrd="0" presId="urn:microsoft.com/office/officeart/2018/2/layout/IconVerticalSolidList"/>
    <dgm:cxn modelId="{3461C79A-6CBB-47AB-B375-C5582AB4F198}" type="presParOf" srcId="{7949905D-89F8-4649-A889-F735B804FDCB}" destId="{E87E1B69-3616-40FF-8AB2-3DBD84FC16B7}" srcOrd="1" destOrd="0" presId="urn:microsoft.com/office/officeart/2018/2/layout/IconVerticalSolidList"/>
    <dgm:cxn modelId="{1D4D1472-68FF-45AD-BD70-C444DFEE265E}" type="presParOf" srcId="{7949905D-89F8-4649-A889-F735B804FDCB}" destId="{2F5041BE-CC8B-4BC5-8D3F-9D5759BBDD8F}" srcOrd="2" destOrd="0" presId="urn:microsoft.com/office/officeart/2018/2/layout/IconVerticalSolidList"/>
    <dgm:cxn modelId="{259349A1-C29F-4D9A-931F-B3AA5320A8B7}" type="presParOf" srcId="{7949905D-89F8-4649-A889-F735B804FDCB}" destId="{D289502A-BDD7-4537-A2DD-F9818EC7F0D6}" srcOrd="3" destOrd="0" presId="urn:microsoft.com/office/officeart/2018/2/layout/IconVerticalSolidList"/>
    <dgm:cxn modelId="{18E6ECDE-D98C-4D69-A5FA-F4A5D6B9CB19}" type="presParOf" srcId="{C03D2D61-1E18-4EB3-BA07-C7D4ECAA3108}" destId="{F04B0644-F7C9-403A-88C0-CED65AC5C1FD}" srcOrd="1" destOrd="0" presId="urn:microsoft.com/office/officeart/2018/2/layout/IconVerticalSolidList"/>
    <dgm:cxn modelId="{475DAB75-433B-4141-A406-8884401D0D90}" type="presParOf" srcId="{C03D2D61-1E18-4EB3-BA07-C7D4ECAA3108}" destId="{4F76DDFC-BE6F-4C4B-B1DC-860E31878686}" srcOrd="2" destOrd="0" presId="urn:microsoft.com/office/officeart/2018/2/layout/IconVerticalSolidList"/>
    <dgm:cxn modelId="{C151DC01-F98F-4D65-BF14-8E46451AA99A}" type="presParOf" srcId="{4F76DDFC-BE6F-4C4B-B1DC-860E31878686}" destId="{41C84BB5-498E-4CED-BCC3-3939B3454773}" srcOrd="0" destOrd="0" presId="urn:microsoft.com/office/officeart/2018/2/layout/IconVerticalSolidList"/>
    <dgm:cxn modelId="{EEA25F2A-EA21-4BC3-9768-2C88602B7D1A}" type="presParOf" srcId="{4F76DDFC-BE6F-4C4B-B1DC-860E31878686}" destId="{7E11CBA4-2B6E-479E-8C1D-327D63D98122}" srcOrd="1" destOrd="0" presId="urn:microsoft.com/office/officeart/2018/2/layout/IconVerticalSolidList"/>
    <dgm:cxn modelId="{E1367884-C1F9-40EF-95C5-648FCD3E77B7}" type="presParOf" srcId="{4F76DDFC-BE6F-4C4B-B1DC-860E31878686}" destId="{521CA836-2554-4B07-BB9E-5C011A924067}" srcOrd="2" destOrd="0" presId="urn:microsoft.com/office/officeart/2018/2/layout/IconVerticalSolidList"/>
    <dgm:cxn modelId="{5EDD3B05-AC04-4BC2-8F31-A718BA3D953A}" type="presParOf" srcId="{4F76DDFC-BE6F-4C4B-B1DC-860E31878686}" destId="{411B27FD-EAE4-4408-9E32-0CBA52FDE78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96.xml><?xml version="1.0" encoding="utf-8"?>
<dgm:dataModel xmlns:dgm="http://schemas.openxmlformats.org/drawingml/2006/diagram" xmlns:a="http://schemas.openxmlformats.org/drawingml/2006/main">
  <dgm:ptLst>
    <dgm:pt modelId="{8720FC3D-26D9-42B0-B577-3CBC9F4501A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3DD2E0-5DC0-4838-A557-F2A3D3545AAA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 dirty="0"/>
            <a:t>Mit dieser App</a:t>
          </a:r>
          <a:r>
            <a:rPr lang="de-DE" dirty="0"/>
            <a:t> können Sie in Echtzeit die </a:t>
          </a:r>
          <a:r>
            <a:rPr lang="de-DE" b="1" i="1" dirty="0"/>
            <a:t>Inanspruchnahme</a:t>
          </a:r>
          <a:r>
            <a:rPr lang="de-DE" i="1" dirty="0"/>
            <a:t> </a:t>
          </a:r>
          <a:r>
            <a:rPr lang="de-DE" b="1" i="1" dirty="0"/>
            <a:t>von Skonti</a:t>
          </a:r>
          <a:r>
            <a:rPr lang="de-DE" dirty="0"/>
            <a:t> in Ihrem Zuständigkeitsbereich </a:t>
          </a:r>
          <a:r>
            <a:rPr lang="de-DE" b="1" dirty="0"/>
            <a:t>überwachen</a:t>
          </a:r>
          <a:r>
            <a:rPr lang="de-DE" dirty="0"/>
            <a:t>. </a:t>
          </a:r>
          <a:endParaRPr lang="en-US" dirty="0"/>
        </a:p>
      </dgm:t>
    </dgm:pt>
    <dgm:pt modelId="{8B86857B-4B1F-4A66-B469-3D02D71C9E38}" type="parTrans" cxnId="{08CF9A60-3108-4B6B-AE94-AD9C92B95002}">
      <dgm:prSet/>
      <dgm:spPr/>
      <dgm:t>
        <a:bodyPr/>
        <a:lstStyle/>
        <a:p>
          <a:endParaRPr lang="en-US"/>
        </a:p>
      </dgm:t>
    </dgm:pt>
    <dgm:pt modelId="{AABDB2B7-B907-424A-A80F-852C042F4E0A}" type="sibTrans" cxnId="{08CF9A60-3108-4B6B-AE94-AD9C92B95002}">
      <dgm:prSet/>
      <dgm:spPr/>
      <dgm:t>
        <a:bodyPr/>
        <a:lstStyle/>
        <a:p>
          <a:endParaRPr lang="en-US"/>
        </a:p>
      </dgm:t>
    </dgm:pt>
    <dgm:pt modelId="{23D2EEC9-E873-4F5C-8C50-4608766C369D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Sie können </a:t>
          </a:r>
          <a:r>
            <a:rPr lang="de-DE" b="1" dirty="0"/>
            <a:t>ermitteln</a:t>
          </a:r>
          <a:r>
            <a:rPr lang="de-DE" dirty="0"/>
            <a:t>, </a:t>
          </a:r>
          <a:r>
            <a:rPr lang="de-DE" b="1" dirty="0"/>
            <a:t>welche Buchungskreise</a:t>
          </a:r>
          <a:r>
            <a:rPr lang="de-DE" dirty="0"/>
            <a:t> und </a:t>
          </a:r>
          <a:r>
            <a:rPr lang="de-DE" b="1" dirty="0"/>
            <a:t>Standorte</a:t>
          </a:r>
          <a:r>
            <a:rPr lang="de-DE" dirty="0"/>
            <a:t> </a:t>
          </a:r>
          <a:r>
            <a:rPr lang="de-DE" b="1" dirty="0"/>
            <a:t>öfter Skonti</a:t>
          </a:r>
          <a:r>
            <a:rPr lang="de-DE" dirty="0"/>
            <a:t> in Anspruch </a:t>
          </a:r>
          <a:r>
            <a:rPr lang="de-DE" b="1" dirty="0"/>
            <a:t>nehmen müssen</a:t>
          </a:r>
          <a:r>
            <a:rPr lang="de-DE" dirty="0"/>
            <a:t>.</a:t>
          </a:r>
          <a:endParaRPr lang="en-US" dirty="0"/>
        </a:p>
      </dgm:t>
    </dgm:pt>
    <dgm:pt modelId="{BDE019B6-007C-4FF0-A933-8BDDACDC94D0}" type="parTrans" cxnId="{3790393B-1ECF-4431-916E-3B7F5BAA29AA}">
      <dgm:prSet/>
      <dgm:spPr/>
      <dgm:t>
        <a:bodyPr/>
        <a:lstStyle/>
        <a:p>
          <a:endParaRPr lang="en-US"/>
        </a:p>
      </dgm:t>
    </dgm:pt>
    <dgm:pt modelId="{799FCB32-3983-4C5A-A433-27E28089BF3F}" type="sibTrans" cxnId="{3790393B-1ECF-4431-916E-3B7F5BAA29AA}">
      <dgm:prSet/>
      <dgm:spPr/>
      <dgm:t>
        <a:bodyPr/>
        <a:lstStyle/>
        <a:p>
          <a:endParaRPr lang="en-US"/>
        </a:p>
      </dgm:t>
    </dgm:pt>
    <dgm:pt modelId="{C03D2D61-1E18-4EB3-BA07-C7D4ECAA3108}" type="pres">
      <dgm:prSet presAssocID="{8720FC3D-26D9-42B0-B577-3CBC9F4501A8}" presName="root" presStyleCnt="0">
        <dgm:presLayoutVars>
          <dgm:dir/>
          <dgm:resizeHandles val="exact"/>
        </dgm:presLayoutVars>
      </dgm:prSet>
      <dgm:spPr/>
    </dgm:pt>
    <dgm:pt modelId="{7949905D-89F8-4649-A889-F735B804FDCB}" type="pres">
      <dgm:prSet presAssocID="{3A3DD2E0-5DC0-4838-A557-F2A3D3545AAA}" presName="compNode" presStyleCnt="0"/>
      <dgm:spPr/>
    </dgm:pt>
    <dgm:pt modelId="{4491D25B-C90D-42CA-BD9C-25004715FD68}" type="pres">
      <dgm:prSet presAssocID="{3A3DD2E0-5DC0-4838-A557-F2A3D3545AAA}" presName="bgRect" presStyleLbl="bgShp" presStyleIdx="0" presStyleCnt="2"/>
      <dgm:spPr/>
    </dgm:pt>
    <dgm:pt modelId="{E87E1B69-3616-40FF-8AB2-3DBD84FC16B7}" type="pres">
      <dgm:prSet presAssocID="{3A3DD2E0-5DC0-4838-A557-F2A3D3545AA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lyamatábra"/>
        </a:ext>
      </dgm:extLst>
    </dgm:pt>
    <dgm:pt modelId="{2F5041BE-CC8B-4BC5-8D3F-9D5759BBDD8F}" type="pres">
      <dgm:prSet presAssocID="{3A3DD2E0-5DC0-4838-A557-F2A3D3545AAA}" presName="spaceRect" presStyleCnt="0"/>
      <dgm:spPr/>
    </dgm:pt>
    <dgm:pt modelId="{D289502A-BDD7-4537-A2DD-F9818EC7F0D6}" type="pres">
      <dgm:prSet presAssocID="{3A3DD2E0-5DC0-4838-A557-F2A3D3545AAA}" presName="parTx" presStyleLbl="revTx" presStyleIdx="0" presStyleCnt="2">
        <dgm:presLayoutVars>
          <dgm:chMax val="0"/>
          <dgm:chPref val="0"/>
        </dgm:presLayoutVars>
      </dgm:prSet>
      <dgm:spPr/>
    </dgm:pt>
    <dgm:pt modelId="{F04B0644-F7C9-403A-88C0-CED65AC5C1FD}" type="pres">
      <dgm:prSet presAssocID="{AABDB2B7-B907-424A-A80F-852C042F4E0A}" presName="sibTrans" presStyleCnt="0"/>
      <dgm:spPr/>
    </dgm:pt>
    <dgm:pt modelId="{4F76DDFC-BE6F-4C4B-B1DC-860E31878686}" type="pres">
      <dgm:prSet presAssocID="{23D2EEC9-E873-4F5C-8C50-4608766C369D}" presName="compNode" presStyleCnt="0"/>
      <dgm:spPr/>
    </dgm:pt>
    <dgm:pt modelId="{41C84BB5-498E-4CED-BCC3-3939B3454773}" type="pres">
      <dgm:prSet presAssocID="{23D2EEC9-E873-4F5C-8C50-4608766C369D}" presName="bgRect" presStyleLbl="bgShp" presStyleIdx="1" presStyleCnt="2"/>
      <dgm:spPr/>
    </dgm:pt>
    <dgm:pt modelId="{7E11CBA4-2B6E-479E-8C1D-327D63D98122}" type="pres">
      <dgm:prSet presAssocID="{23D2EEC9-E873-4F5C-8C50-4608766C369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pa"/>
        </a:ext>
      </dgm:extLst>
    </dgm:pt>
    <dgm:pt modelId="{521CA836-2554-4B07-BB9E-5C011A924067}" type="pres">
      <dgm:prSet presAssocID="{23D2EEC9-E873-4F5C-8C50-4608766C369D}" presName="spaceRect" presStyleCnt="0"/>
      <dgm:spPr/>
    </dgm:pt>
    <dgm:pt modelId="{411B27FD-EAE4-4408-9E32-0CBA52FDE782}" type="pres">
      <dgm:prSet presAssocID="{23D2EEC9-E873-4F5C-8C50-4608766C369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BB9E7620-9B72-4F0E-8843-FC4B909B5021}" type="presOf" srcId="{8720FC3D-26D9-42B0-B577-3CBC9F4501A8}" destId="{C03D2D61-1E18-4EB3-BA07-C7D4ECAA3108}" srcOrd="0" destOrd="0" presId="urn:microsoft.com/office/officeart/2018/2/layout/IconVerticalSolidList"/>
    <dgm:cxn modelId="{3790393B-1ECF-4431-916E-3B7F5BAA29AA}" srcId="{8720FC3D-26D9-42B0-B577-3CBC9F4501A8}" destId="{23D2EEC9-E873-4F5C-8C50-4608766C369D}" srcOrd="1" destOrd="0" parTransId="{BDE019B6-007C-4FF0-A933-8BDDACDC94D0}" sibTransId="{799FCB32-3983-4C5A-A433-27E28089BF3F}"/>
    <dgm:cxn modelId="{08CF9A60-3108-4B6B-AE94-AD9C92B95002}" srcId="{8720FC3D-26D9-42B0-B577-3CBC9F4501A8}" destId="{3A3DD2E0-5DC0-4838-A557-F2A3D3545AAA}" srcOrd="0" destOrd="0" parTransId="{8B86857B-4B1F-4A66-B469-3D02D71C9E38}" sibTransId="{AABDB2B7-B907-424A-A80F-852C042F4E0A}"/>
    <dgm:cxn modelId="{FEA4C650-82AF-4319-9D5D-1EBA0B207CED}" type="presOf" srcId="{3A3DD2E0-5DC0-4838-A557-F2A3D3545AAA}" destId="{D289502A-BDD7-4537-A2DD-F9818EC7F0D6}" srcOrd="0" destOrd="0" presId="urn:microsoft.com/office/officeart/2018/2/layout/IconVerticalSolidList"/>
    <dgm:cxn modelId="{509C17DF-F640-4FB6-99F3-F877C87A891B}" type="presOf" srcId="{23D2EEC9-E873-4F5C-8C50-4608766C369D}" destId="{411B27FD-EAE4-4408-9E32-0CBA52FDE782}" srcOrd="0" destOrd="0" presId="urn:microsoft.com/office/officeart/2018/2/layout/IconVerticalSolidList"/>
    <dgm:cxn modelId="{295E1253-FB06-4B5A-A6B4-6D45F9068FF5}" type="presParOf" srcId="{C03D2D61-1E18-4EB3-BA07-C7D4ECAA3108}" destId="{7949905D-89F8-4649-A889-F735B804FDCB}" srcOrd="0" destOrd="0" presId="urn:microsoft.com/office/officeart/2018/2/layout/IconVerticalSolidList"/>
    <dgm:cxn modelId="{576C3D75-C9D5-489F-B9D7-8B1ADC5BCD4F}" type="presParOf" srcId="{7949905D-89F8-4649-A889-F735B804FDCB}" destId="{4491D25B-C90D-42CA-BD9C-25004715FD68}" srcOrd="0" destOrd="0" presId="urn:microsoft.com/office/officeart/2018/2/layout/IconVerticalSolidList"/>
    <dgm:cxn modelId="{3461C79A-6CBB-47AB-B375-C5582AB4F198}" type="presParOf" srcId="{7949905D-89F8-4649-A889-F735B804FDCB}" destId="{E87E1B69-3616-40FF-8AB2-3DBD84FC16B7}" srcOrd="1" destOrd="0" presId="urn:microsoft.com/office/officeart/2018/2/layout/IconVerticalSolidList"/>
    <dgm:cxn modelId="{1D4D1472-68FF-45AD-BD70-C444DFEE265E}" type="presParOf" srcId="{7949905D-89F8-4649-A889-F735B804FDCB}" destId="{2F5041BE-CC8B-4BC5-8D3F-9D5759BBDD8F}" srcOrd="2" destOrd="0" presId="urn:microsoft.com/office/officeart/2018/2/layout/IconVerticalSolidList"/>
    <dgm:cxn modelId="{259349A1-C29F-4D9A-931F-B3AA5320A8B7}" type="presParOf" srcId="{7949905D-89F8-4649-A889-F735B804FDCB}" destId="{D289502A-BDD7-4537-A2DD-F9818EC7F0D6}" srcOrd="3" destOrd="0" presId="urn:microsoft.com/office/officeart/2018/2/layout/IconVerticalSolidList"/>
    <dgm:cxn modelId="{18E6ECDE-D98C-4D69-A5FA-F4A5D6B9CB19}" type="presParOf" srcId="{C03D2D61-1E18-4EB3-BA07-C7D4ECAA3108}" destId="{F04B0644-F7C9-403A-88C0-CED65AC5C1FD}" srcOrd="1" destOrd="0" presId="urn:microsoft.com/office/officeart/2018/2/layout/IconVerticalSolidList"/>
    <dgm:cxn modelId="{475DAB75-433B-4141-A406-8884401D0D90}" type="presParOf" srcId="{C03D2D61-1E18-4EB3-BA07-C7D4ECAA3108}" destId="{4F76DDFC-BE6F-4C4B-B1DC-860E31878686}" srcOrd="2" destOrd="0" presId="urn:microsoft.com/office/officeart/2018/2/layout/IconVerticalSolidList"/>
    <dgm:cxn modelId="{C151DC01-F98F-4D65-BF14-8E46451AA99A}" type="presParOf" srcId="{4F76DDFC-BE6F-4C4B-B1DC-860E31878686}" destId="{41C84BB5-498E-4CED-BCC3-3939B3454773}" srcOrd="0" destOrd="0" presId="urn:microsoft.com/office/officeart/2018/2/layout/IconVerticalSolidList"/>
    <dgm:cxn modelId="{EEA25F2A-EA21-4BC3-9768-2C88602B7D1A}" type="presParOf" srcId="{4F76DDFC-BE6F-4C4B-B1DC-860E31878686}" destId="{7E11CBA4-2B6E-479E-8C1D-327D63D98122}" srcOrd="1" destOrd="0" presId="urn:microsoft.com/office/officeart/2018/2/layout/IconVerticalSolidList"/>
    <dgm:cxn modelId="{E1367884-C1F9-40EF-95C5-648FCD3E77B7}" type="presParOf" srcId="{4F76DDFC-BE6F-4C4B-B1DC-860E31878686}" destId="{521CA836-2554-4B07-BB9E-5C011A924067}" srcOrd="2" destOrd="0" presId="urn:microsoft.com/office/officeart/2018/2/layout/IconVerticalSolidList"/>
    <dgm:cxn modelId="{5EDD3B05-AC04-4BC2-8F31-A718BA3D953A}" type="presParOf" srcId="{4F76DDFC-BE6F-4C4B-B1DC-860E31878686}" destId="{411B27FD-EAE4-4408-9E32-0CBA52FDE78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97.xml><?xml version="1.0" encoding="utf-8"?>
<dgm:dataModel xmlns:dgm="http://schemas.openxmlformats.org/drawingml/2006/diagram" xmlns:a="http://schemas.openxmlformats.org/drawingml/2006/main">
  <dgm:ptLst>
    <dgm:pt modelId="{FFC5A3C8-03BF-42E5-B79C-190F0B32500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B82829-F7D1-4DDF-B0B8-FB195EF1612E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 i="1" dirty="0"/>
            <a:t>xSuite</a:t>
          </a:r>
          <a:r>
            <a:rPr lang="de-DE" dirty="0"/>
            <a:t> ist eine </a:t>
          </a:r>
          <a:r>
            <a:rPr lang="de-DE" b="1" dirty="0"/>
            <a:t>Softwarelösung</a:t>
          </a:r>
          <a:r>
            <a:rPr lang="de-DE" dirty="0"/>
            <a:t>, die speziell </a:t>
          </a:r>
          <a:r>
            <a:rPr lang="de-DE" b="1" dirty="0"/>
            <a:t>für die automatisierte Rechnungsverarbeitung</a:t>
          </a:r>
          <a:r>
            <a:rPr lang="de-DE" dirty="0"/>
            <a:t> in SAP-Systemen entwickelt wurde. </a:t>
          </a:r>
          <a:endParaRPr lang="en-US" dirty="0"/>
        </a:p>
      </dgm:t>
    </dgm:pt>
    <dgm:pt modelId="{EC97266B-7162-4655-BD8D-E3BF9E3ECBB5}" type="sibTrans" cxnId="{FCADD564-8C08-4D4B-AA04-26DB0D85D325}">
      <dgm:prSet/>
      <dgm:spPr/>
      <dgm:t>
        <a:bodyPr/>
        <a:lstStyle/>
        <a:p>
          <a:endParaRPr lang="en-US"/>
        </a:p>
      </dgm:t>
    </dgm:pt>
    <dgm:pt modelId="{96BE309C-949B-4AA5-B64D-35B92E74D08E}" type="parTrans" cxnId="{FCADD564-8C08-4D4B-AA04-26DB0D85D325}">
      <dgm:prSet/>
      <dgm:spPr/>
      <dgm:t>
        <a:bodyPr/>
        <a:lstStyle/>
        <a:p>
          <a:endParaRPr lang="en-US"/>
        </a:p>
      </dgm:t>
    </dgm:pt>
    <dgm:pt modelId="{8D2CA36F-36F1-43EA-A2FA-043D81517E74}" type="pres">
      <dgm:prSet presAssocID="{FFC5A3C8-03BF-42E5-B79C-190F0B325000}" presName="root" presStyleCnt="0">
        <dgm:presLayoutVars>
          <dgm:dir/>
          <dgm:resizeHandles val="exact"/>
        </dgm:presLayoutVars>
      </dgm:prSet>
      <dgm:spPr/>
    </dgm:pt>
    <dgm:pt modelId="{29C317D6-2932-4462-A1E1-2F4A1296CF97}" type="pres">
      <dgm:prSet presAssocID="{4AB82829-F7D1-4DDF-B0B8-FB195EF1612E}" presName="compNode" presStyleCnt="0"/>
      <dgm:spPr/>
    </dgm:pt>
    <dgm:pt modelId="{AE15BA47-4742-41B3-BC6D-01BFCB15A547}" type="pres">
      <dgm:prSet presAssocID="{4AB82829-F7D1-4DDF-B0B8-FB195EF1612E}" presName="bgRect" presStyleLbl="bgShp" presStyleIdx="0" presStyleCnt="1" custScaleY="169501" custLinFactNeighborX="-1434" custLinFactNeighborY="-363"/>
      <dgm:spPr/>
    </dgm:pt>
    <dgm:pt modelId="{B0F3126B-BBA0-485A-9869-2BC4D4564B39}" type="pres">
      <dgm:prSet presAssocID="{4AB82829-F7D1-4DDF-B0B8-FB195EF1612E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C457B32D-DC83-436B-98F3-9EE229792F1A}" type="pres">
      <dgm:prSet presAssocID="{4AB82829-F7D1-4DDF-B0B8-FB195EF1612E}" presName="spaceRect" presStyleCnt="0"/>
      <dgm:spPr/>
    </dgm:pt>
    <dgm:pt modelId="{9A457492-CEEE-4A25-BA41-A71C046230EE}" type="pres">
      <dgm:prSet presAssocID="{4AB82829-F7D1-4DDF-B0B8-FB195EF1612E}" presName="parTx" presStyleLbl="revTx" presStyleIdx="0" presStyleCnt="1" custScaleX="90285" custScaleY="162517" custLinFactNeighborX="-4577" custLinFactNeighborY="-363">
        <dgm:presLayoutVars>
          <dgm:chMax val="0"/>
          <dgm:chPref val="0"/>
        </dgm:presLayoutVars>
      </dgm:prSet>
      <dgm:spPr/>
    </dgm:pt>
  </dgm:ptLst>
  <dgm:cxnLst>
    <dgm:cxn modelId="{C4601429-BB76-4108-84EF-6E177DD0B5FB}" type="presOf" srcId="{FFC5A3C8-03BF-42E5-B79C-190F0B325000}" destId="{8D2CA36F-36F1-43EA-A2FA-043D81517E74}" srcOrd="0" destOrd="0" presId="urn:microsoft.com/office/officeart/2018/2/layout/IconVerticalSolidList"/>
    <dgm:cxn modelId="{085D5644-1F67-46D5-8F87-5ACE50B5D5C5}" type="presOf" srcId="{4AB82829-F7D1-4DDF-B0B8-FB195EF1612E}" destId="{9A457492-CEEE-4A25-BA41-A71C046230EE}" srcOrd="0" destOrd="0" presId="urn:microsoft.com/office/officeart/2018/2/layout/IconVerticalSolidList"/>
    <dgm:cxn modelId="{FCADD564-8C08-4D4B-AA04-26DB0D85D325}" srcId="{FFC5A3C8-03BF-42E5-B79C-190F0B325000}" destId="{4AB82829-F7D1-4DDF-B0B8-FB195EF1612E}" srcOrd="0" destOrd="0" parTransId="{96BE309C-949B-4AA5-B64D-35B92E74D08E}" sibTransId="{EC97266B-7162-4655-BD8D-E3BF9E3ECBB5}"/>
    <dgm:cxn modelId="{190DD11A-D8F9-4247-BEF9-A0A86C949D6A}" type="presParOf" srcId="{8D2CA36F-36F1-43EA-A2FA-043D81517E74}" destId="{29C317D6-2932-4462-A1E1-2F4A1296CF97}" srcOrd="0" destOrd="0" presId="urn:microsoft.com/office/officeart/2018/2/layout/IconVerticalSolidList"/>
    <dgm:cxn modelId="{CDDFC5D4-FA47-48A3-820E-D3EB8295D0F7}" type="presParOf" srcId="{29C317D6-2932-4462-A1E1-2F4A1296CF97}" destId="{AE15BA47-4742-41B3-BC6D-01BFCB15A547}" srcOrd="0" destOrd="0" presId="urn:microsoft.com/office/officeart/2018/2/layout/IconVerticalSolidList"/>
    <dgm:cxn modelId="{FECFA6BB-14B0-4D64-A2AE-4829045368BF}" type="presParOf" srcId="{29C317D6-2932-4462-A1E1-2F4A1296CF97}" destId="{B0F3126B-BBA0-485A-9869-2BC4D4564B39}" srcOrd="1" destOrd="0" presId="urn:microsoft.com/office/officeart/2018/2/layout/IconVerticalSolidList"/>
    <dgm:cxn modelId="{B6367800-03C3-4FEE-B267-5FEB10506A75}" type="presParOf" srcId="{29C317D6-2932-4462-A1E1-2F4A1296CF97}" destId="{C457B32D-DC83-436B-98F3-9EE229792F1A}" srcOrd="2" destOrd="0" presId="urn:microsoft.com/office/officeart/2018/2/layout/IconVerticalSolidList"/>
    <dgm:cxn modelId="{08531255-2D5B-42E0-B79D-9271E1949EAB}" type="presParOf" srcId="{29C317D6-2932-4462-A1E1-2F4A1296CF97}" destId="{9A457492-CEEE-4A25-BA41-A71C046230E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8.xml><?xml version="1.0" encoding="utf-8"?>
<dgm:dataModel xmlns:dgm="http://schemas.openxmlformats.org/drawingml/2006/diagram" xmlns:a="http://schemas.openxmlformats.org/drawingml/2006/main">
  <dgm:ptLst>
    <dgm:pt modelId="{8720FC3D-26D9-42B0-B577-3CBC9F4501A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3DD2E0-5DC0-4838-A557-F2A3D3545AAA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Der </a:t>
          </a:r>
          <a:r>
            <a:rPr lang="de-DE" b="1" i="1" dirty="0"/>
            <a:t>xSuite Invoice Monitor</a:t>
          </a:r>
          <a:r>
            <a:rPr lang="de-DE" dirty="0"/>
            <a:t> ist ein Tool, das in SAP-Systemen </a:t>
          </a:r>
          <a:r>
            <a:rPr lang="de-DE" b="1" dirty="0"/>
            <a:t>zur Überwachung</a:t>
          </a:r>
          <a:r>
            <a:rPr lang="de-DE" dirty="0"/>
            <a:t> und </a:t>
          </a:r>
          <a:r>
            <a:rPr lang="de-DE" b="1" dirty="0"/>
            <a:t>Verarbeitung</a:t>
          </a:r>
          <a:r>
            <a:rPr lang="de-DE" dirty="0"/>
            <a:t> </a:t>
          </a:r>
          <a:r>
            <a:rPr lang="de-DE" b="1" dirty="0"/>
            <a:t>von Eingangsrechnungen</a:t>
          </a:r>
          <a:r>
            <a:rPr lang="de-DE" dirty="0"/>
            <a:t> eingesetzt wird, insbesondere im Kontext der Kreditorenbuchhaltung:</a:t>
          </a:r>
          <a:endParaRPr lang="en-US" dirty="0"/>
        </a:p>
      </dgm:t>
    </dgm:pt>
    <dgm:pt modelId="{8B86857B-4B1F-4A66-B469-3D02D71C9E38}" type="parTrans" cxnId="{08CF9A60-3108-4B6B-AE94-AD9C92B95002}">
      <dgm:prSet/>
      <dgm:spPr/>
      <dgm:t>
        <a:bodyPr/>
        <a:lstStyle/>
        <a:p>
          <a:endParaRPr lang="en-US"/>
        </a:p>
      </dgm:t>
    </dgm:pt>
    <dgm:pt modelId="{AABDB2B7-B907-424A-A80F-852C042F4E0A}" type="sibTrans" cxnId="{08CF9A60-3108-4B6B-AE94-AD9C92B95002}">
      <dgm:prSet/>
      <dgm:spPr/>
      <dgm:t>
        <a:bodyPr/>
        <a:lstStyle/>
        <a:p>
          <a:endParaRPr lang="en-US"/>
        </a:p>
      </dgm:t>
    </dgm:pt>
    <dgm:pt modelId="{C03D2D61-1E18-4EB3-BA07-C7D4ECAA3108}" type="pres">
      <dgm:prSet presAssocID="{8720FC3D-26D9-42B0-B577-3CBC9F4501A8}" presName="root" presStyleCnt="0">
        <dgm:presLayoutVars>
          <dgm:dir/>
          <dgm:resizeHandles val="exact"/>
        </dgm:presLayoutVars>
      </dgm:prSet>
      <dgm:spPr/>
    </dgm:pt>
    <dgm:pt modelId="{7949905D-89F8-4649-A889-F735B804FDCB}" type="pres">
      <dgm:prSet presAssocID="{3A3DD2E0-5DC0-4838-A557-F2A3D3545AAA}" presName="compNode" presStyleCnt="0"/>
      <dgm:spPr/>
    </dgm:pt>
    <dgm:pt modelId="{4491D25B-C90D-42CA-BD9C-25004715FD68}" type="pres">
      <dgm:prSet presAssocID="{3A3DD2E0-5DC0-4838-A557-F2A3D3545AAA}" presName="bgRect" presStyleLbl="bgShp" presStyleIdx="0" presStyleCnt="1" custScaleY="288959"/>
      <dgm:spPr/>
    </dgm:pt>
    <dgm:pt modelId="{E87E1B69-3616-40FF-8AB2-3DBD84FC16B7}" type="pres">
      <dgm:prSet presAssocID="{3A3DD2E0-5DC0-4838-A557-F2A3D3545AAA}" presName="iconRect" presStyleLbl="node1" presStyleIdx="0" presStyleCnt="1" custLinFactY="-65081" custLinFactNeighborX="-2116" custLinFactNeighborY="-10000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lyamatábra"/>
        </a:ext>
      </dgm:extLst>
    </dgm:pt>
    <dgm:pt modelId="{2F5041BE-CC8B-4BC5-8D3F-9D5759BBDD8F}" type="pres">
      <dgm:prSet presAssocID="{3A3DD2E0-5DC0-4838-A557-F2A3D3545AAA}" presName="spaceRect" presStyleCnt="0"/>
      <dgm:spPr/>
    </dgm:pt>
    <dgm:pt modelId="{D289502A-BDD7-4537-A2DD-F9818EC7F0D6}" type="pres">
      <dgm:prSet presAssocID="{3A3DD2E0-5DC0-4838-A557-F2A3D3545AAA}" presName="parTx" presStyleLbl="revTx" presStyleIdx="0" presStyleCnt="1" custScaleY="146389" custLinFactNeighborX="-512" custLinFactNeighborY="-72001">
        <dgm:presLayoutVars>
          <dgm:chMax val="0"/>
          <dgm:chPref val="0"/>
        </dgm:presLayoutVars>
      </dgm:prSet>
      <dgm:spPr/>
    </dgm:pt>
  </dgm:ptLst>
  <dgm:cxnLst>
    <dgm:cxn modelId="{BB9E7620-9B72-4F0E-8843-FC4B909B5021}" type="presOf" srcId="{8720FC3D-26D9-42B0-B577-3CBC9F4501A8}" destId="{C03D2D61-1E18-4EB3-BA07-C7D4ECAA3108}" srcOrd="0" destOrd="0" presId="urn:microsoft.com/office/officeart/2018/2/layout/IconVerticalSolidList"/>
    <dgm:cxn modelId="{08CF9A60-3108-4B6B-AE94-AD9C92B95002}" srcId="{8720FC3D-26D9-42B0-B577-3CBC9F4501A8}" destId="{3A3DD2E0-5DC0-4838-A557-F2A3D3545AAA}" srcOrd="0" destOrd="0" parTransId="{8B86857B-4B1F-4A66-B469-3D02D71C9E38}" sibTransId="{AABDB2B7-B907-424A-A80F-852C042F4E0A}"/>
    <dgm:cxn modelId="{FEA4C650-82AF-4319-9D5D-1EBA0B207CED}" type="presOf" srcId="{3A3DD2E0-5DC0-4838-A557-F2A3D3545AAA}" destId="{D289502A-BDD7-4537-A2DD-F9818EC7F0D6}" srcOrd="0" destOrd="0" presId="urn:microsoft.com/office/officeart/2018/2/layout/IconVerticalSolidList"/>
    <dgm:cxn modelId="{295E1253-FB06-4B5A-A6B4-6D45F9068FF5}" type="presParOf" srcId="{C03D2D61-1E18-4EB3-BA07-C7D4ECAA3108}" destId="{7949905D-89F8-4649-A889-F735B804FDCB}" srcOrd="0" destOrd="0" presId="urn:microsoft.com/office/officeart/2018/2/layout/IconVerticalSolidList"/>
    <dgm:cxn modelId="{576C3D75-C9D5-489F-B9D7-8B1ADC5BCD4F}" type="presParOf" srcId="{7949905D-89F8-4649-A889-F735B804FDCB}" destId="{4491D25B-C90D-42CA-BD9C-25004715FD68}" srcOrd="0" destOrd="0" presId="urn:microsoft.com/office/officeart/2018/2/layout/IconVerticalSolidList"/>
    <dgm:cxn modelId="{3461C79A-6CBB-47AB-B375-C5582AB4F198}" type="presParOf" srcId="{7949905D-89F8-4649-A889-F735B804FDCB}" destId="{E87E1B69-3616-40FF-8AB2-3DBD84FC16B7}" srcOrd="1" destOrd="0" presId="urn:microsoft.com/office/officeart/2018/2/layout/IconVerticalSolidList"/>
    <dgm:cxn modelId="{1D4D1472-68FF-45AD-BD70-C444DFEE265E}" type="presParOf" srcId="{7949905D-89F8-4649-A889-F735B804FDCB}" destId="{2F5041BE-CC8B-4BC5-8D3F-9D5759BBDD8F}" srcOrd="2" destOrd="0" presId="urn:microsoft.com/office/officeart/2018/2/layout/IconVerticalSolidList"/>
    <dgm:cxn modelId="{259349A1-C29F-4D9A-931F-B3AA5320A8B7}" type="presParOf" srcId="{7949905D-89F8-4649-A889-F735B804FDCB}" destId="{D289502A-BDD7-4537-A2DD-F9818EC7F0D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9.xml><?xml version="1.0" encoding="utf-8"?>
<dgm:dataModel xmlns:dgm="http://schemas.openxmlformats.org/drawingml/2006/diagram" xmlns:a="http://schemas.openxmlformats.org/drawingml/2006/main">
  <dgm:ptLst>
    <dgm:pt modelId="{FFC5A3C8-03BF-42E5-B79C-190F0B32500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AB82829-F7D1-4DDF-B0B8-FB195EF1612E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Die </a:t>
          </a:r>
          <a:r>
            <a:rPr lang="de-DE" b="1" i="1" dirty="0"/>
            <a:t>xSuite Inbox</a:t>
          </a:r>
          <a:r>
            <a:rPr lang="de-DE" dirty="0"/>
            <a:t> ist eine Lösung, die speziell </a:t>
          </a:r>
          <a:r>
            <a:rPr lang="de-DE" b="1" dirty="0"/>
            <a:t>für die Verarbeitung von Eingangsrechnungen</a:t>
          </a:r>
          <a:r>
            <a:rPr lang="de-DE" dirty="0"/>
            <a:t> in SAP-Systemen entwickelt wurde und </a:t>
          </a:r>
          <a:r>
            <a:rPr lang="de-DE" b="1" dirty="0"/>
            <a:t>eine nahtlose Integration mit dem SAP-Workflow</a:t>
          </a:r>
          <a:r>
            <a:rPr lang="de-DE" dirty="0"/>
            <a:t> ermöglicht. </a:t>
          </a:r>
          <a:endParaRPr lang="en-US" dirty="0"/>
        </a:p>
      </dgm:t>
    </dgm:pt>
    <dgm:pt modelId="{EC97266B-7162-4655-BD8D-E3BF9E3ECBB5}" type="sibTrans" cxnId="{FCADD564-8C08-4D4B-AA04-26DB0D85D325}">
      <dgm:prSet/>
      <dgm:spPr/>
      <dgm:t>
        <a:bodyPr/>
        <a:lstStyle/>
        <a:p>
          <a:endParaRPr lang="en-US"/>
        </a:p>
      </dgm:t>
    </dgm:pt>
    <dgm:pt modelId="{96BE309C-949B-4AA5-B64D-35B92E74D08E}" type="parTrans" cxnId="{FCADD564-8C08-4D4B-AA04-26DB0D85D325}">
      <dgm:prSet/>
      <dgm:spPr/>
      <dgm:t>
        <a:bodyPr/>
        <a:lstStyle/>
        <a:p>
          <a:endParaRPr lang="en-US"/>
        </a:p>
      </dgm:t>
    </dgm:pt>
    <dgm:pt modelId="{8D2CA36F-36F1-43EA-A2FA-043D81517E74}" type="pres">
      <dgm:prSet presAssocID="{FFC5A3C8-03BF-42E5-B79C-190F0B325000}" presName="root" presStyleCnt="0">
        <dgm:presLayoutVars>
          <dgm:dir/>
          <dgm:resizeHandles val="exact"/>
        </dgm:presLayoutVars>
      </dgm:prSet>
      <dgm:spPr/>
    </dgm:pt>
    <dgm:pt modelId="{29C317D6-2932-4462-A1E1-2F4A1296CF97}" type="pres">
      <dgm:prSet presAssocID="{4AB82829-F7D1-4DDF-B0B8-FB195EF1612E}" presName="compNode" presStyleCnt="0"/>
      <dgm:spPr/>
    </dgm:pt>
    <dgm:pt modelId="{AE15BA47-4742-41B3-BC6D-01BFCB15A547}" type="pres">
      <dgm:prSet presAssocID="{4AB82829-F7D1-4DDF-B0B8-FB195EF1612E}" presName="bgRect" presStyleLbl="bgShp" presStyleIdx="0" presStyleCnt="1" custScaleY="169501" custLinFactNeighborX="-1434" custLinFactNeighborY="-363"/>
      <dgm:spPr/>
    </dgm:pt>
    <dgm:pt modelId="{B0F3126B-BBA0-485A-9869-2BC4D4564B39}" type="pres">
      <dgm:prSet presAssocID="{4AB82829-F7D1-4DDF-B0B8-FB195EF1612E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C457B32D-DC83-436B-98F3-9EE229792F1A}" type="pres">
      <dgm:prSet presAssocID="{4AB82829-F7D1-4DDF-B0B8-FB195EF1612E}" presName="spaceRect" presStyleCnt="0"/>
      <dgm:spPr/>
    </dgm:pt>
    <dgm:pt modelId="{9A457492-CEEE-4A25-BA41-A71C046230EE}" type="pres">
      <dgm:prSet presAssocID="{4AB82829-F7D1-4DDF-B0B8-FB195EF1612E}" presName="parTx" presStyleLbl="revTx" presStyleIdx="0" presStyleCnt="1" custScaleX="90285" custScaleY="162517" custLinFactNeighborX="-4577" custLinFactNeighborY="-363">
        <dgm:presLayoutVars>
          <dgm:chMax val="0"/>
          <dgm:chPref val="0"/>
        </dgm:presLayoutVars>
      </dgm:prSet>
      <dgm:spPr/>
    </dgm:pt>
  </dgm:ptLst>
  <dgm:cxnLst>
    <dgm:cxn modelId="{C4601429-BB76-4108-84EF-6E177DD0B5FB}" type="presOf" srcId="{FFC5A3C8-03BF-42E5-B79C-190F0B325000}" destId="{8D2CA36F-36F1-43EA-A2FA-043D81517E74}" srcOrd="0" destOrd="0" presId="urn:microsoft.com/office/officeart/2018/2/layout/IconVerticalSolidList"/>
    <dgm:cxn modelId="{085D5644-1F67-46D5-8F87-5ACE50B5D5C5}" type="presOf" srcId="{4AB82829-F7D1-4DDF-B0B8-FB195EF1612E}" destId="{9A457492-CEEE-4A25-BA41-A71C046230EE}" srcOrd="0" destOrd="0" presId="urn:microsoft.com/office/officeart/2018/2/layout/IconVerticalSolidList"/>
    <dgm:cxn modelId="{FCADD564-8C08-4D4B-AA04-26DB0D85D325}" srcId="{FFC5A3C8-03BF-42E5-B79C-190F0B325000}" destId="{4AB82829-F7D1-4DDF-B0B8-FB195EF1612E}" srcOrd="0" destOrd="0" parTransId="{96BE309C-949B-4AA5-B64D-35B92E74D08E}" sibTransId="{EC97266B-7162-4655-BD8D-E3BF9E3ECBB5}"/>
    <dgm:cxn modelId="{190DD11A-D8F9-4247-BEF9-A0A86C949D6A}" type="presParOf" srcId="{8D2CA36F-36F1-43EA-A2FA-043D81517E74}" destId="{29C317D6-2932-4462-A1E1-2F4A1296CF97}" srcOrd="0" destOrd="0" presId="urn:microsoft.com/office/officeart/2018/2/layout/IconVerticalSolidList"/>
    <dgm:cxn modelId="{CDDFC5D4-FA47-48A3-820E-D3EB8295D0F7}" type="presParOf" srcId="{29C317D6-2932-4462-A1E1-2F4A1296CF97}" destId="{AE15BA47-4742-41B3-BC6D-01BFCB15A547}" srcOrd="0" destOrd="0" presId="urn:microsoft.com/office/officeart/2018/2/layout/IconVerticalSolidList"/>
    <dgm:cxn modelId="{FECFA6BB-14B0-4D64-A2AE-4829045368BF}" type="presParOf" srcId="{29C317D6-2932-4462-A1E1-2F4A1296CF97}" destId="{B0F3126B-BBA0-485A-9869-2BC4D4564B39}" srcOrd="1" destOrd="0" presId="urn:microsoft.com/office/officeart/2018/2/layout/IconVerticalSolidList"/>
    <dgm:cxn modelId="{B6367800-03C3-4FEE-B267-5FEB10506A75}" type="presParOf" srcId="{29C317D6-2932-4462-A1E1-2F4A1296CF97}" destId="{C457B32D-DC83-436B-98F3-9EE229792F1A}" srcOrd="2" destOrd="0" presId="urn:microsoft.com/office/officeart/2018/2/layout/IconVerticalSolidList"/>
    <dgm:cxn modelId="{08531255-2D5B-42E0-B79D-9271E1949EAB}" type="presParOf" srcId="{29C317D6-2932-4462-A1E1-2F4A1296CF97}" destId="{9A457492-CEEE-4A25-BA41-A71C046230E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8947F2-B47B-4813-ACC0-9732EB222F48}">
      <dsp:nvSpPr>
        <dsp:cNvPr id="0" name=""/>
        <dsp:cNvSpPr/>
      </dsp:nvSpPr>
      <dsp:spPr>
        <a:xfrm>
          <a:off x="0" y="746497"/>
          <a:ext cx="10653579" cy="1378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8C4200-3EB2-40B3-AF9F-F6A4A8082580}">
      <dsp:nvSpPr>
        <dsp:cNvPr id="0" name=""/>
        <dsp:cNvSpPr/>
      </dsp:nvSpPr>
      <dsp:spPr>
        <a:xfrm>
          <a:off x="416889" y="1056580"/>
          <a:ext cx="757981" cy="7579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EE6EA8-2210-4D3E-AF84-0A9131807659}">
      <dsp:nvSpPr>
        <dsp:cNvPr id="0" name=""/>
        <dsp:cNvSpPr/>
      </dsp:nvSpPr>
      <dsp:spPr>
        <a:xfrm>
          <a:off x="1591761" y="746497"/>
          <a:ext cx="9061817" cy="13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b="1" kern="1200" dirty="0"/>
            <a:t>Standardeinstiegsseite</a:t>
          </a:r>
          <a:r>
            <a:rPr lang="de-DE" sz="2500" kern="1200" dirty="0"/>
            <a:t> </a:t>
          </a:r>
          <a:r>
            <a:rPr lang="de-DE" sz="2500" b="1" kern="1200" dirty="0"/>
            <a:t>in verschiedene Abschnitte</a:t>
          </a:r>
          <a:r>
            <a:rPr lang="de-DE" sz="2500" kern="1200" dirty="0"/>
            <a:t> unterteilt</a:t>
          </a:r>
          <a:endParaRPr lang="en-US" sz="2500" kern="1200" dirty="0"/>
        </a:p>
      </dsp:txBody>
      <dsp:txXfrm>
        <a:off x="1591761" y="746497"/>
        <a:ext cx="9061817" cy="1378148"/>
      </dsp:txXfrm>
    </dsp:sp>
    <dsp:sp modelId="{AE15BA47-4742-41B3-BC6D-01BFCB15A547}">
      <dsp:nvSpPr>
        <dsp:cNvPr id="0" name=""/>
        <dsp:cNvSpPr/>
      </dsp:nvSpPr>
      <dsp:spPr>
        <a:xfrm>
          <a:off x="0" y="2469182"/>
          <a:ext cx="10653579" cy="1378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F3126B-BBA0-485A-9869-2BC4D4564B39}">
      <dsp:nvSpPr>
        <dsp:cNvPr id="0" name=""/>
        <dsp:cNvSpPr/>
      </dsp:nvSpPr>
      <dsp:spPr>
        <a:xfrm>
          <a:off x="416889" y="2779265"/>
          <a:ext cx="757981" cy="7579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457492-CEEE-4A25-BA41-A71C046230EE}">
      <dsp:nvSpPr>
        <dsp:cNvPr id="0" name=""/>
        <dsp:cNvSpPr/>
      </dsp:nvSpPr>
      <dsp:spPr>
        <a:xfrm>
          <a:off x="1647491" y="2464179"/>
          <a:ext cx="4305269" cy="13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b="1" kern="1200" dirty="0"/>
            <a:t>Auf dieser Seite</a:t>
          </a:r>
          <a:r>
            <a:rPr lang="de-DE" sz="2500" kern="1200" dirty="0"/>
            <a:t> können Sie: </a:t>
          </a:r>
          <a:endParaRPr lang="en-US" sz="2500" kern="1200" dirty="0"/>
        </a:p>
      </dsp:txBody>
      <dsp:txXfrm>
        <a:off x="1647491" y="2464179"/>
        <a:ext cx="4305269" cy="137814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EF6009-80CE-44B2-BE02-832925BBEB72}">
      <dsp:nvSpPr>
        <dsp:cNvPr id="0" name=""/>
        <dsp:cNvSpPr/>
      </dsp:nvSpPr>
      <dsp:spPr>
        <a:xfrm>
          <a:off x="0" y="560"/>
          <a:ext cx="10653579" cy="13122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1CF249-9CF3-48FA-A6C4-33B11792E216}">
      <dsp:nvSpPr>
        <dsp:cNvPr id="0" name=""/>
        <dsp:cNvSpPr/>
      </dsp:nvSpPr>
      <dsp:spPr>
        <a:xfrm>
          <a:off x="396941" y="295806"/>
          <a:ext cx="721711" cy="7217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E5520C-6A30-41FA-BC87-5CB9F85A1459}">
      <dsp:nvSpPr>
        <dsp:cNvPr id="0" name=""/>
        <dsp:cNvSpPr/>
      </dsp:nvSpPr>
      <dsp:spPr>
        <a:xfrm>
          <a:off x="1515593" y="560"/>
          <a:ext cx="9137985" cy="1312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875" tIns="138875" rIns="138875" bIns="13887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b="1" kern="1200" noProof="0" dirty="0"/>
            <a:t>Mit dieser App </a:t>
          </a:r>
          <a:r>
            <a:rPr lang="de-DE" sz="2500" b="0" kern="1200" noProof="0" dirty="0"/>
            <a:t>können Sie </a:t>
          </a:r>
          <a:r>
            <a:rPr lang="de-DE" sz="2500" b="1" i="1" kern="1200" noProof="0" dirty="0"/>
            <a:t>Kontoauszugspositionen nachbearbeiten</a:t>
          </a:r>
          <a:r>
            <a:rPr lang="de-DE" sz="2500" b="0" kern="1200" noProof="0" dirty="0"/>
            <a:t>, </a:t>
          </a:r>
        </a:p>
      </dsp:txBody>
      <dsp:txXfrm>
        <a:off x="1515593" y="560"/>
        <a:ext cx="9137985" cy="1312201"/>
      </dsp:txXfrm>
    </dsp:sp>
    <dsp:sp modelId="{03B97F6A-6D61-4830-A747-71EE72FE41EE}">
      <dsp:nvSpPr>
        <dsp:cNvPr id="0" name=""/>
        <dsp:cNvSpPr/>
      </dsp:nvSpPr>
      <dsp:spPr>
        <a:xfrm>
          <a:off x="0" y="1640813"/>
          <a:ext cx="10653579" cy="13122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87E2F6-BE3A-4BEF-8B49-5A8648803A1D}">
      <dsp:nvSpPr>
        <dsp:cNvPr id="0" name=""/>
        <dsp:cNvSpPr/>
      </dsp:nvSpPr>
      <dsp:spPr>
        <a:xfrm>
          <a:off x="396941" y="1936058"/>
          <a:ext cx="721711" cy="7217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B2E6FD-76E9-4EA6-B8AE-D14EA81CE8DB}">
      <dsp:nvSpPr>
        <dsp:cNvPr id="0" name=""/>
        <dsp:cNvSpPr/>
      </dsp:nvSpPr>
      <dsp:spPr>
        <a:xfrm>
          <a:off x="1515593" y="1640813"/>
          <a:ext cx="9137985" cy="1312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875" tIns="138875" rIns="138875" bIns="13887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b="0" kern="1200" noProof="0" dirty="0"/>
            <a:t>die </a:t>
          </a:r>
          <a:r>
            <a:rPr lang="de-DE" sz="2500" b="1" kern="1200" noProof="0" dirty="0"/>
            <a:t>nicht automatisch verarbeitet </a:t>
          </a:r>
          <a:r>
            <a:rPr lang="de-DE" sz="2500" b="0" kern="1200" noProof="0" dirty="0"/>
            <a:t>wurden, </a:t>
          </a:r>
          <a:endParaRPr lang="de-DE" sz="2500" kern="1200" noProof="0" dirty="0"/>
        </a:p>
      </dsp:txBody>
      <dsp:txXfrm>
        <a:off x="1515593" y="1640813"/>
        <a:ext cx="9137985" cy="1312201"/>
      </dsp:txXfrm>
    </dsp:sp>
    <dsp:sp modelId="{EC2B0EDD-D992-4086-9868-8CEA9E63412B}">
      <dsp:nvSpPr>
        <dsp:cNvPr id="0" name=""/>
        <dsp:cNvSpPr/>
      </dsp:nvSpPr>
      <dsp:spPr>
        <a:xfrm>
          <a:off x="0" y="3281065"/>
          <a:ext cx="10653579" cy="13122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71D8F6-7553-486A-8566-261265164962}">
      <dsp:nvSpPr>
        <dsp:cNvPr id="0" name=""/>
        <dsp:cNvSpPr/>
      </dsp:nvSpPr>
      <dsp:spPr>
        <a:xfrm>
          <a:off x="396941" y="3576310"/>
          <a:ext cx="721711" cy="7217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FA6544-BF49-4791-B269-4E31CDF0B90C}">
      <dsp:nvSpPr>
        <dsp:cNvPr id="0" name=""/>
        <dsp:cNvSpPr/>
      </dsp:nvSpPr>
      <dsp:spPr>
        <a:xfrm>
          <a:off x="1515593" y="3281065"/>
          <a:ext cx="9137985" cy="1312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875" tIns="138875" rIns="138875" bIns="13887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b="0" kern="1200" noProof="0" dirty="0"/>
            <a:t>die das System </a:t>
          </a:r>
          <a:r>
            <a:rPr lang="de-DE" sz="2500" b="1" kern="1200" noProof="0" dirty="0"/>
            <a:t>nicht automatisch buchen und ausgleichen</a:t>
          </a:r>
          <a:r>
            <a:rPr lang="de-DE" sz="2500" b="0" kern="1200" noProof="0" dirty="0"/>
            <a:t> kann.</a:t>
          </a:r>
          <a:endParaRPr lang="de-DE" sz="2500" kern="1200" noProof="0" dirty="0"/>
        </a:p>
      </dsp:txBody>
      <dsp:txXfrm>
        <a:off x="1515593" y="3281065"/>
        <a:ext cx="9137985" cy="1312201"/>
      </dsp:txXfrm>
    </dsp:sp>
  </dsp:spTree>
</dsp:drawing>
</file>

<file path=ppt/diagrams/drawing10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15BA47-4742-41B3-BC6D-01BFCB15A547}">
      <dsp:nvSpPr>
        <dsp:cNvPr id="0" name=""/>
        <dsp:cNvSpPr/>
      </dsp:nvSpPr>
      <dsp:spPr>
        <a:xfrm>
          <a:off x="0" y="1123923"/>
          <a:ext cx="10653579" cy="23359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F3126B-BBA0-485A-9869-2BC4D4564B39}">
      <dsp:nvSpPr>
        <dsp:cNvPr id="0" name=""/>
        <dsp:cNvSpPr/>
      </dsp:nvSpPr>
      <dsp:spPr>
        <a:xfrm>
          <a:off x="416889" y="1917923"/>
          <a:ext cx="757981" cy="7579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457492-CEEE-4A25-BA41-A71C046230EE}">
      <dsp:nvSpPr>
        <dsp:cNvPr id="0" name=""/>
        <dsp:cNvSpPr/>
      </dsp:nvSpPr>
      <dsp:spPr>
        <a:xfrm>
          <a:off x="1617179" y="1172048"/>
          <a:ext cx="8181462" cy="2239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Die </a:t>
          </a:r>
          <a:r>
            <a:rPr lang="de-DE" sz="2300" b="1" i="1" kern="1200" dirty="0"/>
            <a:t>xSuite Incoming Invoice Ledger</a:t>
          </a:r>
          <a:r>
            <a:rPr lang="de-DE" sz="2300" kern="1200" dirty="0"/>
            <a:t> ist eine Softwarelösung, die speziell </a:t>
          </a:r>
          <a:r>
            <a:rPr lang="de-DE" sz="2300" b="1" kern="1200" dirty="0"/>
            <a:t>für die Verarbeitung von Eingangsrechnungen</a:t>
          </a:r>
          <a:r>
            <a:rPr lang="de-DE" sz="2300" kern="1200" dirty="0"/>
            <a:t> in SAP entwickelt wurde. </a:t>
          </a:r>
          <a:endParaRPr lang="en-US" sz="2300" kern="1200" dirty="0"/>
        </a:p>
      </dsp:txBody>
      <dsp:txXfrm>
        <a:off x="1617179" y="1172048"/>
        <a:ext cx="8181462" cy="2239725"/>
      </dsp:txXfrm>
    </dsp:sp>
  </dsp:spTree>
</dsp:drawing>
</file>

<file path=ppt/diagrams/drawing10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15BA47-4742-41B3-BC6D-01BFCB15A547}">
      <dsp:nvSpPr>
        <dsp:cNvPr id="0" name=""/>
        <dsp:cNvSpPr/>
      </dsp:nvSpPr>
      <dsp:spPr>
        <a:xfrm>
          <a:off x="0" y="1123923"/>
          <a:ext cx="10653579" cy="23359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F3126B-BBA0-485A-9869-2BC4D4564B39}">
      <dsp:nvSpPr>
        <dsp:cNvPr id="0" name=""/>
        <dsp:cNvSpPr/>
      </dsp:nvSpPr>
      <dsp:spPr>
        <a:xfrm>
          <a:off x="416889" y="1917923"/>
          <a:ext cx="757981" cy="7579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457492-CEEE-4A25-BA41-A71C046230EE}">
      <dsp:nvSpPr>
        <dsp:cNvPr id="0" name=""/>
        <dsp:cNvSpPr/>
      </dsp:nvSpPr>
      <dsp:spPr>
        <a:xfrm>
          <a:off x="1617179" y="1172048"/>
          <a:ext cx="8181462" cy="2239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i="1" kern="1200" dirty="0"/>
            <a:t>Substitute Maintenance</a:t>
          </a:r>
          <a:r>
            <a:rPr lang="de-DE" sz="2300" kern="1200" dirty="0"/>
            <a:t> bezieht sich auf </a:t>
          </a:r>
          <a:r>
            <a:rPr lang="de-DE" sz="2300" b="1" kern="1200" dirty="0"/>
            <a:t>die Pflege von Substitutionsregeln</a:t>
          </a:r>
          <a:r>
            <a:rPr lang="de-DE" sz="2300" kern="1200" dirty="0"/>
            <a:t> oder -</a:t>
          </a:r>
          <a:r>
            <a:rPr lang="de-DE" sz="2300" b="1" kern="1200" dirty="0"/>
            <a:t>einstellungen innerhalb der Kreditorenbuchhaltung</a:t>
          </a:r>
          <a:r>
            <a:rPr lang="de-DE" sz="2300" kern="1200" dirty="0"/>
            <a:t>. </a:t>
          </a:r>
          <a:endParaRPr lang="en-US" sz="2300" kern="1200" dirty="0"/>
        </a:p>
      </dsp:txBody>
      <dsp:txXfrm>
        <a:off x="1617179" y="1172048"/>
        <a:ext cx="8181462" cy="2239725"/>
      </dsp:txXfrm>
    </dsp:sp>
  </dsp:spTree>
</dsp:drawing>
</file>

<file path=ppt/diagrams/drawing10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15BA47-4742-41B3-BC6D-01BFCB15A547}">
      <dsp:nvSpPr>
        <dsp:cNvPr id="0" name=""/>
        <dsp:cNvSpPr/>
      </dsp:nvSpPr>
      <dsp:spPr>
        <a:xfrm>
          <a:off x="0" y="1123923"/>
          <a:ext cx="10653579" cy="23359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F3126B-BBA0-485A-9869-2BC4D4564B39}">
      <dsp:nvSpPr>
        <dsp:cNvPr id="0" name=""/>
        <dsp:cNvSpPr/>
      </dsp:nvSpPr>
      <dsp:spPr>
        <a:xfrm>
          <a:off x="416889" y="1917923"/>
          <a:ext cx="757981" cy="7579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457492-CEEE-4A25-BA41-A71C046230EE}">
      <dsp:nvSpPr>
        <dsp:cNvPr id="0" name=""/>
        <dsp:cNvSpPr/>
      </dsp:nvSpPr>
      <dsp:spPr>
        <a:xfrm>
          <a:off x="1617179" y="1172048"/>
          <a:ext cx="8181462" cy="2239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Der </a:t>
          </a:r>
          <a:r>
            <a:rPr lang="de-DE" sz="2300" b="1" i="1" kern="1200" dirty="0"/>
            <a:t>Archive Link Monitor</a:t>
          </a:r>
          <a:r>
            <a:rPr lang="de-DE" sz="2300" kern="1200" dirty="0"/>
            <a:t> ist ein Werkzeug </a:t>
          </a:r>
          <a:r>
            <a:rPr lang="de-DE" sz="2300" b="1" kern="1200" dirty="0"/>
            <a:t>zur Überwachung der Ablage von Dokumenten</a:t>
          </a:r>
          <a:r>
            <a:rPr lang="de-DE" sz="2300" kern="1200" dirty="0"/>
            <a:t>, die mit der Kreditorenbuchhaltung verknüpft sind, im SAP-System. </a:t>
          </a:r>
          <a:endParaRPr lang="en-US" sz="2300" kern="1200" dirty="0"/>
        </a:p>
      </dsp:txBody>
      <dsp:txXfrm>
        <a:off x="1617179" y="1172048"/>
        <a:ext cx="8181462" cy="2239725"/>
      </dsp:txXfrm>
    </dsp:sp>
  </dsp:spTree>
</dsp:drawing>
</file>

<file path=ppt/diagrams/drawing10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8947F2-B47B-4813-ACC0-9732EB222F48}">
      <dsp:nvSpPr>
        <dsp:cNvPr id="0" name=""/>
        <dsp:cNvSpPr/>
      </dsp:nvSpPr>
      <dsp:spPr>
        <a:xfrm>
          <a:off x="0" y="165235"/>
          <a:ext cx="10653579" cy="1378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8C4200-3EB2-40B3-AF9F-F6A4A8082580}">
      <dsp:nvSpPr>
        <dsp:cNvPr id="0" name=""/>
        <dsp:cNvSpPr/>
      </dsp:nvSpPr>
      <dsp:spPr>
        <a:xfrm>
          <a:off x="416889" y="475318"/>
          <a:ext cx="757981" cy="7579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EE6EA8-2210-4D3E-AF84-0A9131807659}">
      <dsp:nvSpPr>
        <dsp:cNvPr id="0" name=""/>
        <dsp:cNvSpPr/>
      </dsp:nvSpPr>
      <dsp:spPr>
        <a:xfrm>
          <a:off x="1591761" y="165235"/>
          <a:ext cx="9061817" cy="13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In SAP HANA, </a:t>
          </a:r>
          <a:r>
            <a:rPr lang="de-DE" sz="2300" b="1" i="1" kern="1200" dirty="0"/>
            <a:t>unkritische Grundberechtigungen</a:t>
          </a:r>
          <a:r>
            <a:rPr lang="de-DE" sz="2300" kern="1200" dirty="0"/>
            <a:t> beziehen sich auf </a:t>
          </a:r>
          <a:r>
            <a:rPr lang="de-DE" sz="2300" b="1" kern="1200" dirty="0"/>
            <a:t>Berechtigungen</a:t>
          </a:r>
          <a:r>
            <a:rPr lang="de-DE" sz="2300" kern="1200" dirty="0"/>
            <a:t>, die für den Betrieb des Systems </a:t>
          </a:r>
          <a:r>
            <a:rPr lang="de-DE" sz="2300" b="1" kern="1200" dirty="0"/>
            <a:t>notwendig</a:t>
          </a:r>
          <a:r>
            <a:rPr lang="de-DE" sz="2300" kern="1200" dirty="0"/>
            <a:t> sind, aber </a:t>
          </a:r>
          <a:r>
            <a:rPr lang="de-DE" sz="2300" b="1" kern="1200" dirty="0"/>
            <a:t>keine potenziellen Sicherheitsrisiken</a:t>
          </a:r>
          <a:r>
            <a:rPr lang="de-DE" sz="2300" kern="1200" dirty="0"/>
            <a:t> darstellen. </a:t>
          </a:r>
          <a:endParaRPr lang="en-US" sz="2300" kern="1200" dirty="0"/>
        </a:p>
      </dsp:txBody>
      <dsp:txXfrm>
        <a:off x="1591761" y="165235"/>
        <a:ext cx="9061817" cy="1378148"/>
      </dsp:txXfrm>
    </dsp:sp>
    <dsp:sp modelId="{AE15BA47-4742-41B3-BC6D-01BFCB15A547}">
      <dsp:nvSpPr>
        <dsp:cNvPr id="0" name=""/>
        <dsp:cNvSpPr/>
      </dsp:nvSpPr>
      <dsp:spPr>
        <a:xfrm>
          <a:off x="0" y="1887920"/>
          <a:ext cx="10653579" cy="254067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F3126B-BBA0-485A-9869-2BC4D4564B39}">
      <dsp:nvSpPr>
        <dsp:cNvPr id="0" name=""/>
        <dsp:cNvSpPr/>
      </dsp:nvSpPr>
      <dsp:spPr>
        <a:xfrm>
          <a:off x="416889" y="2779265"/>
          <a:ext cx="757981" cy="7579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457492-CEEE-4A25-BA41-A71C046230EE}">
      <dsp:nvSpPr>
        <dsp:cNvPr id="0" name=""/>
        <dsp:cNvSpPr/>
      </dsp:nvSpPr>
      <dsp:spPr>
        <a:xfrm>
          <a:off x="1683874" y="2114309"/>
          <a:ext cx="4168526" cy="13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Diese Berechtigungen werden: </a:t>
          </a:r>
          <a:endParaRPr lang="en-US" sz="2300" kern="1200" dirty="0"/>
        </a:p>
      </dsp:txBody>
      <dsp:txXfrm>
        <a:off x="1683874" y="2114309"/>
        <a:ext cx="4168526" cy="1378148"/>
      </dsp:txXfrm>
    </dsp:sp>
  </dsp:spTree>
</dsp:drawing>
</file>

<file path=ppt/diagrams/drawing10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91D25B-C90D-42CA-BD9C-25004715FD68}">
      <dsp:nvSpPr>
        <dsp:cNvPr id="0" name=""/>
        <dsp:cNvSpPr/>
      </dsp:nvSpPr>
      <dsp:spPr>
        <a:xfrm>
          <a:off x="0" y="746497"/>
          <a:ext cx="10653579" cy="1378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7E1B69-3616-40FF-8AB2-3DBD84FC16B7}">
      <dsp:nvSpPr>
        <dsp:cNvPr id="0" name=""/>
        <dsp:cNvSpPr/>
      </dsp:nvSpPr>
      <dsp:spPr>
        <a:xfrm>
          <a:off x="416889" y="1056580"/>
          <a:ext cx="757981" cy="7579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89502A-BDD7-4537-A2DD-F9818EC7F0D6}">
      <dsp:nvSpPr>
        <dsp:cNvPr id="0" name=""/>
        <dsp:cNvSpPr/>
      </dsp:nvSpPr>
      <dsp:spPr>
        <a:xfrm>
          <a:off x="1591761" y="746497"/>
          <a:ext cx="9061817" cy="13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Das </a:t>
          </a:r>
          <a:r>
            <a:rPr lang="de-DE" sz="2300" b="1" i="1" kern="1200" dirty="0"/>
            <a:t>Anwendungsprotokoll</a:t>
          </a:r>
          <a:r>
            <a:rPr lang="de-DE" sz="2300" kern="1200" dirty="0"/>
            <a:t> in SAP HANA ist ein Protokoll, das von Anwendungen verwendet wird, um </a:t>
          </a:r>
          <a:r>
            <a:rPr lang="de-DE" sz="2300" b="1" kern="1200" dirty="0"/>
            <a:t>wichtige Ereignisse</a:t>
          </a:r>
          <a:r>
            <a:rPr lang="de-DE" sz="2300" kern="1200" dirty="0"/>
            <a:t>, </a:t>
          </a:r>
          <a:r>
            <a:rPr lang="de-DE" sz="2300" b="1" kern="1200" dirty="0"/>
            <a:t>Warnungen</a:t>
          </a:r>
          <a:r>
            <a:rPr lang="de-DE" sz="2300" kern="1200" dirty="0"/>
            <a:t> und </a:t>
          </a:r>
          <a:r>
            <a:rPr lang="de-DE" sz="2300" b="1" kern="1200" dirty="0"/>
            <a:t>Fehler</a:t>
          </a:r>
          <a:r>
            <a:rPr lang="de-DE" sz="2300" kern="1200" dirty="0"/>
            <a:t> während der Ausführung </a:t>
          </a:r>
          <a:r>
            <a:rPr lang="de-DE" sz="2300" b="1" kern="1200" dirty="0"/>
            <a:t>aufzuzeichnen</a:t>
          </a:r>
          <a:r>
            <a:rPr lang="de-DE" sz="2300" kern="1200" dirty="0"/>
            <a:t>. </a:t>
          </a:r>
          <a:endParaRPr lang="en-US" sz="2300" kern="1200" dirty="0"/>
        </a:p>
      </dsp:txBody>
      <dsp:txXfrm>
        <a:off x="1591761" y="746497"/>
        <a:ext cx="9061817" cy="1378148"/>
      </dsp:txXfrm>
    </dsp:sp>
    <dsp:sp modelId="{41C84BB5-498E-4CED-BCC3-3939B3454773}">
      <dsp:nvSpPr>
        <dsp:cNvPr id="0" name=""/>
        <dsp:cNvSpPr/>
      </dsp:nvSpPr>
      <dsp:spPr>
        <a:xfrm>
          <a:off x="0" y="2469182"/>
          <a:ext cx="10653579" cy="1378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11CBA4-2B6E-479E-8C1D-327D63D98122}">
      <dsp:nvSpPr>
        <dsp:cNvPr id="0" name=""/>
        <dsp:cNvSpPr/>
      </dsp:nvSpPr>
      <dsp:spPr>
        <a:xfrm>
          <a:off x="416889" y="2779265"/>
          <a:ext cx="757981" cy="7579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1B27FD-EAE4-4408-9E32-0CBA52FDE782}">
      <dsp:nvSpPr>
        <dsp:cNvPr id="0" name=""/>
        <dsp:cNvSpPr/>
      </dsp:nvSpPr>
      <dsp:spPr>
        <a:xfrm>
          <a:off x="1591761" y="2469182"/>
          <a:ext cx="9061817" cy="13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Es ähnelt dem Systemprotokoll, ist aber </a:t>
          </a:r>
          <a:r>
            <a:rPr lang="de-DE" sz="2300" b="1" kern="1200" dirty="0"/>
            <a:t>spezifischer für die Anwendung</a:t>
          </a:r>
          <a:r>
            <a:rPr lang="de-DE" sz="2300" kern="1200" dirty="0"/>
            <a:t> und kann </a:t>
          </a:r>
          <a:r>
            <a:rPr lang="de-DE" sz="2300" b="1" kern="1200" dirty="0"/>
            <a:t>für das anwendungsspezifische</a:t>
          </a:r>
          <a:r>
            <a:rPr lang="de-DE" sz="2300" kern="1200" dirty="0"/>
            <a:t> Monitoring genutzt werden. </a:t>
          </a:r>
          <a:endParaRPr lang="en-US" sz="2300" kern="1200" dirty="0"/>
        </a:p>
      </dsp:txBody>
      <dsp:txXfrm>
        <a:off x="1591761" y="2469182"/>
        <a:ext cx="9061817" cy="1378148"/>
      </dsp:txXfrm>
    </dsp:sp>
  </dsp:spTree>
</dsp:drawing>
</file>

<file path=ppt/diagrams/drawing10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91D25B-C90D-42CA-BD9C-25004715FD68}">
      <dsp:nvSpPr>
        <dsp:cNvPr id="0" name=""/>
        <dsp:cNvSpPr/>
      </dsp:nvSpPr>
      <dsp:spPr>
        <a:xfrm>
          <a:off x="0" y="1172048"/>
          <a:ext cx="10653579" cy="224973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7E1B69-3616-40FF-8AB2-3DBD84FC16B7}">
      <dsp:nvSpPr>
        <dsp:cNvPr id="0" name=""/>
        <dsp:cNvSpPr/>
      </dsp:nvSpPr>
      <dsp:spPr>
        <a:xfrm>
          <a:off x="416889" y="1917923"/>
          <a:ext cx="757981" cy="7579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89502A-BDD7-4537-A2DD-F9818EC7F0D6}">
      <dsp:nvSpPr>
        <dsp:cNvPr id="0" name=""/>
        <dsp:cNvSpPr/>
      </dsp:nvSpPr>
      <dsp:spPr>
        <a:xfrm>
          <a:off x="1591761" y="1123923"/>
          <a:ext cx="9061817" cy="2345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In SAP HANA, </a:t>
          </a:r>
          <a:r>
            <a:rPr lang="de-DE" sz="2300" b="1" i="1" kern="1200" dirty="0"/>
            <a:t>Anzeigen eigene Jobs</a:t>
          </a:r>
          <a:r>
            <a:rPr lang="de-DE" sz="2300" kern="1200" dirty="0"/>
            <a:t> bezieht sich auf die Möglichkeit, die </a:t>
          </a:r>
          <a:r>
            <a:rPr lang="de-DE" sz="2300" b="1" kern="1200" dirty="0"/>
            <a:t>Berechtigungen zu überprüfen</a:t>
          </a:r>
          <a:r>
            <a:rPr lang="de-DE" sz="2300" kern="1200" dirty="0"/>
            <a:t>, die für Benutzerkonten und deren zugeordnete Jobs (wie z.B. geplante Aufgaben) definiert sind. </a:t>
          </a:r>
          <a:endParaRPr lang="en-US" sz="2300" kern="1200" dirty="0"/>
        </a:p>
      </dsp:txBody>
      <dsp:txXfrm>
        <a:off x="1591761" y="1123923"/>
        <a:ext cx="9061817" cy="2345980"/>
      </dsp:txXfrm>
    </dsp:sp>
  </dsp:spTree>
</dsp:drawing>
</file>

<file path=ppt/diagrams/drawing10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91D25B-C90D-42CA-BD9C-25004715FD68}">
      <dsp:nvSpPr>
        <dsp:cNvPr id="0" name=""/>
        <dsp:cNvSpPr/>
      </dsp:nvSpPr>
      <dsp:spPr>
        <a:xfrm>
          <a:off x="0" y="915375"/>
          <a:ext cx="10653579" cy="276307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7E1B69-3616-40FF-8AB2-3DBD84FC16B7}">
      <dsp:nvSpPr>
        <dsp:cNvPr id="0" name=""/>
        <dsp:cNvSpPr/>
      </dsp:nvSpPr>
      <dsp:spPr>
        <a:xfrm>
          <a:off x="416889" y="1917923"/>
          <a:ext cx="757981" cy="7579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89502A-BDD7-4537-A2DD-F9818EC7F0D6}">
      <dsp:nvSpPr>
        <dsp:cNvPr id="0" name=""/>
        <dsp:cNvSpPr/>
      </dsp:nvSpPr>
      <dsp:spPr>
        <a:xfrm>
          <a:off x="1591761" y="1139965"/>
          <a:ext cx="9061817" cy="2313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In SAP, </a:t>
          </a:r>
          <a:r>
            <a:rPr lang="de-DE" sz="2300" b="1" i="1" kern="1200" dirty="0"/>
            <a:t>Anzeigen von Spool-Aufträgen</a:t>
          </a:r>
          <a:r>
            <a:rPr lang="de-DE" sz="2300" kern="1200" dirty="0"/>
            <a:t> bezieht sich auf die </a:t>
          </a:r>
          <a:r>
            <a:rPr lang="de-DE" sz="2300" b="1" kern="1200" dirty="0"/>
            <a:t>Berechtigungen</a:t>
          </a:r>
          <a:r>
            <a:rPr lang="de-DE" sz="2300" kern="1200" dirty="0"/>
            <a:t>, die erforderlich sind, </a:t>
          </a:r>
          <a:r>
            <a:rPr lang="de-DE" sz="2300" b="1" kern="1200" dirty="0"/>
            <a:t>um Spool-Aufträge in der Ausgabesteuerung</a:t>
          </a:r>
          <a:r>
            <a:rPr lang="de-DE" sz="2300" kern="1200" dirty="0"/>
            <a:t> (Transaktion SP01) </a:t>
          </a:r>
          <a:r>
            <a:rPr lang="de-DE" sz="2300" b="1" kern="1200" dirty="0"/>
            <a:t>einzusehen</a:t>
          </a:r>
          <a:r>
            <a:rPr lang="de-DE" sz="2300" kern="1200" dirty="0"/>
            <a:t> und zu </a:t>
          </a:r>
          <a:r>
            <a:rPr lang="de-DE" sz="2300" b="1" kern="1200" dirty="0"/>
            <a:t>verwalten</a:t>
          </a:r>
          <a:r>
            <a:rPr lang="de-DE" sz="2300" kern="1200" dirty="0"/>
            <a:t>, </a:t>
          </a:r>
          <a:r>
            <a:rPr lang="de-DE" sz="2300" b="1" kern="1200" dirty="0"/>
            <a:t>ohne</a:t>
          </a:r>
          <a:r>
            <a:rPr lang="de-DE" sz="2300" kern="1200" dirty="0"/>
            <a:t> dass dabei </a:t>
          </a:r>
          <a:r>
            <a:rPr lang="de-DE" sz="2300" b="1" kern="1200" dirty="0"/>
            <a:t>sensible Daten</a:t>
          </a:r>
          <a:r>
            <a:rPr lang="de-DE" sz="2300" kern="1200" dirty="0"/>
            <a:t> oder Funktionen betroffen sind. </a:t>
          </a:r>
          <a:endParaRPr lang="en-US" sz="2300" kern="1200" dirty="0"/>
        </a:p>
      </dsp:txBody>
      <dsp:txXfrm>
        <a:off x="1591761" y="1139965"/>
        <a:ext cx="9061817" cy="2313897"/>
      </dsp:txXfrm>
    </dsp:sp>
  </dsp:spTree>
</dsp:drawing>
</file>

<file path=ppt/diagrams/drawing10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91D25B-C90D-42CA-BD9C-25004715FD68}">
      <dsp:nvSpPr>
        <dsp:cNvPr id="0" name=""/>
        <dsp:cNvSpPr/>
      </dsp:nvSpPr>
      <dsp:spPr>
        <a:xfrm>
          <a:off x="0" y="1557055"/>
          <a:ext cx="10653579" cy="147971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7E1B69-3616-40FF-8AB2-3DBD84FC16B7}">
      <dsp:nvSpPr>
        <dsp:cNvPr id="0" name=""/>
        <dsp:cNvSpPr/>
      </dsp:nvSpPr>
      <dsp:spPr>
        <a:xfrm>
          <a:off x="416889" y="1917923"/>
          <a:ext cx="757981" cy="7579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89502A-BDD7-4537-A2DD-F9818EC7F0D6}">
      <dsp:nvSpPr>
        <dsp:cNvPr id="0" name=""/>
        <dsp:cNvSpPr/>
      </dsp:nvSpPr>
      <dsp:spPr>
        <a:xfrm>
          <a:off x="1591761" y="1139965"/>
          <a:ext cx="9061817" cy="2313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In der </a:t>
          </a:r>
          <a:r>
            <a:rPr lang="de-DE" sz="2500" b="1" i="1" kern="1200" dirty="0"/>
            <a:t>Ausgabesteuerung</a:t>
          </a:r>
          <a:r>
            <a:rPr lang="de-DE" sz="2500" kern="1200" dirty="0"/>
            <a:t> kann </a:t>
          </a:r>
          <a:r>
            <a:rPr lang="de-DE" sz="2500" b="1" kern="1200" dirty="0"/>
            <a:t>jeder Benutzer</a:t>
          </a:r>
          <a:r>
            <a:rPr lang="de-DE" sz="2500" kern="1200" dirty="0"/>
            <a:t> seine eigenen </a:t>
          </a:r>
          <a:r>
            <a:rPr lang="de-DE" sz="2500" b="1" kern="1200" dirty="0"/>
            <a:t>Spool- und Ausgabeaufträge</a:t>
          </a:r>
          <a:r>
            <a:rPr lang="de-DE" sz="2500" kern="1200" dirty="0"/>
            <a:t> </a:t>
          </a:r>
          <a:r>
            <a:rPr lang="de-DE" sz="2500" b="1" kern="1200" dirty="0"/>
            <a:t>verwalten</a:t>
          </a:r>
          <a:r>
            <a:rPr lang="de-DE" sz="2500" kern="1200" dirty="0"/>
            <a:t>. </a:t>
          </a:r>
          <a:endParaRPr lang="en-US" sz="2500" kern="1200" dirty="0"/>
        </a:p>
      </dsp:txBody>
      <dsp:txXfrm>
        <a:off x="1591761" y="1139965"/>
        <a:ext cx="9061817" cy="2313897"/>
      </dsp:txXfrm>
    </dsp:sp>
  </dsp:spTree>
</dsp:drawing>
</file>

<file path=ppt/diagrams/drawing10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91D25B-C90D-42CA-BD9C-25004715FD68}">
      <dsp:nvSpPr>
        <dsp:cNvPr id="0" name=""/>
        <dsp:cNvSpPr/>
      </dsp:nvSpPr>
      <dsp:spPr>
        <a:xfrm>
          <a:off x="0" y="15461"/>
          <a:ext cx="10653579" cy="217240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7E1B69-3616-40FF-8AB2-3DBD84FC16B7}">
      <dsp:nvSpPr>
        <dsp:cNvPr id="0" name=""/>
        <dsp:cNvSpPr/>
      </dsp:nvSpPr>
      <dsp:spPr>
        <a:xfrm>
          <a:off x="380956" y="755341"/>
          <a:ext cx="692648" cy="6926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89502A-BDD7-4537-A2DD-F9818EC7F0D6}">
      <dsp:nvSpPr>
        <dsp:cNvPr id="0" name=""/>
        <dsp:cNvSpPr/>
      </dsp:nvSpPr>
      <dsp:spPr>
        <a:xfrm>
          <a:off x="1454561" y="802"/>
          <a:ext cx="9199017" cy="22017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282" tIns="133282" rIns="133282" bIns="13328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Die </a:t>
          </a:r>
          <a:r>
            <a:rPr lang="de-DE" sz="1900" b="1" i="1" kern="1200" dirty="0"/>
            <a:t>Auswertung der Berechtigungsprüfung</a:t>
          </a:r>
          <a:r>
            <a:rPr lang="de-DE" sz="1900" kern="1200" dirty="0"/>
            <a:t> in SAP HANA bezieht sich auf die </a:t>
          </a:r>
          <a:r>
            <a:rPr lang="de-DE" sz="1900" b="1" kern="1200" dirty="0"/>
            <a:t>Analyse</a:t>
          </a:r>
          <a:r>
            <a:rPr lang="de-DE" sz="1900" kern="1200" dirty="0"/>
            <a:t> und </a:t>
          </a:r>
          <a:r>
            <a:rPr lang="de-DE" sz="1900" b="1" kern="1200" dirty="0"/>
            <a:t>Überprüfung</a:t>
          </a:r>
          <a:r>
            <a:rPr lang="de-DE" sz="1900" kern="1200" dirty="0"/>
            <a:t> </a:t>
          </a:r>
          <a:r>
            <a:rPr lang="de-DE" sz="1900" b="1" kern="1200" dirty="0"/>
            <a:t>der Berechtigungen</a:t>
          </a:r>
          <a:r>
            <a:rPr lang="de-DE" sz="1900" kern="1200" dirty="0"/>
            <a:t>, die einem Benutzer für den Zugriff auf bestimmte Ressourcen und Funktionen im SAP HANA System zugewiesen sind. </a:t>
          </a:r>
          <a:endParaRPr lang="en-US" sz="1900" kern="1200" dirty="0"/>
        </a:p>
      </dsp:txBody>
      <dsp:txXfrm>
        <a:off x="1454561" y="802"/>
        <a:ext cx="9199017" cy="2201726"/>
      </dsp:txXfrm>
    </dsp:sp>
    <dsp:sp modelId="{41C84BB5-498E-4CED-BCC3-3939B3454773}">
      <dsp:nvSpPr>
        <dsp:cNvPr id="0" name=""/>
        <dsp:cNvSpPr/>
      </dsp:nvSpPr>
      <dsp:spPr>
        <a:xfrm>
          <a:off x="0" y="2551384"/>
          <a:ext cx="10653579" cy="221136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11CBA4-2B6E-479E-8C1D-327D63D98122}">
      <dsp:nvSpPr>
        <dsp:cNvPr id="0" name=""/>
        <dsp:cNvSpPr/>
      </dsp:nvSpPr>
      <dsp:spPr>
        <a:xfrm>
          <a:off x="380956" y="3310740"/>
          <a:ext cx="692648" cy="6926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1B27FD-EAE4-4408-9E32-0CBA52FDE782}">
      <dsp:nvSpPr>
        <dsp:cNvPr id="0" name=""/>
        <dsp:cNvSpPr/>
      </dsp:nvSpPr>
      <dsp:spPr>
        <a:xfrm>
          <a:off x="1454561" y="2517369"/>
          <a:ext cx="9199017" cy="22793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282" tIns="133282" rIns="133282" bIns="13328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1" kern="1200" dirty="0"/>
            <a:t>Diese Analyse hilft</a:t>
          </a:r>
          <a:r>
            <a:rPr lang="de-DE" sz="1900" kern="1200" dirty="0"/>
            <a:t> dabei, </a:t>
          </a:r>
          <a:r>
            <a:rPr lang="de-DE" sz="1900" b="1" kern="1200" dirty="0"/>
            <a:t>sicherzustellen</a:t>
          </a:r>
          <a:r>
            <a:rPr lang="de-DE" sz="1900" kern="1200" dirty="0"/>
            <a:t>, dass </a:t>
          </a:r>
          <a:r>
            <a:rPr lang="de-DE" sz="1900" b="1" kern="1200" dirty="0"/>
            <a:t>Benutzer nur auf die Daten und Funktionen zugreifen</a:t>
          </a:r>
          <a:r>
            <a:rPr lang="de-DE" sz="1900" kern="1200" dirty="0"/>
            <a:t> können, </a:t>
          </a:r>
          <a:r>
            <a:rPr lang="de-DE" sz="1900" b="1" kern="1200" dirty="0"/>
            <a:t>für die sie autorisiert</a:t>
          </a:r>
          <a:r>
            <a:rPr lang="de-DE" sz="1900" kern="1200" dirty="0"/>
            <a:t> sind, und dass das </a:t>
          </a:r>
          <a:r>
            <a:rPr lang="de-DE" sz="1900" b="1" kern="1200" dirty="0"/>
            <a:t>Berechtigungskonzept korrekt</a:t>
          </a:r>
          <a:r>
            <a:rPr lang="de-DE" sz="1900" kern="1200" dirty="0"/>
            <a:t> implementiert ist.</a:t>
          </a:r>
          <a:endParaRPr lang="en-US" sz="1900" kern="1200" dirty="0"/>
        </a:p>
      </dsp:txBody>
      <dsp:txXfrm>
        <a:off x="1454561" y="2517369"/>
        <a:ext cx="9199017" cy="2279391"/>
      </dsp:txXfrm>
    </dsp:sp>
  </dsp:spTree>
</dsp:drawing>
</file>

<file path=ppt/diagrams/drawing10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91D25B-C90D-42CA-BD9C-25004715FD68}">
      <dsp:nvSpPr>
        <dsp:cNvPr id="0" name=""/>
        <dsp:cNvSpPr/>
      </dsp:nvSpPr>
      <dsp:spPr>
        <a:xfrm>
          <a:off x="0" y="819118"/>
          <a:ext cx="10653579" cy="295559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7E1B69-3616-40FF-8AB2-3DBD84FC16B7}">
      <dsp:nvSpPr>
        <dsp:cNvPr id="0" name=""/>
        <dsp:cNvSpPr/>
      </dsp:nvSpPr>
      <dsp:spPr>
        <a:xfrm>
          <a:off x="416889" y="1917923"/>
          <a:ext cx="757981" cy="7579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89502A-BDD7-4537-A2DD-F9818EC7F0D6}">
      <dsp:nvSpPr>
        <dsp:cNvPr id="0" name=""/>
        <dsp:cNvSpPr/>
      </dsp:nvSpPr>
      <dsp:spPr>
        <a:xfrm>
          <a:off x="1591761" y="835167"/>
          <a:ext cx="9061817" cy="2923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Es handelt sich um </a:t>
          </a:r>
          <a:r>
            <a:rPr lang="de-DE" sz="2300" b="1" kern="1200" dirty="0"/>
            <a:t>Berechtigungen</a:t>
          </a:r>
          <a:r>
            <a:rPr lang="de-DE" sz="2300" kern="1200" dirty="0"/>
            <a:t>, die </a:t>
          </a:r>
          <a:r>
            <a:rPr lang="de-DE" sz="2300" b="1" kern="1200" dirty="0"/>
            <a:t>für die reine Überwachung von Prozessen</a:t>
          </a:r>
          <a:r>
            <a:rPr lang="de-DE" sz="2300" kern="1200" dirty="0"/>
            <a:t> benötigt werden, </a:t>
          </a:r>
          <a:r>
            <a:rPr lang="de-DE" sz="2300" b="1" kern="1200" dirty="0"/>
            <a:t>ohne</a:t>
          </a:r>
          <a:r>
            <a:rPr lang="de-DE" sz="2300" kern="1200" dirty="0"/>
            <a:t> dass diese die Möglichkeit haben, </a:t>
          </a:r>
          <a:r>
            <a:rPr lang="de-DE" sz="2300" b="1" kern="1200" dirty="0"/>
            <a:t>kritische Daten zu verändern</a:t>
          </a:r>
          <a:r>
            <a:rPr lang="de-DE" sz="2300" kern="1200" dirty="0"/>
            <a:t> oder </a:t>
          </a:r>
          <a:r>
            <a:rPr lang="de-DE" sz="2300" b="1" kern="1200" dirty="0"/>
            <a:t>das System zu beeinflussen</a:t>
          </a:r>
          <a:r>
            <a:rPr lang="de-DE" sz="2300" kern="1200" dirty="0"/>
            <a:t>.</a:t>
          </a:r>
          <a:endParaRPr lang="en-US" sz="2300" kern="1200" dirty="0"/>
        </a:p>
      </dsp:txBody>
      <dsp:txXfrm>
        <a:off x="1591761" y="835167"/>
        <a:ext cx="9061817" cy="292349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EF6009-80CE-44B2-BE02-832925BBEB72}">
      <dsp:nvSpPr>
        <dsp:cNvPr id="0" name=""/>
        <dsp:cNvSpPr/>
      </dsp:nvSpPr>
      <dsp:spPr>
        <a:xfrm>
          <a:off x="0" y="560"/>
          <a:ext cx="10653579" cy="13122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1CF249-9CF3-48FA-A6C4-33B11792E216}">
      <dsp:nvSpPr>
        <dsp:cNvPr id="0" name=""/>
        <dsp:cNvSpPr/>
      </dsp:nvSpPr>
      <dsp:spPr>
        <a:xfrm>
          <a:off x="396941" y="295806"/>
          <a:ext cx="721711" cy="7217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E5520C-6A30-41FA-BC87-5CB9F85A1459}">
      <dsp:nvSpPr>
        <dsp:cNvPr id="0" name=""/>
        <dsp:cNvSpPr/>
      </dsp:nvSpPr>
      <dsp:spPr>
        <a:xfrm>
          <a:off x="1515593" y="560"/>
          <a:ext cx="9137985" cy="1312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875" tIns="138875" rIns="138875" bIns="13887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b="1" kern="1200" noProof="0" dirty="0"/>
            <a:t>Mit dieser App </a:t>
          </a:r>
          <a:r>
            <a:rPr lang="de-DE" sz="2500" b="0" kern="1200" noProof="0" dirty="0"/>
            <a:t>können Sie </a:t>
          </a:r>
          <a:r>
            <a:rPr lang="de-DE" sz="2500" b="1" kern="1200" noProof="0" dirty="0"/>
            <a:t>manuelle und elektronische </a:t>
          </a:r>
          <a:r>
            <a:rPr lang="de-DE" sz="2500" b="1" i="1" kern="1200" noProof="0" dirty="0"/>
            <a:t>Kontoauszüge verwalten</a:t>
          </a:r>
          <a:r>
            <a:rPr lang="de-DE" sz="2500" b="0" kern="1200" noProof="0" dirty="0"/>
            <a:t>.</a:t>
          </a:r>
        </a:p>
      </dsp:txBody>
      <dsp:txXfrm>
        <a:off x="1515593" y="560"/>
        <a:ext cx="9137985" cy="1312201"/>
      </dsp:txXfrm>
    </dsp:sp>
    <dsp:sp modelId="{03B97F6A-6D61-4830-A747-71EE72FE41EE}">
      <dsp:nvSpPr>
        <dsp:cNvPr id="0" name=""/>
        <dsp:cNvSpPr/>
      </dsp:nvSpPr>
      <dsp:spPr>
        <a:xfrm>
          <a:off x="0" y="1640813"/>
          <a:ext cx="10653579" cy="13122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87E2F6-BE3A-4BEF-8B49-5A8648803A1D}">
      <dsp:nvSpPr>
        <dsp:cNvPr id="0" name=""/>
        <dsp:cNvSpPr/>
      </dsp:nvSpPr>
      <dsp:spPr>
        <a:xfrm>
          <a:off x="396941" y="1936058"/>
          <a:ext cx="721711" cy="7217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B2E6FD-76E9-4EA6-B8AE-D14EA81CE8DB}">
      <dsp:nvSpPr>
        <dsp:cNvPr id="0" name=""/>
        <dsp:cNvSpPr/>
      </dsp:nvSpPr>
      <dsp:spPr>
        <a:xfrm>
          <a:off x="1515593" y="1640813"/>
          <a:ext cx="9137985" cy="1312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875" tIns="138875" rIns="138875" bIns="13887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b="0" kern="1200" noProof="0" dirty="0"/>
            <a:t>Die App gibt </a:t>
          </a:r>
          <a:r>
            <a:rPr lang="de-DE" sz="2500" b="1" kern="1200" noProof="0" dirty="0"/>
            <a:t>einen Überblick über alle Kontoauszüge </a:t>
          </a:r>
          <a:r>
            <a:rPr lang="de-DE" sz="2500" b="0" kern="1200" noProof="0" dirty="0"/>
            <a:t>für alle Hausbankkonten. </a:t>
          </a:r>
          <a:endParaRPr lang="de-DE" sz="2500" kern="1200" noProof="0" dirty="0"/>
        </a:p>
      </dsp:txBody>
      <dsp:txXfrm>
        <a:off x="1515593" y="1640813"/>
        <a:ext cx="9137985" cy="1312201"/>
      </dsp:txXfrm>
    </dsp:sp>
    <dsp:sp modelId="{EC2B0EDD-D992-4086-9868-8CEA9E63412B}">
      <dsp:nvSpPr>
        <dsp:cNvPr id="0" name=""/>
        <dsp:cNvSpPr/>
      </dsp:nvSpPr>
      <dsp:spPr>
        <a:xfrm>
          <a:off x="0" y="3281065"/>
          <a:ext cx="10653579" cy="13122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71D8F6-7553-486A-8566-261265164962}">
      <dsp:nvSpPr>
        <dsp:cNvPr id="0" name=""/>
        <dsp:cNvSpPr/>
      </dsp:nvSpPr>
      <dsp:spPr>
        <a:xfrm>
          <a:off x="396941" y="3576310"/>
          <a:ext cx="721711" cy="7217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FA6544-BF49-4791-B269-4E31CDF0B90C}">
      <dsp:nvSpPr>
        <dsp:cNvPr id="0" name=""/>
        <dsp:cNvSpPr/>
      </dsp:nvSpPr>
      <dsp:spPr>
        <a:xfrm>
          <a:off x="1515593" y="3281065"/>
          <a:ext cx="9137985" cy="1312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875" tIns="138875" rIns="138875" bIns="13887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b="0" kern="1200" noProof="0" dirty="0"/>
            <a:t>Außerdem können Sie </a:t>
          </a:r>
          <a:r>
            <a:rPr lang="de-DE" sz="2500" b="1" kern="1200" noProof="0" dirty="0"/>
            <a:t>detaillierte Informationen zu den einzelnen Kontoauszügen</a:t>
          </a:r>
          <a:r>
            <a:rPr lang="de-DE" sz="2500" b="0" kern="1200" noProof="0" dirty="0"/>
            <a:t> </a:t>
          </a:r>
          <a:r>
            <a:rPr lang="de-DE" sz="2500" b="1" kern="1200" noProof="0" dirty="0"/>
            <a:t>ansehen</a:t>
          </a:r>
          <a:r>
            <a:rPr lang="de-DE" sz="2500" b="0" kern="1200" noProof="0" dirty="0"/>
            <a:t>.</a:t>
          </a:r>
          <a:endParaRPr lang="de-DE" sz="2500" kern="1200" noProof="0" dirty="0"/>
        </a:p>
      </dsp:txBody>
      <dsp:txXfrm>
        <a:off x="1515593" y="3281065"/>
        <a:ext cx="9137985" cy="1312201"/>
      </dsp:txXfrm>
    </dsp:sp>
  </dsp:spTree>
</dsp:drawing>
</file>

<file path=ppt/diagrams/drawing1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91D25B-C90D-42CA-BD9C-25004715FD68}">
      <dsp:nvSpPr>
        <dsp:cNvPr id="0" name=""/>
        <dsp:cNvSpPr/>
      </dsp:nvSpPr>
      <dsp:spPr>
        <a:xfrm>
          <a:off x="0" y="819118"/>
          <a:ext cx="10653579" cy="295559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7E1B69-3616-40FF-8AB2-3DBD84FC16B7}">
      <dsp:nvSpPr>
        <dsp:cNvPr id="0" name=""/>
        <dsp:cNvSpPr/>
      </dsp:nvSpPr>
      <dsp:spPr>
        <a:xfrm>
          <a:off x="416889" y="1917923"/>
          <a:ext cx="757981" cy="7579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89502A-BDD7-4537-A2DD-F9818EC7F0D6}">
      <dsp:nvSpPr>
        <dsp:cNvPr id="0" name=""/>
        <dsp:cNvSpPr/>
      </dsp:nvSpPr>
      <dsp:spPr>
        <a:xfrm>
          <a:off x="1591761" y="835167"/>
          <a:ext cx="9061817" cy="2923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In SAP HANA, </a:t>
          </a:r>
          <a:r>
            <a:rPr lang="de-DE" sz="2300" b="1" i="1" kern="1200" dirty="0"/>
            <a:t>Meine Protokolle</a:t>
          </a:r>
          <a:r>
            <a:rPr lang="de-DE" sz="2300" kern="1200" dirty="0"/>
            <a:t> bezieht sich auf die </a:t>
          </a:r>
          <a:r>
            <a:rPr lang="de-DE" sz="2300" b="1" kern="1200" dirty="0"/>
            <a:t>Protokolldateien</a:t>
          </a:r>
          <a:r>
            <a:rPr lang="de-DE" sz="2300" kern="1200" dirty="0"/>
            <a:t>, die </a:t>
          </a:r>
          <a:r>
            <a:rPr lang="de-DE" sz="2300" b="1" kern="1200" dirty="0"/>
            <a:t>vom Batch-Input-System</a:t>
          </a:r>
          <a:r>
            <a:rPr lang="de-DE" sz="2300" kern="1200" dirty="0"/>
            <a:t> erstellt werden, um die Verarbeitung von</a:t>
          </a:r>
          <a:r>
            <a:rPr lang="de-DE" sz="2300" b="1" kern="1200" dirty="0"/>
            <a:t> Datenmassen zu dokumentieren</a:t>
          </a:r>
          <a:r>
            <a:rPr lang="de-DE" sz="2300" kern="1200" dirty="0"/>
            <a:t> und </a:t>
          </a:r>
          <a:r>
            <a:rPr lang="de-DE" sz="2300" b="1" kern="1200" dirty="0"/>
            <a:t>Fehler zu identifizieren</a:t>
          </a:r>
          <a:r>
            <a:rPr lang="de-DE" sz="2300" kern="1200" dirty="0"/>
            <a:t>.</a:t>
          </a:r>
          <a:endParaRPr lang="en-US" sz="2300" kern="1200" dirty="0"/>
        </a:p>
      </dsp:txBody>
      <dsp:txXfrm>
        <a:off x="1591761" y="835167"/>
        <a:ext cx="9061817" cy="2923493"/>
      </dsp:txXfrm>
    </dsp:sp>
  </dsp:spTree>
</dsp:drawing>
</file>

<file path=ppt/diagrams/drawing1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91D25B-C90D-42CA-BD9C-25004715FD68}">
      <dsp:nvSpPr>
        <dsp:cNvPr id="0" name=""/>
        <dsp:cNvSpPr/>
      </dsp:nvSpPr>
      <dsp:spPr>
        <a:xfrm>
          <a:off x="0" y="15461"/>
          <a:ext cx="10653579" cy="217240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7E1B69-3616-40FF-8AB2-3DBD84FC16B7}">
      <dsp:nvSpPr>
        <dsp:cNvPr id="0" name=""/>
        <dsp:cNvSpPr/>
      </dsp:nvSpPr>
      <dsp:spPr>
        <a:xfrm>
          <a:off x="380956" y="755341"/>
          <a:ext cx="692648" cy="6926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89502A-BDD7-4537-A2DD-F9818EC7F0D6}">
      <dsp:nvSpPr>
        <dsp:cNvPr id="0" name=""/>
        <dsp:cNvSpPr/>
      </dsp:nvSpPr>
      <dsp:spPr>
        <a:xfrm>
          <a:off x="1454561" y="802"/>
          <a:ext cx="9199017" cy="22017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282" tIns="133282" rIns="133282" bIns="13328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In SAP HANA, </a:t>
          </a:r>
          <a:r>
            <a:rPr lang="de-DE" sz="1900" b="1" i="1" kern="1200" dirty="0"/>
            <a:t>Eigene Daten pflegen</a:t>
          </a:r>
          <a:r>
            <a:rPr lang="de-DE" sz="1900" kern="1200" dirty="0"/>
            <a:t> bezieht sich auf die Möglichkeit für </a:t>
          </a:r>
          <a:r>
            <a:rPr lang="de-DE" sz="1900" b="1" kern="1200" dirty="0"/>
            <a:t>Benutzer</a:t>
          </a:r>
          <a:r>
            <a:rPr lang="de-DE" sz="1900" kern="1200" dirty="0"/>
            <a:t>, ihre </a:t>
          </a:r>
          <a:r>
            <a:rPr lang="de-DE" sz="1900" b="1" kern="1200" dirty="0"/>
            <a:t>eigenen Stammdaten im System zu bearbeiten</a:t>
          </a:r>
          <a:r>
            <a:rPr lang="de-DE" sz="1900" kern="1200" dirty="0"/>
            <a:t>, wie z.B. Name, E-Mail-Adresse, Spracheinstellungen und andere persönliche Informationen. </a:t>
          </a:r>
          <a:endParaRPr lang="en-US" sz="1900" kern="1200" dirty="0"/>
        </a:p>
      </dsp:txBody>
      <dsp:txXfrm>
        <a:off x="1454561" y="802"/>
        <a:ext cx="9199017" cy="2201726"/>
      </dsp:txXfrm>
    </dsp:sp>
    <dsp:sp modelId="{41C84BB5-498E-4CED-BCC3-3939B3454773}">
      <dsp:nvSpPr>
        <dsp:cNvPr id="0" name=""/>
        <dsp:cNvSpPr/>
      </dsp:nvSpPr>
      <dsp:spPr>
        <a:xfrm>
          <a:off x="0" y="2551384"/>
          <a:ext cx="10653579" cy="221136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11CBA4-2B6E-479E-8C1D-327D63D98122}">
      <dsp:nvSpPr>
        <dsp:cNvPr id="0" name=""/>
        <dsp:cNvSpPr/>
      </dsp:nvSpPr>
      <dsp:spPr>
        <a:xfrm>
          <a:off x="380956" y="3310740"/>
          <a:ext cx="692648" cy="6926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1B27FD-EAE4-4408-9E32-0CBA52FDE782}">
      <dsp:nvSpPr>
        <dsp:cNvPr id="0" name=""/>
        <dsp:cNvSpPr/>
      </dsp:nvSpPr>
      <dsp:spPr>
        <a:xfrm>
          <a:off x="1454561" y="2517369"/>
          <a:ext cx="9199017" cy="22793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282" tIns="133282" rIns="133282" bIns="13328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Dies ermöglicht es Benutzern, ihre </a:t>
          </a:r>
          <a:r>
            <a:rPr lang="de-DE" sz="1900" b="1" kern="1200" dirty="0"/>
            <a:t>Profildaten selbst zu verwalten</a:t>
          </a:r>
          <a:r>
            <a:rPr lang="de-DE" sz="1900" kern="1200" dirty="0"/>
            <a:t> und </a:t>
          </a:r>
          <a:r>
            <a:rPr lang="de-DE" sz="1900" b="1" kern="1200" dirty="0"/>
            <a:t>aktuell zu halten</a:t>
          </a:r>
          <a:r>
            <a:rPr lang="de-DE" sz="1900" kern="1200" dirty="0"/>
            <a:t>, ohne dass eine zentrale Systemadministration erforderlich ist.</a:t>
          </a:r>
          <a:endParaRPr lang="en-US" sz="1900" kern="1200" dirty="0"/>
        </a:p>
      </dsp:txBody>
      <dsp:txXfrm>
        <a:off x="1454561" y="2517369"/>
        <a:ext cx="9199017" cy="2279391"/>
      </dsp:txXfrm>
    </dsp:sp>
  </dsp:spTree>
</dsp:drawing>
</file>

<file path=ppt/diagrams/drawing1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91D25B-C90D-42CA-BD9C-25004715FD68}">
      <dsp:nvSpPr>
        <dsp:cNvPr id="0" name=""/>
        <dsp:cNvSpPr/>
      </dsp:nvSpPr>
      <dsp:spPr>
        <a:xfrm>
          <a:off x="0" y="15461"/>
          <a:ext cx="10653579" cy="217240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7E1B69-3616-40FF-8AB2-3DBD84FC16B7}">
      <dsp:nvSpPr>
        <dsp:cNvPr id="0" name=""/>
        <dsp:cNvSpPr/>
      </dsp:nvSpPr>
      <dsp:spPr>
        <a:xfrm>
          <a:off x="380956" y="755341"/>
          <a:ext cx="692648" cy="6926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89502A-BDD7-4537-A2DD-F9818EC7F0D6}">
      <dsp:nvSpPr>
        <dsp:cNvPr id="0" name=""/>
        <dsp:cNvSpPr/>
      </dsp:nvSpPr>
      <dsp:spPr>
        <a:xfrm>
          <a:off x="1454561" y="802"/>
          <a:ext cx="9199017" cy="22017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282" tIns="133282" rIns="133282" bIns="133282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Der </a:t>
          </a:r>
          <a:r>
            <a:rPr lang="de-DE" sz="2000" b="1" i="1" kern="1200" dirty="0"/>
            <a:t>Business Workplace</a:t>
          </a:r>
          <a:r>
            <a:rPr lang="de-DE" sz="2000" kern="1200" dirty="0"/>
            <a:t> bietet eine </a:t>
          </a:r>
          <a:r>
            <a:rPr lang="de-DE" sz="2000" b="1" kern="1200" dirty="0"/>
            <a:t>standardisierte Arbeitsumgebung</a:t>
          </a:r>
          <a:r>
            <a:rPr lang="de-DE" sz="2000" kern="1200" dirty="0"/>
            <a:t>, in der alle SAP-Benutzer </a:t>
          </a:r>
          <a:r>
            <a:rPr lang="de-DE" sz="2000" b="1" kern="1200" dirty="0"/>
            <a:t>ihren Teil der Geschäfts</a:t>
          </a:r>
          <a:r>
            <a:rPr lang="de-DE" sz="2000" kern="1200" dirty="0"/>
            <a:t>- und Kommunikationsprozesse des Unternehmens </a:t>
          </a:r>
          <a:r>
            <a:rPr lang="de-DE" sz="2000" b="1" kern="1200" dirty="0"/>
            <a:t>erledigen</a:t>
          </a:r>
          <a:r>
            <a:rPr lang="de-DE" sz="2000" kern="1200" dirty="0"/>
            <a:t> können.</a:t>
          </a:r>
          <a:endParaRPr lang="en-US" sz="2000" kern="1200" dirty="0"/>
        </a:p>
      </dsp:txBody>
      <dsp:txXfrm>
        <a:off x="1454561" y="802"/>
        <a:ext cx="9199017" cy="2201726"/>
      </dsp:txXfrm>
    </dsp:sp>
    <dsp:sp modelId="{41C84BB5-498E-4CED-BCC3-3939B3454773}">
      <dsp:nvSpPr>
        <dsp:cNvPr id="0" name=""/>
        <dsp:cNvSpPr/>
      </dsp:nvSpPr>
      <dsp:spPr>
        <a:xfrm>
          <a:off x="0" y="2551384"/>
          <a:ext cx="10653579" cy="221136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11CBA4-2B6E-479E-8C1D-327D63D98122}">
      <dsp:nvSpPr>
        <dsp:cNvPr id="0" name=""/>
        <dsp:cNvSpPr/>
      </dsp:nvSpPr>
      <dsp:spPr>
        <a:xfrm>
          <a:off x="380956" y="3310740"/>
          <a:ext cx="692648" cy="6926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1B27FD-EAE4-4408-9E32-0CBA52FDE782}">
      <dsp:nvSpPr>
        <dsp:cNvPr id="0" name=""/>
        <dsp:cNvSpPr/>
      </dsp:nvSpPr>
      <dsp:spPr>
        <a:xfrm>
          <a:off x="1454561" y="2517369"/>
          <a:ext cx="9199017" cy="22793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282" tIns="133282" rIns="133282" bIns="133282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Hier </a:t>
          </a:r>
          <a:r>
            <a:rPr lang="de-DE" sz="2000" b="1" kern="1200" dirty="0"/>
            <a:t>erhalten</a:t>
          </a:r>
          <a:r>
            <a:rPr lang="de-DE" sz="2000" kern="1200" dirty="0"/>
            <a:t> sie alle ihnen im SAP Business Workflow zugewiesenen </a:t>
          </a:r>
          <a:r>
            <a:rPr lang="de-DE" sz="2000" b="1" kern="1200" dirty="0"/>
            <a:t>Arbeitsaufgaben</a:t>
          </a:r>
          <a:r>
            <a:rPr lang="de-DE" sz="2000" kern="1200" dirty="0"/>
            <a:t> und </a:t>
          </a:r>
          <a:r>
            <a:rPr lang="de-DE" sz="2000" b="1" kern="1200" dirty="0"/>
            <a:t>bearbeiten Dokumente</a:t>
          </a:r>
          <a:r>
            <a:rPr lang="de-DE" sz="2000" kern="1200" dirty="0"/>
            <a:t>, die von Mitarbeitern oder aus SAP-Anwendungen gesendet werden.</a:t>
          </a:r>
          <a:endParaRPr lang="en-US" sz="2000" kern="1200" dirty="0"/>
        </a:p>
      </dsp:txBody>
      <dsp:txXfrm>
        <a:off x="1454561" y="2517369"/>
        <a:ext cx="9199017" cy="2279391"/>
      </dsp:txXfrm>
    </dsp:sp>
  </dsp:spTree>
</dsp:drawing>
</file>

<file path=ppt/diagrams/drawing1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91D25B-C90D-42CA-BD9C-25004715FD68}">
      <dsp:nvSpPr>
        <dsp:cNvPr id="0" name=""/>
        <dsp:cNvSpPr/>
      </dsp:nvSpPr>
      <dsp:spPr>
        <a:xfrm>
          <a:off x="0" y="819118"/>
          <a:ext cx="10653579" cy="295559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7E1B69-3616-40FF-8AB2-3DBD84FC16B7}">
      <dsp:nvSpPr>
        <dsp:cNvPr id="0" name=""/>
        <dsp:cNvSpPr/>
      </dsp:nvSpPr>
      <dsp:spPr>
        <a:xfrm>
          <a:off x="416889" y="1917923"/>
          <a:ext cx="757981" cy="7579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89502A-BDD7-4537-A2DD-F9818EC7F0D6}">
      <dsp:nvSpPr>
        <dsp:cNvPr id="0" name=""/>
        <dsp:cNvSpPr/>
      </dsp:nvSpPr>
      <dsp:spPr>
        <a:xfrm>
          <a:off x="1591761" y="835167"/>
          <a:ext cx="9061817" cy="2923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Mit der </a:t>
          </a:r>
          <a:r>
            <a:rPr lang="de-DE" sz="2300" b="1" kern="1200" dirty="0"/>
            <a:t>Jobauswahl</a:t>
          </a:r>
          <a:r>
            <a:rPr lang="de-DE" sz="2300" kern="1200" dirty="0"/>
            <a:t> können Sie die wesentlichen Eigenschaften, die zum Filtern der in die Jobübersicht aufzunehmenden Jobs angeben. Dazu zählen Jobname, Benutzername, Jobstatus, Jobstartbedingung und ABAP-Programm-Job-Steps.</a:t>
          </a:r>
          <a:endParaRPr lang="en-US" sz="2300" kern="1200" dirty="0"/>
        </a:p>
      </dsp:txBody>
      <dsp:txXfrm>
        <a:off x="1591761" y="835167"/>
        <a:ext cx="9061817" cy="2923493"/>
      </dsp:txXfrm>
    </dsp:sp>
  </dsp:spTree>
</dsp:drawing>
</file>

<file path=ppt/diagrams/drawing1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91D25B-C90D-42CA-BD9C-25004715FD68}">
      <dsp:nvSpPr>
        <dsp:cNvPr id="0" name=""/>
        <dsp:cNvSpPr/>
      </dsp:nvSpPr>
      <dsp:spPr>
        <a:xfrm>
          <a:off x="0" y="819118"/>
          <a:ext cx="10653579" cy="295559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7E1B69-3616-40FF-8AB2-3DBD84FC16B7}">
      <dsp:nvSpPr>
        <dsp:cNvPr id="0" name=""/>
        <dsp:cNvSpPr/>
      </dsp:nvSpPr>
      <dsp:spPr>
        <a:xfrm>
          <a:off x="416889" y="1917923"/>
          <a:ext cx="757981" cy="7579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89502A-BDD7-4537-A2DD-F9818EC7F0D6}">
      <dsp:nvSpPr>
        <dsp:cNvPr id="0" name=""/>
        <dsp:cNvSpPr/>
      </dsp:nvSpPr>
      <dsp:spPr>
        <a:xfrm>
          <a:off x="1591761" y="835167"/>
          <a:ext cx="9061817" cy="2923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Mit der Übersicht der Sendeaufträge (Transaktion SOST) können Sie </a:t>
          </a:r>
          <a:r>
            <a:rPr lang="de-DE" sz="2300" b="1" kern="1200" dirty="0"/>
            <a:t>alle über SAPconnect versendeten Nachrichten anzeigen </a:t>
          </a:r>
          <a:r>
            <a:rPr lang="de-DE" sz="2300" kern="1200" dirty="0"/>
            <a:t>und</a:t>
          </a:r>
          <a:r>
            <a:rPr lang="de-DE" sz="2300" b="1" kern="1200" dirty="0"/>
            <a:t> verwalten</a:t>
          </a:r>
          <a:r>
            <a:rPr lang="de-DE" sz="2300" kern="1200" dirty="0"/>
            <a:t>. </a:t>
          </a:r>
          <a:endParaRPr lang="en-US" sz="2300" kern="1200" dirty="0"/>
        </a:p>
      </dsp:txBody>
      <dsp:txXfrm>
        <a:off x="1591761" y="835167"/>
        <a:ext cx="9061817" cy="2923493"/>
      </dsp:txXfrm>
    </dsp:sp>
  </dsp:spTree>
</dsp:drawing>
</file>

<file path=ppt/diagrams/drawing1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91D25B-C90D-42CA-BD9C-25004715FD68}">
      <dsp:nvSpPr>
        <dsp:cNvPr id="0" name=""/>
        <dsp:cNvSpPr/>
      </dsp:nvSpPr>
      <dsp:spPr>
        <a:xfrm>
          <a:off x="0" y="15461"/>
          <a:ext cx="10653579" cy="217240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7E1B69-3616-40FF-8AB2-3DBD84FC16B7}">
      <dsp:nvSpPr>
        <dsp:cNvPr id="0" name=""/>
        <dsp:cNvSpPr/>
      </dsp:nvSpPr>
      <dsp:spPr>
        <a:xfrm>
          <a:off x="380956" y="755341"/>
          <a:ext cx="692648" cy="6926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89502A-BDD7-4537-A2DD-F9818EC7F0D6}">
      <dsp:nvSpPr>
        <dsp:cNvPr id="0" name=""/>
        <dsp:cNvSpPr/>
      </dsp:nvSpPr>
      <dsp:spPr>
        <a:xfrm>
          <a:off x="1454561" y="802"/>
          <a:ext cx="9199017" cy="22017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282" tIns="133282" rIns="133282" bIns="133282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/>
            <a:t>Die Übersicht der Sendeaufträge</a:t>
          </a:r>
          <a:r>
            <a:rPr lang="de-DE" sz="2300" kern="1200" dirty="0"/>
            <a:t> in SAP (Transaktion SOST) </a:t>
          </a:r>
          <a:r>
            <a:rPr lang="de-DE" sz="2300" b="1" kern="1200" dirty="0"/>
            <a:t>zeigt alle Nachrichten</a:t>
          </a:r>
          <a:r>
            <a:rPr lang="de-DE" sz="2300" kern="1200" dirty="0"/>
            <a:t>, die </a:t>
          </a:r>
          <a:r>
            <a:rPr lang="de-DE" sz="2300" b="1" kern="1200" dirty="0"/>
            <a:t>über SAPconnect versendet</a:t>
          </a:r>
          <a:r>
            <a:rPr lang="de-DE" sz="2300" kern="1200" dirty="0"/>
            <a:t> wurden. </a:t>
          </a:r>
          <a:endParaRPr lang="en-US" sz="2300" kern="1200" dirty="0"/>
        </a:p>
      </dsp:txBody>
      <dsp:txXfrm>
        <a:off x="1454561" y="802"/>
        <a:ext cx="9199017" cy="2201726"/>
      </dsp:txXfrm>
    </dsp:sp>
    <dsp:sp modelId="{41C84BB5-498E-4CED-BCC3-3939B3454773}">
      <dsp:nvSpPr>
        <dsp:cNvPr id="0" name=""/>
        <dsp:cNvSpPr/>
      </dsp:nvSpPr>
      <dsp:spPr>
        <a:xfrm>
          <a:off x="0" y="2551384"/>
          <a:ext cx="10653579" cy="221136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11CBA4-2B6E-479E-8C1D-327D63D98122}">
      <dsp:nvSpPr>
        <dsp:cNvPr id="0" name=""/>
        <dsp:cNvSpPr/>
      </dsp:nvSpPr>
      <dsp:spPr>
        <a:xfrm>
          <a:off x="380956" y="3310740"/>
          <a:ext cx="692648" cy="6926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1B27FD-EAE4-4408-9E32-0CBA52FDE782}">
      <dsp:nvSpPr>
        <dsp:cNvPr id="0" name=""/>
        <dsp:cNvSpPr/>
      </dsp:nvSpPr>
      <dsp:spPr>
        <a:xfrm>
          <a:off x="1454561" y="2517369"/>
          <a:ext cx="9199017" cy="22793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282" tIns="133282" rIns="133282" bIns="133282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Um Sendeaufträge bestimmter Benutzer oder Gruppen zu verwalten, kann die </a:t>
          </a:r>
          <a:r>
            <a:rPr lang="de-DE" sz="2300" b="1" kern="1200" dirty="0"/>
            <a:t>Transaktion SOSG</a:t>
          </a:r>
          <a:r>
            <a:rPr lang="de-DE" sz="2300" kern="1200" dirty="0"/>
            <a:t> verwendet werden, die </a:t>
          </a:r>
          <a:r>
            <a:rPr lang="de-DE" sz="2300" b="1" kern="1200" dirty="0"/>
            <a:t>zusätzliche Berechtigungsprüfungen</a:t>
          </a:r>
          <a:r>
            <a:rPr lang="de-DE" sz="2300" kern="1200" dirty="0"/>
            <a:t> durchführt.</a:t>
          </a:r>
          <a:endParaRPr lang="en-US" sz="2300" kern="1200" dirty="0"/>
        </a:p>
      </dsp:txBody>
      <dsp:txXfrm>
        <a:off x="1454561" y="2517369"/>
        <a:ext cx="9199017" cy="2279391"/>
      </dsp:txXfrm>
    </dsp:sp>
  </dsp:spTree>
</dsp:drawing>
</file>

<file path=ppt/diagrams/drawing1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8947F2-B47B-4813-ACC0-9732EB222F48}">
      <dsp:nvSpPr>
        <dsp:cNvPr id="0" name=""/>
        <dsp:cNvSpPr/>
      </dsp:nvSpPr>
      <dsp:spPr>
        <a:xfrm>
          <a:off x="0" y="1139965"/>
          <a:ext cx="10653579" cy="231389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8C4200-3EB2-40B3-AF9F-F6A4A8082580}">
      <dsp:nvSpPr>
        <dsp:cNvPr id="0" name=""/>
        <dsp:cNvSpPr/>
      </dsp:nvSpPr>
      <dsp:spPr>
        <a:xfrm>
          <a:off x="416889" y="1917923"/>
          <a:ext cx="757981" cy="7579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EE6EA8-2210-4D3E-AF84-0A9131807659}">
      <dsp:nvSpPr>
        <dsp:cNvPr id="0" name=""/>
        <dsp:cNvSpPr/>
      </dsp:nvSpPr>
      <dsp:spPr>
        <a:xfrm>
          <a:off x="1591761" y="883292"/>
          <a:ext cx="9061817" cy="28272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i="1" kern="1200" noProof="0" dirty="0"/>
            <a:t>Z-Programme</a:t>
          </a:r>
          <a:r>
            <a:rPr lang="de-DE" sz="2300" kern="1200" noProof="0" dirty="0"/>
            <a:t> in SAP sind </a:t>
          </a:r>
          <a:r>
            <a:rPr lang="de-DE" sz="2300" b="1" kern="1200" noProof="0" dirty="0"/>
            <a:t>benutzerdefinierte Programme</a:t>
          </a:r>
          <a:r>
            <a:rPr lang="de-DE" sz="2300" kern="1200" noProof="0" dirty="0"/>
            <a:t>, die </a:t>
          </a:r>
          <a:r>
            <a:rPr lang="de-DE" sz="2300" b="1" kern="1200" noProof="0" dirty="0"/>
            <a:t>von Kunden oder Partnern erstellt</a:t>
          </a:r>
          <a:r>
            <a:rPr lang="de-DE" sz="2300" kern="1200" noProof="0" dirty="0"/>
            <a:t> wurden, </a:t>
          </a:r>
          <a:r>
            <a:rPr lang="de-DE" sz="2300" b="1" kern="1200" noProof="0" dirty="0"/>
            <a:t>um spezifische Anforderungen zu erfüllen</a:t>
          </a:r>
          <a:r>
            <a:rPr lang="de-DE" sz="2300" kern="1200" noProof="0" dirty="0"/>
            <a:t>, die über die Standardfunktionalität von SAP hinausgehen.</a:t>
          </a:r>
        </a:p>
      </dsp:txBody>
      <dsp:txXfrm>
        <a:off x="1591761" y="883292"/>
        <a:ext cx="9061817" cy="2827243"/>
      </dsp:txXfrm>
    </dsp:sp>
  </dsp:spTree>
</dsp:drawing>
</file>

<file path=ppt/diagrams/drawing1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8947F2-B47B-4813-ACC0-9732EB222F48}">
      <dsp:nvSpPr>
        <dsp:cNvPr id="0" name=""/>
        <dsp:cNvSpPr/>
      </dsp:nvSpPr>
      <dsp:spPr>
        <a:xfrm>
          <a:off x="0" y="546403"/>
          <a:ext cx="10653579" cy="17783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8C4200-3EB2-40B3-AF9F-F6A4A8082580}">
      <dsp:nvSpPr>
        <dsp:cNvPr id="0" name=""/>
        <dsp:cNvSpPr/>
      </dsp:nvSpPr>
      <dsp:spPr>
        <a:xfrm>
          <a:off x="416889" y="1056580"/>
          <a:ext cx="757981" cy="7579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EE6EA8-2210-4D3E-AF84-0A9131807659}">
      <dsp:nvSpPr>
        <dsp:cNvPr id="0" name=""/>
        <dsp:cNvSpPr/>
      </dsp:nvSpPr>
      <dsp:spPr>
        <a:xfrm>
          <a:off x="1534951" y="746497"/>
          <a:ext cx="3277829" cy="13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/>
            <a:t>Mit dieser App</a:t>
          </a:r>
          <a:r>
            <a:rPr lang="de-DE" sz="2300" kern="1200" dirty="0"/>
            <a:t> können Sie</a:t>
          </a:r>
          <a:r>
            <a:rPr lang="hu-HU" sz="2300" kern="1200" dirty="0"/>
            <a:t>:</a:t>
          </a:r>
          <a:r>
            <a:rPr lang="de-DE" sz="2300" kern="1200" dirty="0"/>
            <a:t> </a:t>
          </a:r>
          <a:endParaRPr lang="en-US" sz="2300" kern="1200" dirty="0"/>
        </a:p>
      </dsp:txBody>
      <dsp:txXfrm>
        <a:off x="1534951" y="746497"/>
        <a:ext cx="3277829" cy="1378148"/>
      </dsp:txXfrm>
    </dsp:sp>
    <dsp:sp modelId="{2F57C8F2-015E-47FA-8DC2-E7DD77AF2820}">
      <dsp:nvSpPr>
        <dsp:cNvPr id="0" name=""/>
        <dsp:cNvSpPr/>
      </dsp:nvSpPr>
      <dsp:spPr>
        <a:xfrm>
          <a:off x="6385871" y="746497"/>
          <a:ext cx="4267707" cy="13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endParaRPr lang="en-US" sz="1700" b="1" kern="1200" dirty="0"/>
        </a:p>
      </dsp:txBody>
      <dsp:txXfrm>
        <a:off x="6385871" y="746497"/>
        <a:ext cx="4267707" cy="1378148"/>
      </dsp:txXfrm>
    </dsp:sp>
    <dsp:sp modelId="{AE15BA47-4742-41B3-BC6D-01BFCB15A547}">
      <dsp:nvSpPr>
        <dsp:cNvPr id="0" name=""/>
        <dsp:cNvSpPr/>
      </dsp:nvSpPr>
      <dsp:spPr>
        <a:xfrm>
          <a:off x="0" y="2669275"/>
          <a:ext cx="10653579" cy="1378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F3126B-BBA0-485A-9869-2BC4D4564B39}">
      <dsp:nvSpPr>
        <dsp:cNvPr id="0" name=""/>
        <dsp:cNvSpPr/>
      </dsp:nvSpPr>
      <dsp:spPr>
        <a:xfrm>
          <a:off x="416889" y="2979359"/>
          <a:ext cx="757981" cy="7579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457492-CEEE-4A25-BA41-A71C046230EE}">
      <dsp:nvSpPr>
        <dsp:cNvPr id="0" name=""/>
        <dsp:cNvSpPr/>
      </dsp:nvSpPr>
      <dsp:spPr>
        <a:xfrm>
          <a:off x="1591761" y="2669275"/>
          <a:ext cx="9061817" cy="13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/>
            <a:t>Die App</a:t>
          </a:r>
          <a:r>
            <a:rPr lang="hu-HU" sz="2300" b="1" kern="1200" dirty="0"/>
            <a:t> </a:t>
          </a:r>
          <a:r>
            <a:rPr lang="de-DE" sz="2300" b="1" kern="1200" dirty="0"/>
            <a:t>identifiziert</a:t>
          </a:r>
          <a:r>
            <a:rPr lang="de-DE" sz="2300" kern="1200" dirty="0"/>
            <a:t> die </a:t>
          </a:r>
          <a:r>
            <a:rPr lang="de-DE" sz="2300" b="1" kern="1200" dirty="0"/>
            <a:t>überfälligen Rechnungen</a:t>
          </a:r>
          <a:r>
            <a:rPr lang="de-DE" sz="2300" kern="1200" dirty="0"/>
            <a:t> und </a:t>
          </a:r>
          <a:r>
            <a:rPr lang="de-DE" sz="2300" b="1" kern="1200" dirty="0"/>
            <a:t>prüft</a:t>
          </a:r>
          <a:r>
            <a:rPr lang="de-DE" sz="2300" kern="1200" dirty="0"/>
            <a:t>, ob </a:t>
          </a:r>
          <a:r>
            <a:rPr lang="de-DE" sz="2300" b="1" kern="1200" dirty="0"/>
            <a:t>alle erforderlichen Zahlungsinformationen verfügbar</a:t>
          </a:r>
          <a:r>
            <a:rPr lang="de-DE" sz="2300" kern="1200" dirty="0"/>
            <a:t> sind.</a:t>
          </a:r>
          <a:endParaRPr lang="en-US" sz="2300" kern="1200" dirty="0"/>
        </a:p>
      </dsp:txBody>
      <dsp:txXfrm>
        <a:off x="1591761" y="2669275"/>
        <a:ext cx="9061817" cy="137814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EF6009-80CE-44B2-BE02-832925BBEB72}">
      <dsp:nvSpPr>
        <dsp:cNvPr id="0" name=""/>
        <dsp:cNvSpPr/>
      </dsp:nvSpPr>
      <dsp:spPr>
        <a:xfrm>
          <a:off x="0" y="560"/>
          <a:ext cx="10653579" cy="13122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1CF249-9CF3-48FA-A6C4-33B11792E216}">
      <dsp:nvSpPr>
        <dsp:cNvPr id="0" name=""/>
        <dsp:cNvSpPr/>
      </dsp:nvSpPr>
      <dsp:spPr>
        <a:xfrm>
          <a:off x="396941" y="295806"/>
          <a:ext cx="721711" cy="7217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E5520C-6A30-41FA-BC87-5CB9F85A1459}">
      <dsp:nvSpPr>
        <dsp:cNvPr id="0" name=""/>
        <dsp:cNvSpPr/>
      </dsp:nvSpPr>
      <dsp:spPr>
        <a:xfrm>
          <a:off x="1515593" y="560"/>
          <a:ext cx="9137985" cy="1312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875" tIns="138875" rIns="138875" bIns="138875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noProof="0" dirty="0"/>
            <a:t>Mit dieser App </a:t>
          </a:r>
          <a:r>
            <a:rPr lang="de-DE" sz="2300" b="0" kern="1200" noProof="0" dirty="0"/>
            <a:t>können Sie </a:t>
          </a:r>
          <a:r>
            <a:rPr lang="de-DE" sz="2300" b="1" kern="1200" noProof="0" dirty="0"/>
            <a:t>Kontoauszugspositionen</a:t>
          </a:r>
          <a:r>
            <a:rPr lang="de-DE" sz="2300" b="0" kern="1200" noProof="0" dirty="0"/>
            <a:t>, die vom System </a:t>
          </a:r>
          <a:r>
            <a:rPr lang="de-DE" sz="2300" b="1" kern="1200" noProof="0" dirty="0"/>
            <a:t>nicht automatisch gebucht </a:t>
          </a:r>
          <a:r>
            <a:rPr lang="de-DE" sz="2300" b="0" kern="1200" noProof="0" dirty="0"/>
            <a:t>werden konnten</a:t>
          </a:r>
          <a:r>
            <a:rPr lang="hu-HU" sz="2300" b="0" kern="1200" noProof="0" dirty="0"/>
            <a:t>, </a:t>
          </a:r>
          <a:r>
            <a:rPr lang="de-DE" sz="2300" b="1" kern="1200" noProof="0" dirty="0"/>
            <a:t>bearbeiten</a:t>
          </a:r>
          <a:r>
            <a:rPr lang="de-DE" sz="2300" b="0" kern="1200" noProof="0" dirty="0"/>
            <a:t>.</a:t>
          </a:r>
        </a:p>
      </dsp:txBody>
      <dsp:txXfrm>
        <a:off x="1515593" y="560"/>
        <a:ext cx="9137985" cy="1312201"/>
      </dsp:txXfrm>
    </dsp:sp>
    <dsp:sp modelId="{03B97F6A-6D61-4830-A747-71EE72FE41EE}">
      <dsp:nvSpPr>
        <dsp:cNvPr id="0" name=""/>
        <dsp:cNvSpPr/>
      </dsp:nvSpPr>
      <dsp:spPr>
        <a:xfrm>
          <a:off x="0" y="1640813"/>
          <a:ext cx="10653579" cy="13122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87E2F6-BE3A-4BEF-8B49-5A8648803A1D}">
      <dsp:nvSpPr>
        <dsp:cNvPr id="0" name=""/>
        <dsp:cNvSpPr/>
      </dsp:nvSpPr>
      <dsp:spPr>
        <a:xfrm>
          <a:off x="396941" y="1936058"/>
          <a:ext cx="721711" cy="7217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B2E6FD-76E9-4EA6-B8AE-D14EA81CE8DB}">
      <dsp:nvSpPr>
        <dsp:cNvPr id="0" name=""/>
        <dsp:cNvSpPr/>
      </dsp:nvSpPr>
      <dsp:spPr>
        <a:xfrm>
          <a:off x="1515593" y="1640813"/>
          <a:ext cx="9137985" cy="1312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875" tIns="138875" rIns="138875" bIns="138875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noProof="0" dirty="0"/>
            <a:t>Für die meisten </a:t>
          </a:r>
          <a:r>
            <a:rPr lang="de-DE" sz="2300" b="0" kern="1200" noProof="0" dirty="0"/>
            <a:t>Ihrer </a:t>
          </a:r>
          <a:r>
            <a:rPr lang="de-DE" sz="2300" b="1" kern="1200" noProof="0" dirty="0"/>
            <a:t>Aufgaben</a:t>
          </a:r>
          <a:r>
            <a:rPr lang="de-DE" sz="2300" b="0" kern="1200" noProof="0" dirty="0"/>
            <a:t> und Anforderungen </a:t>
          </a:r>
          <a:r>
            <a:rPr lang="de-DE" sz="2300" b="1" kern="1200" noProof="0" dirty="0"/>
            <a:t>können</a:t>
          </a:r>
          <a:r>
            <a:rPr lang="de-DE" sz="2300" b="0" kern="1200" noProof="0" dirty="0"/>
            <a:t> Sie die App </a:t>
          </a:r>
          <a:r>
            <a:rPr lang="de-DE" sz="2300" b="1" i="1" kern="1200" noProof="0" dirty="0"/>
            <a:t>Kontoauszugspositionen nachbearbeiten </a:t>
          </a:r>
          <a:r>
            <a:rPr lang="de-DE" sz="2300" b="1" kern="1200" noProof="0" dirty="0"/>
            <a:t>verwenden</a:t>
          </a:r>
          <a:r>
            <a:rPr lang="de-DE" sz="2300" b="0" kern="1200" noProof="0" dirty="0"/>
            <a:t>.</a:t>
          </a:r>
          <a:endParaRPr lang="de-DE" sz="2300" kern="1200" noProof="0" dirty="0"/>
        </a:p>
      </dsp:txBody>
      <dsp:txXfrm>
        <a:off x="1515593" y="1640813"/>
        <a:ext cx="9137985" cy="1312201"/>
      </dsp:txXfrm>
    </dsp:sp>
    <dsp:sp modelId="{EC2B0EDD-D992-4086-9868-8CEA9E63412B}">
      <dsp:nvSpPr>
        <dsp:cNvPr id="0" name=""/>
        <dsp:cNvSpPr/>
      </dsp:nvSpPr>
      <dsp:spPr>
        <a:xfrm>
          <a:off x="0" y="3281065"/>
          <a:ext cx="10653579" cy="13122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71D8F6-7553-486A-8566-261265164962}">
      <dsp:nvSpPr>
        <dsp:cNvPr id="0" name=""/>
        <dsp:cNvSpPr/>
      </dsp:nvSpPr>
      <dsp:spPr>
        <a:xfrm>
          <a:off x="396941" y="3576310"/>
          <a:ext cx="721711" cy="7217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FA6544-BF49-4791-B269-4E31CDF0B90C}">
      <dsp:nvSpPr>
        <dsp:cNvPr id="0" name=""/>
        <dsp:cNvSpPr/>
      </dsp:nvSpPr>
      <dsp:spPr>
        <a:xfrm>
          <a:off x="1613506" y="3281626"/>
          <a:ext cx="5406854" cy="1312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875" tIns="138875" rIns="138875" bIns="138875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0" kern="1200" noProof="0" dirty="0"/>
            <a:t>Es gibt </a:t>
          </a:r>
          <a:r>
            <a:rPr lang="de-DE" sz="2300" b="1" kern="1200" noProof="0" dirty="0"/>
            <a:t>zwei Hauptszenarien</a:t>
          </a:r>
          <a:r>
            <a:rPr lang="de-DE" sz="2300" b="0" kern="1200" noProof="0" dirty="0"/>
            <a:t>,</a:t>
          </a:r>
          <a:r>
            <a:rPr lang="hu-HU" sz="2300" b="0" kern="1200" noProof="0" dirty="0"/>
            <a:t> </a:t>
          </a:r>
          <a:r>
            <a:rPr lang="de-DE" sz="2300" b="0" kern="1200" noProof="0" dirty="0"/>
            <a:t>in denen </a:t>
          </a:r>
          <a:r>
            <a:rPr lang="de-DE" sz="2300" b="1" kern="1200" noProof="0" dirty="0"/>
            <a:t>die</a:t>
          </a:r>
          <a:r>
            <a:rPr lang="hu-HU" sz="2300" b="1" kern="1200" noProof="0" dirty="0"/>
            <a:t>se</a:t>
          </a:r>
          <a:r>
            <a:rPr lang="de-DE" sz="2300" b="1" kern="1200" noProof="0" dirty="0"/>
            <a:t> App</a:t>
          </a:r>
          <a:r>
            <a:rPr lang="hu-HU" sz="2300" b="1" kern="1200" noProof="0" dirty="0"/>
            <a:t> </a:t>
          </a:r>
          <a:r>
            <a:rPr lang="de-DE" sz="2300" b="1" kern="1200" noProof="0" dirty="0"/>
            <a:t>einfacher </a:t>
          </a:r>
          <a:r>
            <a:rPr lang="de-DE" sz="2300" b="0" kern="1200" noProof="0" dirty="0"/>
            <a:t>zu verwenden ist:</a:t>
          </a:r>
          <a:endParaRPr lang="de-DE" sz="2300" kern="1200" noProof="0" dirty="0"/>
        </a:p>
      </dsp:txBody>
      <dsp:txXfrm>
        <a:off x="1613506" y="3281626"/>
        <a:ext cx="5406854" cy="1312201"/>
      </dsp:txXfrm>
    </dsp:sp>
  </dsp:spTree>
</dsp:drawing>
</file>

<file path=ppt/diagrams/drawing1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91D25B-C90D-42CA-BD9C-25004715FD68}">
      <dsp:nvSpPr>
        <dsp:cNvPr id="0" name=""/>
        <dsp:cNvSpPr/>
      </dsp:nvSpPr>
      <dsp:spPr>
        <a:xfrm>
          <a:off x="0" y="1091840"/>
          <a:ext cx="10653579" cy="24101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7E1B69-3616-40FF-8AB2-3DBD84FC16B7}">
      <dsp:nvSpPr>
        <dsp:cNvPr id="0" name=""/>
        <dsp:cNvSpPr/>
      </dsp:nvSpPr>
      <dsp:spPr>
        <a:xfrm>
          <a:off x="416889" y="1917923"/>
          <a:ext cx="757981" cy="7579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89502A-BDD7-4537-A2DD-F9818EC7F0D6}">
      <dsp:nvSpPr>
        <dsp:cNvPr id="0" name=""/>
        <dsp:cNvSpPr/>
      </dsp:nvSpPr>
      <dsp:spPr>
        <a:xfrm>
          <a:off x="1591761" y="1172048"/>
          <a:ext cx="9061817" cy="22497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/>
            <a:t>Mit der App </a:t>
          </a:r>
          <a:r>
            <a:rPr lang="de-DE" sz="2300" b="1" i="1" kern="1200" dirty="0"/>
            <a:t>Regulierungslisten anzeigen</a:t>
          </a:r>
          <a:r>
            <a:rPr lang="de-DE" sz="2300" kern="1200" dirty="0"/>
            <a:t> erhalten Sie einen </a:t>
          </a:r>
          <a:r>
            <a:rPr lang="de-DE" sz="2300" b="1" kern="1200" dirty="0"/>
            <a:t>Überblick</a:t>
          </a:r>
          <a:r>
            <a:rPr lang="de-DE" sz="2300" kern="1200" dirty="0"/>
            <a:t> </a:t>
          </a:r>
          <a:r>
            <a:rPr lang="de-DE" sz="2300" b="1" kern="1200" dirty="0"/>
            <a:t>über</a:t>
          </a:r>
          <a:r>
            <a:rPr lang="de-DE" sz="2300" kern="1200" dirty="0"/>
            <a:t> die durch einen Zahllauf erstellten </a:t>
          </a:r>
          <a:r>
            <a:rPr lang="de-DE" sz="2300" b="1" kern="1200" dirty="0"/>
            <a:t>Zahlungen</a:t>
          </a:r>
          <a:r>
            <a:rPr lang="de-DE" sz="2300" kern="1200" dirty="0"/>
            <a:t> und die aufgetretenen </a:t>
          </a:r>
          <a:r>
            <a:rPr lang="de-DE" sz="2300" b="1" kern="1200" dirty="0"/>
            <a:t>Zahlungsausnahmen</a:t>
          </a:r>
          <a:r>
            <a:rPr lang="de-DE" sz="2300" kern="1200" dirty="0"/>
            <a:t>.</a:t>
          </a:r>
          <a:endParaRPr lang="en-US" sz="2300" kern="1200" dirty="0"/>
        </a:p>
      </dsp:txBody>
      <dsp:txXfrm>
        <a:off x="1591761" y="1172048"/>
        <a:ext cx="9061817" cy="2249730"/>
      </dsp:txXfrm>
    </dsp:sp>
  </dsp:spTree>
</dsp:drawing>
</file>

<file path=ppt/diagrams/drawing1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8947F2-B47B-4813-ACC0-9732EB222F48}">
      <dsp:nvSpPr>
        <dsp:cNvPr id="0" name=""/>
        <dsp:cNvSpPr/>
      </dsp:nvSpPr>
      <dsp:spPr>
        <a:xfrm>
          <a:off x="0" y="1027666"/>
          <a:ext cx="10653579" cy="253849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8C4200-3EB2-40B3-AF9F-F6A4A8082580}">
      <dsp:nvSpPr>
        <dsp:cNvPr id="0" name=""/>
        <dsp:cNvSpPr/>
      </dsp:nvSpPr>
      <dsp:spPr>
        <a:xfrm>
          <a:off x="313129" y="1381279"/>
          <a:ext cx="757981" cy="7579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EE6EA8-2210-4D3E-AF84-0A9131807659}">
      <dsp:nvSpPr>
        <dsp:cNvPr id="0" name=""/>
        <dsp:cNvSpPr/>
      </dsp:nvSpPr>
      <dsp:spPr>
        <a:xfrm>
          <a:off x="1371328" y="1024400"/>
          <a:ext cx="3277829" cy="13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b="1" kern="1200" dirty="0"/>
            <a:t>Mit dieser App</a:t>
          </a:r>
          <a:r>
            <a:rPr lang="de-DE" sz="2500" kern="1200" dirty="0"/>
            <a:t> können Sie</a:t>
          </a:r>
          <a:r>
            <a:rPr lang="hu-HU" sz="2500" kern="1200" dirty="0"/>
            <a:t>:</a:t>
          </a:r>
          <a:r>
            <a:rPr lang="de-DE" sz="2500" kern="1200" dirty="0"/>
            <a:t> </a:t>
          </a:r>
          <a:endParaRPr lang="en-US" sz="2500" kern="1200" dirty="0"/>
        </a:p>
      </dsp:txBody>
      <dsp:txXfrm>
        <a:off x="1371328" y="1024400"/>
        <a:ext cx="3277829" cy="1378148"/>
      </dsp:txXfrm>
    </dsp:sp>
    <dsp:sp modelId="{2F57C8F2-015E-47FA-8DC2-E7DD77AF2820}">
      <dsp:nvSpPr>
        <dsp:cNvPr id="0" name=""/>
        <dsp:cNvSpPr/>
      </dsp:nvSpPr>
      <dsp:spPr>
        <a:xfrm>
          <a:off x="6385871" y="1607839"/>
          <a:ext cx="4267707" cy="13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1" kern="1200" dirty="0"/>
        </a:p>
      </dsp:txBody>
      <dsp:txXfrm>
        <a:off x="6385871" y="1607839"/>
        <a:ext cx="4267707" cy="1378148"/>
      </dsp:txXfrm>
    </dsp:sp>
  </dsp:spTree>
</dsp:drawing>
</file>

<file path=ppt/diagrams/drawing1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91D25B-C90D-42CA-BD9C-25004715FD68}">
      <dsp:nvSpPr>
        <dsp:cNvPr id="0" name=""/>
        <dsp:cNvSpPr/>
      </dsp:nvSpPr>
      <dsp:spPr>
        <a:xfrm>
          <a:off x="0" y="1091840"/>
          <a:ext cx="10653579" cy="24101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7E1B69-3616-40FF-8AB2-3DBD84FC16B7}">
      <dsp:nvSpPr>
        <dsp:cNvPr id="0" name=""/>
        <dsp:cNvSpPr/>
      </dsp:nvSpPr>
      <dsp:spPr>
        <a:xfrm>
          <a:off x="416889" y="1917923"/>
          <a:ext cx="757981" cy="7579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89502A-BDD7-4537-A2DD-F9818EC7F0D6}">
      <dsp:nvSpPr>
        <dsp:cNvPr id="0" name=""/>
        <dsp:cNvSpPr/>
      </dsp:nvSpPr>
      <dsp:spPr>
        <a:xfrm>
          <a:off x="1591761" y="1172048"/>
          <a:ext cx="9061817" cy="22497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/>
            <a:t>Mit dieser App</a:t>
          </a:r>
          <a:r>
            <a:rPr lang="de-DE" sz="2300" kern="1200" dirty="0"/>
            <a:t> können Sie die </a:t>
          </a:r>
          <a:r>
            <a:rPr lang="de-DE" sz="2300" b="1" kern="1200" dirty="0"/>
            <a:t>für elektronische Zahlungstransaktionen</a:t>
          </a:r>
          <a:r>
            <a:rPr lang="de-DE" sz="2300" kern="1200" dirty="0"/>
            <a:t> erforderlichen </a:t>
          </a:r>
          <a:r>
            <a:rPr lang="de-DE" sz="2300" b="1" kern="1200" dirty="0"/>
            <a:t>Daten</a:t>
          </a:r>
          <a:r>
            <a:rPr lang="de-DE" sz="2300" kern="1200" dirty="0"/>
            <a:t> </a:t>
          </a:r>
          <a:r>
            <a:rPr lang="de-DE" sz="2300" b="1" kern="1200" dirty="0"/>
            <a:t>per Datenträger</a:t>
          </a:r>
          <a:r>
            <a:rPr lang="de-DE" sz="2300" kern="1200" dirty="0"/>
            <a:t> an Banken </a:t>
          </a:r>
          <a:r>
            <a:rPr lang="de-DE" sz="2300" b="1" kern="1200" dirty="0"/>
            <a:t>übermitteln</a:t>
          </a:r>
          <a:r>
            <a:rPr lang="de-DE" sz="2300" kern="1200" dirty="0"/>
            <a:t>. </a:t>
          </a:r>
          <a:endParaRPr lang="en-US" sz="2300" kern="1200" dirty="0"/>
        </a:p>
      </dsp:txBody>
      <dsp:txXfrm>
        <a:off x="1591761" y="1172048"/>
        <a:ext cx="9061817" cy="2249730"/>
      </dsp:txXfrm>
    </dsp:sp>
  </dsp:spTree>
</dsp:drawing>
</file>

<file path=ppt/diagrams/drawing1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91D25B-C90D-42CA-BD9C-25004715FD68}">
      <dsp:nvSpPr>
        <dsp:cNvPr id="0" name=""/>
        <dsp:cNvSpPr/>
      </dsp:nvSpPr>
      <dsp:spPr>
        <a:xfrm>
          <a:off x="0" y="746497"/>
          <a:ext cx="10653579" cy="1378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7E1B69-3616-40FF-8AB2-3DBD84FC16B7}">
      <dsp:nvSpPr>
        <dsp:cNvPr id="0" name=""/>
        <dsp:cNvSpPr/>
      </dsp:nvSpPr>
      <dsp:spPr>
        <a:xfrm>
          <a:off x="416889" y="1056580"/>
          <a:ext cx="757981" cy="7579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89502A-BDD7-4537-A2DD-F9818EC7F0D6}">
      <dsp:nvSpPr>
        <dsp:cNvPr id="0" name=""/>
        <dsp:cNvSpPr/>
      </dsp:nvSpPr>
      <dsp:spPr>
        <a:xfrm>
          <a:off x="1591761" y="746497"/>
          <a:ext cx="9061817" cy="13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b="1" kern="1200" dirty="0"/>
            <a:t>Mit dieser App</a:t>
          </a:r>
          <a:r>
            <a:rPr lang="de-DE" sz="2500" kern="1200" dirty="0"/>
            <a:t> können Sie eine </a:t>
          </a:r>
          <a:r>
            <a:rPr lang="de-DE" sz="2500" b="1" kern="1200" dirty="0"/>
            <a:t>Übersicht</a:t>
          </a:r>
          <a:r>
            <a:rPr lang="de-DE" sz="2500" kern="1200" dirty="0"/>
            <a:t> </a:t>
          </a:r>
          <a:r>
            <a:rPr lang="de-DE" sz="2500" b="1" kern="1200" dirty="0"/>
            <a:t>Ihrer Zahlungsmappen anzeigen</a:t>
          </a:r>
          <a:r>
            <a:rPr lang="de-DE" sz="2500" kern="1200" dirty="0"/>
            <a:t>. </a:t>
          </a:r>
          <a:endParaRPr lang="en-US" sz="2500" kern="1200" dirty="0"/>
        </a:p>
      </dsp:txBody>
      <dsp:txXfrm>
        <a:off x="1591761" y="746497"/>
        <a:ext cx="9061817" cy="1378148"/>
      </dsp:txXfrm>
    </dsp:sp>
    <dsp:sp modelId="{41C84BB5-498E-4CED-BCC3-3939B3454773}">
      <dsp:nvSpPr>
        <dsp:cNvPr id="0" name=""/>
        <dsp:cNvSpPr/>
      </dsp:nvSpPr>
      <dsp:spPr>
        <a:xfrm>
          <a:off x="0" y="2469182"/>
          <a:ext cx="10653579" cy="1378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11CBA4-2B6E-479E-8C1D-327D63D98122}">
      <dsp:nvSpPr>
        <dsp:cNvPr id="0" name=""/>
        <dsp:cNvSpPr/>
      </dsp:nvSpPr>
      <dsp:spPr>
        <a:xfrm>
          <a:off x="416889" y="2779265"/>
          <a:ext cx="757981" cy="7579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1B27FD-EAE4-4408-9E32-0CBA52FDE782}">
      <dsp:nvSpPr>
        <dsp:cNvPr id="0" name=""/>
        <dsp:cNvSpPr/>
      </dsp:nvSpPr>
      <dsp:spPr>
        <a:xfrm>
          <a:off x="1591761" y="2469182"/>
          <a:ext cx="9061817" cy="13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Sie können den </a:t>
          </a:r>
          <a:r>
            <a:rPr lang="de-DE" sz="2500" b="1" kern="1200" dirty="0"/>
            <a:t>Status</a:t>
          </a:r>
          <a:r>
            <a:rPr lang="de-DE" sz="2500" kern="1200" dirty="0"/>
            <a:t> der Mappen und </a:t>
          </a:r>
          <a:r>
            <a:rPr lang="de-DE" sz="2500" b="1" kern="1200" dirty="0"/>
            <a:t>Einzelzahlungen</a:t>
          </a:r>
          <a:r>
            <a:rPr lang="de-DE" sz="2500" kern="1200" dirty="0"/>
            <a:t> in verschiedenen Verarbeitungsständen </a:t>
          </a:r>
          <a:r>
            <a:rPr lang="de-DE" sz="2500" b="1" kern="1200" dirty="0"/>
            <a:t>anzeigen</a:t>
          </a:r>
          <a:r>
            <a:rPr lang="de-DE" sz="2500" kern="1200" dirty="0"/>
            <a:t>. </a:t>
          </a:r>
          <a:endParaRPr lang="en-US" sz="2500" kern="1200" dirty="0"/>
        </a:p>
      </dsp:txBody>
      <dsp:txXfrm>
        <a:off x="1591761" y="2469182"/>
        <a:ext cx="9061817" cy="1378148"/>
      </dsp:txXfrm>
    </dsp:sp>
  </dsp:spTree>
</dsp:drawing>
</file>

<file path=ppt/diagrams/drawing1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91D25B-C90D-42CA-BD9C-25004715FD68}">
      <dsp:nvSpPr>
        <dsp:cNvPr id="0" name=""/>
        <dsp:cNvSpPr/>
      </dsp:nvSpPr>
      <dsp:spPr>
        <a:xfrm>
          <a:off x="0" y="437950"/>
          <a:ext cx="10653579" cy="1378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7E1B69-3616-40FF-8AB2-3DBD84FC16B7}">
      <dsp:nvSpPr>
        <dsp:cNvPr id="0" name=""/>
        <dsp:cNvSpPr/>
      </dsp:nvSpPr>
      <dsp:spPr>
        <a:xfrm>
          <a:off x="416889" y="748033"/>
          <a:ext cx="757981" cy="7579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89502A-BDD7-4537-A2DD-F9818EC7F0D6}">
      <dsp:nvSpPr>
        <dsp:cNvPr id="0" name=""/>
        <dsp:cNvSpPr/>
      </dsp:nvSpPr>
      <dsp:spPr>
        <a:xfrm>
          <a:off x="1591761" y="437950"/>
          <a:ext cx="9061817" cy="13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/>
            <a:t>Mit dieser App</a:t>
          </a:r>
          <a:r>
            <a:rPr lang="de-DE" sz="2300" kern="1200" dirty="0"/>
            <a:t> können Sie </a:t>
          </a:r>
          <a:r>
            <a:rPr lang="de-DE" sz="2300" b="1" kern="1200" dirty="0"/>
            <a:t>Bankwege einrichten</a:t>
          </a:r>
          <a:r>
            <a:rPr lang="de-DE" sz="2300" kern="1200" dirty="0"/>
            <a:t>. </a:t>
          </a:r>
          <a:endParaRPr lang="en-US" sz="2300" kern="1200" dirty="0"/>
        </a:p>
      </dsp:txBody>
      <dsp:txXfrm>
        <a:off x="1591761" y="437950"/>
        <a:ext cx="9061817" cy="1378148"/>
      </dsp:txXfrm>
    </dsp:sp>
    <dsp:sp modelId="{41C84BB5-498E-4CED-BCC3-3939B3454773}">
      <dsp:nvSpPr>
        <dsp:cNvPr id="0" name=""/>
        <dsp:cNvSpPr/>
      </dsp:nvSpPr>
      <dsp:spPr>
        <a:xfrm>
          <a:off x="0" y="2160635"/>
          <a:ext cx="10653579" cy="19952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11CBA4-2B6E-479E-8C1D-327D63D98122}">
      <dsp:nvSpPr>
        <dsp:cNvPr id="0" name=""/>
        <dsp:cNvSpPr/>
      </dsp:nvSpPr>
      <dsp:spPr>
        <a:xfrm>
          <a:off x="416889" y="2779265"/>
          <a:ext cx="757981" cy="7579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1B27FD-EAE4-4408-9E32-0CBA52FDE782}">
      <dsp:nvSpPr>
        <dsp:cNvPr id="0" name=""/>
        <dsp:cNvSpPr/>
      </dsp:nvSpPr>
      <dsp:spPr>
        <a:xfrm>
          <a:off x="1591761" y="2208760"/>
          <a:ext cx="9061817" cy="1898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/>
            <a:t>Über Bankwege</a:t>
          </a:r>
          <a:r>
            <a:rPr lang="de-DE" sz="2300" kern="1200" dirty="0"/>
            <a:t> werden </a:t>
          </a:r>
          <a:r>
            <a:rPr lang="de-DE" sz="2300" b="1" kern="1200" dirty="0"/>
            <a:t>Zahlungen geleistet</a:t>
          </a:r>
          <a:r>
            <a:rPr lang="de-DE" sz="2300" kern="1200" dirty="0"/>
            <a:t>, die über bis zu drei Zwischenbanken an die Bank des Begünstigten </a:t>
          </a:r>
          <a:r>
            <a:rPr lang="de-DE" sz="2300" b="1" kern="1200" dirty="0"/>
            <a:t>überwiesen</a:t>
          </a:r>
          <a:r>
            <a:rPr lang="de-DE" sz="2300" kern="1200" dirty="0"/>
            <a:t> werden. </a:t>
          </a:r>
          <a:endParaRPr lang="en-US" sz="2300" kern="1200" dirty="0"/>
        </a:p>
      </dsp:txBody>
      <dsp:txXfrm>
        <a:off x="1591761" y="2208760"/>
        <a:ext cx="9061817" cy="189899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EF6009-80CE-44B2-BE02-832925BBEB72}">
      <dsp:nvSpPr>
        <dsp:cNvPr id="0" name=""/>
        <dsp:cNvSpPr/>
      </dsp:nvSpPr>
      <dsp:spPr>
        <a:xfrm>
          <a:off x="0" y="560"/>
          <a:ext cx="10653579" cy="13122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1CF249-9CF3-48FA-A6C4-33B11792E216}">
      <dsp:nvSpPr>
        <dsp:cNvPr id="0" name=""/>
        <dsp:cNvSpPr/>
      </dsp:nvSpPr>
      <dsp:spPr>
        <a:xfrm>
          <a:off x="396941" y="295806"/>
          <a:ext cx="721711" cy="7217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E5520C-6A30-41FA-BC87-5CB9F85A1459}">
      <dsp:nvSpPr>
        <dsp:cNvPr id="0" name=""/>
        <dsp:cNvSpPr/>
      </dsp:nvSpPr>
      <dsp:spPr>
        <a:xfrm>
          <a:off x="1515593" y="560"/>
          <a:ext cx="9137985" cy="1312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875" tIns="138875" rIns="138875" bIns="13887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b="1" kern="1200" noProof="0" dirty="0"/>
            <a:t>Definition</a:t>
          </a:r>
          <a:r>
            <a:rPr lang="de-DE" sz="2500" b="0" kern="1200" noProof="0" dirty="0"/>
            <a:t>: </a:t>
          </a:r>
          <a:r>
            <a:rPr lang="de-DE" sz="2500" b="1" kern="1200" noProof="0" dirty="0"/>
            <a:t>Geschäftspartner</a:t>
          </a:r>
          <a:r>
            <a:rPr lang="de-DE" sz="2500" b="0" kern="1200" noProof="0" dirty="0"/>
            <a:t>, gegenüber dem Forderungen für erbrachte </a:t>
          </a:r>
          <a:r>
            <a:rPr lang="de-DE" sz="2500" b="1" kern="1200" noProof="0" dirty="0"/>
            <a:t>Leistungen bestehen</a:t>
          </a:r>
          <a:r>
            <a:rPr lang="de-DE" sz="2500" b="0" kern="1200" noProof="0" dirty="0"/>
            <a:t>. </a:t>
          </a:r>
        </a:p>
      </dsp:txBody>
      <dsp:txXfrm>
        <a:off x="1515593" y="560"/>
        <a:ext cx="9137985" cy="1312201"/>
      </dsp:txXfrm>
    </dsp:sp>
    <dsp:sp modelId="{03B97F6A-6D61-4830-A747-71EE72FE41EE}">
      <dsp:nvSpPr>
        <dsp:cNvPr id="0" name=""/>
        <dsp:cNvSpPr/>
      </dsp:nvSpPr>
      <dsp:spPr>
        <a:xfrm>
          <a:off x="0" y="1640813"/>
          <a:ext cx="10653579" cy="13122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87E2F6-BE3A-4BEF-8B49-5A8648803A1D}">
      <dsp:nvSpPr>
        <dsp:cNvPr id="0" name=""/>
        <dsp:cNvSpPr/>
      </dsp:nvSpPr>
      <dsp:spPr>
        <a:xfrm>
          <a:off x="396941" y="1936058"/>
          <a:ext cx="721711" cy="7217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B2E6FD-76E9-4EA6-B8AE-D14EA81CE8DB}">
      <dsp:nvSpPr>
        <dsp:cNvPr id="0" name=""/>
        <dsp:cNvSpPr/>
      </dsp:nvSpPr>
      <dsp:spPr>
        <a:xfrm>
          <a:off x="1536336" y="1713469"/>
          <a:ext cx="3096863" cy="1312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875" tIns="138875" rIns="138875" bIns="13887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b="1" kern="1200" noProof="0" dirty="0"/>
            <a:t>Solche Leistung</a:t>
          </a:r>
          <a:r>
            <a:rPr lang="de-DE" sz="2500" b="0" kern="1200" noProof="0" dirty="0"/>
            <a:t>:</a:t>
          </a:r>
        </a:p>
      </dsp:txBody>
      <dsp:txXfrm>
        <a:off x="1536336" y="1713469"/>
        <a:ext cx="3096863" cy="1312201"/>
      </dsp:txXfrm>
    </dsp:sp>
    <dsp:sp modelId="{EC2B0EDD-D992-4086-9868-8CEA9E63412B}">
      <dsp:nvSpPr>
        <dsp:cNvPr id="0" name=""/>
        <dsp:cNvSpPr/>
      </dsp:nvSpPr>
      <dsp:spPr>
        <a:xfrm>
          <a:off x="0" y="3281065"/>
          <a:ext cx="10653579" cy="13122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71D8F6-7553-486A-8566-261265164962}">
      <dsp:nvSpPr>
        <dsp:cNvPr id="0" name=""/>
        <dsp:cNvSpPr/>
      </dsp:nvSpPr>
      <dsp:spPr>
        <a:xfrm>
          <a:off x="396941" y="3576310"/>
          <a:ext cx="721711" cy="7217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FA6544-BF49-4791-B269-4E31CDF0B90C}">
      <dsp:nvSpPr>
        <dsp:cNvPr id="0" name=""/>
        <dsp:cNvSpPr/>
      </dsp:nvSpPr>
      <dsp:spPr>
        <a:xfrm>
          <a:off x="1515593" y="3281065"/>
          <a:ext cx="9137985" cy="1312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875" tIns="138875" rIns="138875" bIns="13887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b="1" kern="1200" noProof="0" dirty="0"/>
            <a:t>Der</a:t>
          </a:r>
          <a:r>
            <a:rPr lang="de-DE" sz="2500" b="0" kern="1200" noProof="0" dirty="0"/>
            <a:t> </a:t>
          </a:r>
          <a:r>
            <a:rPr lang="de-DE" sz="2500" b="1" i="1" kern="1200" noProof="0" dirty="0"/>
            <a:t>Debitor</a:t>
          </a:r>
          <a:r>
            <a:rPr lang="de-DE" sz="2500" b="0" kern="1200" noProof="0" dirty="0"/>
            <a:t> wird </a:t>
          </a:r>
          <a:r>
            <a:rPr lang="de-DE" sz="2500" b="1" kern="1200" noProof="0" dirty="0"/>
            <a:t>im SAP-System </a:t>
          </a:r>
          <a:r>
            <a:rPr lang="de-DE" sz="2500" b="0" kern="1200" noProof="0" dirty="0"/>
            <a:t>über einen </a:t>
          </a:r>
          <a:r>
            <a:rPr lang="de-DE" sz="2500" b="1" kern="1200" noProof="0" dirty="0"/>
            <a:t>Stammsatz abgebildet</a:t>
          </a:r>
          <a:r>
            <a:rPr lang="de-DE" sz="2500" b="0" kern="1200" noProof="0" dirty="0"/>
            <a:t>.</a:t>
          </a:r>
        </a:p>
      </dsp:txBody>
      <dsp:txXfrm>
        <a:off x="1515593" y="3281065"/>
        <a:ext cx="9137985" cy="1312201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8947F2-B47B-4813-ACC0-9732EB222F48}">
      <dsp:nvSpPr>
        <dsp:cNvPr id="0" name=""/>
        <dsp:cNvSpPr/>
      </dsp:nvSpPr>
      <dsp:spPr>
        <a:xfrm>
          <a:off x="0" y="197325"/>
          <a:ext cx="10653579" cy="1378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8C4200-3EB2-40B3-AF9F-F6A4A8082580}">
      <dsp:nvSpPr>
        <dsp:cNvPr id="0" name=""/>
        <dsp:cNvSpPr/>
      </dsp:nvSpPr>
      <dsp:spPr>
        <a:xfrm>
          <a:off x="416889" y="507409"/>
          <a:ext cx="757981" cy="7579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EE6EA8-2210-4D3E-AF84-0A9131807659}">
      <dsp:nvSpPr>
        <dsp:cNvPr id="0" name=""/>
        <dsp:cNvSpPr/>
      </dsp:nvSpPr>
      <dsp:spPr>
        <a:xfrm>
          <a:off x="1591761" y="197325"/>
          <a:ext cx="9061817" cy="13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noProof="0" dirty="0"/>
            <a:t>Mit dieser App </a:t>
          </a:r>
          <a:r>
            <a:rPr lang="de-DE" sz="2300" b="0" kern="1200" noProof="0" dirty="0"/>
            <a:t>können Sie </a:t>
          </a:r>
          <a:r>
            <a:rPr lang="de-DE" sz="2300" b="1" kern="1200" noProof="0" dirty="0"/>
            <a:t>Geschäftspartnerstammdaten verwalten </a:t>
          </a:r>
          <a:r>
            <a:rPr lang="de-DE" sz="2300" b="0" kern="1200" noProof="0" dirty="0"/>
            <a:t>(anlegen, ändern, durchsuchen, anzeigen, kopieren)</a:t>
          </a:r>
        </a:p>
      </dsp:txBody>
      <dsp:txXfrm>
        <a:off x="1591761" y="197325"/>
        <a:ext cx="9061817" cy="1378148"/>
      </dsp:txXfrm>
    </dsp:sp>
    <dsp:sp modelId="{AE15BA47-4742-41B3-BC6D-01BFCB15A547}">
      <dsp:nvSpPr>
        <dsp:cNvPr id="0" name=""/>
        <dsp:cNvSpPr/>
      </dsp:nvSpPr>
      <dsp:spPr>
        <a:xfrm>
          <a:off x="0" y="1920011"/>
          <a:ext cx="10653579" cy="247649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F3126B-BBA0-485A-9869-2BC4D4564B39}">
      <dsp:nvSpPr>
        <dsp:cNvPr id="0" name=""/>
        <dsp:cNvSpPr/>
      </dsp:nvSpPr>
      <dsp:spPr>
        <a:xfrm>
          <a:off x="432928" y="2395272"/>
          <a:ext cx="757981" cy="7579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457492-CEEE-4A25-BA41-A71C046230EE}">
      <dsp:nvSpPr>
        <dsp:cNvPr id="0" name=""/>
        <dsp:cNvSpPr/>
      </dsp:nvSpPr>
      <dsp:spPr>
        <a:xfrm>
          <a:off x="1576492" y="1887397"/>
          <a:ext cx="3774881" cy="13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noProof="0" dirty="0"/>
            <a:t>Technische Funktionen</a:t>
          </a:r>
          <a:r>
            <a:rPr lang="de-DE" sz="2300" b="0" kern="1200" noProof="0" dirty="0"/>
            <a:t> und </a:t>
          </a:r>
          <a:r>
            <a:rPr lang="de-DE" sz="2300" b="1" kern="1200" noProof="0" dirty="0"/>
            <a:t>Optionen</a:t>
          </a:r>
          <a:r>
            <a:rPr lang="de-DE" sz="2300" b="0" kern="1200" noProof="0" dirty="0"/>
            <a:t>:</a:t>
          </a:r>
        </a:p>
      </dsp:txBody>
      <dsp:txXfrm>
        <a:off x="1576492" y="1887397"/>
        <a:ext cx="3774881" cy="1378148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8947F2-B47B-4813-ACC0-9732EB222F48}">
      <dsp:nvSpPr>
        <dsp:cNvPr id="0" name=""/>
        <dsp:cNvSpPr/>
      </dsp:nvSpPr>
      <dsp:spPr>
        <a:xfrm>
          <a:off x="0" y="40106"/>
          <a:ext cx="10653579" cy="1378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8C4200-3EB2-40B3-AF9F-F6A4A8082580}">
      <dsp:nvSpPr>
        <dsp:cNvPr id="0" name=""/>
        <dsp:cNvSpPr/>
      </dsp:nvSpPr>
      <dsp:spPr>
        <a:xfrm>
          <a:off x="416889" y="350189"/>
          <a:ext cx="757981" cy="7579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EE6EA8-2210-4D3E-AF84-0A9131807659}">
      <dsp:nvSpPr>
        <dsp:cNvPr id="0" name=""/>
        <dsp:cNvSpPr/>
      </dsp:nvSpPr>
      <dsp:spPr>
        <a:xfrm>
          <a:off x="1591761" y="40106"/>
          <a:ext cx="9061817" cy="13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b="1" kern="1200" noProof="0" dirty="0"/>
            <a:t>Mit dieser App </a:t>
          </a:r>
          <a:r>
            <a:rPr lang="de-DE" sz="2200" b="0" kern="1200" noProof="0" dirty="0"/>
            <a:t>können Sie </a:t>
          </a:r>
          <a:r>
            <a:rPr lang="de-DE" sz="2200" b="1" kern="1200" noProof="0" dirty="0"/>
            <a:t>Stammdaten</a:t>
          </a:r>
          <a:r>
            <a:rPr lang="de-DE" sz="2200" b="0" kern="1200" noProof="0" dirty="0"/>
            <a:t> wie Geschäftspartner, Kunden und Lieferanten </a:t>
          </a:r>
          <a:r>
            <a:rPr lang="de-DE" sz="2200" b="1" kern="1200" noProof="0" dirty="0"/>
            <a:t>bearbeiten</a:t>
          </a:r>
          <a:r>
            <a:rPr lang="de-DE" sz="2200" b="0" kern="1200" noProof="0" dirty="0"/>
            <a:t> (anlegen, anzeigen, bearbeiten)</a:t>
          </a:r>
        </a:p>
      </dsp:txBody>
      <dsp:txXfrm>
        <a:off x="1591761" y="40106"/>
        <a:ext cx="9061817" cy="1378148"/>
      </dsp:txXfrm>
    </dsp:sp>
    <dsp:sp modelId="{AE15BA47-4742-41B3-BC6D-01BFCB15A547}">
      <dsp:nvSpPr>
        <dsp:cNvPr id="0" name=""/>
        <dsp:cNvSpPr/>
      </dsp:nvSpPr>
      <dsp:spPr>
        <a:xfrm>
          <a:off x="0" y="1762791"/>
          <a:ext cx="10653579" cy="279092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F3126B-BBA0-485A-9869-2BC4D4564B39}">
      <dsp:nvSpPr>
        <dsp:cNvPr id="0" name=""/>
        <dsp:cNvSpPr/>
      </dsp:nvSpPr>
      <dsp:spPr>
        <a:xfrm>
          <a:off x="432936" y="2111741"/>
          <a:ext cx="757981" cy="7579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457492-CEEE-4A25-BA41-A71C046230EE}">
      <dsp:nvSpPr>
        <dsp:cNvPr id="0" name=""/>
        <dsp:cNvSpPr/>
      </dsp:nvSpPr>
      <dsp:spPr>
        <a:xfrm>
          <a:off x="1551934" y="1877901"/>
          <a:ext cx="3774881" cy="1018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b="1" kern="1200" noProof="0" dirty="0"/>
            <a:t>Technische Funktionen</a:t>
          </a:r>
          <a:r>
            <a:rPr lang="de-DE" sz="2200" b="0" kern="1200" noProof="0" dirty="0"/>
            <a:t> und </a:t>
          </a:r>
          <a:r>
            <a:rPr lang="de-DE" sz="2200" b="1" kern="1200" noProof="0" dirty="0"/>
            <a:t>Optionen</a:t>
          </a:r>
          <a:r>
            <a:rPr lang="de-DE" sz="2200" b="0" kern="1200" noProof="0" dirty="0"/>
            <a:t>:</a:t>
          </a:r>
        </a:p>
      </dsp:txBody>
      <dsp:txXfrm>
        <a:off x="1551934" y="1877901"/>
        <a:ext cx="3774881" cy="101883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91D25B-C90D-42CA-BD9C-25004715FD68}">
      <dsp:nvSpPr>
        <dsp:cNvPr id="0" name=""/>
        <dsp:cNvSpPr/>
      </dsp:nvSpPr>
      <dsp:spPr>
        <a:xfrm>
          <a:off x="0" y="746497"/>
          <a:ext cx="10653579" cy="1378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7E1B69-3616-40FF-8AB2-3DBD84FC16B7}">
      <dsp:nvSpPr>
        <dsp:cNvPr id="0" name=""/>
        <dsp:cNvSpPr/>
      </dsp:nvSpPr>
      <dsp:spPr>
        <a:xfrm>
          <a:off x="416889" y="1056580"/>
          <a:ext cx="757981" cy="7579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89502A-BDD7-4537-A2DD-F9818EC7F0D6}">
      <dsp:nvSpPr>
        <dsp:cNvPr id="0" name=""/>
        <dsp:cNvSpPr/>
      </dsp:nvSpPr>
      <dsp:spPr>
        <a:xfrm>
          <a:off x="1591761" y="746497"/>
          <a:ext cx="9061817" cy="13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b="0" kern="1200" noProof="0" dirty="0"/>
            <a:t>Dieses Feature </a:t>
          </a:r>
          <a:r>
            <a:rPr lang="de-DE" sz="2500" b="1" kern="1200" noProof="0" dirty="0"/>
            <a:t>ermöglicht</a:t>
          </a:r>
          <a:r>
            <a:rPr lang="de-DE" sz="2500" b="0" kern="1200" noProof="0" dirty="0"/>
            <a:t> es Ihnen </a:t>
          </a:r>
          <a:r>
            <a:rPr lang="de-DE" sz="2500" b="1" kern="1200" noProof="0" dirty="0"/>
            <a:t>die Stammdaten für alle Ihre Debitoren anzuzeigen</a:t>
          </a:r>
          <a:endParaRPr lang="de-DE" sz="2500" b="0" kern="1200" noProof="0" dirty="0"/>
        </a:p>
      </dsp:txBody>
      <dsp:txXfrm>
        <a:off x="1591761" y="746497"/>
        <a:ext cx="9061817" cy="1378148"/>
      </dsp:txXfrm>
    </dsp:sp>
    <dsp:sp modelId="{41C84BB5-498E-4CED-BCC3-3939B3454773}">
      <dsp:nvSpPr>
        <dsp:cNvPr id="0" name=""/>
        <dsp:cNvSpPr/>
      </dsp:nvSpPr>
      <dsp:spPr>
        <a:xfrm>
          <a:off x="0" y="2469182"/>
          <a:ext cx="10653579" cy="1378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11CBA4-2B6E-479E-8C1D-327D63D98122}">
      <dsp:nvSpPr>
        <dsp:cNvPr id="0" name=""/>
        <dsp:cNvSpPr/>
      </dsp:nvSpPr>
      <dsp:spPr>
        <a:xfrm>
          <a:off x="416889" y="2779265"/>
          <a:ext cx="757981" cy="7579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1B27FD-EAE4-4408-9E32-0CBA52FDE782}">
      <dsp:nvSpPr>
        <dsp:cNvPr id="0" name=""/>
        <dsp:cNvSpPr/>
      </dsp:nvSpPr>
      <dsp:spPr>
        <a:xfrm>
          <a:off x="1591761" y="2469182"/>
          <a:ext cx="9061817" cy="13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b="0" kern="1200" noProof="0" dirty="0"/>
            <a:t>und </a:t>
          </a:r>
          <a:r>
            <a:rPr lang="de-DE" sz="2500" b="1" kern="1200" noProof="0" dirty="0"/>
            <a:t>effizient zu überprüfen</a:t>
          </a:r>
          <a:r>
            <a:rPr lang="de-DE" sz="2500" b="0" kern="1200" noProof="0" dirty="0"/>
            <a:t>, ob wichtige </a:t>
          </a:r>
          <a:r>
            <a:rPr lang="de-DE" sz="2500" b="1" kern="1200" noProof="0" dirty="0"/>
            <a:t>Daten fehlen</a:t>
          </a:r>
          <a:r>
            <a:rPr lang="de-DE" sz="2500" b="0" kern="1200" noProof="0" dirty="0"/>
            <a:t>.</a:t>
          </a:r>
        </a:p>
      </dsp:txBody>
      <dsp:txXfrm>
        <a:off x="1591761" y="2469182"/>
        <a:ext cx="9061817" cy="1378148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EF6009-80CE-44B2-BE02-832925BBEB72}">
      <dsp:nvSpPr>
        <dsp:cNvPr id="0" name=""/>
        <dsp:cNvSpPr/>
      </dsp:nvSpPr>
      <dsp:spPr>
        <a:xfrm>
          <a:off x="0" y="560"/>
          <a:ext cx="10653579" cy="13122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1CF249-9CF3-48FA-A6C4-33B11792E216}">
      <dsp:nvSpPr>
        <dsp:cNvPr id="0" name=""/>
        <dsp:cNvSpPr/>
      </dsp:nvSpPr>
      <dsp:spPr>
        <a:xfrm>
          <a:off x="396941" y="295806"/>
          <a:ext cx="721711" cy="7217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E5520C-6A30-41FA-BC87-5CB9F85A1459}">
      <dsp:nvSpPr>
        <dsp:cNvPr id="0" name=""/>
        <dsp:cNvSpPr/>
      </dsp:nvSpPr>
      <dsp:spPr>
        <a:xfrm>
          <a:off x="1515593" y="560"/>
          <a:ext cx="9137985" cy="1312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875" tIns="138875" rIns="138875" bIns="138875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b="1" kern="1200" noProof="0" dirty="0"/>
            <a:t>Für jedes Konto </a:t>
          </a:r>
          <a:r>
            <a:rPr lang="de-DE" sz="2100" b="0" kern="1200" noProof="0" dirty="0"/>
            <a:t>können Sie ein </a:t>
          </a:r>
          <a:r>
            <a:rPr lang="de-DE" sz="2100" b="1" kern="1200" noProof="0" dirty="0"/>
            <a:t>SEPA-Mandat eingeben</a:t>
          </a:r>
          <a:r>
            <a:rPr lang="de-DE" sz="2100" b="0" kern="1200" noProof="0" dirty="0"/>
            <a:t>.</a:t>
          </a:r>
        </a:p>
      </dsp:txBody>
      <dsp:txXfrm>
        <a:off x="1515593" y="560"/>
        <a:ext cx="9137985" cy="1312201"/>
      </dsp:txXfrm>
    </dsp:sp>
    <dsp:sp modelId="{03B97F6A-6D61-4830-A747-71EE72FE41EE}">
      <dsp:nvSpPr>
        <dsp:cNvPr id="0" name=""/>
        <dsp:cNvSpPr/>
      </dsp:nvSpPr>
      <dsp:spPr>
        <a:xfrm>
          <a:off x="0" y="1640813"/>
          <a:ext cx="10653579" cy="13122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87E2F6-BE3A-4BEF-8B49-5A8648803A1D}">
      <dsp:nvSpPr>
        <dsp:cNvPr id="0" name=""/>
        <dsp:cNvSpPr/>
      </dsp:nvSpPr>
      <dsp:spPr>
        <a:xfrm>
          <a:off x="396941" y="1936058"/>
          <a:ext cx="721711" cy="7217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B2E6FD-76E9-4EA6-B8AE-D14EA81CE8DB}">
      <dsp:nvSpPr>
        <dsp:cNvPr id="0" name=""/>
        <dsp:cNvSpPr/>
      </dsp:nvSpPr>
      <dsp:spPr>
        <a:xfrm>
          <a:off x="1541727" y="1713469"/>
          <a:ext cx="9111851" cy="12089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875" tIns="138875" rIns="138875" bIns="138875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b="1" kern="1200" noProof="0" dirty="0"/>
            <a:t>Dieses Mandat </a:t>
          </a:r>
          <a:r>
            <a:rPr lang="de-DE" sz="2100" b="0" kern="1200" noProof="0" dirty="0"/>
            <a:t>ist eine durch den Geschäftspartner erteilte </a:t>
          </a:r>
          <a:r>
            <a:rPr lang="de-DE" sz="2100" b="1" kern="1200" noProof="0" dirty="0"/>
            <a:t>Ermächtigung zum Einzug einer Lastschrift </a:t>
          </a:r>
          <a:r>
            <a:rPr lang="de-DE" sz="2100" b="0" kern="1200" noProof="0" dirty="0"/>
            <a:t>für Sie. </a:t>
          </a:r>
        </a:p>
      </dsp:txBody>
      <dsp:txXfrm>
        <a:off x="1541727" y="1713469"/>
        <a:ext cx="9111851" cy="1208984"/>
      </dsp:txXfrm>
    </dsp:sp>
    <dsp:sp modelId="{EC2B0EDD-D992-4086-9868-8CEA9E63412B}">
      <dsp:nvSpPr>
        <dsp:cNvPr id="0" name=""/>
        <dsp:cNvSpPr/>
      </dsp:nvSpPr>
      <dsp:spPr>
        <a:xfrm>
          <a:off x="0" y="3281626"/>
          <a:ext cx="10653579" cy="13122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71D8F6-7553-486A-8566-261265164962}">
      <dsp:nvSpPr>
        <dsp:cNvPr id="0" name=""/>
        <dsp:cNvSpPr/>
      </dsp:nvSpPr>
      <dsp:spPr>
        <a:xfrm>
          <a:off x="396941" y="3576310"/>
          <a:ext cx="721711" cy="7217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FA6544-BF49-4791-B269-4E31CDF0B90C}">
      <dsp:nvSpPr>
        <dsp:cNvPr id="0" name=""/>
        <dsp:cNvSpPr/>
      </dsp:nvSpPr>
      <dsp:spPr>
        <a:xfrm>
          <a:off x="1515593" y="3281065"/>
          <a:ext cx="9137985" cy="1312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875" tIns="138875" rIns="138875" bIns="138875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b="1" kern="1200" noProof="0" dirty="0"/>
            <a:t>Diese Ermächtigung </a:t>
          </a:r>
          <a:r>
            <a:rPr lang="de-DE" sz="2100" b="0" kern="1200" noProof="0" dirty="0"/>
            <a:t>ist </a:t>
          </a:r>
          <a:r>
            <a:rPr lang="de-DE" sz="2100" b="1" kern="1200" noProof="0" dirty="0"/>
            <a:t>aufgrund der Initiative SEPA </a:t>
          </a:r>
          <a:r>
            <a:rPr lang="de-DE" sz="2100" b="0" kern="1200" noProof="0" dirty="0"/>
            <a:t>(Single Euro Payment Area) </a:t>
          </a:r>
          <a:r>
            <a:rPr lang="de-DE" sz="2100" b="1" kern="1200" noProof="0" dirty="0"/>
            <a:t>zur Harmonisierung von Zahlungen </a:t>
          </a:r>
          <a:r>
            <a:rPr lang="de-DE" sz="2100" b="0" kern="1200" noProof="0" dirty="0"/>
            <a:t>in der Europäischen Union </a:t>
          </a:r>
          <a:r>
            <a:rPr lang="de-DE" sz="2100" b="1" kern="1200" noProof="0" dirty="0"/>
            <a:t>erforderlich</a:t>
          </a:r>
          <a:r>
            <a:rPr lang="de-DE" sz="2100" b="0" kern="1200" noProof="0" dirty="0"/>
            <a:t>.</a:t>
          </a:r>
        </a:p>
      </dsp:txBody>
      <dsp:txXfrm>
        <a:off x="1515593" y="3281065"/>
        <a:ext cx="9137985" cy="1312201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8947F2-B47B-4813-ACC0-9732EB222F48}">
      <dsp:nvSpPr>
        <dsp:cNvPr id="0" name=""/>
        <dsp:cNvSpPr/>
      </dsp:nvSpPr>
      <dsp:spPr>
        <a:xfrm>
          <a:off x="0" y="178624"/>
          <a:ext cx="10653579" cy="19683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8C4200-3EB2-40B3-AF9F-F6A4A8082580}">
      <dsp:nvSpPr>
        <dsp:cNvPr id="0" name=""/>
        <dsp:cNvSpPr/>
      </dsp:nvSpPr>
      <dsp:spPr>
        <a:xfrm>
          <a:off x="416889" y="783817"/>
          <a:ext cx="757981" cy="7579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EE6EA8-2210-4D3E-AF84-0A9131807659}">
      <dsp:nvSpPr>
        <dsp:cNvPr id="0" name=""/>
        <dsp:cNvSpPr/>
      </dsp:nvSpPr>
      <dsp:spPr>
        <a:xfrm>
          <a:off x="1388052" y="479701"/>
          <a:ext cx="4881419" cy="13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b="0" kern="1200" noProof="0" dirty="0"/>
            <a:t>Wenn Sie ein </a:t>
          </a:r>
          <a:r>
            <a:rPr lang="de-DE" sz="2200" b="1" kern="1200" noProof="0" dirty="0"/>
            <a:t>neues Mandat anlegen</a:t>
          </a:r>
          <a:r>
            <a:rPr lang="de-DE" sz="2200" b="0" kern="1200" noProof="0" dirty="0"/>
            <a:t> möchten und </a:t>
          </a:r>
          <a:r>
            <a:rPr lang="de-DE" sz="2200" b="1" kern="1200" noProof="0" dirty="0"/>
            <a:t>im Einstiegsbild Daten vorgeben</a:t>
          </a:r>
          <a:r>
            <a:rPr lang="de-DE" sz="2200" b="0" kern="1200" noProof="0" dirty="0"/>
            <a:t>:</a:t>
          </a:r>
        </a:p>
      </dsp:txBody>
      <dsp:txXfrm>
        <a:off x="1388052" y="479701"/>
        <a:ext cx="4881419" cy="1378148"/>
      </dsp:txXfrm>
    </dsp:sp>
    <dsp:sp modelId="{AE15BA47-4742-41B3-BC6D-01BFCB15A547}">
      <dsp:nvSpPr>
        <dsp:cNvPr id="0" name=""/>
        <dsp:cNvSpPr/>
      </dsp:nvSpPr>
      <dsp:spPr>
        <a:xfrm>
          <a:off x="0" y="2491529"/>
          <a:ext cx="10653579" cy="19236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F3126B-BBA0-485A-9869-2BC4D4564B39}">
      <dsp:nvSpPr>
        <dsp:cNvPr id="0" name=""/>
        <dsp:cNvSpPr/>
      </dsp:nvSpPr>
      <dsp:spPr>
        <a:xfrm>
          <a:off x="432928" y="2844457"/>
          <a:ext cx="757981" cy="7579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457492-CEEE-4A25-BA41-A71C046230EE}">
      <dsp:nvSpPr>
        <dsp:cNvPr id="0" name=""/>
        <dsp:cNvSpPr/>
      </dsp:nvSpPr>
      <dsp:spPr>
        <a:xfrm>
          <a:off x="1551935" y="2620469"/>
          <a:ext cx="3774881" cy="13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b="0" kern="1200" noProof="0" dirty="0"/>
            <a:t>Ausgehend </a:t>
          </a:r>
          <a:r>
            <a:rPr lang="de-DE" sz="2200" b="1" kern="1200" noProof="0" dirty="0"/>
            <a:t>von dieser Liste </a:t>
          </a:r>
          <a:r>
            <a:rPr lang="de-DE" sz="2200" b="0" kern="1200" noProof="0" dirty="0"/>
            <a:t>haben Sie folgende </a:t>
          </a:r>
          <a:r>
            <a:rPr lang="de-DE" sz="2200" b="1" kern="1200" noProof="0" dirty="0"/>
            <a:t>Möglichkeiten</a:t>
          </a:r>
          <a:r>
            <a:rPr lang="de-DE" sz="2200" b="0" kern="1200" noProof="0" dirty="0"/>
            <a:t>:</a:t>
          </a:r>
        </a:p>
      </dsp:txBody>
      <dsp:txXfrm>
        <a:off x="1551935" y="2620469"/>
        <a:ext cx="3774881" cy="13781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EF6009-80CE-44B2-BE02-832925BBEB72}">
      <dsp:nvSpPr>
        <dsp:cNvPr id="0" name=""/>
        <dsp:cNvSpPr/>
      </dsp:nvSpPr>
      <dsp:spPr>
        <a:xfrm>
          <a:off x="0" y="560"/>
          <a:ext cx="10653579" cy="13122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1CF249-9CF3-48FA-A6C4-33B11792E216}">
      <dsp:nvSpPr>
        <dsp:cNvPr id="0" name=""/>
        <dsp:cNvSpPr/>
      </dsp:nvSpPr>
      <dsp:spPr>
        <a:xfrm>
          <a:off x="396941" y="295806"/>
          <a:ext cx="721711" cy="7217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E5520C-6A30-41FA-BC87-5CB9F85A1459}">
      <dsp:nvSpPr>
        <dsp:cNvPr id="0" name=""/>
        <dsp:cNvSpPr/>
      </dsp:nvSpPr>
      <dsp:spPr>
        <a:xfrm>
          <a:off x="1515593" y="560"/>
          <a:ext cx="9137985" cy="1312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875" tIns="138875" rIns="138875" bIns="13887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b="1" kern="1200" noProof="0" dirty="0"/>
            <a:t>Rechnungsbelege</a:t>
          </a:r>
          <a:r>
            <a:rPr lang="de-DE" sz="2500" kern="1200" noProof="0" dirty="0"/>
            <a:t> landen in Invoice Monitor</a:t>
          </a:r>
          <a:endParaRPr lang="de-DE" sz="2500" b="0" kern="1200" noProof="0" dirty="0"/>
        </a:p>
      </dsp:txBody>
      <dsp:txXfrm>
        <a:off x="1515593" y="560"/>
        <a:ext cx="9137985" cy="1312201"/>
      </dsp:txXfrm>
    </dsp:sp>
    <dsp:sp modelId="{03B97F6A-6D61-4830-A747-71EE72FE41EE}">
      <dsp:nvSpPr>
        <dsp:cNvPr id="0" name=""/>
        <dsp:cNvSpPr/>
      </dsp:nvSpPr>
      <dsp:spPr>
        <a:xfrm>
          <a:off x="0" y="1640813"/>
          <a:ext cx="10653579" cy="13122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87E2F6-BE3A-4BEF-8B49-5A8648803A1D}">
      <dsp:nvSpPr>
        <dsp:cNvPr id="0" name=""/>
        <dsp:cNvSpPr/>
      </dsp:nvSpPr>
      <dsp:spPr>
        <a:xfrm>
          <a:off x="396941" y="1936058"/>
          <a:ext cx="721711" cy="7217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B2E6FD-76E9-4EA6-B8AE-D14EA81CE8DB}">
      <dsp:nvSpPr>
        <dsp:cNvPr id="0" name=""/>
        <dsp:cNvSpPr/>
      </dsp:nvSpPr>
      <dsp:spPr>
        <a:xfrm>
          <a:off x="1515593" y="1640813"/>
          <a:ext cx="9137985" cy="1312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875" tIns="138875" rIns="138875" bIns="13887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b="1" kern="1200" noProof="0" dirty="0"/>
            <a:t>wenn</a:t>
          </a:r>
          <a:r>
            <a:rPr lang="de-DE" sz="2500" kern="1200" noProof="0" dirty="0"/>
            <a:t> </a:t>
          </a:r>
          <a:r>
            <a:rPr lang="de-DE" sz="2500" kern="1200" noProof="0" dirty="0">
              <a:hlinkClick xmlns:r="http://schemas.openxmlformats.org/officeDocument/2006/relationships" r:id="rId5"/>
            </a:rPr>
            <a:t>xSuite</a:t>
          </a:r>
          <a:r>
            <a:rPr lang="de-DE" sz="2500" kern="1200" noProof="0" dirty="0"/>
            <a:t> </a:t>
          </a:r>
          <a:r>
            <a:rPr lang="de-DE" sz="2500" b="1" kern="1200" noProof="0" dirty="0"/>
            <a:t>Probleme beim Auslesen</a:t>
          </a:r>
          <a:r>
            <a:rPr lang="de-DE" sz="2500" kern="1200" noProof="0" dirty="0"/>
            <a:t> der Rechnungsbelege haben</a:t>
          </a:r>
        </a:p>
      </dsp:txBody>
      <dsp:txXfrm>
        <a:off x="1515593" y="1640813"/>
        <a:ext cx="9137985" cy="1312201"/>
      </dsp:txXfrm>
    </dsp:sp>
    <dsp:sp modelId="{EC2B0EDD-D992-4086-9868-8CEA9E63412B}">
      <dsp:nvSpPr>
        <dsp:cNvPr id="0" name=""/>
        <dsp:cNvSpPr/>
      </dsp:nvSpPr>
      <dsp:spPr>
        <a:xfrm>
          <a:off x="0" y="3281065"/>
          <a:ext cx="10653579" cy="13122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71D8F6-7553-486A-8566-261265164962}">
      <dsp:nvSpPr>
        <dsp:cNvPr id="0" name=""/>
        <dsp:cNvSpPr/>
      </dsp:nvSpPr>
      <dsp:spPr>
        <a:xfrm>
          <a:off x="396941" y="3576310"/>
          <a:ext cx="721711" cy="721711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FA6544-BF49-4791-B269-4E31CDF0B90C}">
      <dsp:nvSpPr>
        <dsp:cNvPr id="0" name=""/>
        <dsp:cNvSpPr/>
      </dsp:nvSpPr>
      <dsp:spPr>
        <a:xfrm>
          <a:off x="1515593" y="3281065"/>
          <a:ext cx="9137985" cy="1312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875" tIns="138875" rIns="138875" bIns="13887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b="1" kern="1200" noProof="0" dirty="0"/>
            <a:t>Probleme</a:t>
          </a:r>
          <a:r>
            <a:rPr lang="hu-HU" sz="2500" b="1" kern="1200" noProof="0" dirty="0"/>
            <a:t> </a:t>
          </a:r>
          <a:r>
            <a:rPr lang="de-DE" sz="2500" b="1" kern="1200" noProof="0" dirty="0"/>
            <a:t>wie</a:t>
          </a:r>
          <a:r>
            <a:rPr lang="de-DE" sz="2500" kern="1200" noProof="0" dirty="0"/>
            <a:t> unvollständig ausgefüllten Pflichtfeldern </a:t>
          </a:r>
        </a:p>
      </dsp:txBody>
      <dsp:txXfrm>
        <a:off x="1515593" y="3281065"/>
        <a:ext cx="9137985" cy="1312201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EF6009-80CE-44B2-BE02-832925BBEB72}">
      <dsp:nvSpPr>
        <dsp:cNvPr id="0" name=""/>
        <dsp:cNvSpPr/>
      </dsp:nvSpPr>
      <dsp:spPr>
        <a:xfrm>
          <a:off x="0" y="348584"/>
          <a:ext cx="10653579" cy="174625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1CF249-9CF3-48FA-A6C4-33B11792E216}">
      <dsp:nvSpPr>
        <dsp:cNvPr id="0" name=""/>
        <dsp:cNvSpPr/>
      </dsp:nvSpPr>
      <dsp:spPr>
        <a:xfrm>
          <a:off x="416889" y="842719"/>
          <a:ext cx="757981" cy="757981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E5520C-6A30-41FA-BC87-5CB9F85A1459}">
      <dsp:nvSpPr>
        <dsp:cNvPr id="0" name=""/>
        <dsp:cNvSpPr/>
      </dsp:nvSpPr>
      <dsp:spPr>
        <a:xfrm>
          <a:off x="1591761" y="532635"/>
          <a:ext cx="9061817" cy="13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noProof="0" dirty="0"/>
            <a:t>Die </a:t>
          </a:r>
          <a:r>
            <a:rPr lang="de-DE" sz="2300" b="1" i="1" kern="1200" noProof="0" dirty="0"/>
            <a:t>Änderung von SEPA-Mandaten </a:t>
          </a:r>
          <a:r>
            <a:rPr lang="de-DE" sz="2300" b="0" kern="1200" noProof="0" dirty="0"/>
            <a:t>kann über eine </a:t>
          </a:r>
          <a:r>
            <a:rPr lang="de-DE" sz="2300" b="1" kern="1200" noProof="0" dirty="0"/>
            <a:t>Synchronisierungslogik</a:t>
          </a:r>
          <a:r>
            <a:rPr lang="de-DE" sz="2300" b="0" kern="1200" noProof="0" dirty="0"/>
            <a:t> gesteuert werden.</a:t>
          </a:r>
        </a:p>
      </dsp:txBody>
      <dsp:txXfrm>
        <a:off x="1591761" y="532635"/>
        <a:ext cx="9061817" cy="1378148"/>
      </dsp:txXfrm>
    </dsp:sp>
    <dsp:sp modelId="{EC2B0EDD-D992-4086-9868-8CEA9E63412B}">
      <dsp:nvSpPr>
        <dsp:cNvPr id="0" name=""/>
        <dsp:cNvSpPr/>
      </dsp:nvSpPr>
      <dsp:spPr>
        <a:xfrm>
          <a:off x="0" y="2439373"/>
          <a:ext cx="10653579" cy="180587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71D8F6-7553-486A-8566-261265164962}">
      <dsp:nvSpPr>
        <dsp:cNvPr id="0" name=""/>
        <dsp:cNvSpPr/>
      </dsp:nvSpPr>
      <dsp:spPr>
        <a:xfrm>
          <a:off x="416889" y="2963317"/>
          <a:ext cx="757981" cy="757981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FA6544-BF49-4791-B269-4E31CDF0B90C}">
      <dsp:nvSpPr>
        <dsp:cNvPr id="0" name=""/>
        <dsp:cNvSpPr/>
      </dsp:nvSpPr>
      <dsp:spPr>
        <a:xfrm>
          <a:off x="1591761" y="2653234"/>
          <a:ext cx="9061817" cy="13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0" kern="1200" noProof="0" dirty="0"/>
            <a:t>Auf diese Weise können Sie dafür sorgen, dass die Änderung der Mandate </a:t>
          </a:r>
          <a:r>
            <a:rPr lang="de-DE" sz="2300" b="1" kern="1200" noProof="0" dirty="0"/>
            <a:t>automatisch</a:t>
          </a:r>
          <a:r>
            <a:rPr lang="de-DE" sz="2300" b="0" kern="1200" noProof="0" dirty="0"/>
            <a:t> </a:t>
          </a:r>
          <a:r>
            <a:rPr lang="de-DE" sz="2300" b="1" kern="1200" noProof="0" dirty="0"/>
            <a:t>zum richtigen Zeitpunkt </a:t>
          </a:r>
          <a:r>
            <a:rPr lang="de-DE" sz="2300" b="0" kern="1200" noProof="0" dirty="0"/>
            <a:t>durchgeführt wird.</a:t>
          </a:r>
        </a:p>
      </dsp:txBody>
      <dsp:txXfrm>
        <a:off x="1591761" y="2653234"/>
        <a:ext cx="9061817" cy="1378148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EF6009-80CE-44B2-BE02-832925BBEB72}">
      <dsp:nvSpPr>
        <dsp:cNvPr id="0" name=""/>
        <dsp:cNvSpPr/>
      </dsp:nvSpPr>
      <dsp:spPr>
        <a:xfrm>
          <a:off x="0" y="348584"/>
          <a:ext cx="10653579" cy="174625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1CF249-9CF3-48FA-A6C4-33B11792E216}">
      <dsp:nvSpPr>
        <dsp:cNvPr id="0" name=""/>
        <dsp:cNvSpPr/>
      </dsp:nvSpPr>
      <dsp:spPr>
        <a:xfrm>
          <a:off x="416889" y="842719"/>
          <a:ext cx="757981" cy="757981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E5520C-6A30-41FA-BC87-5CB9F85A1459}">
      <dsp:nvSpPr>
        <dsp:cNvPr id="0" name=""/>
        <dsp:cNvSpPr/>
      </dsp:nvSpPr>
      <dsp:spPr>
        <a:xfrm>
          <a:off x="1591761" y="532635"/>
          <a:ext cx="9061817" cy="13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b="0" kern="1200" noProof="0" dirty="0"/>
            <a:t>Um </a:t>
          </a:r>
          <a:r>
            <a:rPr lang="de-DE" sz="2400" b="1" i="1" kern="1200" noProof="0" dirty="0"/>
            <a:t>SEPA-Mandate in einer Liste</a:t>
          </a:r>
          <a:r>
            <a:rPr lang="de-DE" sz="2400" b="0" kern="1200" noProof="0" dirty="0"/>
            <a:t> anzuzeigen, geben Sie die gewünschten </a:t>
          </a:r>
          <a:r>
            <a:rPr lang="de-DE" sz="2400" b="1" kern="1200" noProof="0" dirty="0"/>
            <a:t>Selektionskriterien</a:t>
          </a:r>
          <a:r>
            <a:rPr lang="de-DE" sz="2400" b="0" kern="1200" noProof="0" dirty="0"/>
            <a:t> ein und wählen</a:t>
          </a:r>
          <a:r>
            <a:rPr lang="de-DE" sz="2400" b="1" kern="1200" noProof="0" dirty="0"/>
            <a:t> </a:t>
          </a:r>
          <a:r>
            <a:rPr lang="de-DE" sz="2400" b="0" kern="1200" noProof="0" dirty="0"/>
            <a:t>Sie</a:t>
          </a:r>
          <a:r>
            <a:rPr lang="de-DE" sz="2400" b="1" kern="1200" noProof="0" dirty="0"/>
            <a:t> Ausführen</a:t>
          </a:r>
          <a:r>
            <a:rPr lang="de-DE" sz="2400" b="0" kern="1200" noProof="0" dirty="0"/>
            <a:t>.</a:t>
          </a:r>
        </a:p>
      </dsp:txBody>
      <dsp:txXfrm>
        <a:off x="1591761" y="532635"/>
        <a:ext cx="9061817" cy="1378148"/>
      </dsp:txXfrm>
    </dsp:sp>
    <dsp:sp modelId="{EC2B0EDD-D992-4086-9868-8CEA9E63412B}">
      <dsp:nvSpPr>
        <dsp:cNvPr id="0" name=""/>
        <dsp:cNvSpPr/>
      </dsp:nvSpPr>
      <dsp:spPr>
        <a:xfrm>
          <a:off x="0" y="2439373"/>
          <a:ext cx="10653579" cy="180587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71D8F6-7553-486A-8566-261265164962}">
      <dsp:nvSpPr>
        <dsp:cNvPr id="0" name=""/>
        <dsp:cNvSpPr/>
      </dsp:nvSpPr>
      <dsp:spPr>
        <a:xfrm>
          <a:off x="416889" y="2963317"/>
          <a:ext cx="757981" cy="757981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FA6544-BF49-4791-B269-4E31CDF0B90C}">
      <dsp:nvSpPr>
        <dsp:cNvPr id="0" name=""/>
        <dsp:cNvSpPr/>
      </dsp:nvSpPr>
      <dsp:spPr>
        <a:xfrm>
          <a:off x="1591761" y="2653234"/>
          <a:ext cx="9061817" cy="13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b="0" kern="1200" noProof="0" dirty="0"/>
            <a:t>Außerdem können Sie </a:t>
          </a:r>
          <a:r>
            <a:rPr lang="de-DE" sz="2400" b="1" kern="1200" noProof="0" dirty="0"/>
            <a:t>Massenänderungen</a:t>
          </a:r>
          <a:r>
            <a:rPr lang="de-DE" sz="2400" b="0" kern="1200" noProof="0" dirty="0"/>
            <a:t> an Mandaten auch vornehmen, </a:t>
          </a:r>
          <a:r>
            <a:rPr lang="de-DE" sz="2400" b="1" kern="1200" noProof="0" dirty="0"/>
            <a:t>ohne</a:t>
          </a:r>
          <a:r>
            <a:rPr lang="de-DE" sz="2400" b="0" kern="1200" noProof="0" dirty="0"/>
            <a:t> diese zuvor </a:t>
          </a:r>
          <a:r>
            <a:rPr lang="de-DE" sz="2400" b="1" kern="1200" noProof="0" dirty="0">
              <a:hlinkClick xmlns:r="http://schemas.openxmlformats.org/officeDocument/2006/relationships" r:id="rId5"/>
            </a:rPr>
            <a:t>in einer Liste angezeigt </a:t>
          </a:r>
          <a:r>
            <a:rPr lang="de-DE" sz="2400" b="0" kern="1200" noProof="0" dirty="0"/>
            <a:t>zu haben. </a:t>
          </a:r>
        </a:p>
      </dsp:txBody>
      <dsp:txXfrm>
        <a:off x="1591761" y="2653234"/>
        <a:ext cx="9061817" cy="1378148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EF6009-80CE-44B2-BE02-832925BBEB72}">
      <dsp:nvSpPr>
        <dsp:cNvPr id="0" name=""/>
        <dsp:cNvSpPr/>
      </dsp:nvSpPr>
      <dsp:spPr>
        <a:xfrm>
          <a:off x="0" y="525428"/>
          <a:ext cx="10653579" cy="174625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1CF249-9CF3-48FA-A6C4-33B11792E216}">
      <dsp:nvSpPr>
        <dsp:cNvPr id="0" name=""/>
        <dsp:cNvSpPr/>
      </dsp:nvSpPr>
      <dsp:spPr>
        <a:xfrm>
          <a:off x="416889" y="1067687"/>
          <a:ext cx="757981" cy="757981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E5520C-6A30-41FA-BC87-5CB9F85A1459}">
      <dsp:nvSpPr>
        <dsp:cNvPr id="0" name=""/>
        <dsp:cNvSpPr/>
      </dsp:nvSpPr>
      <dsp:spPr>
        <a:xfrm>
          <a:off x="1591761" y="757604"/>
          <a:ext cx="9061817" cy="13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Diese bezieht sich in der Regel auf die </a:t>
          </a:r>
          <a:r>
            <a:rPr lang="de-DE" sz="2500" b="1" kern="1200" dirty="0"/>
            <a:t>Detailansicht eines </a:t>
          </a:r>
          <a:r>
            <a:rPr lang="de-DE" sz="2500" b="1" kern="1200" dirty="0">
              <a:hlinkClick xmlns:r="http://schemas.openxmlformats.org/officeDocument/2006/relationships" r:id="rId3"/>
            </a:rPr>
            <a:t>einzelnen Mandats</a:t>
          </a:r>
          <a:r>
            <a:rPr lang="de-DE" sz="2500" kern="1200" dirty="0"/>
            <a:t>. </a:t>
          </a:r>
          <a:endParaRPr lang="de-DE" sz="2500" b="0" kern="1200" noProof="0" dirty="0"/>
        </a:p>
      </dsp:txBody>
      <dsp:txXfrm>
        <a:off x="1591761" y="757604"/>
        <a:ext cx="9061817" cy="1378148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EF6009-80CE-44B2-BE02-832925BBEB72}">
      <dsp:nvSpPr>
        <dsp:cNvPr id="0" name=""/>
        <dsp:cNvSpPr/>
      </dsp:nvSpPr>
      <dsp:spPr>
        <a:xfrm>
          <a:off x="0" y="560"/>
          <a:ext cx="10653579" cy="13122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1CF249-9CF3-48FA-A6C4-33B11792E216}">
      <dsp:nvSpPr>
        <dsp:cNvPr id="0" name=""/>
        <dsp:cNvSpPr/>
      </dsp:nvSpPr>
      <dsp:spPr>
        <a:xfrm>
          <a:off x="396941" y="295806"/>
          <a:ext cx="721711" cy="7217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E5520C-6A30-41FA-BC87-5CB9F85A1459}">
      <dsp:nvSpPr>
        <dsp:cNvPr id="0" name=""/>
        <dsp:cNvSpPr/>
      </dsp:nvSpPr>
      <dsp:spPr>
        <a:xfrm>
          <a:off x="1515593" y="560"/>
          <a:ext cx="9137985" cy="1312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875" tIns="138875" rIns="138875" bIns="13887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b="0" kern="1200" noProof="0" dirty="0"/>
            <a:t>Die </a:t>
          </a:r>
          <a:r>
            <a:rPr lang="de-DE" sz="2500" b="1" i="1" kern="1200" noProof="0" dirty="0"/>
            <a:t>Debitorenbuchhaltung</a:t>
          </a:r>
          <a:r>
            <a:rPr lang="de-DE" sz="2500" b="0" kern="1200" noProof="0" dirty="0"/>
            <a:t> </a:t>
          </a:r>
          <a:r>
            <a:rPr lang="de-DE" sz="2500" b="1" kern="1200" noProof="0" dirty="0"/>
            <a:t>führt</a:t>
          </a:r>
          <a:r>
            <a:rPr lang="de-DE" sz="2500" b="0" kern="1200" noProof="0" dirty="0"/>
            <a:t> und </a:t>
          </a:r>
          <a:r>
            <a:rPr lang="de-DE" sz="2500" b="1" kern="1200" noProof="0" dirty="0"/>
            <a:t>verwaltet</a:t>
          </a:r>
          <a:r>
            <a:rPr lang="de-DE" sz="2500" b="0" kern="1200" noProof="0" dirty="0"/>
            <a:t> die </a:t>
          </a:r>
          <a:r>
            <a:rPr lang="de-DE" sz="2500" b="1" kern="1200" noProof="0" dirty="0"/>
            <a:t>Buchhaltungsdaten</a:t>
          </a:r>
          <a:r>
            <a:rPr lang="de-DE" sz="2500" b="0" kern="1200" noProof="0" dirty="0"/>
            <a:t> </a:t>
          </a:r>
          <a:r>
            <a:rPr lang="de-DE" sz="2500" b="1" kern="1200" noProof="0" dirty="0"/>
            <a:t>aller Debitoren</a:t>
          </a:r>
          <a:r>
            <a:rPr lang="de-DE" sz="2500" b="0" kern="1200" noProof="0" dirty="0"/>
            <a:t>. </a:t>
          </a:r>
        </a:p>
      </dsp:txBody>
      <dsp:txXfrm>
        <a:off x="1515593" y="560"/>
        <a:ext cx="9137985" cy="1312201"/>
      </dsp:txXfrm>
    </dsp:sp>
    <dsp:sp modelId="{03B97F6A-6D61-4830-A747-71EE72FE41EE}">
      <dsp:nvSpPr>
        <dsp:cNvPr id="0" name=""/>
        <dsp:cNvSpPr/>
      </dsp:nvSpPr>
      <dsp:spPr>
        <a:xfrm>
          <a:off x="0" y="1640813"/>
          <a:ext cx="10653579" cy="13122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87E2F6-BE3A-4BEF-8B49-5A8648803A1D}">
      <dsp:nvSpPr>
        <dsp:cNvPr id="0" name=""/>
        <dsp:cNvSpPr/>
      </dsp:nvSpPr>
      <dsp:spPr>
        <a:xfrm>
          <a:off x="396941" y="1936058"/>
          <a:ext cx="721711" cy="7217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B2E6FD-76E9-4EA6-B8AE-D14EA81CE8DB}">
      <dsp:nvSpPr>
        <dsp:cNvPr id="0" name=""/>
        <dsp:cNvSpPr/>
      </dsp:nvSpPr>
      <dsp:spPr>
        <a:xfrm>
          <a:off x="1515593" y="1640813"/>
          <a:ext cx="9137985" cy="1312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875" tIns="138875" rIns="138875" bIns="13887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b="0" kern="1200" noProof="0" dirty="0"/>
            <a:t>Darüber hinaus ist sie ein </a:t>
          </a:r>
          <a:r>
            <a:rPr lang="de-DE" sz="2500" b="1" kern="1200" noProof="0" dirty="0"/>
            <a:t>integraler Bestandteil des Vertriebsmanagements</a:t>
          </a:r>
          <a:r>
            <a:rPr lang="de-DE" sz="2500" b="0" kern="1200" noProof="0" dirty="0"/>
            <a:t>.</a:t>
          </a:r>
        </a:p>
      </dsp:txBody>
      <dsp:txXfrm>
        <a:off x="1515593" y="1640813"/>
        <a:ext cx="9137985" cy="1312201"/>
      </dsp:txXfrm>
    </dsp:sp>
    <dsp:sp modelId="{EC2B0EDD-D992-4086-9868-8CEA9E63412B}">
      <dsp:nvSpPr>
        <dsp:cNvPr id="0" name=""/>
        <dsp:cNvSpPr/>
      </dsp:nvSpPr>
      <dsp:spPr>
        <a:xfrm>
          <a:off x="0" y="3281065"/>
          <a:ext cx="10653579" cy="13122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71D8F6-7553-486A-8566-261265164962}">
      <dsp:nvSpPr>
        <dsp:cNvPr id="0" name=""/>
        <dsp:cNvSpPr/>
      </dsp:nvSpPr>
      <dsp:spPr>
        <a:xfrm>
          <a:off x="396941" y="3576310"/>
          <a:ext cx="721711" cy="7217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FA6544-BF49-4791-B269-4E31CDF0B90C}">
      <dsp:nvSpPr>
        <dsp:cNvPr id="0" name=""/>
        <dsp:cNvSpPr/>
      </dsp:nvSpPr>
      <dsp:spPr>
        <a:xfrm>
          <a:off x="1515593" y="3281065"/>
          <a:ext cx="9137985" cy="1312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875" tIns="138875" rIns="138875" bIns="13887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b="0" kern="1200" noProof="0" dirty="0"/>
            <a:t>Mit dem Zahlungsprogramm können </a:t>
          </a:r>
          <a:r>
            <a:rPr lang="de-DE" sz="2500" b="1" kern="1200" noProof="0" dirty="0"/>
            <a:t>Lastschriftverfahren</a:t>
          </a:r>
          <a:r>
            <a:rPr lang="de-DE" sz="2500" b="0" kern="1200" noProof="0" dirty="0"/>
            <a:t> und </a:t>
          </a:r>
          <a:r>
            <a:rPr lang="de-DE" sz="2500" b="1" kern="1200" noProof="0" dirty="0"/>
            <a:t>Anzahlungen</a:t>
          </a:r>
          <a:r>
            <a:rPr lang="de-DE" sz="2500" b="0" kern="1200" noProof="0" dirty="0"/>
            <a:t> </a:t>
          </a:r>
          <a:r>
            <a:rPr lang="de-DE" sz="2500" b="1" kern="1200" noProof="0" dirty="0"/>
            <a:t>automatisiert</a:t>
          </a:r>
          <a:r>
            <a:rPr lang="de-DE" sz="2500" b="0" kern="1200" noProof="0" dirty="0"/>
            <a:t> werden.</a:t>
          </a:r>
        </a:p>
      </dsp:txBody>
      <dsp:txXfrm>
        <a:off x="1515593" y="3281065"/>
        <a:ext cx="9137985" cy="1312201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91D25B-C90D-42CA-BD9C-25004715FD68}">
      <dsp:nvSpPr>
        <dsp:cNvPr id="0" name=""/>
        <dsp:cNvSpPr/>
      </dsp:nvSpPr>
      <dsp:spPr>
        <a:xfrm>
          <a:off x="0" y="746497"/>
          <a:ext cx="10653579" cy="1378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7E1B69-3616-40FF-8AB2-3DBD84FC16B7}">
      <dsp:nvSpPr>
        <dsp:cNvPr id="0" name=""/>
        <dsp:cNvSpPr/>
      </dsp:nvSpPr>
      <dsp:spPr>
        <a:xfrm>
          <a:off x="416889" y="1056580"/>
          <a:ext cx="757981" cy="7579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89502A-BDD7-4537-A2DD-F9818EC7F0D6}">
      <dsp:nvSpPr>
        <dsp:cNvPr id="0" name=""/>
        <dsp:cNvSpPr/>
      </dsp:nvSpPr>
      <dsp:spPr>
        <a:xfrm>
          <a:off x="1591761" y="746497"/>
          <a:ext cx="9061817" cy="13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b="1" kern="1200" noProof="0" dirty="0"/>
            <a:t>Mit dieser App </a:t>
          </a:r>
          <a:r>
            <a:rPr lang="de-DE" sz="2500" b="0" kern="1200" noProof="0" dirty="0"/>
            <a:t>können Sie eine </a:t>
          </a:r>
          <a:r>
            <a:rPr lang="de-DE" sz="2500" b="1" kern="1200" noProof="0" dirty="0"/>
            <a:t>Forderungszahlung</a:t>
          </a:r>
          <a:r>
            <a:rPr lang="de-DE" sz="2500" b="0" kern="1200" noProof="0" dirty="0"/>
            <a:t> </a:t>
          </a:r>
          <a:r>
            <a:rPr lang="de-DE" sz="2500" b="1" kern="1200" noProof="0" dirty="0"/>
            <a:t>manuell</a:t>
          </a:r>
          <a:r>
            <a:rPr lang="de-DE" sz="2500" b="0" kern="1200" noProof="0" dirty="0"/>
            <a:t> </a:t>
          </a:r>
          <a:r>
            <a:rPr lang="de-DE" sz="2500" b="1" kern="1200" noProof="0" dirty="0"/>
            <a:t>ausgleichen</a:t>
          </a:r>
          <a:r>
            <a:rPr lang="de-DE" sz="2500" b="0" kern="1200" noProof="0" dirty="0"/>
            <a:t>.</a:t>
          </a:r>
        </a:p>
      </dsp:txBody>
      <dsp:txXfrm>
        <a:off x="1591761" y="746497"/>
        <a:ext cx="9061817" cy="1378148"/>
      </dsp:txXfrm>
    </dsp:sp>
    <dsp:sp modelId="{41C84BB5-498E-4CED-BCC3-3939B3454773}">
      <dsp:nvSpPr>
        <dsp:cNvPr id="0" name=""/>
        <dsp:cNvSpPr/>
      </dsp:nvSpPr>
      <dsp:spPr>
        <a:xfrm>
          <a:off x="0" y="2469182"/>
          <a:ext cx="10653579" cy="1378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11CBA4-2B6E-479E-8C1D-327D63D98122}">
      <dsp:nvSpPr>
        <dsp:cNvPr id="0" name=""/>
        <dsp:cNvSpPr/>
      </dsp:nvSpPr>
      <dsp:spPr>
        <a:xfrm>
          <a:off x="416889" y="2779265"/>
          <a:ext cx="757981" cy="7579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1B27FD-EAE4-4408-9E32-0CBA52FDE782}">
      <dsp:nvSpPr>
        <dsp:cNvPr id="0" name=""/>
        <dsp:cNvSpPr/>
      </dsp:nvSpPr>
      <dsp:spPr>
        <a:xfrm>
          <a:off x="1612331" y="2385156"/>
          <a:ext cx="3277478" cy="13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b="1" kern="1200" noProof="0" dirty="0"/>
            <a:t>In diesem Fall </a:t>
          </a:r>
          <a:r>
            <a:rPr lang="de-DE" sz="2500" b="0" kern="1200" noProof="0" dirty="0"/>
            <a:t>müssen Sie: </a:t>
          </a:r>
        </a:p>
      </dsp:txBody>
      <dsp:txXfrm>
        <a:off x="1612331" y="2385156"/>
        <a:ext cx="3277478" cy="1378148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91D25B-C90D-42CA-BD9C-25004715FD68}">
      <dsp:nvSpPr>
        <dsp:cNvPr id="0" name=""/>
        <dsp:cNvSpPr/>
      </dsp:nvSpPr>
      <dsp:spPr>
        <a:xfrm>
          <a:off x="0" y="453991"/>
          <a:ext cx="10653579" cy="1378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7E1B69-3616-40FF-8AB2-3DBD84FC16B7}">
      <dsp:nvSpPr>
        <dsp:cNvPr id="0" name=""/>
        <dsp:cNvSpPr/>
      </dsp:nvSpPr>
      <dsp:spPr>
        <a:xfrm>
          <a:off x="416889" y="764075"/>
          <a:ext cx="757981" cy="7579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89502A-BDD7-4537-A2DD-F9818EC7F0D6}">
      <dsp:nvSpPr>
        <dsp:cNvPr id="0" name=""/>
        <dsp:cNvSpPr/>
      </dsp:nvSpPr>
      <dsp:spPr>
        <a:xfrm>
          <a:off x="1591761" y="453991"/>
          <a:ext cx="9061817" cy="13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1" kern="1200" noProof="0" dirty="0"/>
            <a:t>Mit dieser App </a:t>
          </a:r>
          <a:r>
            <a:rPr lang="de-DE" sz="1900" b="0" kern="1200" noProof="0" dirty="0"/>
            <a:t>können Sie eine </a:t>
          </a:r>
          <a:r>
            <a:rPr lang="de-DE" sz="1900" b="1" kern="1200" noProof="0" dirty="0"/>
            <a:t>einzelne Eingangszahlung </a:t>
          </a:r>
          <a:r>
            <a:rPr lang="de-DE" sz="1900" b="0" kern="1200" noProof="0" dirty="0"/>
            <a:t>in einem Schritt buchen und ausgleichen.</a:t>
          </a:r>
        </a:p>
      </dsp:txBody>
      <dsp:txXfrm>
        <a:off x="1591761" y="453991"/>
        <a:ext cx="9061817" cy="1378148"/>
      </dsp:txXfrm>
    </dsp:sp>
    <dsp:sp modelId="{41C84BB5-498E-4CED-BCC3-3939B3454773}">
      <dsp:nvSpPr>
        <dsp:cNvPr id="0" name=""/>
        <dsp:cNvSpPr/>
      </dsp:nvSpPr>
      <dsp:spPr>
        <a:xfrm>
          <a:off x="0" y="2176677"/>
          <a:ext cx="10653579" cy="196315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11CBA4-2B6E-479E-8C1D-327D63D98122}">
      <dsp:nvSpPr>
        <dsp:cNvPr id="0" name=""/>
        <dsp:cNvSpPr/>
      </dsp:nvSpPr>
      <dsp:spPr>
        <a:xfrm>
          <a:off x="416889" y="2779265"/>
          <a:ext cx="757981" cy="7579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1B27FD-EAE4-4408-9E32-0CBA52FDE782}">
      <dsp:nvSpPr>
        <dsp:cNvPr id="0" name=""/>
        <dsp:cNvSpPr/>
      </dsp:nvSpPr>
      <dsp:spPr>
        <a:xfrm>
          <a:off x="1323576" y="2439373"/>
          <a:ext cx="3822908" cy="1526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1" kern="1200" noProof="0" dirty="0"/>
            <a:t>Wenn Zahlungen nicht </a:t>
          </a:r>
          <a:r>
            <a:rPr lang="de-DE" sz="1900" b="0" kern="1200" noProof="0" dirty="0"/>
            <a:t>unter </a:t>
          </a:r>
          <a:r>
            <a:rPr lang="de-DE" sz="1900" b="1" kern="1200" noProof="0" dirty="0"/>
            <a:t>Verwendung elektronischer Kontoauszüge eingehen</a:t>
          </a:r>
          <a:r>
            <a:rPr lang="de-DE" sz="1900" b="0" kern="1200" noProof="0" dirty="0"/>
            <a:t>, müssen Sie:</a:t>
          </a:r>
        </a:p>
      </dsp:txBody>
      <dsp:txXfrm>
        <a:off x="1323576" y="2439373"/>
        <a:ext cx="3822908" cy="1526382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91D25B-C90D-42CA-BD9C-25004715FD68}">
      <dsp:nvSpPr>
        <dsp:cNvPr id="0" name=""/>
        <dsp:cNvSpPr/>
      </dsp:nvSpPr>
      <dsp:spPr>
        <a:xfrm>
          <a:off x="0" y="118280"/>
          <a:ext cx="10653579" cy="179159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7E1B69-3616-40FF-8AB2-3DBD84FC16B7}">
      <dsp:nvSpPr>
        <dsp:cNvPr id="0" name=""/>
        <dsp:cNvSpPr/>
      </dsp:nvSpPr>
      <dsp:spPr>
        <a:xfrm>
          <a:off x="373879" y="581774"/>
          <a:ext cx="841729" cy="8417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89502A-BDD7-4537-A2DD-F9818EC7F0D6}">
      <dsp:nvSpPr>
        <dsp:cNvPr id="0" name=""/>
        <dsp:cNvSpPr/>
      </dsp:nvSpPr>
      <dsp:spPr>
        <a:xfrm>
          <a:off x="1397576" y="216740"/>
          <a:ext cx="3666963" cy="16560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969" tIns="161969" rIns="161969" bIns="16196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b="1" kern="1200" noProof="0" dirty="0"/>
            <a:t>Mit dieser App</a:t>
          </a:r>
          <a:r>
            <a:rPr lang="de-DE" sz="2500" kern="1200" noProof="0" dirty="0"/>
            <a:t> können Sie:</a:t>
          </a:r>
        </a:p>
      </dsp:txBody>
      <dsp:txXfrm>
        <a:off x="1397576" y="216740"/>
        <a:ext cx="3666963" cy="1656079"/>
      </dsp:txXfrm>
    </dsp:sp>
    <dsp:sp modelId="{41C84BB5-498E-4CED-BCC3-3939B3454773}">
      <dsp:nvSpPr>
        <dsp:cNvPr id="0" name=""/>
        <dsp:cNvSpPr/>
      </dsp:nvSpPr>
      <dsp:spPr>
        <a:xfrm>
          <a:off x="0" y="2566733"/>
          <a:ext cx="10653579" cy="214212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11CBA4-2B6E-479E-8C1D-327D63D98122}">
      <dsp:nvSpPr>
        <dsp:cNvPr id="0" name=""/>
        <dsp:cNvSpPr/>
      </dsp:nvSpPr>
      <dsp:spPr>
        <a:xfrm>
          <a:off x="558428" y="3055891"/>
          <a:ext cx="841729" cy="8417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1B27FD-EAE4-4408-9E32-0CBA52FDE782}">
      <dsp:nvSpPr>
        <dsp:cNvPr id="0" name=""/>
        <dsp:cNvSpPr/>
      </dsp:nvSpPr>
      <dsp:spPr>
        <a:xfrm>
          <a:off x="1630610" y="2742272"/>
          <a:ext cx="5071921" cy="15304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969" tIns="161969" rIns="161969" bIns="16196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b="1" kern="1200" noProof="0" dirty="0"/>
            <a:t>Wenn</a:t>
          </a:r>
          <a:r>
            <a:rPr lang="de-DE" sz="2500" kern="1200" noProof="0" dirty="0"/>
            <a:t> ein oder mehr Posten </a:t>
          </a:r>
          <a:r>
            <a:rPr lang="de-DE" sz="2500" b="1" kern="1200" noProof="0" dirty="0"/>
            <a:t>nicht automatisch ausgeglichen</a:t>
          </a:r>
          <a:r>
            <a:rPr lang="de-DE" sz="2500" kern="1200" noProof="0" dirty="0"/>
            <a:t> werden können:</a:t>
          </a:r>
        </a:p>
      </dsp:txBody>
      <dsp:txXfrm>
        <a:off x="1630610" y="2742272"/>
        <a:ext cx="5071921" cy="1530417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8947F2-B47B-4813-ACC0-9732EB222F48}">
      <dsp:nvSpPr>
        <dsp:cNvPr id="0" name=""/>
        <dsp:cNvSpPr/>
      </dsp:nvSpPr>
      <dsp:spPr>
        <a:xfrm>
          <a:off x="0" y="280510"/>
          <a:ext cx="10653579" cy="23101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8C4200-3EB2-40B3-AF9F-F6A4A8082580}">
      <dsp:nvSpPr>
        <dsp:cNvPr id="0" name=""/>
        <dsp:cNvSpPr/>
      </dsp:nvSpPr>
      <dsp:spPr>
        <a:xfrm>
          <a:off x="432928" y="607400"/>
          <a:ext cx="757981" cy="7579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EE6EA8-2210-4D3E-AF84-0A9131807659}">
      <dsp:nvSpPr>
        <dsp:cNvPr id="0" name=""/>
        <dsp:cNvSpPr/>
      </dsp:nvSpPr>
      <dsp:spPr>
        <a:xfrm>
          <a:off x="1355291" y="335326"/>
          <a:ext cx="2989079" cy="13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b="1" kern="1200" noProof="0" dirty="0"/>
            <a:t>Mit dieser App</a:t>
          </a:r>
          <a:r>
            <a:rPr lang="de-DE" sz="2500" kern="1200" noProof="0" dirty="0"/>
            <a:t> können Sie: </a:t>
          </a:r>
        </a:p>
      </dsp:txBody>
      <dsp:txXfrm>
        <a:off x="1355291" y="335326"/>
        <a:ext cx="2989079" cy="1378148"/>
      </dsp:txXfrm>
    </dsp:sp>
    <dsp:sp modelId="{2F57C8F2-015E-47FA-8DC2-E7DD77AF2820}">
      <dsp:nvSpPr>
        <dsp:cNvPr id="0" name=""/>
        <dsp:cNvSpPr/>
      </dsp:nvSpPr>
      <dsp:spPr>
        <a:xfrm>
          <a:off x="6385871" y="746497"/>
          <a:ext cx="4267707" cy="13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endParaRPr lang="de-DE" sz="1800" b="1" kern="1200" noProof="0" dirty="0"/>
        </a:p>
      </dsp:txBody>
      <dsp:txXfrm>
        <a:off x="6385871" y="746497"/>
        <a:ext cx="4267707" cy="1378148"/>
      </dsp:txXfrm>
    </dsp:sp>
    <dsp:sp modelId="{AE15BA47-4742-41B3-BC6D-01BFCB15A547}">
      <dsp:nvSpPr>
        <dsp:cNvPr id="0" name=""/>
        <dsp:cNvSpPr/>
      </dsp:nvSpPr>
      <dsp:spPr>
        <a:xfrm>
          <a:off x="0" y="2935168"/>
          <a:ext cx="10653579" cy="1378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F3126B-BBA0-485A-9869-2BC4D4564B39}">
      <dsp:nvSpPr>
        <dsp:cNvPr id="0" name=""/>
        <dsp:cNvSpPr/>
      </dsp:nvSpPr>
      <dsp:spPr>
        <a:xfrm>
          <a:off x="416889" y="3245252"/>
          <a:ext cx="757981" cy="7579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457492-CEEE-4A25-BA41-A71C046230EE}">
      <dsp:nvSpPr>
        <dsp:cNvPr id="0" name=""/>
        <dsp:cNvSpPr/>
      </dsp:nvSpPr>
      <dsp:spPr>
        <a:xfrm>
          <a:off x="1591761" y="2935168"/>
          <a:ext cx="9061817" cy="13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noProof="0" dirty="0"/>
            <a:t>Beachten Sie, dass Sie mit dieser App </a:t>
          </a:r>
          <a:r>
            <a:rPr lang="de-DE" sz="2500" b="1" kern="1200" noProof="0" dirty="0"/>
            <a:t>keine Debitorenrechnungen drucken können</a:t>
          </a:r>
          <a:r>
            <a:rPr lang="de-DE" sz="2500" kern="1200" noProof="0" dirty="0"/>
            <a:t>.</a:t>
          </a:r>
        </a:p>
      </dsp:txBody>
      <dsp:txXfrm>
        <a:off x="1591761" y="2935168"/>
        <a:ext cx="9061817" cy="1378148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EF6009-80CE-44B2-BE02-832925BBEB72}">
      <dsp:nvSpPr>
        <dsp:cNvPr id="0" name=""/>
        <dsp:cNvSpPr/>
      </dsp:nvSpPr>
      <dsp:spPr>
        <a:xfrm>
          <a:off x="0" y="560"/>
          <a:ext cx="10653579" cy="13122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1CF249-9CF3-48FA-A6C4-33B11792E216}">
      <dsp:nvSpPr>
        <dsp:cNvPr id="0" name=""/>
        <dsp:cNvSpPr/>
      </dsp:nvSpPr>
      <dsp:spPr>
        <a:xfrm>
          <a:off x="396941" y="295806"/>
          <a:ext cx="721711" cy="7217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E5520C-6A30-41FA-BC87-5CB9F85A1459}">
      <dsp:nvSpPr>
        <dsp:cNvPr id="0" name=""/>
        <dsp:cNvSpPr/>
      </dsp:nvSpPr>
      <dsp:spPr>
        <a:xfrm>
          <a:off x="1515593" y="560"/>
          <a:ext cx="9137985" cy="1312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875" tIns="138875" rIns="138875" bIns="138875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noProof="0" dirty="0"/>
            <a:t>Mit dieser App können Sie </a:t>
          </a:r>
          <a:r>
            <a:rPr lang="de-DE" sz="2100" b="1" kern="1200" noProof="0" dirty="0"/>
            <a:t>Anzahlungsanforderungen anzeigen</a:t>
          </a:r>
          <a:r>
            <a:rPr lang="de-DE" sz="2100" kern="1200" noProof="0" dirty="0"/>
            <a:t>, die automatisch angelegt wurden, basierend auf einem Kundenauftrag.</a:t>
          </a:r>
          <a:endParaRPr lang="de-DE" sz="2100" b="0" kern="1200" noProof="0" dirty="0"/>
        </a:p>
      </dsp:txBody>
      <dsp:txXfrm>
        <a:off x="1515593" y="560"/>
        <a:ext cx="9137985" cy="1312201"/>
      </dsp:txXfrm>
    </dsp:sp>
    <dsp:sp modelId="{03B97F6A-6D61-4830-A747-71EE72FE41EE}">
      <dsp:nvSpPr>
        <dsp:cNvPr id="0" name=""/>
        <dsp:cNvSpPr/>
      </dsp:nvSpPr>
      <dsp:spPr>
        <a:xfrm>
          <a:off x="0" y="1640813"/>
          <a:ext cx="10653579" cy="13122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87E2F6-BE3A-4BEF-8B49-5A8648803A1D}">
      <dsp:nvSpPr>
        <dsp:cNvPr id="0" name=""/>
        <dsp:cNvSpPr/>
      </dsp:nvSpPr>
      <dsp:spPr>
        <a:xfrm>
          <a:off x="396941" y="1936058"/>
          <a:ext cx="721711" cy="7217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B2E6FD-76E9-4EA6-B8AE-D14EA81CE8DB}">
      <dsp:nvSpPr>
        <dsp:cNvPr id="0" name=""/>
        <dsp:cNvSpPr/>
      </dsp:nvSpPr>
      <dsp:spPr>
        <a:xfrm>
          <a:off x="1515593" y="1640813"/>
          <a:ext cx="9137985" cy="1312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875" tIns="138875" rIns="138875" bIns="138875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b="0" kern="1200" noProof="0" dirty="0"/>
            <a:t>Wenn ein Debitor </a:t>
          </a:r>
          <a:r>
            <a:rPr lang="de-DE" sz="2100" b="1" kern="1200" noProof="0" dirty="0"/>
            <a:t>beispielsweise</a:t>
          </a:r>
          <a:r>
            <a:rPr lang="de-DE" sz="2100" b="0" kern="1200" noProof="0" dirty="0"/>
            <a:t> das Fälligkeitsdatum der angeforderten Zahlung verhandeln möchte, müssen Sie die richtige Anzahlungsanforderung finden, um die Frage zu klären. </a:t>
          </a:r>
        </a:p>
      </dsp:txBody>
      <dsp:txXfrm>
        <a:off x="1515593" y="1640813"/>
        <a:ext cx="9137985" cy="1312201"/>
      </dsp:txXfrm>
    </dsp:sp>
    <dsp:sp modelId="{EC2B0EDD-D992-4086-9868-8CEA9E63412B}">
      <dsp:nvSpPr>
        <dsp:cNvPr id="0" name=""/>
        <dsp:cNvSpPr/>
      </dsp:nvSpPr>
      <dsp:spPr>
        <a:xfrm>
          <a:off x="0" y="3281065"/>
          <a:ext cx="10653579" cy="13122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71D8F6-7553-486A-8566-261265164962}">
      <dsp:nvSpPr>
        <dsp:cNvPr id="0" name=""/>
        <dsp:cNvSpPr/>
      </dsp:nvSpPr>
      <dsp:spPr>
        <a:xfrm>
          <a:off x="396941" y="3576310"/>
          <a:ext cx="721711" cy="7217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FA6544-BF49-4791-B269-4E31CDF0B90C}">
      <dsp:nvSpPr>
        <dsp:cNvPr id="0" name=""/>
        <dsp:cNvSpPr/>
      </dsp:nvSpPr>
      <dsp:spPr>
        <a:xfrm>
          <a:off x="1515593" y="3281065"/>
          <a:ext cx="9137985" cy="1312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875" tIns="138875" rIns="138875" bIns="138875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b="0" kern="1200" noProof="0" dirty="0"/>
            <a:t>Dann können Sie die </a:t>
          </a:r>
          <a:r>
            <a:rPr lang="de-DE" sz="2100" b="1" kern="1200" noProof="0" dirty="0"/>
            <a:t>relevante Anzahlungsanforderung </a:t>
          </a:r>
          <a:r>
            <a:rPr lang="de-DE" sz="2100" b="0" kern="1200" noProof="0" dirty="0"/>
            <a:t>mithilfe dieser App </a:t>
          </a:r>
          <a:r>
            <a:rPr lang="de-DE" sz="2100" b="1" kern="1200" noProof="0" dirty="0"/>
            <a:t>finden</a:t>
          </a:r>
          <a:r>
            <a:rPr lang="de-DE" sz="2100" b="0" kern="1200" noProof="0" dirty="0"/>
            <a:t> und </a:t>
          </a:r>
          <a:r>
            <a:rPr lang="de-DE" sz="2100" b="1" kern="1200" noProof="0" dirty="0"/>
            <a:t>ändern</a:t>
          </a:r>
          <a:r>
            <a:rPr lang="de-DE" sz="2100" b="0" kern="1200" noProof="0" dirty="0"/>
            <a:t>.</a:t>
          </a:r>
        </a:p>
      </dsp:txBody>
      <dsp:txXfrm>
        <a:off x="1515593" y="3281065"/>
        <a:ext cx="9137985" cy="1312201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EF6009-80CE-44B2-BE02-832925BBEB72}">
      <dsp:nvSpPr>
        <dsp:cNvPr id="0" name=""/>
        <dsp:cNvSpPr/>
      </dsp:nvSpPr>
      <dsp:spPr>
        <a:xfrm>
          <a:off x="0" y="746497"/>
          <a:ext cx="10653579" cy="1378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1CF249-9CF3-48FA-A6C4-33B11792E216}">
      <dsp:nvSpPr>
        <dsp:cNvPr id="0" name=""/>
        <dsp:cNvSpPr/>
      </dsp:nvSpPr>
      <dsp:spPr>
        <a:xfrm>
          <a:off x="416889" y="1056580"/>
          <a:ext cx="757981" cy="7579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E5520C-6A30-41FA-BC87-5CB9F85A1459}">
      <dsp:nvSpPr>
        <dsp:cNvPr id="0" name=""/>
        <dsp:cNvSpPr/>
      </dsp:nvSpPr>
      <dsp:spPr>
        <a:xfrm>
          <a:off x="1591761" y="746497"/>
          <a:ext cx="9061817" cy="13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b="1" kern="1200" noProof="0" dirty="0"/>
            <a:t>Mit dieser App</a:t>
          </a:r>
          <a:r>
            <a:rPr lang="de-DE" sz="2200" kern="1200" noProof="0" dirty="0"/>
            <a:t> können Sie eine </a:t>
          </a:r>
          <a:r>
            <a:rPr lang="de-DE" sz="2200" b="1" kern="1200" noProof="0" dirty="0"/>
            <a:t>Übersicht über gemahnte Kunden</a:t>
          </a:r>
          <a:r>
            <a:rPr lang="de-DE" sz="2200" kern="1200" noProof="0" dirty="0"/>
            <a:t> anzeigen und ihre </a:t>
          </a:r>
          <a:r>
            <a:rPr lang="de-DE" sz="2200" b="1" kern="1200" noProof="0" dirty="0"/>
            <a:t>individuelle Mahnhistorie</a:t>
          </a:r>
          <a:r>
            <a:rPr lang="de-DE" sz="2200" kern="1200" noProof="0" dirty="0"/>
            <a:t> ansehen.</a:t>
          </a:r>
          <a:endParaRPr lang="de-DE" sz="2200" b="0" kern="1200" noProof="0" dirty="0"/>
        </a:p>
      </dsp:txBody>
      <dsp:txXfrm>
        <a:off x="1591761" y="746497"/>
        <a:ext cx="9061817" cy="1378148"/>
      </dsp:txXfrm>
    </dsp:sp>
    <dsp:sp modelId="{03B97F6A-6D61-4830-A747-71EE72FE41EE}">
      <dsp:nvSpPr>
        <dsp:cNvPr id="0" name=""/>
        <dsp:cNvSpPr/>
      </dsp:nvSpPr>
      <dsp:spPr>
        <a:xfrm>
          <a:off x="0" y="2469182"/>
          <a:ext cx="10653579" cy="1378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87E2F6-BE3A-4BEF-8B49-5A8648803A1D}">
      <dsp:nvSpPr>
        <dsp:cNvPr id="0" name=""/>
        <dsp:cNvSpPr/>
      </dsp:nvSpPr>
      <dsp:spPr>
        <a:xfrm>
          <a:off x="416889" y="2779265"/>
          <a:ext cx="757981" cy="7579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B2E6FD-76E9-4EA6-B8AE-D14EA81CE8DB}">
      <dsp:nvSpPr>
        <dsp:cNvPr id="0" name=""/>
        <dsp:cNvSpPr/>
      </dsp:nvSpPr>
      <dsp:spPr>
        <a:xfrm>
          <a:off x="1591761" y="2469182"/>
          <a:ext cx="9061817" cy="13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b="0" kern="1200" noProof="0" dirty="0"/>
            <a:t>Die App ist </a:t>
          </a:r>
          <a:r>
            <a:rPr lang="de-DE" sz="2200" b="1" kern="1200" noProof="0" dirty="0"/>
            <a:t>für Forderungssachbearbeiter </a:t>
          </a:r>
          <a:r>
            <a:rPr lang="de-DE" sz="2200" b="0" kern="1200" noProof="0" dirty="0"/>
            <a:t>gedacht, deren Hauptaufgabe darin besteht, </a:t>
          </a:r>
          <a:r>
            <a:rPr lang="de-DE" sz="2200" b="1" kern="1200" noProof="0" dirty="0"/>
            <a:t>Kunden zu kontaktieren</a:t>
          </a:r>
          <a:r>
            <a:rPr lang="de-DE" sz="2200" b="0" kern="1200" noProof="0" dirty="0"/>
            <a:t>, um die Zahlung überfälliger Forderungen anzufordern.</a:t>
          </a:r>
        </a:p>
      </dsp:txBody>
      <dsp:txXfrm>
        <a:off x="1591761" y="2469182"/>
        <a:ext cx="9061817" cy="13781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91D25B-C90D-42CA-BD9C-25004715FD68}">
      <dsp:nvSpPr>
        <dsp:cNvPr id="0" name=""/>
        <dsp:cNvSpPr/>
      </dsp:nvSpPr>
      <dsp:spPr>
        <a:xfrm>
          <a:off x="0" y="746497"/>
          <a:ext cx="10653579" cy="1378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7E1B69-3616-40FF-8AB2-3DBD84FC16B7}">
      <dsp:nvSpPr>
        <dsp:cNvPr id="0" name=""/>
        <dsp:cNvSpPr/>
      </dsp:nvSpPr>
      <dsp:spPr>
        <a:xfrm>
          <a:off x="416889" y="1056580"/>
          <a:ext cx="757981" cy="7579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89502A-BDD7-4537-A2DD-F9818EC7F0D6}">
      <dsp:nvSpPr>
        <dsp:cNvPr id="0" name=""/>
        <dsp:cNvSpPr/>
      </dsp:nvSpPr>
      <dsp:spPr>
        <a:xfrm>
          <a:off x="1591761" y="746497"/>
          <a:ext cx="4794110" cy="13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b="1" kern="1200"/>
            <a:t>Rechnungsbelege</a:t>
          </a:r>
          <a:r>
            <a:rPr lang="de-DE" sz="2500" kern="1200"/>
            <a:t> landen </a:t>
          </a:r>
          <a:r>
            <a:rPr lang="de-DE" sz="2500" b="1" kern="1200"/>
            <a:t>allerdings</a:t>
          </a:r>
          <a:r>
            <a:rPr lang="de-DE" sz="2500" kern="1200"/>
            <a:t> in</a:t>
          </a:r>
          <a:r>
            <a:rPr lang="hu-HU" sz="2500" kern="1200"/>
            <a:t>:</a:t>
          </a:r>
          <a:r>
            <a:rPr lang="de-DE" sz="2500" kern="1200"/>
            <a:t> </a:t>
          </a:r>
          <a:endParaRPr lang="en-US" sz="2500" kern="1200"/>
        </a:p>
      </dsp:txBody>
      <dsp:txXfrm>
        <a:off x="1591761" y="746497"/>
        <a:ext cx="4794110" cy="1378148"/>
      </dsp:txXfrm>
    </dsp:sp>
    <dsp:sp modelId="{60ABBCA1-8CE3-47A9-A9E5-5E8A6A8BC474}">
      <dsp:nvSpPr>
        <dsp:cNvPr id="0" name=""/>
        <dsp:cNvSpPr/>
      </dsp:nvSpPr>
      <dsp:spPr>
        <a:xfrm>
          <a:off x="6385871" y="746497"/>
          <a:ext cx="4267707" cy="13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1" kern="1200" dirty="0">
              <a:hlinkClick xmlns:r="http://schemas.openxmlformats.org/officeDocument/2006/relationships" r:id="rId3"/>
            </a:rPr>
            <a:t>Incoming Invoice </a:t>
          </a:r>
          <a:r>
            <a:rPr lang="de-DE" sz="1800" b="1" kern="1200" dirty="0"/>
            <a:t>Ledger</a:t>
          </a:r>
          <a:endParaRPr lang="en-US" sz="1800" b="1" kern="1200" dirty="0"/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 dirty="0"/>
            <a:t>und </a:t>
          </a:r>
          <a:r>
            <a:rPr lang="de-DE" sz="1800" b="1" kern="1200" dirty="0"/>
            <a:t>Inbox</a:t>
          </a:r>
          <a:endParaRPr lang="en-US" sz="1800" b="1" kern="1200" dirty="0"/>
        </a:p>
      </dsp:txBody>
      <dsp:txXfrm>
        <a:off x="6385871" y="746497"/>
        <a:ext cx="4267707" cy="1378148"/>
      </dsp:txXfrm>
    </dsp:sp>
    <dsp:sp modelId="{41C84BB5-498E-4CED-BCC3-3939B3454773}">
      <dsp:nvSpPr>
        <dsp:cNvPr id="0" name=""/>
        <dsp:cNvSpPr/>
      </dsp:nvSpPr>
      <dsp:spPr>
        <a:xfrm>
          <a:off x="0" y="2469182"/>
          <a:ext cx="10653579" cy="1378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11CBA4-2B6E-479E-8C1D-327D63D98122}">
      <dsp:nvSpPr>
        <dsp:cNvPr id="0" name=""/>
        <dsp:cNvSpPr/>
      </dsp:nvSpPr>
      <dsp:spPr>
        <a:xfrm>
          <a:off x="416889" y="2779265"/>
          <a:ext cx="757981" cy="757981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1B27FD-EAE4-4408-9E32-0CBA52FDE782}">
      <dsp:nvSpPr>
        <dsp:cNvPr id="0" name=""/>
        <dsp:cNvSpPr/>
      </dsp:nvSpPr>
      <dsp:spPr>
        <a:xfrm>
          <a:off x="1591761" y="2469182"/>
          <a:ext cx="9061817" cy="13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b="1" kern="1200" dirty="0"/>
            <a:t>bei der problemlosen Auslese</a:t>
          </a:r>
          <a:r>
            <a:rPr lang="hu-HU" sz="2500" b="1" kern="1200" dirty="0"/>
            <a:t>n</a:t>
          </a:r>
          <a:endParaRPr lang="en-US" sz="2500" kern="1200" dirty="0"/>
        </a:p>
      </dsp:txBody>
      <dsp:txXfrm>
        <a:off x="1591761" y="2469182"/>
        <a:ext cx="9061817" cy="1378148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91D25B-C90D-42CA-BD9C-25004715FD68}">
      <dsp:nvSpPr>
        <dsp:cNvPr id="0" name=""/>
        <dsp:cNvSpPr/>
      </dsp:nvSpPr>
      <dsp:spPr>
        <a:xfrm>
          <a:off x="0" y="746497"/>
          <a:ext cx="10653579" cy="1378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7E1B69-3616-40FF-8AB2-3DBD84FC16B7}">
      <dsp:nvSpPr>
        <dsp:cNvPr id="0" name=""/>
        <dsp:cNvSpPr/>
      </dsp:nvSpPr>
      <dsp:spPr>
        <a:xfrm>
          <a:off x="416889" y="1056580"/>
          <a:ext cx="757981" cy="7579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89502A-BDD7-4537-A2DD-F9818EC7F0D6}">
      <dsp:nvSpPr>
        <dsp:cNvPr id="0" name=""/>
        <dsp:cNvSpPr/>
      </dsp:nvSpPr>
      <dsp:spPr>
        <a:xfrm>
          <a:off x="1591761" y="746497"/>
          <a:ext cx="9061817" cy="13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b="1" kern="1200" dirty="0"/>
            <a:t>Mit dieser App</a:t>
          </a:r>
          <a:r>
            <a:rPr lang="de-DE" sz="2200" kern="1200" dirty="0"/>
            <a:t> können Sie </a:t>
          </a:r>
          <a:r>
            <a:rPr lang="de-DE" sz="2200" b="1" kern="1200" dirty="0"/>
            <a:t>Mahnvorschläge anlegen</a:t>
          </a:r>
          <a:r>
            <a:rPr lang="de-DE" sz="2200" kern="1200" dirty="0"/>
            <a:t> und </a:t>
          </a:r>
          <a:r>
            <a:rPr lang="de-DE" sz="2200" b="1" kern="1200" dirty="0"/>
            <a:t>Mahnungen prüfen</a:t>
          </a:r>
          <a:r>
            <a:rPr lang="de-DE" sz="2200" kern="1200" dirty="0"/>
            <a:t>, bevor sie an die Debitoren gesendet werden.</a:t>
          </a:r>
          <a:endParaRPr lang="de-DE" sz="2200" b="0" kern="1200" noProof="0" dirty="0"/>
        </a:p>
      </dsp:txBody>
      <dsp:txXfrm>
        <a:off x="1591761" y="746497"/>
        <a:ext cx="9061817" cy="1378148"/>
      </dsp:txXfrm>
    </dsp:sp>
    <dsp:sp modelId="{41C84BB5-498E-4CED-BCC3-3939B3454773}">
      <dsp:nvSpPr>
        <dsp:cNvPr id="0" name=""/>
        <dsp:cNvSpPr/>
      </dsp:nvSpPr>
      <dsp:spPr>
        <a:xfrm>
          <a:off x="0" y="2469182"/>
          <a:ext cx="10653579" cy="1378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11CBA4-2B6E-479E-8C1D-327D63D98122}">
      <dsp:nvSpPr>
        <dsp:cNvPr id="0" name=""/>
        <dsp:cNvSpPr/>
      </dsp:nvSpPr>
      <dsp:spPr>
        <a:xfrm>
          <a:off x="416889" y="2779265"/>
          <a:ext cx="757981" cy="7579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1B27FD-EAE4-4408-9E32-0CBA52FDE782}">
      <dsp:nvSpPr>
        <dsp:cNvPr id="0" name=""/>
        <dsp:cNvSpPr/>
      </dsp:nvSpPr>
      <dsp:spPr>
        <a:xfrm>
          <a:off x="1504903" y="2465365"/>
          <a:ext cx="9049584" cy="13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b="0" kern="1200" noProof="0" dirty="0"/>
            <a:t>Wenn Sie aus Sachgründen </a:t>
          </a:r>
          <a:r>
            <a:rPr lang="de-DE" sz="2200" b="1" kern="1200" noProof="0" dirty="0"/>
            <a:t>keine Mahnung an einen bestimmten Debitor </a:t>
          </a:r>
          <a:r>
            <a:rPr lang="de-DE" sz="2200" b="0" kern="1200" noProof="0" dirty="0"/>
            <a:t>senden wollen, können Sie </a:t>
          </a:r>
          <a:r>
            <a:rPr lang="de-DE" sz="2200" b="1" kern="1200" noProof="0" dirty="0"/>
            <a:t>eine Mahnsperre </a:t>
          </a:r>
          <a:r>
            <a:rPr lang="de-DE" sz="2200" b="0" kern="1200" noProof="0" dirty="0"/>
            <a:t>auf diese Mahnung </a:t>
          </a:r>
          <a:r>
            <a:rPr lang="de-DE" sz="2200" b="1" kern="1200" noProof="0" dirty="0"/>
            <a:t>setzen</a:t>
          </a:r>
          <a:r>
            <a:rPr lang="de-DE" sz="2200" b="0" kern="1200" noProof="0" dirty="0"/>
            <a:t>. </a:t>
          </a:r>
        </a:p>
      </dsp:txBody>
      <dsp:txXfrm>
        <a:off x="1504903" y="2465365"/>
        <a:ext cx="9049584" cy="1378148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EF6009-80CE-44B2-BE02-832925BBEB72}">
      <dsp:nvSpPr>
        <dsp:cNvPr id="0" name=""/>
        <dsp:cNvSpPr/>
      </dsp:nvSpPr>
      <dsp:spPr>
        <a:xfrm>
          <a:off x="0" y="917228"/>
          <a:ext cx="10653579" cy="275937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1CF249-9CF3-48FA-A6C4-33B11792E216}">
      <dsp:nvSpPr>
        <dsp:cNvPr id="0" name=""/>
        <dsp:cNvSpPr/>
      </dsp:nvSpPr>
      <dsp:spPr>
        <a:xfrm>
          <a:off x="400850" y="1212067"/>
          <a:ext cx="757981" cy="7579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E5520C-6A30-41FA-BC87-5CB9F85A1459}">
      <dsp:nvSpPr>
        <dsp:cNvPr id="0" name=""/>
        <dsp:cNvSpPr/>
      </dsp:nvSpPr>
      <dsp:spPr>
        <a:xfrm>
          <a:off x="1591761" y="1009544"/>
          <a:ext cx="9061817" cy="14078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Diese Rolle </a:t>
          </a:r>
          <a:r>
            <a:rPr lang="de-DE" sz="2100" b="1" kern="1200" dirty="0"/>
            <a:t>enthält die Funktionen</a:t>
          </a:r>
          <a:r>
            <a:rPr lang="de-DE" sz="2100" kern="1200" dirty="0"/>
            <a:t> </a:t>
          </a:r>
          <a:r>
            <a:rPr lang="de-DE" sz="2100" b="1" kern="1200" dirty="0"/>
            <a:t>zur Anzeige von Kundendaten</a:t>
          </a:r>
          <a:r>
            <a:rPr lang="de-DE" sz="2100" kern="1200" dirty="0"/>
            <a:t>:</a:t>
          </a:r>
          <a:endParaRPr lang="hu-HU" sz="2100" kern="1200" dirty="0"/>
        </a:p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2100" b="0" kern="1200" noProof="0" dirty="0"/>
        </a:p>
      </dsp:txBody>
      <dsp:txXfrm>
        <a:off x="1591761" y="1009544"/>
        <a:ext cx="9061817" cy="1407861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EF6009-80CE-44B2-BE02-832925BBEB72}">
      <dsp:nvSpPr>
        <dsp:cNvPr id="0" name=""/>
        <dsp:cNvSpPr/>
      </dsp:nvSpPr>
      <dsp:spPr>
        <a:xfrm>
          <a:off x="0" y="120313"/>
          <a:ext cx="10653579" cy="49018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1CF249-9CF3-48FA-A6C4-33B11792E216}">
      <dsp:nvSpPr>
        <dsp:cNvPr id="0" name=""/>
        <dsp:cNvSpPr/>
      </dsp:nvSpPr>
      <dsp:spPr>
        <a:xfrm>
          <a:off x="466687" y="476880"/>
          <a:ext cx="848507" cy="8485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E5520C-6A30-41FA-BC87-5CB9F85A1459}">
      <dsp:nvSpPr>
        <dsp:cNvPr id="0" name=""/>
        <dsp:cNvSpPr/>
      </dsp:nvSpPr>
      <dsp:spPr>
        <a:xfrm>
          <a:off x="1781865" y="400667"/>
          <a:ext cx="8871713" cy="978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73" tIns="163273" rIns="163273" bIns="16327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b="1" kern="1200" dirty="0"/>
            <a:t>Funktionsumfang</a:t>
          </a:r>
          <a:r>
            <a:rPr lang="de-DE" sz="2500" kern="1200" dirty="0"/>
            <a:t>:</a:t>
          </a:r>
          <a:endParaRPr lang="de-DE" sz="2500" b="0" kern="1200" noProof="0" dirty="0"/>
        </a:p>
      </dsp:txBody>
      <dsp:txXfrm>
        <a:off x="1781865" y="400667"/>
        <a:ext cx="8871713" cy="978699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EF6009-80CE-44B2-BE02-832925BBEB72}">
      <dsp:nvSpPr>
        <dsp:cNvPr id="0" name=""/>
        <dsp:cNvSpPr/>
      </dsp:nvSpPr>
      <dsp:spPr>
        <a:xfrm>
          <a:off x="0" y="560"/>
          <a:ext cx="10653579" cy="13122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1CF249-9CF3-48FA-A6C4-33B11792E216}">
      <dsp:nvSpPr>
        <dsp:cNvPr id="0" name=""/>
        <dsp:cNvSpPr/>
      </dsp:nvSpPr>
      <dsp:spPr>
        <a:xfrm>
          <a:off x="396941" y="295806"/>
          <a:ext cx="721711" cy="7217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E5520C-6A30-41FA-BC87-5CB9F85A1459}">
      <dsp:nvSpPr>
        <dsp:cNvPr id="0" name=""/>
        <dsp:cNvSpPr/>
      </dsp:nvSpPr>
      <dsp:spPr>
        <a:xfrm>
          <a:off x="1515593" y="560"/>
          <a:ext cx="9137985" cy="1312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875" tIns="138875" rIns="138875" bIns="1388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b="1" kern="1200" noProof="0" dirty="0"/>
            <a:t>Mit dieser App </a:t>
          </a:r>
          <a:r>
            <a:rPr lang="de-DE" sz="2200" b="0" kern="1200" noProof="0" dirty="0"/>
            <a:t>können Sie </a:t>
          </a:r>
          <a:r>
            <a:rPr lang="de-DE" sz="2200" b="1" kern="1200" noProof="0" dirty="0"/>
            <a:t>Details der Änderungen</a:t>
          </a:r>
          <a:r>
            <a:rPr lang="de-DE" sz="2200" b="0" kern="1200" noProof="0" dirty="0"/>
            <a:t>, die an allen </a:t>
          </a:r>
          <a:r>
            <a:rPr lang="de-DE" sz="2200" b="1" kern="1200" noProof="0" dirty="0"/>
            <a:t>für Ihre Rolle relevanten Positionen</a:t>
          </a:r>
          <a:r>
            <a:rPr lang="de-DE" sz="2200" b="0" kern="1200" noProof="0" dirty="0"/>
            <a:t> vorgenommen wurden, </a:t>
          </a:r>
          <a:r>
            <a:rPr lang="de-DE" sz="2200" b="1" kern="1200" noProof="0" dirty="0"/>
            <a:t>anzeigen</a:t>
          </a:r>
          <a:r>
            <a:rPr lang="de-DE" sz="2200" b="0" kern="1200" noProof="0" dirty="0"/>
            <a:t>. </a:t>
          </a:r>
        </a:p>
      </dsp:txBody>
      <dsp:txXfrm>
        <a:off x="1515593" y="560"/>
        <a:ext cx="9137985" cy="1312201"/>
      </dsp:txXfrm>
    </dsp:sp>
    <dsp:sp modelId="{03B97F6A-6D61-4830-A747-71EE72FE41EE}">
      <dsp:nvSpPr>
        <dsp:cNvPr id="0" name=""/>
        <dsp:cNvSpPr/>
      </dsp:nvSpPr>
      <dsp:spPr>
        <a:xfrm>
          <a:off x="0" y="1640813"/>
          <a:ext cx="10653579" cy="13122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87E2F6-BE3A-4BEF-8B49-5A8648803A1D}">
      <dsp:nvSpPr>
        <dsp:cNvPr id="0" name=""/>
        <dsp:cNvSpPr/>
      </dsp:nvSpPr>
      <dsp:spPr>
        <a:xfrm>
          <a:off x="396941" y="1936058"/>
          <a:ext cx="721711" cy="7217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B2E6FD-76E9-4EA6-B8AE-D14EA81CE8DB}">
      <dsp:nvSpPr>
        <dsp:cNvPr id="0" name=""/>
        <dsp:cNvSpPr/>
      </dsp:nvSpPr>
      <dsp:spPr>
        <a:xfrm>
          <a:off x="1515593" y="1640813"/>
          <a:ext cx="9137985" cy="1312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875" tIns="138875" rIns="138875" bIns="1388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b="0" kern="1200" noProof="0" dirty="0"/>
            <a:t>Die App zeigt </a:t>
          </a:r>
          <a:r>
            <a:rPr lang="de-DE" sz="2200" b="1" kern="1200" noProof="0" dirty="0"/>
            <a:t>Änderungen an allen Feldern</a:t>
          </a:r>
          <a:r>
            <a:rPr lang="de-DE" sz="2200" b="0" kern="1200" noProof="0" dirty="0"/>
            <a:t>, für die das Protokollieren aktiviert ist, in den relevanten Belegen an. </a:t>
          </a:r>
        </a:p>
      </dsp:txBody>
      <dsp:txXfrm>
        <a:off x="1515593" y="1640813"/>
        <a:ext cx="9137985" cy="1312201"/>
      </dsp:txXfrm>
    </dsp:sp>
    <dsp:sp modelId="{EC2B0EDD-D992-4086-9868-8CEA9E63412B}">
      <dsp:nvSpPr>
        <dsp:cNvPr id="0" name=""/>
        <dsp:cNvSpPr/>
      </dsp:nvSpPr>
      <dsp:spPr>
        <a:xfrm>
          <a:off x="0" y="3281065"/>
          <a:ext cx="10653579" cy="13122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71D8F6-7553-486A-8566-261265164962}">
      <dsp:nvSpPr>
        <dsp:cNvPr id="0" name=""/>
        <dsp:cNvSpPr/>
      </dsp:nvSpPr>
      <dsp:spPr>
        <a:xfrm>
          <a:off x="396941" y="3576310"/>
          <a:ext cx="721711" cy="7217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FA6544-BF49-4791-B269-4E31CDF0B90C}">
      <dsp:nvSpPr>
        <dsp:cNvPr id="0" name=""/>
        <dsp:cNvSpPr/>
      </dsp:nvSpPr>
      <dsp:spPr>
        <a:xfrm>
          <a:off x="1515593" y="3281065"/>
          <a:ext cx="9137985" cy="1312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875" tIns="138875" rIns="138875" bIns="1388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b="0" kern="1200" noProof="0" dirty="0"/>
            <a:t>Sie können einsehen </a:t>
          </a:r>
          <a:r>
            <a:rPr lang="de-DE" sz="2200" b="1" kern="1200" noProof="0" dirty="0"/>
            <a:t>was, wann und von wem geändert </a:t>
          </a:r>
          <a:r>
            <a:rPr lang="de-DE" sz="2200" b="0" kern="1200" noProof="0" dirty="0"/>
            <a:t>wurde. </a:t>
          </a:r>
        </a:p>
      </dsp:txBody>
      <dsp:txXfrm>
        <a:off x="1515593" y="3281065"/>
        <a:ext cx="9137985" cy="1312201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91D25B-C90D-42CA-BD9C-25004715FD68}">
      <dsp:nvSpPr>
        <dsp:cNvPr id="0" name=""/>
        <dsp:cNvSpPr/>
      </dsp:nvSpPr>
      <dsp:spPr>
        <a:xfrm>
          <a:off x="0" y="746497"/>
          <a:ext cx="10653579" cy="1378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7E1B69-3616-40FF-8AB2-3DBD84FC16B7}">
      <dsp:nvSpPr>
        <dsp:cNvPr id="0" name=""/>
        <dsp:cNvSpPr/>
      </dsp:nvSpPr>
      <dsp:spPr>
        <a:xfrm>
          <a:off x="416889" y="1056580"/>
          <a:ext cx="757981" cy="7579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89502A-BDD7-4537-A2DD-F9818EC7F0D6}">
      <dsp:nvSpPr>
        <dsp:cNvPr id="0" name=""/>
        <dsp:cNvSpPr/>
      </dsp:nvSpPr>
      <dsp:spPr>
        <a:xfrm>
          <a:off x="1591761" y="746497"/>
          <a:ext cx="9061817" cy="13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b="1" kern="1200" dirty="0"/>
            <a:t>Mit dieser Funktion </a:t>
          </a:r>
          <a:r>
            <a:rPr lang="de-DE" sz="2200" kern="1200" dirty="0"/>
            <a:t>können Sie nun </a:t>
          </a:r>
          <a:r>
            <a:rPr lang="de-DE" sz="2200" b="1" kern="1200" dirty="0"/>
            <a:t>Serviceaufträge</a:t>
          </a:r>
          <a:r>
            <a:rPr lang="de-DE" sz="2200" kern="1200" dirty="0"/>
            <a:t> und </a:t>
          </a:r>
          <a:r>
            <a:rPr lang="de-DE" sz="2200" b="1" kern="1200" dirty="0"/>
            <a:t>Servicerückmeldungen</a:t>
          </a:r>
          <a:r>
            <a:rPr lang="de-DE" sz="2200" kern="1200" dirty="0"/>
            <a:t> </a:t>
          </a:r>
          <a:r>
            <a:rPr lang="de-DE" sz="2200" b="1" kern="1200" dirty="0"/>
            <a:t>im Prozessablauf anzeigen</a:t>
          </a:r>
          <a:r>
            <a:rPr lang="de-DE" sz="2200" kern="1200" dirty="0"/>
            <a:t>.</a:t>
          </a:r>
          <a:endParaRPr lang="de-DE" sz="2200" b="0" kern="1200" noProof="0" dirty="0"/>
        </a:p>
      </dsp:txBody>
      <dsp:txXfrm>
        <a:off x="1591761" y="746497"/>
        <a:ext cx="9061817" cy="1378148"/>
      </dsp:txXfrm>
    </dsp:sp>
    <dsp:sp modelId="{41C84BB5-498E-4CED-BCC3-3939B3454773}">
      <dsp:nvSpPr>
        <dsp:cNvPr id="0" name=""/>
        <dsp:cNvSpPr/>
      </dsp:nvSpPr>
      <dsp:spPr>
        <a:xfrm>
          <a:off x="0" y="2469182"/>
          <a:ext cx="10653579" cy="1378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11CBA4-2B6E-479E-8C1D-327D63D98122}">
      <dsp:nvSpPr>
        <dsp:cNvPr id="0" name=""/>
        <dsp:cNvSpPr/>
      </dsp:nvSpPr>
      <dsp:spPr>
        <a:xfrm>
          <a:off x="416889" y="2779265"/>
          <a:ext cx="757981" cy="7579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1B27FD-EAE4-4408-9E32-0CBA52FDE782}">
      <dsp:nvSpPr>
        <dsp:cNvPr id="0" name=""/>
        <dsp:cNvSpPr/>
      </dsp:nvSpPr>
      <dsp:spPr>
        <a:xfrm>
          <a:off x="1504903" y="2465365"/>
          <a:ext cx="9049584" cy="13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Sie können </a:t>
          </a:r>
          <a:r>
            <a:rPr lang="de-DE" sz="2200" b="1" kern="1200" dirty="0"/>
            <a:t>Vorgänger-</a:t>
          </a:r>
          <a:r>
            <a:rPr lang="de-DE" sz="2200" kern="1200" dirty="0"/>
            <a:t> und </a:t>
          </a:r>
          <a:r>
            <a:rPr lang="de-DE" sz="2200" b="1" kern="1200" dirty="0"/>
            <a:t>Nachfolgebelege</a:t>
          </a:r>
          <a:r>
            <a:rPr lang="de-DE" sz="2200" kern="1200" dirty="0"/>
            <a:t> </a:t>
          </a:r>
          <a:r>
            <a:rPr lang="de-DE" sz="2200" b="1" kern="1200" dirty="0"/>
            <a:t>anzeigen</a:t>
          </a:r>
          <a:r>
            <a:rPr lang="de-DE" sz="2200" kern="1200" dirty="0"/>
            <a:t>, indem Sie eine </a:t>
          </a:r>
          <a:r>
            <a:rPr lang="de-DE" sz="2200" b="1" kern="1200" dirty="0"/>
            <a:t>Serviceauftrags-</a:t>
          </a:r>
          <a:r>
            <a:rPr lang="de-DE" sz="2200" kern="1200" dirty="0"/>
            <a:t> oder </a:t>
          </a:r>
          <a:r>
            <a:rPr lang="de-DE" sz="2200" b="1" kern="1200" dirty="0"/>
            <a:t>Servicerückmeldungsnummer</a:t>
          </a:r>
          <a:r>
            <a:rPr lang="de-DE" sz="2200" kern="1200" dirty="0"/>
            <a:t> </a:t>
          </a:r>
          <a:r>
            <a:rPr lang="de-DE" sz="2200" b="1" kern="1200" dirty="0"/>
            <a:t>eingeben</a:t>
          </a:r>
          <a:r>
            <a:rPr lang="de-DE" sz="2200" kern="1200" dirty="0"/>
            <a:t>. </a:t>
          </a:r>
          <a:endParaRPr lang="de-DE" sz="2200" b="0" kern="1200" noProof="0" dirty="0"/>
        </a:p>
      </dsp:txBody>
      <dsp:txXfrm>
        <a:off x="1504903" y="2465365"/>
        <a:ext cx="9049584" cy="1378148"/>
      </dsp:txXfrm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EF6009-80CE-44B2-BE02-832925BBEB72}">
      <dsp:nvSpPr>
        <dsp:cNvPr id="0" name=""/>
        <dsp:cNvSpPr/>
      </dsp:nvSpPr>
      <dsp:spPr>
        <a:xfrm>
          <a:off x="0" y="560"/>
          <a:ext cx="10653579" cy="13122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1CF249-9CF3-48FA-A6C4-33B11792E216}">
      <dsp:nvSpPr>
        <dsp:cNvPr id="0" name=""/>
        <dsp:cNvSpPr/>
      </dsp:nvSpPr>
      <dsp:spPr>
        <a:xfrm>
          <a:off x="396941" y="295806"/>
          <a:ext cx="721711" cy="7217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E5520C-6A30-41FA-BC87-5CB9F85A1459}">
      <dsp:nvSpPr>
        <dsp:cNvPr id="0" name=""/>
        <dsp:cNvSpPr/>
      </dsp:nvSpPr>
      <dsp:spPr>
        <a:xfrm>
          <a:off x="1515593" y="560"/>
          <a:ext cx="9137985" cy="1312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875" tIns="138875" rIns="138875" bIns="13887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b="0" kern="1200" noProof="0" dirty="0"/>
            <a:t>Die </a:t>
          </a:r>
          <a:r>
            <a:rPr lang="de-DE" sz="2500" b="1" i="1" kern="1200" noProof="0" dirty="0"/>
            <a:t>Debitorenbuchhaltung</a:t>
          </a:r>
          <a:r>
            <a:rPr lang="de-DE" sz="2500" b="0" kern="1200" noProof="0" dirty="0"/>
            <a:t> </a:t>
          </a:r>
          <a:r>
            <a:rPr lang="de-DE" sz="2500" b="1" kern="1200" noProof="0" dirty="0"/>
            <a:t>führt</a:t>
          </a:r>
          <a:r>
            <a:rPr lang="de-DE" sz="2500" b="0" kern="1200" noProof="0" dirty="0"/>
            <a:t> und </a:t>
          </a:r>
          <a:r>
            <a:rPr lang="de-DE" sz="2500" b="1" kern="1200" noProof="0" dirty="0"/>
            <a:t>verwaltet</a:t>
          </a:r>
          <a:r>
            <a:rPr lang="de-DE" sz="2500" b="0" kern="1200" noProof="0" dirty="0"/>
            <a:t> die </a:t>
          </a:r>
          <a:r>
            <a:rPr lang="de-DE" sz="2500" b="1" kern="1200" noProof="0" dirty="0"/>
            <a:t>Buchhaltungsdaten</a:t>
          </a:r>
          <a:r>
            <a:rPr lang="de-DE" sz="2500" b="0" kern="1200" noProof="0" dirty="0"/>
            <a:t> </a:t>
          </a:r>
          <a:r>
            <a:rPr lang="de-DE" sz="2500" b="1" kern="1200" noProof="0" dirty="0"/>
            <a:t>aller Debitoren</a:t>
          </a:r>
          <a:r>
            <a:rPr lang="de-DE" sz="2500" b="0" kern="1200" noProof="0" dirty="0"/>
            <a:t>. </a:t>
          </a:r>
        </a:p>
      </dsp:txBody>
      <dsp:txXfrm>
        <a:off x="1515593" y="560"/>
        <a:ext cx="9137985" cy="1312201"/>
      </dsp:txXfrm>
    </dsp:sp>
    <dsp:sp modelId="{03B97F6A-6D61-4830-A747-71EE72FE41EE}">
      <dsp:nvSpPr>
        <dsp:cNvPr id="0" name=""/>
        <dsp:cNvSpPr/>
      </dsp:nvSpPr>
      <dsp:spPr>
        <a:xfrm>
          <a:off x="0" y="1640813"/>
          <a:ext cx="10653579" cy="13122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87E2F6-BE3A-4BEF-8B49-5A8648803A1D}">
      <dsp:nvSpPr>
        <dsp:cNvPr id="0" name=""/>
        <dsp:cNvSpPr/>
      </dsp:nvSpPr>
      <dsp:spPr>
        <a:xfrm>
          <a:off x="396941" y="1936058"/>
          <a:ext cx="721711" cy="7217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B2E6FD-76E9-4EA6-B8AE-D14EA81CE8DB}">
      <dsp:nvSpPr>
        <dsp:cNvPr id="0" name=""/>
        <dsp:cNvSpPr/>
      </dsp:nvSpPr>
      <dsp:spPr>
        <a:xfrm>
          <a:off x="1515593" y="1640813"/>
          <a:ext cx="9137985" cy="1312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875" tIns="138875" rIns="138875" bIns="13887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b="0" kern="1200" noProof="0" dirty="0"/>
            <a:t>Darüber hinaus ist sie ein </a:t>
          </a:r>
          <a:r>
            <a:rPr lang="de-DE" sz="2500" b="1" kern="1200" noProof="0" dirty="0"/>
            <a:t>integraler Bestandteil des Vertriebsmanagements</a:t>
          </a:r>
          <a:r>
            <a:rPr lang="de-DE" sz="2500" b="0" kern="1200" noProof="0" dirty="0"/>
            <a:t>.</a:t>
          </a:r>
        </a:p>
      </dsp:txBody>
      <dsp:txXfrm>
        <a:off x="1515593" y="1640813"/>
        <a:ext cx="9137985" cy="1312201"/>
      </dsp:txXfrm>
    </dsp:sp>
    <dsp:sp modelId="{EC2B0EDD-D992-4086-9868-8CEA9E63412B}">
      <dsp:nvSpPr>
        <dsp:cNvPr id="0" name=""/>
        <dsp:cNvSpPr/>
      </dsp:nvSpPr>
      <dsp:spPr>
        <a:xfrm>
          <a:off x="0" y="3281065"/>
          <a:ext cx="10653579" cy="13122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71D8F6-7553-486A-8566-261265164962}">
      <dsp:nvSpPr>
        <dsp:cNvPr id="0" name=""/>
        <dsp:cNvSpPr/>
      </dsp:nvSpPr>
      <dsp:spPr>
        <a:xfrm>
          <a:off x="396941" y="3576310"/>
          <a:ext cx="721711" cy="7217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FA6544-BF49-4791-B269-4E31CDF0B90C}">
      <dsp:nvSpPr>
        <dsp:cNvPr id="0" name=""/>
        <dsp:cNvSpPr/>
      </dsp:nvSpPr>
      <dsp:spPr>
        <a:xfrm>
          <a:off x="1515593" y="3281065"/>
          <a:ext cx="9137985" cy="1312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875" tIns="138875" rIns="138875" bIns="13887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b="0" kern="1200" noProof="0" dirty="0"/>
            <a:t>Mit dem Zahlungsprogramm können </a:t>
          </a:r>
          <a:r>
            <a:rPr lang="de-DE" sz="2500" b="1" kern="1200" noProof="0" dirty="0"/>
            <a:t>Lastschriftverfahren</a:t>
          </a:r>
          <a:r>
            <a:rPr lang="de-DE" sz="2500" b="0" kern="1200" noProof="0" dirty="0"/>
            <a:t> und </a:t>
          </a:r>
          <a:r>
            <a:rPr lang="de-DE" sz="2500" b="1" kern="1200" noProof="0" dirty="0"/>
            <a:t>Anzahlungen</a:t>
          </a:r>
          <a:r>
            <a:rPr lang="de-DE" sz="2500" b="0" kern="1200" noProof="0" dirty="0"/>
            <a:t> </a:t>
          </a:r>
          <a:r>
            <a:rPr lang="de-DE" sz="2500" b="1" kern="1200" noProof="0" dirty="0"/>
            <a:t>automatisiert</a:t>
          </a:r>
          <a:r>
            <a:rPr lang="de-DE" sz="2500" b="0" kern="1200" noProof="0" dirty="0"/>
            <a:t> werden.</a:t>
          </a:r>
        </a:p>
      </dsp:txBody>
      <dsp:txXfrm>
        <a:off x="1515593" y="3281065"/>
        <a:ext cx="9137985" cy="1312201"/>
      </dsp:txXfrm>
    </dsp:sp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EF6009-80CE-44B2-BE02-832925BBEB72}">
      <dsp:nvSpPr>
        <dsp:cNvPr id="0" name=""/>
        <dsp:cNvSpPr/>
      </dsp:nvSpPr>
      <dsp:spPr>
        <a:xfrm>
          <a:off x="0" y="1031505"/>
          <a:ext cx="10653579" cy="253081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1CF249-9CF3-48FA-A6C4-33B11792E216}">
      <dsp:nvSpPr>
        <dsp:cNvPr id="0" name=""/>
        <dsp:cNvSpPr/>
      </dsp:nvSpPr>
      <dsp:spPr>
        <a:xfrm>
          <a:off x="448975" y="1334474"/>
          <a:ext cx="757981" cy="7579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E5520C-6A30-41FA-BC87-5CB9F85A1459}">
      <dsp:nvSpPr>
        <dsp:cNvPr id="0" name=""/>
        <dsp:cNvSpPr/>
      </dsp:nvSpPr>
      <dsp:spPr>
        <a:xfrm>
          <a:off x="1591761" y="1119424"/>
          <a:ext cx="9061817" cy="1049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b="1" kern="1200" dirty="0"/>
            <a:t>Funktionsumfang</a:t>
          </a:r>
          <a:r>
            <a:rPr lang="de-DE" sz="2500" kern="1200" dirty="0"/>
            <a:t>:</a:t>
          </a:r>
          <a:endParaRPr lang="hu-HU" sz="2500" kern="1200" dirty="0"/>
        </a:p>
      </dsp:txBody>
      <dsp:txXfrm>
        <a:off x="1591761" y="1119424"/>
        <a:ext cx="9061817" cy="1049156"/>
      </dsp:txXfrm>
    </dsp:sp>
  </dsp:spTree>
</dsp:drawing>
</file>

<file path=ppt/diagrams/drawing3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EF6009-80CE-44B2-BE02-832925BBEB72}">
      <dsp:nvSpPr>
        <dsp:cNvPr id="0" name=""/>
        <dsp:cNvSpPr/>
      </dsp:nvSpPr>
      <dsp:spPr>
        <a:xfrm>
          <a:off x="0" y="560"/>
          <a:ext cx="10653579" cy="13122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1CF249-9CF3-48FA-A6C4-33B11792E216}">
      <dsp:nvSpPr>
        <dsp:cNvPr id="0" name=""/>
        <dsp:cNvSpPr/>
      </dsp:nvSpPr>
      <dsp:spPr>
        <a:xfrm>
          <a:off x="396941" y="295806"/>
          <a:ext cx="721711" cy="7217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E5520C-6A30-41FA-BC87-5CB9F85A1459}">
      <dsp:nvSpPr>
        <dsp:cNvPr id="0" name=""/>
        <dsp:cNvSpPr/>
      </dsp:nvSpPr>
      <dsp:spPr>
        <a:xfrm>
          <a:off x="1515593" y="560"/>
          <a:ext cx="9137985" cy="1312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875" tIns="138875" rIns="138875" bIns="138875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noProof="0" dirty="0"/>
            <a:t>Die Hauptbuchhaltung gilt </a:t>
          </a:r>
          <a:r>
            <a:rPr lang="de-DE" sz="2100" b="1" kern="1200" noProof="0" dirty="0"/>
            <a:t>automatisch als ganzheitlicher Nachweis</a:t>
          </a:r>
          <a:r>
            <a:rPr lang="de-DE" sz="2100" kern="1200" noProof="0" dirty="0"/>
            <a:t> </a:t>
          </a:r>
          <a:r>
            <a:rPr lang="de-DE" sz="2100" b="1" kern="1200" noProof="0" dirty="0"/>
            <a:t>aller Geschäftsvorfälle.</a:t>
          </a:r>
          <a:endParaRPr lang="de-DE" sz="2100" b="0" kern="1200" noProof="0" dirty="0"/>
        </a:p>
      </dsp:txBody>
      <dsp:txXfrm>
        <a:off x="1515593" y="560"/>
        <a:ext cx="9137985" cy="1312201"/>
      </dsp:txXfrm>
    </dsp:sp>
    <dsp:sp modelId="{03B97F6A-6D61-4830-A747-71EE72FE41EE}">
      <dsp:nvSpPr>
        <dsp:cNvPr id="0" name=""/>
        <dsp:cNvSpPr/>
      </dsp:nvSpPr>
      <dsp:spPr>
        <a:xfrm>
          <a:off x="0" y="1640813"/>
          <a:ext cx="10653579" cy="13122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87E2F6-BE3A-4BEF-8B49-5A8648803A1D}">
      <dsp:nvSpPr>
        <dsp:cNvPr id="0" name=""/>
        <dsp:cNvSpPr/>
      </dsp:nvSpPr>
      <dsp:spPr>
        <a:xfrm>
          <a:off x="396941" y="1936058"/>
          <a:ext cx="721711" cy="7217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B2E6FD-76E9-4EA6-B8AE-D14EA81CE8DB}">
      <dsp:nvSpPr>
        <dsp:cNvPr id="0" name=""/>
        <dsp:cNvSpPr/>
      </dsp:nvSpPr>
      <dsp:spPr>
        <a:xfrm>
          <a:off x="1515593" y="1640813"/>
          <a:ext cx="9137985" cy="1312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875" tIns="138875" rIns="138875" bIns="138875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noProof="0" dirty="0"/>
            <a:t>Es stellt die </a:t>
          </a:r>
          <a:r>
            <a:rPr lang="de-DE" sz="2100" b="1" kern="1200" noProof="0" dirty="0"/>
            <a:t>zentrale</a:t>
          </a:r>
          <a:r>
            <a:rPr lang="de-DE" sz="2100" kern="1200" noProof="0" dirty="0"/>
            <a:t> und </a:t>
          </a:r>
          <a:r>
            <a:rPr lang="de-DE" sz="2100" b="1" kern="1200" noProof="0" dirty="0"/>
            <a:t>aktuelle</a:t>
          </a:r>
          <a:r>
            <a:rPr lang="de-DE" sz="2100" kern="1200" noProof="0" dirty="0"/>
            <a:t> </a:t>
          </a:r>
          <a:r>
            <a:rPr lang="de-DE" sz="2100" b="1" kern="1200" noProof="0" dirty="0"/>
            <a:t>Komponente</a:t>
          </a:r>
          <a:r>
            <a:rPr lang="de-DE" sz="2100" kern="1200" noProof="0" dirty="0"/>
            <a:t> </a:t>
          </a:r>
          <a:r>
            <a:rPr lang="de-DE" sz="2100" b="1" kern="1200" noProof="0" dirty="0"/>
            <a:t>der Rechnungslegung</a:t>
          </a:r>
          <a:r>
            <a:rPr lang="de-DE" sz="2100" kern="1200" noProof="0" dirty="0"/>
            <a:t> dar.</a:t>
          </a:r>
        </a:p>
      </dsp:txBody>
      <dsp:txXfrm>
        <a:off x="1515593" y="1640813"/>
        <a:ext cx="9137985" cy="1312201"/>
      </dsp:txXfrm>
    </dsp:sp>
    <dsp:sp modelId="{EC2B0EDD-D992-4086-9868-8CEA9E63412B}">
      <dsp:nvSpPr>
        <dsp:cNvPr id="0" name=""/>
        <dsp:cNvSpPr/>
      </dsp:nvSpPr>
      <dsp:spPr>
        <a:xfrm>
          <a:off x="0" y="3281065"/>
          <a:ext cx="10653579" cy="13122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71D8F6-7553-486A-8566-261265164962}">
      <dsp:nvSpPr>
        <dsp:cNvPr id="0" name=""/>
        <dsp:cNvSpPr/>
      </dsp:nvSpPr>
      <dsp:spPr>
        <a:xfrm>
          <a:off x="396941" y="3576310"/>
          <a:ext cx="721711" cy="7217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FA6544-BF49-4791-B269-4E31CDF0B90C}">
      <dsp:nvSpPr>
        <dsp:cNvPr id="0" name=""/>
        <dsp:cNvSpPr/>
      </dsp:nvSpPr>
      <dsp:spPr>
        <a:xfrm>
          <a:off x="1515593" y="3281065"/>
          <a:ext cx="9137985" cy="1312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875" tIns="138875" rIns="138875" bIns="138875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b="1" kern="1200" noProof="0" dirty="0"/>
            <a:t>Der Nachweis der einzelnen Vorgänge ist in Echtzeit zu jedem Zeitpunkt verfügbar</a:t>
          </a:r>
          <a:r>
            <a:rPr lang="de-DE" sz="2100" kern="1200" noProof="0" dirty="0"/>
            <a:t> über Belege, Einzelposten und Verkehrszahlen auf unterschiedlichen Ebenen.</a:t>
          </a:r>
        </a:p>
      </dsp:txBody>
      <dsp:txXfrm>
        <a:off x="1515593" y="3281065"/>
        <a:ext cx="9137985" cy="1312201"/>
      </dsp:txXfrm>
    </dsp:sp>
  </dsp:spTree>
</dsp:drawing>
</file>

<file path=ppt/diagrams/drawing3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15BA47-4742-41B3-BC6D-01BFCB15A547}">
      <dsp:nvSpPr>
        <dsp:cNvPr id="0" name=""/>
        <dsp:cNvSpPr/>
      </dsp:nvSpPr>
      <dsp:spPr>
        <a:xfrm>
          <a:off x="0" y="273688"/>
          <a:ext cx="10653579" cy="404645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F3126B-BBA0-485A-9869-2BC4D4564B39}">
      <dsp:nvSpPr>
        <dsp:cNvPr id="0" name=""/>
        <dsp:cNvSpPr/>
      </dsp:nvSpPr>
      <dsp:spPr>
        <a:xfrm>
          <a:off x="313129" y="650600"/>
          <a:ext cx="757981" cy="7579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457492-CEEE-4A25-BA41-A71C046230EE}">
      <dsp:nvSpPr>
        <dsp:cNvPr id="0" name=""/>
        <dsp:cNvSpPr/>
      </dsp:nvSpPr>
      <dsp:spPr>
        <a:xfrm>
          <a:off x="1535079" y="450250"/>
          <a:ext cx="2958049" cy="13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b="1" kern="1200" noProof="0" dirty="0"/>
            <a:t>Mit dieser App</a:t>
          </a:r>
          <a:r>
            <a:rPr lang="de-DE" sz="2500" kern="1200" noProof="0" dirty="0"/>
            <a:t> können Sie: </a:t>
          </a:r>
        </a:p>
      </dsp:txBody>
      <dsp:txXfrm>
        <a:off x="1535079" y="450250"/>
        <a:ext cx="2958049" cy="13781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8947F2-B47B-4813-ACC0-9732EB222F48}">
      <dsp:nvSpPr>
        <dsp:cNvPr id="0" name=""/>
        <dsp:cNvSpPr/>
      </dsp:nvSpPr>
      <dsp:spPr>
        <a:xfrm>
          <a:off x="0" y="746497"/>
          <a:ext cx="10653579" cy="1378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8C4200-3EB2-40B3-AF9F-F6A4A8082580}">
      <dsp:nvSpPr>
        <dsp:cNvPr id="0" name=""/>
        <dsp:cNvSpPr/>
      </dsp:nvSpPr>
      <dsp:spPr>
        <a:xfrm>
          <a:off x="416889" y="1056580"/>
          <a:ext cx="757981" cy="7579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EE6EA8-2210-4D3E-AF84-0A9131807659}">
      <dsp:nvSpPr>
        <dsp:cNvPr id="0" name=""/>
        <dsp:cNvSpPr/>
      </dsp:nvSpPr>
      <dsp:spPr>
        <a:xfrm>
          <a:off x="1591761" y="746497"/>
          <a:ext cx="4794110" cy="13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b="1" kern="1200"/>
            <a:t>Mit dieser App</a:t>
          </a:r>
          <a:r>
            <a:rPr lang="de-DE" sz="2500" kern="1200"/>
            <a:t> können Sie</a:t>
          </a:r>
          <a:r>
            <a:rPr lang="hu-HU" sz="2500" kern="1200"/>
            <a:t>:</a:t>
          </a:r>
          <a:r>
            <a:rPr lang="de-DE" sz="2500" kern="1200"/>
            <a:t> </a:t>
          </a:r>
          <a:endParaRPr lang="en-US" sz="2500" kern="1200"/>
        </a:p>
      </dsp:txBody>
      <dsp:txXfrm>
        <a:off x="1591761" y="746497"/>
        <a:ext cx="4794110" cy="1378148"/>
      </dsp:txXfrm>
    </dsp:sp>
    <dsp:sp modelId="{2F57C8F2-015E-47FA-8DC2-E7DD77AF2820}">
      <dsp:nvSpPr>
        <dsp:cNvPr id="0" name=""/>
        <dsp:cNvSpPr/>
      </dsp:nvSpPr>
      <dsp:spPr>
        <a:xfrm>
          <a:off x="6385871" y="746497"/>
          <a:ext cx="4267707" cy="13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endParaRPr lang="en-US" sz="1800" b="1" kern="1200" dirty="0"/>
        </a:p>
      </dsp:txBody>
      <dsp:txXfrm>
        <a:off x="6385871" y="746497"/>
        <a:ext cx="4267707" cy="1378148"/>
      </dsp:txXfrm>
    </dsp:sp>
    <dsp:sp modelId="{AE15BA47-4742-41B3-BC6D-01BFCB15A547}">
      <dsp:nvSpPr>
        <dsp:cNvPr id="0" name=""/>
        <dsp:cNvSpPr/>
      </dsp:nvSpPr>
      <dsp:spPr>
        <a:xfrm>
          <a:off x="0" y="2469182"/>
          <a:ext cx="10653579" cy="1378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F3126B-BBA0-485A-9869-2BC4D4564B39}">
      <dsp:nvSpPr>
        <dsp:cNvPr id="0" name=""/>
        <dsp:cNvSpPr/>
      </dsp:nvSpPr>
      <dsp:spPr>
        <a:xfrm>
          <a:off x="416889" y="2779265"/>
          <a:ext cx="757981" cy="7579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457492-CEEE-4A25-BA41-A71C046230EE}">
      <dsp:nvSpPr>
        <dsp:cNvPr id="0" name=""/>
        <dsp:cNvSpPr/>
      </dsp:nvSpPr>
      <dsp:spPr>
        <a:xfrm>
          <a:off x="1591761" y="2469182"/>
          <a:ext cx="9061817" cy="13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b="1" kern="1200" dirty="0"/>
            <a:t>auf Grundlage </a:t>
          </a:r>
          <a:r>
            <a:rPr lang="de-DE" sz="2500" kern="1200" dirty="0"/>
            <a:t>der im Backend-System </a:t>
          </a:r>
          <a:r>
            <a:rPr lang="de-DE" sz="2500" b="1" kern="1200" dirty="0"/>
            <a:t>definierten Entscheidungsoptionen</a:t>
          </a:r>
          <a:endParaRPr lang="en-US" sz="2500" kern="1200" dirty="0"/>
        </a:p>
      </dsp:txBody>
      <dsp:txXfrm>
        <a:off x="1591761" y="2469182"/>
        <a:ext cx="9061817" cy="1378148"/>
      </dsp:txXfrm>
    </dsp:sp>
  </dsp:spTree>
</dsp:drawing>
</file>

<file path=ppt/diagrams/drawing4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91D25B-C90D-42CA-BD9C-25004715FD68}">
      <dsp:nvSpPr>
        <dsp:cNvPr id="0" name=""/>
        <dsp:cNvSpPr/>
      </dsp:nvSpPr>
      <dsp:spPr>
        <a:xfrm>
          <a:off x="0" y="746497"/>
          <a:ext cx="10653579" cy="1378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7E1B69-3616-40FF-8AB2-3DBD84FC16B7}">
      <dsp:nvSpPr>
        <dsp:cNvPr id="0" name=""/>
        <dsp:cNvSpPr/>
      </dsp:nvSpPr>
      <dsp:spPr>
        <a:xfrm>
          <a:off x="416889" y="1056580"/>
          <a:ext cx="757981" cy="7579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89502A-BDD7-4537-A2DD-F9818EC7F0D6}">
      <dsp:nvSpPr>
        <dsp:cNvPr id="0" name=""/>
        <dsp:cNvSpPr/>
      </dsp:nvSpPr>
      <dsp:spPr>
        <a:xfrm>
          <a:off x="1591761" y="746497"/>
          <a:ext cx="9061817" cy="13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noProof="0" dirty="0"/>
            <a:t>Bei der </a:t>
          </a:r>
          <a:r>
            <a:rPr lang="de-DE" sz="2300" b="1" i="1" kern="1200" noProof="0" dirty="0"/>
            <a:t>Sachkontenbuchung</a:t>
          </a:r>
          <a:r>
            <a:rPr lang="de-DE" sz="2300" kern="1200" noProof="0" dirty="0"/>
            <a:t> </a:t>
          </a:r>
          <a:r>
            <a:rPr lang="de-DE" sz="2300" b="1" kern="1200" noProof="0" dirty="0"/>
            <a:t>erfassen</a:t>
          </a:r>
          <a:r>
            <a:rPr lang="de-DE" sz="2300" kern="1200" noProof="0" dirty="0"/>
            <a:t> Sie Ihre </a:t>
          </a:r>
          <a:r>
            <a:rPr lang="de-DE" sz="2300" b="1" kern="1200" noProof="0" dirty="0"/>
            <a:t>Belegkopfdaten </a:t>
          </a:r>
          <a:r>
            <a:rPr lang="de-DE" sz="2300" kern="1200" noProof="0" dirty="0"/>
            <a:t>und </a:t>
          </a:r>
          <a:r>
            <a:rPr lang="de-DE" sz="2300" b="1" kern="1200" noProof="0" dirty="0"/>
            <a:t>die Daten zu den einzelnen Belegpositionen</a:t>
          </a:r>
          <a:r>
            <a:rPr lang="de-DE" sz="2300" kern="1200" noProof="0" dirty="0"/>
            <a:t>. </a:t>
          </a:r>
        </a:p>
      </dsp:txBody>
      <dsp:txXfrm>
        <a:off x="1591761" y="746497"/>
        <a:ext cx="9061817" cy="1378148"/>
      </dsp:txXfrm>
    </dsp:sp>
    <dsp:sp modelId="{41C84BB5-498E-4CED-BCC3-3939B3454773}">
      <dsp:nvSpPr>
        <dsp:cNvPr id="0" name=""/>
        <dsp:cNvSpPr/>
      </dsp:nvSpPr>
      <dsp:spPr>
        <a:xfrm>
          <a:off x="0" y="2469182"/>
          <a:ext cx="10653579" cy="1378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11CBA4-2B6E-479E-8C1D-327D63D98122}">
      <dsp:nvSpPr>
        <dsp:cNvPr id="0" name=""/>
        <dsp:cNvSpPr/>
      </dsp:nvSpPr>
      <dsp:spPr>
        <a:xfrm>
          <a:off x="416889" y="2779265"/>
          <a:ext cx="757981" cy="7579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1B27FD-EAE4-4408-9E32-0CBA52FDE782}">
      <dsp:nvSpPr>
        <dsp:cNvPr id="0" name=""/>
        <dsp:cNvSpPr/>
      </dsp:nvSpPr>
      <dsp:spPr>
        <a:xfrm>
          <a:off x="1628507" y="2485224"/>
          <a:ext cx="4945668" cy="13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noProof="0" dirty="0"/>
            <a:t>Folgende Funktionen</a:t>
          </a:r>
          <a:r>
            <a:rPr lang="de-DE" sz="2300" kern="1200" noProof="0" dirty="0"/>
            <a:t> stehen Ihnen zur Verfügung:</a:t>
          </a:r>
        </a:p>
      </dsp:txBody>
      <dsp:txXfrm>
        <a:off x="1628507" y="2485224"/>
        <a:ext cx="4945668" cy="1378148"/>
      </dsp:txXfrm>
    </dsp:sp>
  </dsp:spTree>
</dsp:drawing>
</file>

<file path=ppt/diagrams/drawing4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EF6009-80CE-44B2-BE02-832925BBEB72}">
      <dsp:nvSpPr>
        <dsp:cNvPr id="0" name=""/>
        <dsp:cNvSpPr/>
      </dsp:nvSpPr>
      <dsp:spPr>
        <a:xfrm>
          <a:off x="0" y="560"/>
          <a:ext cx="10653579" cy="13122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1CF249-9CF3-48FA-A6C4-33B11792E216}">
      <dsp:nvSpPr>
        <dsp:cNvPr id="0" name=""/>
        <dsp:cNvSpPr/>
      </dsp:nvSpPr>
      <dsp:spPr>
        <a:xfrm>
          <a:off x="396941" y="295806"/>
          <a:ext cx="721711" cy="7217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E5520C-6A30-41FA-BC87-5CB9F85A1459}">
      <dsp:nvSpPr>
        <dsp:cNvPr id="0" name=""/>
        <dsp:cNvSpPr/>
      </dsp:nvSpPr>
      <dsp:spPr>
        <a:xfrm>
          <a:off x="1515593" y="560"/>
          <a:ext cx="9137985" cy="1312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875" tIns="138875" rIns="138875" bIns="138875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b="1" kern="1200" noProof="0" dirty="0"/>
            <a:t>Mit dieser App</a:t>
          </a:r>
          <a:r>
            <a:rPr lang="de-DE" sz="2100" kern="1200" noProof="0" dirty="0"/>
            <a:t> können Sie </a:t>
          </a:r>
          <a:r>
            <a:rPr lang="de-DE" sz="2100" b="1" kern="1200" noProof="0" dirty="0"/>
            <a:t>mehrere Hauptbuchbelege aus einer Tabellenkalkulation</a:t>
          </a:r>
          <a:r>
            <a:rPr lang="de-DE" sz="2100" kern="1200" noProof="0" dirty="0"/>
            <a:t> oder </a:t>
          </a:r>
          <a:r>
            <a:rPr lang="de-DE" sz="2100" b="1" kern="1200" noProof="0" dirty="0"/>
            <a:t>einer CSV-Datei hochladen</a:t>
          </a:r>
          <a:r>
            <a:rPr lang="de-DE" sz="2100" kern="1200" noProof="0" dirty="0"/>
            <a:t>. Die </a:t>
          </a:r>
          <a:r>
            <a:rPr lang="de-DE" sz="2100" b="1" kern="1200" noProof="0" dirty="0"/>
            <a:t>Vorlage zum Hochladen</a:t>
          </a:r>
          <a:r>
            <a:rPr lang="de-DE" sz="2100" kern="1200" noProof="0" dirty="0"/>
            <a:t> ist in dieser App </a:t>
          </a:r>
          <a:r>
            <a:rPr lang="de-DE" sz="2100" b="1" kern="1200" noProof="0" dirty="0"/>
            <a:t>verfügbar</a:t>
          </a:r>
          <a:r>
            <a:rPr lang="de-DE" sz="2100" kern="1200" noProof="0" dirty="0"/>
            <a:t>. </a:t>
          </a:r>
          <a:endParaRPr lang="de-DE" sz="2100" b="0" kern="1200" noProof="0" dirty="0"/>
        </a:p>
      </dsp:txBody>
      <dsp:txXfrm>
        <a:off x="1515593" y="560"/>
        <a:ext cx="9137985" cy="1312201"/>
      </dsp:txXfrm>
    </dsp:sp>
    <dsp:sp modelId="{03B97F6A-6D61-4830-A747-71EE72FE41EE}">
      <dsp:nvSpPr>
        <dsp:cNvPr id="0" name=""/>
        <dsp:cNvSpPr/>
      </dsp:nvSpPr>
      <dsp:spPr>
        <a:xfrm>
          <a:off x="0" y="1640813"/>
          <a:ext cx="10653579" cy="13122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87E2F6-BE3A-4BEF-8B49-5A8648803A1D}">
      <dsp:nvSpPr>
        <dsp:cNvPr id="0" name=""/>
        <dsp:cNvSpPr/>
      </dsp:nvSpPr>
      <dsp:spPr>
        <a:xfrm>
          <a:off x="396941" y="1936058"/>
          <a:ext cx="721711" cy="7217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B2E6FD-76E9-4EA6-B8AE-D14EA81CE8DB}">
      <dsp:nvSpPr>
        <dsp:cNvPr id="0" name=""/>
        <dsp:cNvSpPr/>
      </dsp:nvSpPr>
      <dsp:spPr>
        <a:xfrm>
          <a:off x="1515593" y="1640813"/>
          <a:ext cx="9137985" cy="1312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875" tIns="138875" rIns="138875" bIns="138875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b="1" kern="1200" noProof="0" dirty="0"/>
            <a:t>Nachdem</a:t>
          </a:r>
          <a:r>
            <a:rPr lang="de-DE" sz="2100" kern="1200" noProof="0" dirty="0"/>
            <a:t> Sie den </a:t>
          </a:r>
          <a:r>
            <a:rPr lang="de-DE" sz="2100" b="1" kern="1200" noProof="0" dirty="0"/>
            <a:t>Upload</a:t>
          </a:r>
          <a:r>
            <a:rPr lang="de-DE" sz="2100" kern="1200" noProof="0" dirty="0"/>
            <a:t> erfolgreich abgeschlossen haben, können Sie die </a:t>
          </a:r>
          <a:r>
            <a:rPr lang="de-DE" sz="2100" b="1" kern="1200" noProof="0" dirty="0"/>
            <a:t>Hauptbuchbelege direkt buchen</a:t>
          </a:r>
          <a:r>
            <a:rPr lang="de-DE" sz="2100" kern="1200" noProof="0" dirty="0"/>
            <a:t>. </a:t>
          </a:r>
        </a:p>
      </dsp:txBody>
      <dsp:txXfrm>
        <a:off x="1515593" y="1640813"/>
        <a:ext cx="9137985" cy="1312201"/>
      </dsp:txXfrm>
    </dsp:sp>
    <dsp:sp modelId="{EC2B0EDD-D992-4086-9868-8CEA9E63412B}">
      <dsp:nvSpPr>
        <dsp:cNvPr id="0" name=""/>
        <dsp:cNvSpPr/>
      </dsp:nvSpPr>
      <dsp:spPr>
        <a:xfrm>
          <a:off x="0" y="3281065"/>
          <a:ext cx="10653579" cy="13122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71D8F6-7553-486A-8566-261265164962}">
      <dsp:nvSpPr>
        <dsp:cNvPr id="0" name=""/>
        <dsp:cNvSpPr/>
      </dsp:nvSpPr>
      <dsp:spPr>
        <a:xfrm>
          <a:off x="396941" y="3576310"/>
          <a:ext cx="721711" cy="7217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FA6544-BF49-4791-B269-4E31CDF0B90C}">
      <dsp:nvSpPr>
        <dsp:cNvPr id="0" name=""/>
        <dsp:cNvSpPr/>
      </dsp:nvSpPr>
      <dsp:spPr>
        <a:xfrm>
          <a:off x="1515593" y="3281065"/>
          <a:ext cx="9137985" cy="1312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875" tIns="138875" rIns="138875" bIns="138875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b="1" kern="1200" noProof="0" dirty="0"/>
            <a:t>Buchungen</a:t>
          </a:r>
          <a:r>
            <a:rPr lang="de-DE" sz="2100" kern="1200" noProof="0" dirty="0"/>
            <a:t> können </a:t>
          </a:r>
          <a:r>
            <a:rPr lang="de-DE" sz="2100" b="1" kern="1200" noProof="0" dirty="0"/>
            <a:t>für alle relevanten Bücher der Konten</a:t>
          </a:r>
          <a:r>
            <a:rPr lang="de-DE" sz="2100" kern="1200" noProof="0" dirty="0"/>
            <a:t>, für die Sie verantwortlich sind, </a:t>
          </a:r>
          <a:r>
            <a:rPr lang="de-DE" sz="2100" b="1" kern="1200" noProof="0" dirty="0"/>
            <a:t>vorgenommen</a:t>
          </a:r>
          <a:r>
            <a:rPr lang="de-DE" sz="2100" kern="1200" noProof="0" dirty="0"/>
            <a:t> werden. </a:t>
          </a:r>
        </a:p>
      </dsp:txBody>
      <dsp:txXfrm>
        <a:off x="1515593" y="3281065"/>
        <a:ext cx="9137985" cy="1312201"/>
      </dsp:txXfrm>
    </dsp:sp>
  </dsp:spTree>
</dsp:drawing>
</file>

<file path=ppt/diagrams/drawing4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15BA47-4742-41B3-BC6D-01BFCB15A547}">
      <dsp:nvSpPr>
        <dsp:cNvPr id="0" name=""/>
        <dsp:cNvSpPr/>
      </dsp:nvSpPr>
      <dsp:spPr>
        <a:xfrm>
          <a:off x="0" y="524442"/>
          <a:ext cx="10653579" cy="23780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F3126B-BBA0-485A-9869-2BC4D4564B39}">
      <dsp:nvSpPr>
        <dsp:cNvPr id="0" name=""/>
        <dsp:cNvSpPr/>
      </dsp:nvSpPr>
      <dsp:spPr>
        <a:xfrm>
          <a:off x="329168" y="794980"/>
          <a:ext cx="757981" cy="7579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457492-CEEE-4A25-BA41-A71C046230EE}">
      <dsp:nvSpPr>
        <dsp:cNvPr id="0" name=""/>
        <dsp:cNvSpPr/>
      </dsp:nvSpPr>
      <dsp:spPr>
        <a:xfrm>
          <a:off x="1475135" y="569728"/>
          <a:ext cx="8965218" cy="1998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noProof="0" dirty="0"/>
            <a:t>Um </a:t>
          </a:r>
          <a:r>
            <a:rPr lang="de-DE" sz="2300" b="1" kern="1200" noProof="0" dirty="0"/>
            <a:t>Zeit</a:t>
          </a:r>
          <a:r>
            <a:rPr lang="de-DE" sz="2300" kern="1200" noProof="0" dirty="0"/>
            <a:t> und Aufwand zu </a:t>
          </a:r>
          <a:r>
            <a:rPr lang="de-DE" sz="2300" b="1" kern="1200" noProof="0" dirty="0"/>
            <a:t>sparen</a:t>
          </a:r>
          <a:r>
            <a:rPr lang="de-DE" sz="2300" kern="1200" noProof="0" dirty="0"/>
            <a:t> beim Erfassen von Informationen für zahlreiche </a:t>
          </a:r>
          <a:r>
            <a:rPr lang="de-DE" sz="2300" b="1" kern="1200" noProof="0" dirty="0"/>
            <a:t>Buchungsbelege</a:t>
          </a:r>
          <a:r>
            <a:rPr lang="de-DE" sz="2300" kern="1200" noProof="0" dirty="0"/>
            <a:t>, legen Sie </a:t>
          </a:r>
          <a:r>
            <a:rPr lang="de-DE" sz="2300" b="1" kern="1200" noProof="0" dirty="0"/>
            <a:t>Buchungsbelegvorlagen</a:t>
          </a:r>
          <a:r>
            <a:rPr lang="de-DE" sz="2300" kern="1200" noProof="0" dirty="0"/>
            <a:t> gemäß Ihren Anforderungen an mit der App Buchungsbelegvorlagen verwalten.</a:t>
          </a:r>
        </a:p>
      </dsp:txBody>
      <dsp:txXfrm>
        <a:off x="1475135" y="569728"/>
        <a:ext cx="8965218" cy="1998742"/>
      </dsp:txXfrm>
    </dsp:sp>
  </dsp:spTree>
</dsp:drawing>
</file>

<file path=ppt/diagrams/drawing4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EF6009-80CE-44B2-BE02-832925BBEB72}">
      <dsp:nvSpPr>
        <dsp:cNvPr id="0" name=""/>
        <dsp:cNvSpPr/>
      </dsp:nvSpPr>
      <dsp:spPr>
        <a:xfrm>
          <a:off x="0" y="560"/>
          <a:ext cx="10653579" cy="13122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1CF249-9CF3-48FA-A6C4-33B11792E216}">
      <dsp:nvSpPr>
        <dsp:cNvPr id="0" name=""/>
        <dsp:cNvSpPr/>
      </dsp:nvSpPr>
      <dsp:spPr>
        <a:xfrm>
          <a:off x="396941" y="295806"/>
          <a:ext cx="721711" cy="7217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E5520C-6A30-41FA-BC87-5CB9F85A1459}">
      <dsp:nvSpPr>
        <dsp:cNvPr id="0" name=""/>
        <dsp:cNvSpPr/>
      </dsp:nvSpPr>
      <dsp:spPr>
        <a:xfrm>
          <a:off x="1515593" y="560"/>
          <a:ext cx="9137985" cy="1312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875" tIns="138875" rIns="138875" bIns="138875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b="1" kern="1200" noProof="0" dirty="0"/>
            <a:t>Wenn</a:t>
          </a:r>
          <a:r>
            <a:rPr lang="de-DE" sz="2100" kern="1200" noProof="0" dirty="0"/>
            <a:t> der </a:t>
          </a:r>
          <a:r>
            <a:rPr lang="de-DE" sz="2100" b="1" kern="1200" noProof="0" dirty="0"/>
            <a:t>Saldo</a:t>
          </a:r>
          <a:r>
            <a:rPr lang="de-DE" sz="2100" kern="1200" noProof="0" dirty="0"/>
            <a:t> des Belegs </a:t>
          </a:r>
          <a:r>
            <a:rPr lang="de-DE" sz="2100" b="1" kern="1200" noProof="0" dirty="0"/>
            <a:t>Null</a:t>
          </a:r>
          <a:r>
            <a:rPr lang="de-DE" sz="2100" kern="1200" noProof="0" dirty="0"/>
            <a:t> ergibt, können Sie den </a:t>
          </a:r>
          <a:r>
            <a:rPr lang="de-DE" sz="2100" b="1" i="1" kern="1200" noProof="0" dirty="0"/>
            <a:t>Beleg buchen</a:t>
          </a:r>
          <a:r>
            <a:rPr lang="de-DE" sz="2100" kern="1200" noProof="0" dirty="0"/>
            <a:t>.</a:t>
          </a:r>
          <a:endParaRPr lang="de-DE" sz="2100" b="0" kern="1200" noProof="0" dirty="0"/>
        </a:p>
      </dsp:txBody>
      <dsp:txXfrm>
        <a:off x="1515593" y="560"/>
        <a:ext cx="9137985" cy="1312201"/>
      </dsp:txXfrm>
    </dsp:sp>
    <dsp:sp modelId="{03B97F6A-6D61-4830-A747-71EE72FE41EE}">
      <dsp:nvSpPr>
        <dsp:cNvPr id="0" name=""/>
        <dsp:cNvSpPr/>
      </dsp:nvSpPr>
      <dsp:spPr>
        <a:xfrm>
          <a:off x="0" y="1640813"/>
          <a:ext cx="10653579" cy="13122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87E2F6-BE3A-4BEF-8B49-5A8648803A1D}">
      <dsp:nvSpPr>
        <dsp:cNvPr id="0" name=""/>
        <dsp:cNvSpPr/>
      </dsp:nvSpPr>
      <dsp:spPr>
        <a:xfrm>
          <a:off x="396941" y="1936058"/>
          <a:ext cx="721711" cy="7217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B2E6FD-76E9-4EA6-B8AE-D14EA81CE8DB}">
      <dsp:nvSpPr>
        <dsp:cNvPr id="0" name=""/>
        <dsp:cNvSpPr/>
      </dsp:nvSpPr>
      <dsp:spPr>
        <a:xfrm>
          <a:off x="1515593" y="1640813"/>
          <a:ext cx="9137985" cy="1312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875" tIns="138875" rIns="138875" bIns="138875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b="1" kern="1200" noProof="0" dirty="0"/>
            <a:t>Beim Buchen</a:t>
          </a:r>
          <a:r>
            <a:rPr lang="de-DE" sz="2100" kern="1200" noProof="0" dirty="0"/>
            <a:t> schreibt das System die </a:t>
          </a:r>
          <a:r>
            <a:rPr lang="de-DE" sz="2100" b="1" kern="1200" noProof="0" dirty="0"/>
            <a:t>Summensätze des im Belegkopf</a:t>
          </a:r>
          <a:r>
            <a:rPr lang="de-DE" sz="2100" kern="1200" noProof="0" dirty="0"/>
            <a:t> angegebenen Abstimmschlüssels sowie ggf. die Beträge im Cash Management fort.</a:t>
          </a:r>
        </a:p>
      </dsp:txBody>
      <dsp:txXfrm>
        <a:off x="1515593" y="1640813"/>
        <a:ext cx="9137985" cy="1312201"/>
      </dsp:txXfrm>
    </dsp:sp>
    <dsp:sp modelId="{EC2B0EDD-D992-4086-9868-8CEA9E63412B}">
      <dsp:nvSpPr>
        <dsp:cNvPr id="0" name=""/>
        <dsp:cNvSpPr/>
      </dsp:nvSpPr>
      <dsp:spPr>
        <a:xfrm>
          <a:off x="0" y="3281065"/>
          <a:ext cx="10653579" cy="13122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71D8F6-7553-486A-8566-261265164962}">
      <dsp:nvSpPr>
        <dsp:cNvPr id="0" name=""/>
        <dsp:cNvSpPr/>
      </dsp:nvSpPr>
      <dsp:spPr>
        <a:xfrm>
          <a:off x="396941" y="3576310"/>
          <a:ext cx="721711" cy="7217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FA6544-BF49-4791-B269-4E31CDF0B90C}">
      <dsp:nvSpPr>
        <dsp:cNvPr id="0" name=""/>
        <dsp:cNvSpPr/>
      </dsp:nvSpPr>
      <dsp:spPr>
        <a:xfrm>
          <a:off x="1515593" y="3281065"/>
          <a:ext cx="9137985" cy="1312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875" tIns="138875" rIns="138875" bIns="138875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noProof="0" dirty="0"/>
            <a:t>Sie buchen den Beleg mit der App </a:t>
          </a:r>
          <a:r>
            <a:rPr lang="de-DE" sz="2100" b="1" i="1" kern="1200" noProof="0" dirty="0"/>
            <a:t>Beleg buchen</a:t>
          </a:r>
          <a:r>
            <a:rPr lang="de-DE" sz="2100" kern="1200" noProof="0" dirty="0"/>
            <a:t> (FPE1).</a:t>
          </a:r>
        </a:p>
      </dsp:txBody>
      <dsp:txXfrm>
        <a:off x="1515593" y="3281065"/>
        <a:ext cx="9137985" cy="1312201"/>
      </dsp:txXfrm>
    </dsp:sp>
  </dsp:spTree>
</dsp:drawing>
</file>

<file path=ppt/diagrams/drawing4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15BA47-4742-41B3-BC6D-01BFCB15A547}">
      <dsp:nvSpPr>
        <dsp:cNvPr id="0" name=""/>
        <dsp:cNvSpPr/>
      </dsp:nvSpPr>
      <dsp:spPr>
        <a:xfrm>
          <a:off x="0" y="524442"/>
          <a:ext cx="10653579" cy="23780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F3126B-BBA0-485A-9869-2BC4D4564B39}">
      <dsp:nvSpPr>
        <dsp:cNvPr id="0" name=""/>
        <dsp:cNvSpPr/>
      </dsp:nvSpPr>
      <dsp:spPr>
        <a:xfrm>
          <a:off x="329168" y="794980"/>
          <a:ext cx="757981" cy="7579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457492-CEEE-4A25-BA41-A71C046230EE}">
      <dsp:nvSpPr>
        <dsp:cNvPr id="0" name=""/>
        <dsp:cNvSpPr/>
      </dsp:nvSpPr>
      <dsp:spPr>
        <a:xfrm>
          <a:off x="1394938" y="490271"/>
          <a:ext cx="8965218" cy="2446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noProof="0" dirty="0"/>
            <a:t>Der </a:t>
          </a:r>
          <a:r>
            <a:rPr lang="de-DE" sz="2300" b="1" i="1" kern="1200" noProof="0" dirty="0"/>
            <a:t>„Beleg-Upload“</a:t>
          </a:r>
          <a:r>
            <a:rPr lang="de-DE" sz="2300" kern="1200" noProof="0" dirty="0"/>
            <a:t> von SAP HANA bezieht sich im Kontext der </a:t>
          </a:r>
          <a:r>
            <a:rPr lang="de-DE" sz="2300" b="1" i="1" kern="1200" noProof="0" dirty="0"/>
            <a:t>Finanzbuchhaltung (FI)</a:t>
          </a:r>
          <a:r>
            <a:rPr lang="de-DE" sz="2300" kern="1200" noProof="0" dirty="0"/>
            <a:t> typischerweise auf den </a:t>
          </a:r>
          <a:r>
            <a:rPr lang="de-DE" sz="2300" b="1" kern="1200" noProof="0" dirty="0"/>
            <a:t>Prozess des Importierens von Finanztransaktionsdaten</a:t>
          </a:r>
          <a:r>
            <a:rPr lang="de-DE" sz="2300" kern="1200" noProof="0" dirty="0"/>
            <a:t>, oft in Form von Journaleinträgen, in eine SAP HANA-Datenbank oder ein SAP HANA-System.</a:t>
          </a:r>
        </a:p>
      </dsp:txBody>
      <dsp:txXfrm>
        <a:off x="1394938" y="490271"/>
        <a:ext cx="8965218" cy="2446406"/>
      </dsp:txXfrm>
    </dsp:sp>
  </dsp:spTree>
</dsp:drawing>
</file>

<file path=ppt/diagrams/drawing4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15BA47-4742-41B3-BC6D-01BFCB15A547}">
      <dsp:nvSpPr>
        <dsp:cNvPr id="0" name=""/>
        <dsp:cNvSpPr/>
      </dsp:nvSpPr>
      <dsp:spPr>
        <a:xfrm>
          <a:off x="0" y="745255"/>
          <a:ext cx="10653579" cy="134931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F3126B-BBA0-485A-9869-2BC4D4564B39}">
      <dsp:nvSpPr>
        <dsp:cNvPr id="0" name=""/>
        <dsp:cNvSpPr/>
      </dsp:nvSpPr>
      <dsp:spPr>
        <a:xfrm>
          <a:off x="272773" y="1105845"/>
          <a:ext cx="628120" cy="6281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457492-CEEE-4A25-BA41-A71C046230EE}">
      <dsp:nvSpPr>
        <dsp:cNvPr id="0" name=""/>
        <dsp:cNvSpPr/>
      </dsp:nvSpPr>
      <dsp:spPr>
        <a:xfrm>
          <a:off x="1116307" y="944649"/>
          <a:ext cx="9235019" cy="950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866" tIns="120866" rIns="120866" bIns="12086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b="1" kern="1200" dirty="0"/>
            <a:t>Mit dieser App</a:t>
          </a:r>
          <a:r>
            <a:rPr lang="de-DE" sz="2200" kern="1200" dirty="0"/>
            <a:t> können Sie offene </a:t>
          </a:r>
          <a:r>
            <a:rPr lang="de-DE" sz="2200" b="1" kern="1200" dirty="0"/>
            <a:t>Sachkontoposten</a:t>
          </a:r>
          <a:r>
            <a:rPr lang="de-DE" sz="2200" kern="1200" dirty="0"/>
            <a:t>, die nicht automatisch ausgeglichen wurden, </a:t>
          </a:r>
          <a:r>
            <a:rPr lang="de-DE" sz="2200" b="1" kern="1200" dirty="0"/>
            <a:t>manuell ausgleichen</a:t>
          </a:r>
          <a:r>
            <a:rPr lang="de-DE" sz="2200" kern="1200" dirty="0"/>
            <a:t>.</a:t>
          </a:r>
          <a:endParaRPr lang="de-DE" sz="2200" kern="1200" noProof="0" dirty="0"/>
        </a:p>
      </dsp:txBody>
      <dsp:txXfrm>
        <a:off x="1116307" y="944649"/>
        <a:ext cx="9235019" cy="950506"/>
      </dsp:txXfrm>
    </dsp:sp>
  </dsp:spTree>
</dsp:drawing>
</file>

<file path=ppt/diagrams/drawing4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15BA47-4742-41B3-BC6D-01BFCB15A547}">
      <dsp:nvSpPr>
        <dsp:cNvPr id="0" name=""/>
        <dsp:cNvSpPr/>
      </dsp:nvSpPr>
      <dsp:spPr>
        <a:xfrm>
          <a:off x="0" y="899333"/>
          <a:ext cx="10653579" cy="16282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F3126B-BBA0-485A-9869-2BC4D4564B39}">
      <dsp:nvSpPr>
        <dsp:cNvPr id="0" name=""/>
        <dsp:cNvSpPr/>
      </dsp:nvSpPr>
      <dsp:spPr>
        <a:xfrm>
          <a:off x="329168" y="1334474"/>
          <a:ext cx="757981" cy="7579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457492-CEEE-4A25-BA41-A71C046230EE}">
      <dsp:nvSpPr>
        <dsp:cNvPr id="0" name=""/>
        <dsp:cNvSpPr/>
      </dsp:nvSpPr>
      <dsp:spPr>
        <a:xfrm>
          <a:off x="1394938" y="1139951"/>
          <a:ext cx="8965218" cy="11470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Sie können </a:t>
          </a:r>
          <a:r>
            <a:rPr lang="de-DE" sz="2500" b="1" kern="1200" dirty="0"/>
            <a:t>Ausgleichsvorgänge für einzelne Belege zurücknehmen</a:t>
          </a:r>
          <a:r>
            <a:rPr lang="de-DE" sz="2500" kern="1200" dirty="0"/>
            <a:t>.</a:t>
          </a:r>
          <a:endParaRPr lang="de-DE" sz="2500" kern="1200" noProof="0" dirty="0"/>
        </a:p>
      </dsp:txBody>
      <dsp:txXfrm>
        <a:off x="1394938" y="1139951"/>
        <a:ext cx="8965218" cy="1147019"/>
      </dsp:txXfrm>
    </dsp:sp>
  </dsp:spTree>
</dsp:drawing>
</file>

<file path=ppt/diagrams/drawing4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EF6009-80CE-44B2-BE02-832925BBEB72}">
      <dsp:nvSpPr>
        <dsp:cNvPr id="0" name=""/>
        <dsp:cNvSpPr/>
      </dsp:nvSpPr>
      <dsp:spPr>
        <a:xfrm>
          <a:off x="0" y="560"/>
          <a:ext cx="10653579" cy="13122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1CF249-9CF3-48FA-A6C4-33B11792E216}">
      <dsp:nvSpPr>
        <dsp:cNvPr id="0" name=""/>
        <dsp:cNvSpPr/>
      </dsp:nvSpPr>
      <dsp:spPr>
        <a:xfrm>
          <a:off x="396941" y="295806"/>
          <a:ext cx="721711" cy="7217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E5520C-6A30-41FA-BC87-5CB9F85A1459}">
      <dsp:nvSpPr>
        <dsp:cNvPr id="0" name=""/>
        <dsp:cNvSpPr/>
      </dsp:nvSpPr>
      <dsp:spPr>
        <a:xfrm>
          <a:off x="1515593" y="560"/>
          <a:ext cx="9137985" cy="1312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875" tIns="138875" rIns="138875" bIns="138875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Beim </a:t>
          </a:r>
          <a:r>
            <a:rPr lang="de-DE" sz="2300" b="1" i="1" kern="1200" dirty="0"/>
            <a:t>Buchen mit Ausgleich</a:t>
          </a:r>
          <a:r>
            <a:rPr lang="de-DE" sz="2300" kern="1200" dirty="0"/>
            <a:t> </a:t>
          </a:r>
          <a:r>
            <a:rPr lang="de-DE" sz="2300" b="1" kern="1200" dirty="0"/>
            <a:t>erfassen Sie Belegpositionen</a:t>
          </a:r>
          <a:r>
            <a:rPr lang="de-DE" sz="2300" kern="1200" dirty="0"/>
            <a:t> und </a:t>
          </a:r>
          <a:r>
            <a:rPr lang="de-DE" sz="2300" b="1" kern="1200" dirty="0"/>
            <a:t>wählen offene Posten aus</a:t>
          </a:r>
          <a:r>
            <a:rPr lang="de-DE" sz="2300" kern="1200" dirty="0"/>
            <a:t>, die ausgeglichen werden sollen.</a:t>
          </a:r>
          <a:endParaRPr lang="de-DE" sz="2300" b="0" kern="1200" noProof="0" dirty="0"/>
        </a:p>
      </dsp:txBody>
      <dsp:txXfrm>
        <a:off x="1515593" y="560"/>
        <a:ext cx="9137985" cy="1312201"/>
      </dsp:txXfrm>
    </dsp:sp>
    <dsp:sp modelId="{03B97F6A-6D61-4830-A747-71EE72FE41EE}">
      <dsp:nvSpPr>
        <dsp:cNvPr id="0" name=""/>
        <dsp:cNvSpPr/>
      </dsp:nvSpPr>
      <dsp:spPr>
        <a:xfrm>
          <a:off x="0" y="1640813"/>
          <a:ext cx="10653579" cy="13122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87E2F6-BE3A-4BEF-8B49-5A8648803A1D}">
      <dsp:nvSpPr>
        <dsp:cNvPr id="0" name=""/>
        <dsp:cNvSpPr/>
      </dsp:nvSpPr>
      <dsp:spPr>
        <a:xfrm>
          <a:off x="396941" y="1936058"/>
          <a:ext cx="721711" cy="7217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B2E6FD-76E9-4EA6-B8AE-D14EA81CE8DB}">
      <dsp:nvSpPr>
        <dsp:cNvPr id="0" name=""/>
        <dsp:cNvSpPr/>
      </dsp:nvSpPr>
      <dsp:spPr>
        <a:xfrm>
          <a:off x="1515593" y="1640813"/>
          <a:ext cx="9137985" cy="1312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875" tIns="138875" rIns="138875" bIns="138875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Wenn </a:t>
          </a:r>
          <a:r>
            <a:rPr lang="de-DE" sz="2300" b="1" kern="1200" dirty="0"/>
            <a:t>alle Voraussetzungen </a:t>
          </a:r>
          <a:r>
            <a:rPr lang="de-DE" sz="2300" kern="1200" dirty="0"/>
            <a:t>für das Ausgleichen</a:t>
          </a:r>
          <a:r>
            <a:rPr lang="de-DE" sz="2300" b="1" kern="1200" dirty="0"/>
            <a:t> erfüllt</a:t>
          </a:r>
          <a:r>
            <a:rPr lang="de-DE" sz="2300" kern="1200" dirty="0"/>
            <a:t> sind, </a:t>
          </a:r>
          <a:r>
            <a:rPr lang="de-DE" sz="2300" b="1" kern="1200" dirty="0"/>
            <a:t>gleicht</a:t>
          </a:r>
          <a:r>
            <a:rPr lang="de-DE" sz="2300" kern="1200" dirty="0"/>
            <a:t> das System die </a:t>
          </a:r>
          <a:r>
            <a:rPr lang="de-DE" sz="2300" b="1" kern="1200" dirty="0"/>
            <a:t>offenen Posten aus</a:t>
          </a:r>
          <a:r>
            <a:rPr lang="de-DE" sz="2300" kern="1200" dirty="0"/>
            <a:t>. </a:t>
          </a:r>
          <a:endParaRPr lang="de-DE" sz="2300" kern="1200" noProof="0" dirty="0"/>
        </a:p>
      </dsp:txBody>
      <dsp:txXfrm>
        <a:off x="1515593" y="1640813"/>
        <a:ext cx="9137985" cy="1312201"/>
      </dsp:txXfrm>
    </dsp:sp>
    <dsp:sp modelId="{EC2B0EDD-D992-4086-9868-8CEA9E63412B}">
      <dsp:nvSpPr>
        <dsp:cNvPr id="0" name=""/>
        <dsp:cNvSpPr/>
      </dsp:nvSpPr>
      <dsp:spPr>
        <a:xfrm>
          <a:off x="0" y="3281065"/>
          <a:ext cx="10653579" cy="13122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71D8F6-7553-486A-8566-261265164962}">
      <dsp:nvSpPr>
        <dsp:cNvPr id="0" name=""/>
        <dsp:cNvSpPr/>
      </dsp:nvSpPr>
      <dsp:spPr>
        <a:xfrm>
          <a:off x="396941" y="3576310"/>
          <a:ext cx="721711" cy="7217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FA6544-BF49-4791-B269-4E31CDF0B90C}">
      <dsp:nvSpPr>
        <dsp:cNvPr id="0" name=""/>
        <dsp:cNvSpPr/>
      </dsp:nvSpPr>
      <dsp:spPr>
        <a:xfrm>
          <a:off x="1515593" y="3281065"/>
          <a:ext cx="9137985" cy="1312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875" tIns="138875" rIns="138875" bIns="138875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Für die auszugleichenden offenen Posten erstellt das System </a:t>
          </a:r>
          <a:r>
            <a:rPr lang="de-DE" sz="2300" b="1" kern="1200" dirty="0"/>
            <a:t>eine oder mehrere Gegenbuchungen</a:t>
          </a:r>
          <a:r>
            <a:rPr lang="de-DE" sz="2300" kern="1200" dirty="0"/>
            <a:t>.</a:t>
          </a:r>
          <a:endParaRPr lang="de-DE" sz="2300" kern="1200" noProof="0" dirty="0"/>
        </a:p>
      </dsp:txBody>
      <dsp:txXfrm>
        <a:off x="1515593" y="3281065"/>
        <a:ext cx="9137985" cy="1312201"/>
      </dsp:txXfrm>
    </dsp:sp>
  </dsp:spTree>
</dsp:drawing>
</file>

<file path=ppt/diagrams/drawing4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15BA47-4742-41B3-BC6D-01BFCB15A547}">
      <dsp:nvSpPr>
        <dsp:cNvPr id="0" name=""/>
        <dsp:cNvSpPr/>
      </dsp:nvSpPr>
      <dsp:spPr>
        <a:xfrm>
          <a:off x="0" y="899333"/>
          <a:ext cx="10653579" cy="16282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F3126B-BBA0-485A-9869-2BC4D4564B39}">
      <dsp:nvSpPr>
        <dsp:cNvPr id="0" name=""/>
        <dsp:cNvSpPr/>
      </dsp:nvSpPr>
      <dsp:spPr>
        <a:xfrm>
          <a:off x="329168" y="1334474"/>
          <a:ext cx="757981" cy="7579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457492-CEEE-4A25-BA41-A71C046230EE}">
      <dsp:nvSpPr>
        <dsp:cNvPr id="0" name=""/>
        <dsp:cNvSpPr/>
      </dsp:nvSpPr>
      <dsp:spPr>
        <a:xfrm>
          <a:off x="1394938" y="1139951"/>
          <a:ext cx="8965218" cy="11470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/>
            <a:t>Mit dieser App</a:t>
          </a:r>
          <a:r>
            <a:rPr lang="de-DE" sz="2300" kern="1200" dirty="0"/>
            <a:t> können Sie Ihre </a:t>
          </a:r>
          <a:r>
            <a:rPr lang="de-DE" sz="2300" b="1" kern="1200" dirty="0"/>
            <a:t>Buchungsbelege analysieren</a:t>
          </a:r>
          <a:r>
            <a:rPr lang="de-DE" sz="2300" kern="1200" dirty="0"/>
            <a:t> und </a:t>
          </a:r>
          <a:r>
            <a:rPr lang="de-DE" sz="2300" b="1" kern="1200" dirty="0"/>
            <a:t>Stornierungen anlegen</a:t>
          </a:r>
          <a:r>
            <a:rPr lang="de-DE" sz="2300" kern="1200" dirty="0"/>
            <a:t>, um Korrekturen vorzunehmen.</a:t>
          </a:r>
          <a:endParaRPr lang="de-DE" sz="2300" kern="1200" noProof="0" dirty="0"/>
        </a:p>
      </dsp:txBody>
      <dsp:txXfrm>
        <a:off x="1394938" y="1139951"/>
        <a:ext cx="8965218" cy="114701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8947F2-B47B-4813-ACC0-9732EB222F48}">
      <dsp:nvSpPr>
        <dsp:cNvPr id="0" name=""/>
        <dsp:cNvSpPr/>
      </dsp:nvSpPr>
      <dsp:spPr>
        <a:xfrm>
          <a:off x="0" y="746497"/>
          <a:ext cx="10653579" cy="1378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8C4200-3EB2-40B3-AF9F-F6A4A8082580}">
      <dsp:nvSpPr>
        <dsp:cNvPr id="0" name=""/>
        <dsp:cNvSpPr/>
      </dsp:nvSpPr>
      <dsp:spPr>
        <a:xfrm>
          <a:off x="416889" y="1056580"/>
          <a:ext cx="757981" cy="7579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EE6EA8-2210-4D3E-AF84-0A9131807659}">
      <dsp:nvSpPr>
        <dsp:cNvPr id="0" name=""/>
        <dsp:cNvSpPr/>
      </dsp:nvSpPr>
      <dsp:spPr>
        <a:xfrm>
          <a:off x="1417593" y="743409"/>
          <a:ext cx="9061817" cy="13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Mit </a:t>
          </a:r>
          <a:r>
            <a:rPr lang="de-DE" sz="2500" b="1" i="1" kern="1200" dirty="0"/>
            <a:t>AIF</a:t>
          </a:r>
          <a:r>
            <a:rPr lang="de-DE" sz="2500" kern="1200" dirty="0"/>
            <a:t> können Sie </a:t>
          </a:r>
          <a:r>
            <a:rPr lang="de-DE" sz="2500" b="1" kern="1200" dirty="0"/>
            <a:t>eingehende</a:t>
          </a:r>
          <a:r>
            <a:rPr lang="de-DE" sz="2500" kern="1200" dirty="0"/>
            <a:t> und </a:t>
          </a:r>
          <a:r>
            <a:rPr lang="de-DE" sz="2500" b="1" kern="1200" dirty="0"/>
            <a:t>ausgehende</a:t>
          </a:r>
          <a:r>
            <a:rPr lang="de-DE" sz="2500" kern="1200" dirty="0"/>
            <a:t> </a:t>
          </a:r>
          <a:r>
            <a:rPr lang="de-DE" sz="2500" b="1" kern="1200" dirty="0"/>
            <a:t>Nachrichten</a:t>
          </a:r>
          <a:r>
            <a:rPr lang="de-DE" sz="2500" kern="1200" dirty="0"/>
            <a:t> im </a:t>
          </a:r>
          <a:r>
            <a:rPr lang="de-DE" sz="2500" kern="1200" dirty="0">
              <a:hlinkClick xmlns:r="http://schemas.openxmlformats.org/officeDocument/2006/relationships" r:id="rId3"/>
            </a:rPr>
            <a:t>ABAP</a:t>
          </a:r>
          <a:r>
            <a:rPr lang="de-DE" sz="2500" kern="1200" dirty="0"/>
            <a:t>-System </a:t>
          </a:r>
          <a:r>
            <a:rPr lang="de-DE" sz="2500" b="1" kern="1200" dirty="0"/>
            <a:t>überwachen</a:t>
          </a:r>
          <a:endParaRPr lang="en-US" sz="2500" kern="1200" dirty="0"/>
        </a:p>
      </dsp:txBody>
      <dsp:txXfrm>
        <a:off x="1417593" y="743409"/>
        <a:ext cx="9061817" cy="1378148"/>
      </dsp:txXfrm>
    </dsp:sp>
    <dsp:sp modelId="{AE15BA47-4742-41B3-BC6D-01BFCB15A547}">
      <dsp:nvSpPr>
        <dsp:cNvPr id="0" name=""/>
        <dsp:cNvSpPr/>
      </dsp:nvSpPr>
      <dsp:spPr>
        <a:xfrm>
          <a:off x="0" y="2464179"/>
          <a:ext cx="10653579" cy="1378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F3126B-BBA0-485A-9869-2BC4D4564B39}">
      <dsp:nvSpPr>
        <dsp:cNvPr id="0" name=""/>
        <dsp:cNvSpPr/>
      </dsp:nvSpPr>
      <dsp:spPr>
        <a:xfrm>
          <a:off x="416889" y="2779265"/>
          <a:ext cx="757981" cy="757981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457492-CEEE-4A25-BA41-A71C046230EE}">
      <dsp:nvSpPr>
        <dsp:cNvPr id="0" name=""/>
        <dsp:cNvSpPr/>
      </dsp:nvSpPr>
      <dsp:spPr>
        <a:xfrm>
          <a:off x="1491945" y="2464179"/>
          <a:ext cx="4506532" cy="13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b="1" kern="1200" dirty="0"/>
            <a:t>Vorgehensweise</a:t>
          </a:r>
          <a:r>
            <a:rPr lang="hu-HU" sz="2500" b="1" kern="1200" dirty="0"/>
            <a:t>:</a:t>
          </a:r>
          <a:endParaRPr lang="en-US" sz="2500" kern="1200" dirty="0"/>
        </a:p>
      </dsp:txBody>
      <dsp:txXfrm>
        <a:off x="1491945" y="2464179"/>
        <a:ext cx="4506532" cy="1378148"/>
      </dsp:txXfrm>
    </dsp:sp>
  </dsp:spTree>
</dsp:drawing>
</file>

<file path=ppt/diagrams/drawing5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15BA47-4742-41B3-BC6D-01BFCB15A547}">
      <dsp:nvSpPr>
        <dsp:cNvPr id="0" name=""/>
        <dsp:cNvSpPr/>
      </dsp:nvSpPr>
      <dsp:spPr>
        <a:xfrm>
          <a:off x="0" y="786082"/>
          <a:ext cx="10653579" cy="142323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F3126B-BBA0-485A-9869-2BC4D4564B39}">
      <dsp:nvSpPr>
        <dsp:cNvPr id="0" name=""/>
        <dsp:cNvSpPr/>
      </dsp:nvSpPr>
      <dsp:spPr>
        <a:xfrm>
          <a:off x="287717" y="1166427"/>
          <a:ext cx="662530" cy="6625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457492-CEEE-4A25-BA41-A71C046230EE}">
      <dsp:nvSpPr>
        <dsp:cNvPr id="0" name=""/>
        <dsp:cNvSpPr/>
      </dsp:nvSpPr>
      <dsp:spPr>
        <a:xfrm>
          <a:off x="1190138" y="813650"/>
          <a:ext cx="9163528" cy="1368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487" tIns="127487" rIns="127487" bIns="12748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Um einen </a:t>
          </a:r>
          <a:r>
            <a:rPr lang="de-DE" sz="2200" b="1" kern="1200" dirty="0"/>
            <a:t>buchungskreisübergreifenden Buchungsbeleg in SAP S/4HANA zu stornieren</a:t>
          </a:r>
          <a:r>
            <a:rPr lang="de-DE" sz="2200" kern="1200" dirty="0"/>
            <a:t>, können Sie die Transaktion FB08 oder die App "</a:t>
          </a:r>
          <a:r>
            <a:rPr lang="de-DE" sz="2200" b="1" i="1" kern="1200" dirty="0"/>
            <a:t>Buchungsbelege verwalten</a:t>
          </a:r>
          <a:r>
            <a:rPr lang="de-DE" sz="2200" kern="1200" dirty="0"/>
            <a:t>" verwenden.</a:t>
          </a:r>
          <a:endParaRPr lang="de-DE" sz="2200" kern="1200" noProof="0" dirty="0"/>
        </a:p>
      </dsp:txBody>
      <dsp:txXfrm>
        <a:off x="1190138" y="813650"/>
        <a:ext cx="9163528" cy="1368078"/>
      </dsp:txXfrm>
    </dsp:sp>
  </dsp:spTree>
</dsp:drawing>
</file>

<file path=ppt/diagrams/drawing5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15BA47-4742-41B3-BC6D-01BFCB15A547}">
      <dsp:nvSpPr>
        <dsp:cNvPr id="0" name=""/>
        <dsp:cNvSpPr/>
      </dsp:nvSpPr>
      <dsp:spPr>
        <a:xfrm>
          <a:off x="0" y="801785"/>
          <a:ext cx="10653579" cy="145166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F3126B-BBA0-485A-9869-2BC4D4564B39}">
      <dsp:nvSpPr>
        <dsp:cNvPr id="0" name=""/>
        <dsp:cNvSpPr/>
      </dsp:nvSpPr>
      <dsp:spPr>
        <a:xfrm>
          <a:off x="293464" y="1189727"/>
          <a:ext cx="675765" cy="6757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457492-CEEE-4A25-BA41-A71C046230EE}">
      <dsp:nvSpPr>
        <dsp:cNvPr id="0" name=""/>
        <dsp:cNvSpPr/>
      </dsp:nvSpPr>
      <dsp:spPr>
        <a:xfrm>
          <a:off x="1218535" y="1016304"/>
          <a:ext cx="9136031" cy="1022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034" tIns="130034" rIns="130034" bIns="13003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Sie können bereits </a:t>
          </a:r>
          <a:r>
            <a:rPr lang="de-DE" sz="2500" b="1" kern="1200" dirty="0"/>
            <a:t>gebuchte Buchungsbelege ändern</a:t>
          </a:r>
          <a:r>
            <a:rPr lang="de-DE" sz="2500" kern="1200" dirty="0"/>
            <a:t>.</a:t>
          </a:r>
          <a:endParaRPr lang="de-DE" sz="2500" kern="1200" noProof="0" dirty="0"/>
        </a:p>
      </dsp:txBody>
      <dsp:txXfrm>
        <a:off x="1218535" y="1016304"/>
        <a:ext cx="9136031" cy="1022605"/>
      </dsp:txXfrm>
    </dsp:sp>
  </dsp:spTree>
</dsp:drawing>
</file>

<file path=ppt/diagrams/drawing5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91D25B-C90D-42CA-BD9C-25004715FD68}">
      <dsp:nvSpPr>
        <dsp:cNvPr id="0" name=""/>
        <dsp:cNvSpPr/>
      </dsp:nvSpPr>
      <dsp:spPr>
        <a:xfrm>
          <a:off x="0" y="746497"/>
          <a:ext cx="10653579" cy="1378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7E1B69-3616-40FF-8AB2-3DBD84FC16B7}">
      <dsp:nvSpPr>
        <dsp:cNvPr id="0" name=""/>
        <dsp:cNvSpPr/>
      </dsp:nvSpPr>
      <dsp:spPr>
        <a:xfrm>
          <a:off x="416889" y="1056580"/>
          <a:ext cx="757981" cy="7579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89502A-BDD7-4537-A2DD-F9818EC7F0D6}">
      <dsp:nvSpPr>
        <dsp:cNvPr id="0" name=""/>
        <dsp:cNvSpPr/>
      </dsp:nvSpPr>
      <dsp:spPr>
        <a:xfrm>
          <a:off x="1591761" y="746497"/>
          <a:ext cx="9061817" cy="13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Sie können nur solche </a:t>
          </a:r>
          <a:r>
            <a:rPr lang="de-DE" sz="2500" b="1" kern="1200" dirty="0"/>
            <a:t>Dauerbelege löschen</a:t>
          </a:r>
          <a:r>
            <a:rPr lang="de-DE" sz="2500" kern="1200" dirty="0"/>
            <a:t>, die </a:t>
          </a:r>
          <a:r>
            <a:rPr lang="de-DE" sz="2500" b="1" kern="1200" dirty="0"/>
            <a:t>zum Löschen vorgemerkt</a:t>
          </a:r>
          <a:r>
            <a:rPr lang="de-DE" sz="2500" kern="1200" dirty="0"/>
            <a:t> sind. </a:t>
          </a:r>
          <a:endParaRPr lang="de-DE" sz="2500" kern="1200" noProof="0" dirty="0"/>
        </a:p>
      </dsp:txBody>
      <dsp:txXfrm>
        <a:off x="1591761" y="746497"/>
        <a:ext cx="9061817" cy="1378148"/>
      </dsp:txXfrm>
    </dsp:sp>
    <dsp:sp modelId="{41C84BB5-498E-4CED-BCC3-3939B3454773}">
      <dsp:nvSpPr>
        <dsp:cNvPr id="0" name=""/>
        <dsp:cNvSpPr/>
      </dsp:nvSpPr>
      <dsp:spPr>
        <a:xfrm>
          <a:off x="0" y="2469182"/>
          <a:ext cx="10653579" cy="1378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11CBA4-2B6E-479E-8C1D-327D63D98122}">
      <dsp:nvSpPr>
        <dsp:cNvPr id="0" name=""/>
        <dsp:cNvSpPr/>
      </dsp:nvSpPr>
      <dsp:spPr>
        <a:xfrm>
          <a:off x="416889" y="2779265"/>
          <a:ext cx="757981" cy="7579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1B27FD-EAE4-4408-9E32-0CBA52FDE782}">
      <dsp:nvSpPr>
        <dsp:cNvPr id="0" name=""/>
        <dsp:cNvSpPr/>
      </dsp:nvSpPr>
      <dsp:spPr>
        <a:xfrm>
          <a:off x="1588181" y="2453140"/>
          <a:ext cx="8795853" cy="13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Sie können die </a:t>
          </a:r>
          <a:r>
            <a:rPr lang="de-DE" sz="2500" b="1" kern="1200" dirty="0"/>
            <a:t>Löschvormerkung</a:t>
          </a:r>
          <a:r>
            <a:rPr lang="de-DE" sz="2500" kern="1200" dirty="0"/>
            <a:t> auch </a:t>
          </a:r>
          <a:r>
            <a:rPr lang="de-DE" sz="2500" b="1" kern="1200" dirty="0"/>
            <a:t>selbst</a:t>
          </a:r>
          <a:r>
            <a:rPr lang="de-DE" sz="2500" kern="1200" dirty="0"/>
            <a:t> im Dauerbeleg </a:t>
          </a:r>
          <a:r>
            <a:rPr lang="de-DE" sz="2500" b="1" kern="1200" dirty="0"/>
            <a:t>eintragen</a:t>
          </a:r>
          <a:r>
            <a:rPr lang="de-DE" sz="2500" kern="1200" dirty="0"/>
            <a:t>.</a:t>
          </a:r>
          <a:endParaRPr lang="de-DE" sz="2500" kern="1200" noProof="0" dirty="0"/>
        </a:p>
      </dsp:txBody>
      <dsp:txXfrm>
        <a:off x="1588181" y="2453140"/>
        <a:ext cx="8795853" cy="1378148"/>
      </dsp:txXfrm>
    </dsp:sp>
  </dsp:spTree>
</dsp:drawing>
</file>

<file path=ppt/diagrams/drawing5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91D25B-C90D-42CA-BD9C-25004715FD68}">
      <dsp:nvSpPr>
        <dsp:cNvPr id="0" name=""/>
        <dsp:cNvSpPr/>
      </dsp:nvSpPr>
      <dsp:spPr>
        <a:xfrm>
          <a:off x="0" y="1607839"/>
          <a:ext cx="10653579" cy="1378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7E1B69-3616-40FF-8AB2-3DBD84FC16B7}">
      <dsp:nvSpPr>
        <dsp:cNvPr id="0" name=""/>
        <dsp:cNvSpPr/>
      </dsp:nvSpPr>
      <dsp:spPr>
        <a:xfrm>
          <a:off x="416889" y="1917923"/>
          <a:ext cx="757981" cy="7579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89502A-BDD7-4537-A2DD-F9818EC7F0D6}">
      <dsp:nvSpPr>
        <dsp:cNvPr id="0" name=""/>
        <dsp:cNvSpPr/>
      </dsp:nvSpPr>
      <dsp:spPr>
        <a:xfrm>
          <a:off x="1591761" y="1607839"/>
          <a:ext cx="9061817" cy="13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b="1" kern="1200" dirty="0"/>
            <a:t>Mit dieser Funktion</a:t>
          </a:r>
          <a:r>
            <a:rPr lang="de-DE" sz="2500" kern="1200" dirty="0"/>
            <a:t> können Sie</a:t>
          </a:r>
          <a:r>
            <a:rPr lang="de-DE" sz="2500" b="1" i="1" kern="1200" dirty="0"/>
            <a:t> Dauerbuchungen erfassen</a:t>
          </a:r>
          <a:r>
            <a:rPr lang="de-DE" sz="2500" kern="1200" dirty="0"/>
            <a:t>.</a:t>
          </a:r>
          <a:endParaRPr lang="de-DE" sz="2500" kern="1200" noProof="0" dirty="0"/>
        </a:p>
      </dsp:txBody>
      <dsp:txXfrm>
        <a:off x="1591761" y="1607839"/>
        <a:ext cx="9061817" cy="1378148"/>
      </dsp:txXfrm>
    </dsp:sp>
  </dsp:spTree>
</dsp:drawing>
</file>

<file path=ppt/diagrams/drawing5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15BA47-4742-41B3-BC6D-01BFCB15A547}">
      <dsp:nvSpPr>
        <dsp:cNvPr id="0" name=""/>
        <dsp:cNvSpPr/>
      </dsp:nvSpPr>
      <dsp:spPr>
        <a:xfrm>
          <a:off x="0" y="273681"/>
          <a:ext cx="10653579" cy="310833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F3126B-BBA0-485A-9869-2BC4D4564B39}">
      <dsp:nvSpPr>
        <dsp:cNvPr id="0" name=""/>
        <dsp:cNvSpPr/>
      </dsp:nvSpPr>
      <dsp:spPr>
        <a:xfrm>
          <a:off x="313129" y="650600"/>
          <a:ext cx="757981" cy="7579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457492-CEEE-4A25-BA41-A71C046230EE}">
      <dsp:nvSpPr>
        <dsp:cNvPr id="0" name=""/>
        <dsp:cNvSpPr/>
      </dsp:nvSpPr>
      <dsp:spPr>
        <a:xfrm>
          <a:off x="1535079" y="450250"/>
          <a:ext cx="2958049" cy="13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Wenn Sie einen </a:t>
          </a:r>
          <a:r>
            <a:rPr lang="de-DE" sz="2300" b="1" i="1" kern="1200" dirty="0"/>
            <a:t>Dauerbeleg ändern</a:t>
          </a:r>
          <a:r>
            <a:rPr lang="de-DE" sz="2300" kern="1200" dirty="0"/>
            <a:t> wollen: </a:t>
          </a:r>
          <a:endParaRPr lang="de-DE" sz="2300" kern="1200" noProof="0" dirty="0"/>
        </a:p>
      </dsp:txBody>
      <dsp:txXfrm>
        <a:off x="1535079" y="450250"/>
        <a:ext cx="2958049" cy="1378148"/>
      </dsp:txXfrm>
    </dsp:sp>
  </dsp:spTree>
</dsp:drawing>
</file>

<file path=ppt/diagrams/drawing5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15BA47-4742-41B3-BC6D-01BFCB15A547}">
      <dsp:nvSpPr>
        <dsp:cNvPr id="0" name=""/>
        <dsp:cNvSpPr/>
      </dsp:nvSpPr>
      <dsp:spPr>
        <a:xfrm>
          <a:off x="0" y="273681"/>
          <a:ext cx="10653579" cy="310833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F3126B-BBA0-485A-9869-2BC4D4564B39}">
      <dsp:nvSpPr>
        <dsp:cNvPr id="0" name=""/>
        <dsp:cNvSpPr/>
      </dsp:nvSpPr>
      <dsp:spPr>
        <a:xfrm>
          <a:off x="313129" y="650600"/>
          <a:ext cx="757981" cy="7579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457492-CEEE-4A25-BA41-A71C046230EE}">
      <dsp:nvSpPr>
        <dsp:cNvPr id="0" name=""/>
        <dsp:cNvSpPr/>
      </dsp:nvSpPr>
      <dsp:spPr>
        <a:xfrm>
          <a:off x="1443283" y="273695"/>
          <a:ext cx="3430532" cy="2439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b="1" kern="1200" dirty="0"/>
            <a:t>Um Dauerbuchungen</a:t>
          </a:r>
          <a:r>
            <a:rPr lang="de-DE" sz="2400" kern="1200" dirty="0"/>
            <a:t> in SAP S/4HANA im Hauptbuch </a:t>
          </a:r>
          <a:r>
            <a:rPr lang="de-DE" sz="2400" b="1" kern="1200" dirty="0"/>
            <a:t>anzuzeigen</a:t>
          </a:r>
          <a:r>
            <a:rPr lang="de-DE" sz="2400" kern="1200" dirty="0"/>
            <a:t>, können Sie: </a:t>
          </a:r>
          <a:endParaRPr lang="de-DE" sz="2400" kern="1200" noProof="0" dirty="0"/>
        </a:p>
      </dsp:txBody>
      <dsp:txXfrm>
        <a:off x="1443283" y="273695"/>
        <a:ext cx="3430532" cy="2439680"/>
      </dsp:txXfrm>
    </dsp:sp>
  </dsp:spTree>
</dsp:drawing>
</file>

<file path=ppt/diagrams/drawing5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91D25B-C90D-42CA-BD9C-25004715FD68}">
      <dsp:nvSpPr>
        <dsp:cNvPr id="0" name=""/>
        <dsp:cNvSpPr/>
      </dsp:nvSpPr>
      <dsp:spPr>
        <a:xfrm>
          <a:off x="0" y="1384435"/>
          <a:ext cx="10653579" cy="182495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7E1B69-3616-40FF-8AB2-3DBD84FC16B7}">
      <dsp:nvSpPr>
        <dsp:cNvPr id="0" name=""/>
        <dsp:cNvSpPr/>
      </dsp:nvSpPr>
      <dsp:spPr>
        <a:xfrm>
          <a:off x="416889" y="1917923"/>
          <a:ext cx="757981" cy="7579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89502A-BDD7-4537-A2DD-F9818EC7F0D6}">
      <dsp:nvSpPr>
        <dsp:cNvPr id="0" name=""/>
        <dsp:cNvSpPr/>
      </dsp:nvSpPr>
      <dsp:spPr>
        <a:xfrm>
          <a:off x="1591761" y="1400476"/>
          <a:ext cx="9061817" cy="1792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Um eine </a:t>
          </a:r>
          <a:r>
            <a:rPr lang="de-DE" sz="2300" b="1" kern="1200" dirty="0"/>
            <a:t>Übersicht über Dauerbuchungen</a:t>
          </a:r>
          <a:r>
            <a:rPr lang="de-DE" sz="2300" kern="1200" dirty="0"/>
            <a:t> im SAP HANA Hauptbuch zu erhalten, können Sie die Funktion "</a:t>
          </a:r>
          <a:r>
            <a:rPr lang="de-DE" sz="2300" b="1" i="1" kern="1200" dirty="0"/>
            <a:t>Dauerbelege anzeigen (Übersicht)"</a:t>
          </a:r>
          <a:r>
            <a:rPr lang="de-DE" sz="2300" kern="1200" dirty="0"/>
            <a:t> im System verwenden.</a:t>
          </a:r>
          <a:endParaRPr lang="de-DE" sz="2300" kern="1200" noProof="0" dirty="0"/>
        </a:p>
      </dsp:txBody>
      <dsp:txXfrm>
        <a:off x="1591761" y="1400476"/>
        <a:ext cx="9061817" cy="1792874"/>
      </dsp:txXfrm>
    </dsp:sp>
  </dsp:spTree>
</dsp:drawing>
</file>

<file path=ppt/diagrams/drawing5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91D25B-C90D-42CA-BD9C-25004715FD68}">
      <dsp:nvSpPr>
        <dsp:cNvPr id="0" name=""/>
        <dsp:cNvSpPr/>
      </dsp:nvSpPr>
      <dsp:spPr>
        <a:xfrm>
          <a:off x="0" y="1384435"/>
          <a:ext cx="10653579" cy="182495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7E1B69-3616-40FF-8AB2-3DBD84FC16B7}">
      <dsp:nvSpPr>
        <dsp:cNvPr id="0" name=""/>
        <dsp:cNvSpPr/>
      </dsp:nvSpPr>
      <dsp:spPr>
        <a:xfrm>
          <a:off x="416889" y="1917923"/>
          <a:ext cx="757981" cy="7579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89502A-BDD7-4537-A2DD-F9818EC7F0D6}">
      <dsp:nvSpPr>
        <dsp:cNvPr id="0" name=""/>
        <dsp:cNvSpPr/>
      </dsp:nvSpPr>
      <dsp:spPr>
        <a:xfrm>
          <a:off x="1591761" y="1400476"/>
          <a:ext cx="9061817" cy="17928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Um aus den </a:t>
          </a:r>
          <a:r>
            <a:rPr lang="de-DE" sz="2200" b="1" kern="1200" dirty="0"/>
            <a:t>Dauerbuchungsurbelegen die Buchhaltungsbelege zu erzeugen</a:t>
          </a:r>
          <a:r>
            <a:rPr lang="de-DE" sz="2200" kern="1200" dirty="0"/>
            <a:t>, führen Sie das </a:t>
          </a:r>
          <a:r>
            <a:rPr lang="de-DE" sz="2200" b="1" kern="1200" dirty="0"/>
            <a:t>Dauerbuchungsprogramm</a:t>
          </a:r>
          <a:r>
            <a:rPr lang="de-DE" sz="2200" kern="1200" dirty="0"/>
            <a:t> aus oder planen es für die </a:t>
          </a:r>
          <a:r>
            <a:rPr lang="de-DE" sz="2200" b="1" kern="1200" dirty="0"/>
            <a:t>Ausführung</a:t>
          </a:r>
          <a:r>
            <a:rPr lang="de-DE" sz="2200" kern="1200" dirty="0"/>
            <a:t> ein.</a:t>
          </a:r>
          <a:endParaRPr lang="de-DE" sz="2200" kern="1200" noProof="0" dirty="0"/>
        </a:p>
      </dsp:txBody>
      <dsp:txXfrm>
        <a:off x="1591761" y="1400476"/>
        <a:ext cx="9061817" cy="1792874"/>
      </dsp:txXfrm>
    </dsp:sp>
  </dsp:spTree>
</dsp:drawing>
</file>

<file path=ppt/diagrams/drawing5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91D25B-C90D-42CA-BD9C-25004715FD68}">
      <dsp:nvSpPr>
        <dsp:cNvPr id="0" name=""/>
        <dsp:cNvSpPr/>
      </dsp:nvSpPr>
      <dsp:spPr>
        <a:xfrm>
          <a:off x="0" y="746497"/>
          <a:ext cx="10653579" cy="1378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7E1B69-3616-40FF-8AB2-3DBD84FC16B7}">
      <dsp:nvSpPr>
        <dsp:cNvPr id="0" name=""/>
        <dsp:cNvSpPr/>
      </dsp:nvSpPr>
      <dsp:spPr>
        <a:xfrm>
          <a:off x="416889" y="1056580"/>
          <a:ext cx="757981" cy="7579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89502A-BDD7-4537-A2DD-F9818EC7F0D6}">
      <dsp:nvSpPr>
        <dsp:cNvPr id="0" name=""/>
        <dsp:cNvSpPr/>
      </dsp:nvSpPr>
      <dsp:spPr>
        <a:xfrm>
          <a:off x="1591761" y="746497"/>
          <a:ext cx="9061817" cy="13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Um Änderungen an Dauerbuchungen im SAP HANA Hauptbuch zu verfolgen, können Sie den Report "</a:t>
          </a:r>
          <a:r>
            <a:rPr lang="de-DE" sz="1900" b="1" i="1" kern="1200" dirty="0"/>
            <a:t>Dauerbuchungen</a:t>
          </a:r>
          <a:r>
            <a:rPr lang="de-DE" sz="1900" kern="1200" dirty="0"/>
            <a:t>" (Transaktion FBD1) verwenden. Dort können Sie nach </a:t>
          </a:r>
          <a:r>
            <a:rPr lang="de-DE" sz="1900" b="1" kern="1200" dirty="0"/>
            <a:t>Dauerbuchungen suchen und diese anzeigen</a:t>
          </a:r>
          <a:r>
            <a:rPr lang="de-DE" sz="1900" kern="1200" dirty="0"/>
            <a:t>. </a:t>
          </a:r>
          <a:endParaRPr lang="de-DE" sz="1900" kern="1200" noProof="0" dirty="0"/>
        </a:p>
      </dsp:txBody>
      <dsp:txXfrm>
        <a:off x="1591761" y="746497"/>
        <a:ext cx="9061817" cy="1378148"/>
      </dsp:txXfrm>
    </dsp:sp>
    <dsp:sp modelId="{41C84BB5-498E-4CED-BCC3-3939B3454773}">
      <dsp:nvSpPr>
        <dsp:cNvPr id="0" name=""/>
        <dsp:cNvSpPr/>
      </dsp:nvSpPr>
      <dsp:spPr>
        <a:xfrm>
          <a:off x="0" y="2469182"/>
          <a:ext cx="10653579" cy="1378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11CBA4-2B6E-479E-8C1D-327D63D98122}">
      <dsp:nvSpPr>
        <dsp:cNvPr id="0" name=""/>
        <dsp:cNvSpPr/>
      </dsp:nvSpPr>
      <dsp:spPr>
        <a:xfrm>
          <a:off x="416889" y="2779265"/>
          <a:ext cx="757981" cy="7579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1B27FD-EAE4-4408-9E32-0CBA52FDE782}">
      <dsp:nvSpPr>
        <dsp:cNvPr id="0" name=""/>
        <dsp:cNvSpPr/>
      </dsp:nvSpPr>
      <dsp:spPr>
        <a:xfrm>
          <a:off x="1604221" y="2485224"/>
          <a:ext cx="8731695" cy="13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Für </a:t>
          </a:r>
          <a:r>
            <a:rPr lang="de-DE" sz="1900" b="1" kern="1200" dirty="0"/>
            <a:t>detailliertere Informationen</a:t>
          </a:r>
          <a:r>
            <a:rPr lang="de-DE" sz="1900" kern="1200" dirty="0"/>
            <a:t> zu einzelnen Buchungen können Sie die </a:t>
          </a:r>
          <a:r>
            <a:rPr lang="de-DE" sz="1900" b="1" i="1" kern="1200" dirty="0"/>
            <a:t>Transaktion</a:t>
          </a:r>
          <a:r>
            <a:rPr lang="de-DE" sz="1900" kern="1200" dirty="0"/>
            <a:t> FB03 (Beleg anzeigen) nutzen und dort den entsprechenden Dauerbuchungsbeleg auswählen.</a:t>
          </a:r>
          <a:endParaRPr lang="de-DE" sz="1900" kern="1200" noProof="0" dirty="0"/>
        </a:p>
      </dsp:txBody>
      <dsp:txXfrm>
        <a:off x="1604221" y="2485224"/>
        <a:ext cx="8731695" cy="1378148"/>
      </dsp:txXfrm>
    </dsp:sp>
  </dsp:spTree>
</dsp:drawing>
</file>

<file path=ppt/diagrams/drawing5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EF6009-80CE-44B2-BE02-832925BBEB72}">
      <dsp:nvSpPr>
        <dsp:cNvPr id="0" name=""/>
        <dsp:cNvSpPr/>
      </dsp:nvSpPr>
      <dsp:spPr>
        <a:xfrm>
          <a:off x="0" y="560"/>
          <a:ext cx="10653579" cy="13122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1CF249-9CF3-48FA-A6C4-33B11792E216}">
      <dsp:nvSpPr>
        <dsp:cNvPr id="0" name=""/>
        <dsp:cNvSpPr/>
      </dsp:nvSpPr>
      <dsp:spPr>
        <a:xfrm>
          <a:off x="396941" y="295806"/>
          <a:ext cx="721711" cy="7217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E5520C-6A30-41FA-BC87-5CB9F85A1459}">
      <dsp:nvSpPr>
        <dsp:cNvPr id="0" name=""/>
        <dsp:cNvSpPr/>
      </dsp:nvSpPr>
      <dsp:spPr>
        <a:xfrm>
          <a:off x="1515593" y="560"/>
          <a:ext cx="9137985" cy="1312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875" tIns="138875" rIns="138875" bIns="1388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b="1" kern="1200" dirty="0"/>
            <a:t>Mit dieser App</a:t>
          </a:r>
          <a:r>
            <a:rPr lang="de-DE" sz="2200" kern="1200" dirty="0"/>
            <a:t> können Sie </a:t>
          </a:r>
          <a:r>
            <a:rPr lang="de-DE" sz="2200" b="1" kern="1200" dirty="0"/>
            <a:t>Details zum Saldovortrag anzeigen</a:t>
          </a:r>
          <a:r>
            <a:rPr lang="de-DE" sz="2200" kern="1200" dirty="0"/>
            <a:t>, z.B. den Status, den Ausführungszeitpunkt etc.</a:t>
          </a:r>
          <a:endParaRPr lang="de-DE" sz="2200" b="0" kern="1200" noProof="0" dirty="0"/>
        </a:p>
      </dsp:txBody>
      <dsp:txXfrm>
        <a:off x="1515593" y="560"/>
        <a:ext cx="9137985" cy="1312201"/>
      </dsp:txXfrm>
    </dsp:sp>
    <dsp:sp modelId="{03B97F6A-6D61-4830-A747-71EE72FE41EE}">
      <dsp:nvSpPr>
        <dsp:cNvPr id="0" name=""/>
        <dsp:cNvSpPr/>
      </dsp:nvSpPr>
      <dsp:spPr>
        <a:xfrm>
          <a:off x="0" y="1640813"/>
          <a:ext cx="10653579" cy="13122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87E2F6-BE3A-4BEF-8B49-5A8648803A1D}">
      <dsp:nvSpPr>
        <dsp:cNvPr id="0" name=""/>
        <dsp:cNvSpPr/>
      </dsp:nvSpPr>
      <dsp:spPr>
        <a:xfrm>
          <a:off x="396941" y="1936058"/>
          <a:ext cx="721711" cy="7217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B2E6FD-76E9-4EA6-B8AE-D14EA81CE8DB}">
      <dsp:nvSpPr>
        <dsp:cNvPr id="0" name=""/>
        <dsp:cNvSpPr/>
      </dsp:nvSpPr>
      <dsp:spPr>
        <a:xfrm>
          <a:off x="1515593" y="1640813"/>
          <a:ext cx="9137985" cy="1312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875" tIns="138875" rIns="138875" bIns="1388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b="1" kern="1200" dirty="0"/>
            <a:t>Beim Saldovortrag</a:t>
          </a:r>
          <a:r>
            <a:rPr lang="de-DE" sz="2200" kern="1200" dirty="0"/>
            <a:t> wird </a:t>
          </a:r>
          <a:r>
            <a:rPr lang="de-DE" sz="2200" b="1" kern="1200" dirty="0"/>
            <a:t>der Saldo eines Kontos für alle Währungen in das neue Geschäftsjahr vorgetragen</a:t>
          </a:r>
          <a:r>
            <a:rPr lang="de-DE" sz="2200" kern="1200" dirty="0"/>
            <a:t>. </a:t>
          </a:r>
          <a:endParaRPr lang="de-DE" sz="2200" kern="1200" noProof="0" dirty="0"/>
        </a:p>
      </dsp:txBody>
      <dsp:txXfrm>
        <a:off x="1515593" y="1640813"/>
        <a:ext cx="9137985" cy="1312201"/>
      </dsp:txXfrm>
    </dsp:sp>
    <dsp:sp modelId="{EC2B0EDD-D992-4086-9868-8CEA9E63412B}">
      <dsp:nvSpPr>
        <dsp:cNvPr id="0" name=""/>
        <dsp:cNvSpPr/>
      </dsp:nvSpPr>
      <dsp:spPr>
        <a:xfrm>
          <a:off x="0" y="3281065"/>
          <a:ext cx="10653579" cy="13122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71D8F6-7553-486A-8566-261265164962}">
      <dsp:nvSpPr>
        <dsp:cNvPr id="0" name=""/>
        <dsp:cNvSpPr/>
      </dsp:nvSpPr>
      <dsp:spPr>
        <a:xfrm>
          <a:off x="396941" y="3576310"/>
          <a:ext cx="721711" cy="7217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FA6544-BF49-4791-B269-4E31CDF0B90C}">
      <dsp:nvSpPr>
        <dsp:cNvPr id="0" name=""/>
        <dsp:cNvSpPr/>
      </dsp:nvSpPr>
      <dsp:spPr>
        <a:xfrm>
          <a:off x="1515593" y="3281065"/>
          <a:ext cx="9137985" cy="1312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875" tIns="138875" rIns="138875" bIns="1388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Nachdem Sie den Saldovortrag manuell durchgeführt haben, werden die Anfangssalden für ein Geschäftsjahr verfügbar gemacht.</a:t>
          </a:r>
          <a:endParaRPr lang="de-DE" sz="2200" kern="1200" noProof="0" dirty="0"/>
        </a:p>
      </dsp:txBody>
      <dsp:txXfrm>
        <a:off x="1515593" y="3281065"/>
        <a:ext cx="9137985" cy="131220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91D25B-C90D-42CA-BD9C-25004715FD68}">
      <dsp:nvSpPr>
        <dsp:cNvPr id="0" name=""/>
        <dsp:cNvSpPr/>
      </dsp:nvSpPr>
      <dsp:spPr>
        <a:xfrm>
          <a:off x="0" y="746497"/>
          <a:ext cx="10653579" cy="1378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7E1B69-3616-40FF-8AB2-3DBD84FC16B7}">
      <dsp:nvSpPr>
        <dsp:cNvPr id="0" name=""/>
        <dsp:cNvSpPr/>
      </dsp:nvSpPr>
      <dsp:spPr>
        <a:xfrm>
          <a:off x="416889" y="1056580"/>
          <a:ext cx="757981" cy="7579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89502A-BDD7-4537-A2DD-F9818EC7F0D6}">
      <dsp:nvSpPr>
        <dsp:cNvPr id="0" name=""/>
        <dsp:cNvSpPr/>
      </dsp:nvSpPr>
      <dsp:spPr>
        <a:xfrm>
          <a:off x="1591761" y="746497"/>
          <a:ext cx="9061817" cy="13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b="1" kern="1200" noProof="0" dirty="0"/>
            <a:t>Überwachen</a:t>
          </a:r>
          <a:r>
            <a:rPr lang="de-DE" sz="2500" b="0" kern="1200" noProof="0" dirty="0"/>
            <a:t> Sie die </a:t>
          </a:r>
          <a:r>
            <a:rPr lang="de-DE" sz="2500" b="1" kern="1200" noProof="0" dirty="0"/>
            <a:t>Probleme</a:t>
          </a:r>
          <a:r>
            <a:rPr lang="de-DE" sz="2500" b="0" kern="1200" noProof="0" dirty="0"/>
            <a:t>, die </a:t>
          </a:r>
          <a:r>
            <a:rPr lang="de-DE" sz="2500" b="1" kern="1200" noProof="0" dirty="0"/>
            <a:t>in der Geschäftsereignisprotokollierung</a:t>
          </a:r>
          <a:r>
            <a:rPr lang="de-DE" sz="2500" b="0" kern="1200" noProof="0" dirty="0"/>
            <a:t> auftreten</a:t>
          </a:r>
          <a:endParaRPr lang="en-US" sz="2500" kern="1200" dirty="0"/>
        </a:p>
      </dsp:txBody>
      <dsp:txXfrm>
        <a:off x="1591761" y="746497"/>
        <a:ext cx="9061817" cy="1378148"/>
      </dsp:txXfrm>
    </dsp:sp>
    <dsp:sp modelId="{41C84BB5-498E-4CED-BCC3-3939B3454773}">
      <dsp:nvSpPr>
        <dsp:cNvPr id="0" name=""/>
        <dsp:cNvSpPr/>
      </dsp:nvSpPr>
      <dsp:spPr>
        <a:xfrm>
          <a:off x="0" y="2469182"/>
          <a:ext cx="10653579" cy="1378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11CBA4-2B6E-479E-8C1D-327D63D98122}">
      <dsp:nvSpPr>
        <dsp:cNvPr id="0" name=""/>
        <dsp:cNvSpPr/>
      </dsp:nvSpPr>
      <dsp:spPr>
        <a:xfrm>
          <a:off x="416889" y="2779265"/>
          <a:ext cx="757981" cy="7579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1B27FD-EAE4-4408-9E32-0CBA52FDE782}">
      <dsp:nvSpPr>
        <dsp:cNvPr id="0" name=""/>
        <dsp:cNvSpPr/>
      </dsp:nvSpPr>
      <dsp:spPr>
        <a:xfrm>
          <a:off x="1591761" y="2469182"/>
          <a:ext cx="9061817" cy="13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b="0" kern="1200" dirty="0"/>
            <a:t>Außerdem können Sie </a:t>
          </a:r>
          <a:r>
            <a:rPr lang="de-DE" sz="2500" b="1" kern="1200" dirty="0"/>
            <a:t>zur Fehleridentifikation den Fehlerstatus prüfen</a:t>
          </a:r>
          <a:r>
            <a:rPr lang="de-DE" sz="2500" b="0" kern="1200" dirty="0"/>
            <a:t>.</a:t>
          </a:r>
          <a:endParaRPr lang="en-US" sz="2500" b="0" kern="1200" dirty="0"/>
        </a:p>
      </dsp:txBody>
      <dsp:txXfrm>
        <a:off x="1591761" y="2469182"/>
        <a:ext cx="9061817" cy="1378148"/>
      </dsp:txXfrm>
    </dsp:sp>
  </dsp:spTree>
</dsp:drawing>
</file>

<file path=ppt/diagrams/drawing6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91D25B-C90D-42CA-BD9C-25004715FD68}">
      <dsp:nvSpPr>
        <dsp:cNvPr id="0" name=""/>
        <dsp:cNvSpPr/>
      </dsp:nvSpPr>
      <dsp:spPr>
        <a:xfrm>
          <a:off x="0" y="746497"/>
          <a:ext cx="10653579" cy="1378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7E1B69-3616-40FF-8AB2-3DBD84FC16B7}">
      <dsp:nvSpPr>
        <dsp:cNvPr id="0" name=""/>
        <dsp:cNvSpPr/>
      </dsp:nvSpPr>
      <dsp:spPr>
        <a:xfrm>
          <a:off x="416889" y="1056580"/>
          <a:ext cx="757981" cy="7579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89502A-BDD7-4537-A2DD-F9818EC7F0D6}">
      <dsp:nvSpPr>
        <dsp:cNvPr id="0" name=""/>
        <dsp:cNvSpPr/>
      </dsp:nvSpPr>
      <dsp:spPr>
        <a:xfrm>
          <a:off x="1591761" y="746497"/>
          <a:ext cx="9061817" cy="13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b="1" kern="1200" dirty="0"/>
            <a:t>Mit dieser App</a:t>
          </a:r>
          <a:r>
            <a:rPr lang="de-DE" sz="2500" kern="1200" dirty="0"/>
            <a:t> können Sie in einer ausgewählten Periode gebuchte </a:t>
          </a:r>
          <a:r>
            <a:rPr lang="de-DE" sz="2500" b="1" kern="1200" dirty="0"/>
            <a:t>Buchungsbelege analysieren</a:t>
          </a:r>
          <a:r>
            <a:rPr lang="de-DE" sz="2500" kern="1200" dirty="0"/>
            <a:t>. </a:t>
          </a:r>
          <a:endParaRPr lang="de-DE" sz="2500" kern="1200" noProof="0" dirty="0"/>
        </a:p>
      </dsp:txBody>
      <dsp:txXfrm>
        <a:off x="1591761" y="746497"/>
        <a:ext cx="9061817" cy="1378148"/>
      </dsp:txXfrm>
    </dsp:sp>
    <dsp:sp modelId="{41C84BB5-498E-4CED-BCC3-3939B3454773}">
      <dsp:nvSpPr>
        <dsp:cNvPr id="0" name=""/>
        <dsp:cNvSpPr/>
      </dsp:nvSpPr>
      <dsp:spPr>
        <a:xfrm>
          <a:off x="0" y="2469182"/>
          <a:ext cx="10653579" cy="1378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11CBA4-2B6E-479E-8C1D-327D63D98122}">
      <dsp:nvSpPr>
        <dsp:cNvPr id="0" name=""/>
        <dsp:cNvSpPr/>
      </dsp:nvSpPr>
      <dsp:spPr>
        <a:xfrm>
          <a:off x="416889" y="2779265"/>
          <a:ext cx="757981" cy="7579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1B27FD-EAE4-4408-9E32-0CBA52FDE782}">
      <dsp:nvSpPr>
        <dsp:cNvPr id="0" name=""/>
        <dsp:cNvSpPr/>
      </dsp:nvSpPr>
      <dsp:spPr>
        <a:xfrm>
          <a:off x="1604221" y="2485224"/>
          <a:ext cx="8731695" cy="13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Sie bietet einen </a:t>
          </a:r>
          <a:r>
            <a:rPr lang="de-DE" sz="2500" b="1" kern="1200" dirty="0"/>
            <a:t>Überblick über aggregierte Beträge</a:t>
          </a:r>
          <a:r>
            <a:rPr lang="de-DE" sz="2500" kern="1200" dirty="0"/>
            <a:t> von ausgewählten Buchungsbelegen auf Sachkonten.</a:t>
          </a:r>
          <a:endParaRPr lang="de-DE" sz="2500" kern="1200" noProof="0" dirty="0"/>
        </a:p>
      </dsp:txBody>
      <dsp:txXfrm>
        <a:off x="1604221" y="2485224"/>
        <a:ext cx="8731695" cy="1378148"/>
      </dsp:txXfrm>
    </dsp:sp>
  </dsp:spTree>
</dsp:drawing>
</file>

<file path=ppt/diagrams/drawing6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91D25B-C90D-42CA-BD9C-25004715FD68}">
      <dsp:nvSpPr>
        <dsp:cNvPr id="0" name=""/>
        <dsp:cNvSpPr/>
      </dsp:nvSpPr>
      <dsp:spPr>
        <a:xfrm>
          <a:off x="0" y="746497"/>
          <a:ext cx="10653579" cy="1378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7E1B69-3616-40FF-8AB2-3DBD84FC16B7}">
      <dsp:nvSpPr>
        <dsp:cNvPr id="0" name=""/>
        <dsp:cNvSpPr/>
      </dsp:nvSpPr>
      <dsp:spPr>
        <a:xfrm>
          <a:off x="416889" y="1056580"/>
          <a:ext cx="757981" cy="7579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89502A-BDD7-4537-A2DD-F9818EC7F0D6}">
      <dsp:nvSpPr>
        <dsp:cNvPr id="0" name=""/>
        <dsp:cNvSpPr/>
      </dsp:nvSpPr>
      <dsp:spPr>
        <a:xfrm>
          <a:off x="1591761" y="746497"/>
          <a:ext cx="9061817" cy="13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1" kern="1200" dirty="0"/>
            <a:t>Mit dieser App</a:t>
          </a:r>
          <a:r>
            <a:rPr lang="de-DE" sz="2000" kern="1200" dirty="0"/>
            <a:t> können Sie </a:t>
          </a:r>
          <a:r>
            <a:rPr lang="de-DE" sz="2000" b="1" kern="1200" dirty="0"/>
            <a:t>verschiedene Prüfungsberichte ausführen</a:t>
          </a:r>
          <a:r>
            <a:rPr lang="de-DE" sz="2000" kern="1200" dirty="0"/>
            <a:t>, um </a:t>
          </a:r>
          <a:r>
            <a:rPr lang="de-DE" sz="2000" b="1" kern="1200" dirty="0"/>
            <a:t>sicherzustellen</a:t>
          </a:r>
          <a:r>
            <a:rPr lang="de-DE" sz="2000" kern="1200" dirty="0"/>
            <a:t>, dass Ihre </a:t>
          </a:r>
          <a:r>
            <a:rPr lang="de-DE" sz="2000" b="1" kern="1200" dirty="0"/>
            <a:t>Journale korrekt sind</a:t>
          </a:r>
          <a:r>
            <a:rPr lang="de-DE" sz="2000" kern="1200" dirty="0"/>
            <a:t>.</a:t>
          </a:r>
          <a:endParaRPr lang="de-DE" sz="2000" kern="1200" noProof="0" dirty="0"/>
        </a:p>
      </dsp:txBody>
      <dsp:txXfrm>
        <a:off x="1591761" y="746497"/>
        <a:ext cx="9061817" cy="1378148"/>
      </dsp:txXfrm>
    </dsp:sp>
    <dsp:sp modelId="{41C84BB5-498E-4CED-BCC3-3939B3454773}">
      <dsp:nvSpPr>
        <dsp:cNvPr id="0" name=""/>
        <dsp:cNvSpPr/>
      </dsp:nvSpPr>
      <dsp:spPr>
        <a:xfrm>
          <a:off x="0" y="2469182"/>
          <a:ext cx="10653579" cy="1378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11CBA4-2B6E-479E-8C1D-327D63D98122}">
      <dsp:nvSpPr>
        <dsp:cNvPr id="0" name=""/>
        <dsp:cNvSpPr/>
      </dsp:nvSpPr>
      <dsp:spPr>
        <a:xfrm>
          <a:off x="416889" y="2779265"/>
          <a:ext cx="757981" cy="7579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1B27FD-EAE4-4408-9E32-0CBA52FDE782}">
      <dsp:nvSpPr>
        <dsp:cNvPr id="0" name=""/>
        <dsp:cNvSpPr/>
      </dsp:nvSpPr>
      <dsp:spPr>
        <a:xfrm>
          <a:off x="1604221" y="2485224"/>
          <a:ext cx="8731695" cy="13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b="0" i="0" kern="1200" dirty="0"/>
            <a:t>Diese App ist für die Rollen </a:t>
          </a:r>
          <a:r>
            <a:rPr lang="de-DE" sz="2000" b="1" i="0" kern="1200" dirty="0"/>
            <a:t>Hauptbuchhalter</a:t>
          </a:r>
          <a:r>
            <a:rPr lang="de-DE" sz="2000" b="0" i="0" kern="1200" dirty="0"/>
            <a:t> </a:t>
          </a:r>
          <a:r>
            <a:rPr lang="de-DE" sz="2000" b="1" i="0" kern="1200" dirty="0"/>
            <a:t>SAP_BR_GL_ACCOUNTANT</a:t>
          </a:r>
          <a:r>
            <a:rPr lang="de-DE" sz="2000" b="0" i="0" kern="1200" dirty="0"/>
            <a:t>) und </a:t>
          </a:r>
          <a:r>
            <a:rPr lang="de-DE" sz="2000" b="1" i="0" kern="1200" dirty="0"/>
            <a:t>Wirtschaftsprüfer</a:t>
          </a:r>
          <a:r>
            <a:rPr lang="de-DE" sz="2000" b="0" i="0" kern="1200" dirty="0"/>
            <a:t> (</a:t>
          </a:r>
          <a:r>
            <a:rPr lang="de-DE" sz="2000" b="1" i="0" kern="1200" dirty="0"/>
            <a:t>SAP_BR_EXTERNAL_AUDITOR</a:t>
          </a:r>
          <a:r>
            <a:rPr lang="de-DE" sz="2000" b="0" i="0" kern="1200" dirty="0"/>
            <a:t>) verfügbar.</a:t>
          </a:r>
          <a:endParaRPr lang="de-DE" sz="2000" kern="1200" noProof="0" dirty="0"/>
        </a:p>
      </dsp:txBody>
      <dsp:txXfrm>
        <a:off x="1604221" y="2485224"/>
        <a:ext cx="8731695" cy="1378148"/>
      </dsp:txXfrm>
    </dsp:sp>
  </dsp:spTree>
</dsp:drawing>
</file>

<file path=ppt/diagrams/drawing6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EF6009-80CE-44B2-BE02-832925BBEB72}">
      <dsp:nvSpPr>
        <dsp:cNvPr id="0" name=""/>
        <dsp:cNvSpPr/>
      </dsp:nvSpPr>
      <dsp:spPr>
        <a:xfrm>
          <a:off x="0" y="560"/>
          <a:ext cx="10653579" cy="13122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1CF249-9CF3-48FA-A6C4-33B11792E216}">
      <dsp:nvSpPr>
        <dsp:cNvPr id="0" name=""/>
        <dsp:cNvSpPr/>
      </dsp:nvSpPr>
      <dsp:spPr>
        <a:xfrm>
          <a:off x="396941" y="295806"/>
          <a:ext cx="721711" cy="7217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E5520C-6A30-41FA-BC87-5CB9F85A1459}">
      <dsp:nvSpPr>
        <dsp:cNvPr id="0" name=""/>
        <dsp:cNvSpPr/>
      </dsp:nvSpPr>
      <dsp:spPr>
        <a:xfrm>
          <a:off x="1515593" y="560"/>
          <a:ext cx="9137985" cy="1312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875" tIns="138875" rIns="138875" bIns="138875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b="1" kern="1200" dirty="0"/>
            <a:t>Mit dieser App</a:t>
          </a:r>
          <a:r>
            <a:rPr lang="de-DE" sz="2100" kern="1200" dirty="0"/>
            <a:t> können Sie </a:t>
          </a:r>
          <a:r>
            <a:rPr lang="de-DE" sz="2100" b="1" kern="1200" dirty="0"/>
            <a:t>Sachkonteneinzelposten</a:t>
          </a:r>
          <a:r>
            <a:rPr lang="de-DE" sz="2100" kern="1200" dirty="0"/>
            <a:t> in der Hauptbuchsicht </a:t>
          </a:r>
          <a:r>
            <a:rPr lang="de-DE" sz="2100" b="1" kern="1200" dirty="0"/>
            <a:t>überprüfen</a:t>
          </a:r>
          <a:r>
            <a:rPr lang="de-DE" sz="2100" kern="1200" dirty="0"/>
            <a:t>. </a:t>
          </a:r>
          <a:endParaRPr lang="de-DE" sz="2100" b="0" kern="1200" noProof="0" dirty="0"/>
        </a:p>
      </dsp:txBody>
      <dsp:txXfrm>
        <a:off x="1515593" y="560"/>
        <a:ext cx="9137985" cy="1312201"/>
      </dsp:txXfrm>
    </dsp:sp>
    <dsp:sp modelId="{03B97F6A-6D61-4830-A747-71EE72FE41EE}">
      <dsp:nvSpPr>
        <dsp:cNvPr id="0" name=""/>
        <dsp:cNvSpPr/>
      </dsp:nvSpPr>
      <dsp:spPr>
        <a:xfrm>
          <a:off x="0" y="1640813"/>
          <a:ext cx="10653579" cy="13122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87E2F6-BE3A-4BEF-8B49-5A8648803A1D}">
      <dsp:nvSpPr>
        <dsp:cNvPr id="0" name=""/>
        <dsp:cNvSpPr/>
      </dsp:nvSpPr>
      <dsp:spPr>
        <a:xfrm>
          <a:off x="396941" y="1936058"/>
          <a:ext cx="721711" cy="7217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B2E6FD-76E9-4EA6-B8AE-D14EA81CE8DB}">
      <dsp:nvSpPr>
        <dsp:cNvPr id="0" name=""/>
        <dsp:cNvSpPr/>
      </dsp:nvSpPr>
      <dsp:spPr>
        <a:xfrm>
          <a:off x="1515593" y="1640813"/>
          <a:ext cx="9137985" cy="1312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875" tIns="138875" rIns="138875" bIns="138875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Sie können mit </a:t>
          </a:r>
          <a:r>
            <a:rPr lang="de-DE" sz="2100" b="1" kern="1200" dirty="0"/>
            <a:t>Filtern</a:t>
          </a:r>
          <a:r>
            <a:rPr lang="de-DE" sz="2100" kern="1200" dirty="0"/>
            <a:t> </a:t>
          </a:r>
          <a:r>
            <a:rPr lang="de-DE" sz="2100" b="1" kern="1200" dirty="0"/>
            <a:t>offene und ausgeglichene Posten</a:t>
          </a:r>
          <a:r>
            <a:rPr lang="de-DE" sz="2100" kern="1200" dirty="0"/>
            <a:t> für OP-verwaltete Konten oder alle </a:t>
          </a:r>
          <a:r>
            <a:rPr lang="de-DE" sz="2100" b="1" kern="1200" dirty="0"/>
            <a:t>Einzelposten</a:t>
          </a:r>
          <a:r>
            <a:rPr lang="de-DE" sz="2100" kern="1200" dirty="0"/>
            <a:t> eines Sachkontos </a:t>
          </a:r>
          <a:r>
            <a:rPr lang="de-DE" sz="2100" b="1" kern="1200" dirty="0"/>
            <a:t>anzeigen</a:t>
          </a:r>
          <a:r>
            <a:rPr lang="de-DE" sz="2100" kern="1200" dirty="0"/>
            <a:t>.</a:t>
          </a:r>
          <a:endParaRPr lang="de-DE" sz="2100" kern="1200" noProof="0" dirty="0"/>
        </a:p>
      </dsp:txBody>
      <dsp:txXfrm>
        <a:off x="1515593" y="1640813"/>
        <a:ext cx="9137985" cy="1312201"/>
      </dsp:txXfrm>
    </dsp:sp>
    <dsp:sp modelId="{EC2B0EDD-D992-4086-9868-8CEA9E63412B}">
      <dsp:nvSpPr>
        <dsp:cNvPr id="0" name=""/>
        <dsp:cNvSpPr/>
      </dsp:nvSpPr>
      <dsp:spPr>
        <a:xfrm>
          <a:off x="0" y="3281065"/>
          <a:ext cx="10653579" cy="13122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71D8F6-7553-486A-8566-261265164962}">
      <dsp:nvSpPr>
        <dsp:cNvPr id="0" name=""/>
        <dsp:cNvSpPr/>
      </dsp:nvSpPr>
      <dsp:spPr>
        <a:xfrm>
          <a:off x="396941" y="3576310"/>
          <a:ext cx="721711" cy="7217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FA6544-BF49-4791-B269-4E31CDF0B90C}">
      <dsp:nvSpPr>
        <dsp:cNvPr id="0" name=""/>
        <dsp:cNvSpPr/>
      </dsp:nvSpPr>
      <dsp:spPr>
        <a:xfrm>
          <a:off x="1515593" y="3281065"/>
          <a:ext cx="9137985" cy="1312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875" tIns="138875" rIns="138875" bIns="138875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Wenn Sie </a:t>
          </a:r>
          <a:r>
            <a:rPr lang="de-DE" sz="2100" b="1" kern="1200" dirty="0"/>
            <a:t>alle Posten auswählen</a:t>
          </a:r>
          <a:r>
            <a:rPr lang="de-DE" sz="2100" kern="1200" dirty="0"/>
            <a:t>, können Sie auch einen </a:t>
          </a:r>
          <a:r>
            <a:rPr lang="de-DE" sz="2100" b="1" kern="1200" dirty="0"/>
            <a:t>Buchungsdatumsbereich</a:t>
          </a:r>
          <a:r>
            <a:rPr lang="de-DE" sz="2100" kern="1200" dirty="0"/>
            <a:t> </a:t>
          </a:r>
          <a:r>
            <a:rPr lang="de-DE" sz="2100" b="1" kern="1200" dirty="0"/>
            <a:t>wählen</a:t>
          </a:r>
          <a:r>
            <a:rPr lang="de-DE" sz="2100" kern="1200" dirty="0"/>
            <a:t>. </a:t>
          </a:r>
          <a:endParaRPr lang="de-DE" sz="2100" kern="1200" noProof="0" dirty="0"/>
        </a:p>
      </dsp:txBody>
      <dsp:txXfrm>
        <a:off x="1515593" y="3281065"/>
        <a:ext cx="9137985" cy="1312201"/>
      </dsp:txXfrm>
    </dsp:sp>
  </dsp:spTree>
</dsp:drawing>
</file>

<file path=ppt/diagrams/drawing6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8947F2-B47B-4813-ACC0-9732EB222F48}">
      <dsp:nvSpPr>
        <dsp:cNvPr id="0" name=""/>
        <dsp:cNvSpPr/>
      </dsp:nvSpPr>
      <dsp:spPr>
        <a:xfrm>
          <a:off x="0" y="1807"/>
          <a:ext cx="10653579" cy="14959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8C4200-3EB2-40B3-AF9F-F6A4A8082580}">
      <dsp:nvSpPr>
        <dsp:cNvPr id="0" name=""/>
        <dsp:cNvSpPr/>
      </dsp:nvSpPr>
      <dsp:spPr>
        <a:xfrm>
          <a:off x="349841" y="431730"/>
          <a:ext cx="636074" cy="6360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EE6EA8-2210-4D3E-AF84-0A9131807659}">
      <dsp:nvSpPr>
        <dsp:cNvPr id="0" name=""/>
        <dsp:cNvSpPr/>
      </dsp:nvSpPr>
      <dsp:spPr>
        <a:xfrm>
          <a:off x="1335757" y="171517"/>
          <a:ext cx="9317821" cy="1156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396" tIns="122396" rIns="122396" bIns="12239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b="1" kern="1200" dirty="0"/>
            <a:t>Mit dieser App</a:t>
          </a:r>
          <a:r>
            <a:rPr lang="de-DE" sz="2200" kern="1200" dirty="0"/>
            <a:t> können Sie </a:t>
          </a:r>
          <a:r>
            <a:rPr lang="de-DE" sz="2200" b="1" kern="1200" dirty="0"/>
            <a:t>Sachkonteneinzelposten</a:t>
          </a:r>
          <a:r>
            <a:rPr lang="de-DE" sz="2200" kern="1200" dirty="0"/>
            <a:t> in der Erfassungssicht </a:t>
          </a:r>
          <a:r>
            <a:rPr lang="de-DE" sz="2200" b="1" kern="1200" dirty="0"/>
            <a:t>überprüfen</a:t>
          </a:r>
          <a:r>
            <a:rPr lang="de-DE" sz="2200" kern="1200" dirty="0"/>
            <a:t>.</a:t>
          </a:r>
          <a:endParaRPr lang="en-US" sz="2200" kern="1200" dirty="0"/>
        </a:p>
      </dsp:txBody>
      <dsp:txXfrm>
        <a:off x="1335757" y="171517"/>
        <a:ext cx="9317821" cy="1156499"/>
      </dsp:txXfrm>
    </dsp:sp>
    <dsp:sp modelId="{AE15BA47-4742-41B3-BC6D-01BFCB15A547}">
      <dsp:nvSpPr>
        <dsp:cNvPr id="0" name=""/>
        <dsp:cNvSpPr/>
      </dsp:nvSpPr>
      <dsp:spPr>
        <a:xfrm>
          <a:off x="0" y="1786852"/>
          <a:ext cx="10653579" cy="320819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F3126B-BBA0-485A-9869-2BC4D4564B39}">
      <dsp:nvSpPr>
        <dsp:cNvPr id="0" name=""/>
        <dsp:cNvSpPr/>
      </dsp:nvSpPr>
      <dsp:spPr>
        <a:xfrm>
          <a:off x="349841" y="2501204"/>
          <a:ext cx="636074" cy="6360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457492-CEEE-4A25-BA41-A71C046230EE}">
      <dsp:nvSpPr>
        <dsp:cNvPr id="0" name=""/>
        <dsp:cNvSpPr/>
      </dsp:nvSpPr>
      <dsp:spPr>
        <a:xfrm>
          <a:off x="1309154" y="1984290"/>
          <a:ext cx="3083360" cy="2337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396" tIns="122396" rIns="122396" bIns="12239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Sie können die </a:t>
          </a:r>
          <a:r>
            <a:rPr lang="de-DE" sz="2200" b="1" kern="1200" dirty="0"/>
            <a:t>Einzelposten</a:t>
          </a:r>
          <a:r>
            <a:rPr lang="de-DE" sz="2200" kern="1200" dirty="0"/>
            <a:t> </a:t>
          </a:r>
          <a:r>
            <a:rPr lang="de-DE" sz="2200" b="1" kern="1200" dirty="0"/>
            <a:t>zu</a:t>
          </a:r>
          <a:r>
            <a:rPr lang="de-DE" sz="2200" kern="1200" dirty="0"/>
            <a:t> einem oder mehreren </a:t>
          </a:r>
          <a:r>
            <a:rPr lang="de-DE" sz="2200" b="1" kern="1200" dirty="0"/>
            <a:t>Sachkonten</a:t>
          </a:r>
          <a:r>
            <a:rPr lang="de-DE" sz="2200" kern="1200" dirty="0"/>
            <a:t> </a:t>
          </a:r>
          <a:r>
            <a:rPr lang="de-DE" sz="2200" b="1" kern="1200" dirty="0"/>
            <a:t>folgendermaßen</a:t>
          </a:r>
          <a:r>
            <a:rPr lang="de-DE" sz="2200" kern="1200" dirty="0"/>
            <a:t> </a:t>
          </a:r>
          <a:r>
            <a:rPr lang="de-DE" sz="2200" b="1" kern="1200" dirty="0"/>
            <a:t>anzeigen</a:t>
          </a:r>
          <a:r>
            <a:rPr lang="de-DE" sz="2200" kern="1200" dirty="0"/>
            <a:t>:</a:t>
          </a:r>
          <a:endParaRPr lang="en-US" sz="2200" kern="1200" dirty="0"/>
        </a:p>
      </dsp:txBody>
      <dsp:txXfrm>
        <a:off x="1309154" y="1984290"/>
        <a:ext cx="3083360" cy="2337910"/>
      </dsp:txXfrm>
    </dsp:sp>
  </dsp:spTree>
</dsp:drawing>
</file>

<file path=ppt/diagrams/drawing6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91D25B-C90D-42CA-BD9C-25004715FD68}">
      <dsp:nvSpPr>
        <dsp:cNvPr id="0" name=""/>
        <dsp:cNvSpPr/>
      </dsp:nvSpPr>
      <dsp:spPr>
        <a:xfrm>
          <a:off x="0" y="1607839"/>
          <a:ext cx="10653579" cy="1378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7E1B69-3616-40FF-8AB2-3DBD84FC16B7}">
      <dsp:nvSpPr>
        <dsp:cNvPr id="0" name=""/>
        <dsp:cNvSpPr/>
      </dsp:nvSpPr>
      <dsp:spPr>
        <a:xfrm>
          <a:off x="416889" y="1917923"/>
          <a:ext cx="757981" cy="7579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89502A-BDD7-4537-A2DD-F9818EC7F0D6}">
      <dsp:nvSpPr>
        <dsp:cNvPr id="0" name=""/>
        <dsp:cNvSpPr/>
      </dsp:nvSpPr>
      <dsp:spPr>
        <a:xfrm>
          <a:off x="1591761" y="1607839"/>
          <a:ext cx="9061817" cy="13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b="1" kern="1200" dirty="0"/>
            <a:t>Mit dieser App</a:t>
          </a:r>
          <a:r>
            <a:rPr lang="de-DE" sz="2200" kern="1200" dirty="0"/>
            <a:t> können Sie </a:t>
          </a:r>
          <a:r>
            <a:rPr lang="de-DE" sz="2200" b="1" kern="1200" dirty="0"/>
            <a:t>prüfen</a:t>
          </a:r>
          <a:r>
            <a:rPr lang="de-DE" sz="2200" kern="1200" dirty="0"/>
            <a:t>, </a:t>
          </a:r>
          <a:r>
            <a:rPr lang="de-DE" sz="2200" b="1" kern="1200" dirty="0"/>
            <a:t>welche Auswirkungen ein oder mehrere</a:t>
          </a:r>
          <a:r>
            <a:rPr lang="de-DE" sz="2200" kern="1200" dirty="0"/>
            <a:t> </a:t>
          </a:r>
          <a:r>
            <a:rPr lang="de-DE" sz="2200" b="1" kern="1200" dirty="0"/>
            <a:t>Buchungsbelege auf die Sachkonten haben</a:t>
          </a:r>
          <a:r>
            <a:rPr lang="de-DE" sz="2200" kern="1200" dirty="0"/>
            <a:t>, auf die sie gebucht wurden.</a:t>
          </a:r>
          <a:endParaRPr lang="de-DE" sz="2200" kern="1200" noProof="0" dirty="0"/>
        </a:p>
      </dsp:txBody>
      <dsp:txXfrm>
        <a:off x="1591761" y="1607839"/>
        <a:ext cx="9061817" cy="1378148"/>
      </dsp:txXfrm>
    </dsp:sp>
  </dsp:spTree>
</dsp:drawing>
</file>

<file path=ppt/diagrams/drawing6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91D25B-C90D-42CA-BD9C-25004715FD68}">
      <dsp:nvSpPr>
        <dsp:cNvPr id="0" name=""/>
        <dsp:cNvSpPr/>
      </dsp:nvSpPr>
      <dsp:spPr>
        <a:xfrm>
          <a:off x="0" y="1607839"/>
          <a:ext cx="10653579" cy="1378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7E1B69-3616-40FF-8AB2-3DBD84FC16B7}">
      <dsp:nvSpPr>
        <dsp:cNvPr id="0" name=""/>
        <dsp:cNvSpPr/>
      </dsp:nvSpPr>
      <dsp:spPr>
        <a:xfrm>
          <a:off x="416889" y="1917923"/>
          <a:ext cx="757981" cy="7579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89502A-BDD7-4537-A2DD-F9818EC7F0D6}">
      <dsp:nvSpPr>
        <dsp:cNvPr id="0" name=""/>
        <dsp:cNvSpPr/>
      </dsp:nvSpPr>
      <dsp:spPr>
        <a:xfrm>
          <a:off x="1591761" y="1607839"/>
          <a:ext cx="9061817" cy="13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b="1" kern="1200" dirty="0"/>
            <a:t>Mit dieser App</a:t>
          </a:r>
          <a:r>
            <a:rPr lang="de-DE" sz="2500" kern="1200" dirty="0"/>
            <a:t> können Sie viele der </a:t>
          </a:r>
          <a:r>
            <a:rPr lang="de-DE" sz="2500" b="1" kern="1200" dirty="0"/>
            <a:t>gängigsten Belege anzeigen</a:t>
          </a:r>
          <a:r>
            <a:rPr lang="de-DE" sz="2500" kern="1200" dirty="0"/>
            <a:t>, die Teil eines Geschäftsvorfalls sind.</a:t>
          </a:r>
          <a:endParaRPr lang="de-DE" sz="2500" kern="1200" noProof="0" dirty="0"/>
        </a:p>
      </dsp:txBody>
      <dsp:txXfrm>
        <a:off x="1591761" y="1607839"/>
        <a:ext cx="9061817" cy="1378148"/>
      </dsp:txXfrm>
    </dsp:sp>
  </dsp:spTree>
</dsp:drawing>
</file>

<file path=ppt/diagrams/drawing6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91D25B-C90D-42CA-BD9C-25004715FD68}">
      <dsp:nvSpPr>
        <dsp:cNvPr id="0" name=""/>
        <dsp:cNvSpPr/>
      </dsp:nvSpPr>
      <dsp:spPr>
        <a:xfrm>
          <a:off x="0" y="746497"/>
          <a:ext cx="10653579" cy="1378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7E1B69-3616-40FF-8AB2-3DBD84FC16B7}">
      <dsp:nvSpPr>
        <dsp:cNvPr id="0" name=""/>
        <dsp:cNvSpPr/>
      </dsp:nvSpPr>
      <dsp:spPr>
        <a:xfrm>
          <a:off x="416889" y="1056580"/>
          <a:ext cx="757981" cy="7579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89502A-BDD7-4537-A2DD-F9818EC7F0D6}">
      <dsp:nvSpPr>
        <dsp:cNvPr id="0" name=""/>
        <dsp:cNvSpPr/>
      </dsp:nvSpPr>
      <dsp:spPr>
        <a:xfrm>
          <a:off x="1591761" y="746497"/>
          <a:ext cx="9061817" cy="13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Beim </a:t>
          </a:r>
          <a:r>
            <a:rPr lang="de-DE" sz="2200" b="1" kern="1200" dirty="0"/>
            <a:t>Anzeigen eines Belegs</a:t>
          </a:r>
          <a:r>
            <a:rPr lang="de-DE" sz="2200" kern="1200" dirty="0"/>
            <a:t> erhalten Sie zunächst ein </a:t>
          </a:r>
          <a:r>
            <a:rPr lang="de-DE" sz="2200" b="1" kern="1200" dirty="0"/>
            <a:t>Übersichtsbild mit den wichtigsten Informationen</a:t>
          </a:r>
          <a:r>
            <a:rPr lang="de-DE" sz="2200" kern="1200" dirty="0"/>
            <a:t> aus dem </a:t>
          </a:r>
          <a:r>
            <a:rPr lang="de-DE" sz="2200" b="1" kern="1200" dirty="0"/>
            <a:t>Belegkopf</a:t>
          </a:r>
          <a:r>
            <a:rPr lang="de-DE" sz="2200" kern="1200" dirty="0"/>
            <a:t> und den </a:t>
          </a:r>
          <a:r>
            <a:rPr lang="de-DE" sz="2200" b="1" kern="1200" dirty="0"/>
            <a:t>Belegpositionen</a:t>
          </a:r>
          <a:r>
            <a:rPr lang="de-DE" sz="2200" kern="1200" dirty="0"/>
            <a:t>.</a:t>
          </a:r>
          <a:endParaRPr lang="de-DE" sz="2200" kern="1200" noProof="0" dirty="0"/>
        </a:p>
      </dsp:txBody>
      <dsp:txXfrm>
        <a:off x="1591761" y="746497"/>
        <a:ext cx="9061817" cy="1378148"/>
      </dsp:txXfrm>
    </dsp:sp>
    <dsp:sp modelId="{41C84BB5-498E-4CED-BCC3-3939B3454773}">
      <dsp:nvSpPr>
        <dsp:cNvPr id="0" name=""/>
        <dsp:cNvSpPr/>
      </dsp:nvSpPr>
      <dsp:spPr>
        <a:xfrm>
          <a:off x="0" y="2469182"/>
          <a:ext cx="10653579" cy="1378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11CBA4-2B6E-479E-8C1D-327D63D98122}">
      <dsp:nvSpPr>
        <dsp:cNvPr id="0" name=""/>
        <dsp:cNvSpPr/>
      </dsp:nvSpPr>
      <dsp:spPr>
        <a:xfrm>
          <a:off x="416889" y="2779265"/>
          <a:ext cx="757981" cy="7579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1B27FD-EAE4-4408-9E32-0CBA52FDE782}">
      <dsp:nvSpPr>
        <dsp:cNvPr id="0" name=""/>
        <dsp:cNvSpPr/>
      </dsp:nvSpPr>
      <dsp:spPr>
        <a:xfrm>
          <a:off x="1604221" y="2485224"/>
          <a:ext cx="8731695" cy="13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Sie können sich </a:t>
          </a:r>
          <a:r>
            <a:rPr lang="de-DE" sz="2200" b="1" kern="1200" dirty="0"/>
            <a:t>gebuchte</a:t>
          </a:r>
          <a:r>
            <a:rPr lang="de-DE" sz="2200" kern="1200" dirty="0"/>
            <a:t> oder </a:t>
          </a:r>
          <a:r>
            <a:rPr lang="de-DE" sz="2200" b="1" kern="1200" dirty="0"/>
            <a:t>archivierte</a:t>
          </a:r>
          <a:r>
            <a:rPr lang="de-DE" sz="2200" kern="1200" dirty="0"/>
            <a:t> </a:t>
          </a:r>
          <a:r>
            <a:rPr lang="de-DE" sz="2200" b="1" kern="1200" dirty="0"/>
            <a:t>Belege</a:t>
          </a:r>
          <a:r>
            <a:rPr lang="de-DE" sz="2200" kern="1200" dirty="0"/>
            <a:t> </a:t>
          </a:r>
          <a:r>
            <a:rPr lang="de-DE" sz="2200" b="1" kern="1200" dirty="0"/>
            <a:t>anzeigen</a:t>
          </a:r>
          <a:r>
            <a:rPr lang="de-DE" sz="2200" kern="1200" dirty="0"/>
            <a:t> lassen.</a:t>
          </a:r>
          <a:endParaRPr lang="de-DE" sz="2200" kern="1200" noProof="0" dirty="0"/>
        </a:p>
      </dsp:txBody>
      <dsp:txXfrm>
        <a:off x="1604221" y="2485224"/>
        <a:ext cx="8731695" cy="1378148"/>
      </dsp:txXfrm>
    </dsp:sp>
  </dsp:spTree>
</dsp:drawing>
</file>

<file path=ppt/diagrams/drawing6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91D25B-C90D-42CA-BD9C-25004715FD68}">
      <dsp:nvSpPr>
        <dsp:cNvPr id="0" name=""/>
        <dsp:cNvSpPr/>
      </dsp:nvSpPr>
      <dsp:spPr>
        <a:xfrm>
          <a:off x="0" y="746497"/>
          <a:ext cx="10653579" cy="1378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7E1B69-3616-40FF-8AB2-3DBD84FC16B7}">
      <dsp:nvSpPr>
        <dsp:cNvPr id="0" name=""/>
        <dsp:cNvSpPr/>
      </dsp:nvSpPr>
      <dsp:spPr>
        <a:xfrm>
          <a:off x="416889" y="1056580"/>
          <a:ext cx="757981" cy="7579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89502A-BDD7-4537-A2DD-F9818EC7F0D6}">
      <dsp:nvSpPr>
        <dsp:cNvPr id="0" name=""/>
        <dsp:cNvSpPr/>
      </dsp:nvSpPr>
      <dsp:spPr>
        <a:xfrm>
          <a:off x="1591761" y="746497"/>
          <a:ext cx="9061817" cy="13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b="1" kern="1200" dirty="0"/>
            <a:t>Mit dieser App</a:t>
          </a:r>
          <a:r>
            <a:rPr lang="de-DE" sz="2200" kern="1200" dirty="0"/>
            <a:t> können Sie die </a:t>
          </a:r>
          <a:r>
            <a:rPr lang="de-DE" sz="2200" b="1" kern="1200" dirty="0"/>
            <a:t>Salden</a:t>
          </a:r>
          <a:r>
            <a:rPr lang="de-DE" sz="2200" kern="1200" dirty="0"/>
            <a:t>, </a:t>
          </a:r>
          <a:r>
            <a:rPr lang="de-DE" sz="2200" b="1" kern="1200" dirty="0"/>
            <a:t>Soll</a:t>
          </a:r>
          <a:r>
            <a:rPr lang="de-DE" sz="2200" kern="1200" dirty="0"/>
            <a:t>- und </a:t>
          </a:r>
          <a:r>
            <a:rPr lang="de-DE" sz="2200" b="1" kern="1200" dirty="0"/>
            <a:t>Habenbeträge</a:t>
          </a:r>
          <a:r>
            <a:rPr lang="de-DE" sz="2200" kern="1200" dirty="0"/>
            <a:t> </a:t>
          </a:r>
          <a:r>
            <a:rPr lang="de-DE" sz="2200" b="1" kern="1200" dirty="0"/>
            <a:t>eines Ledgers</a:t>
          </a:r>
          <a:r>
            <a:rPr lang="de-DE" sz="2200" kern="1200" dirty="0"/>
            <a:t> in einem Buchungskreis pro Periode eines Geschäftsjahres </a:t>
          </a:r>
          <a:r>
            <a:rPr lang="de-DE" sz="2200" b="1" kern="1200" dirty="0"/>
            <a:t>überprüfen</a:t>
          </a:r>
          <a:r>
            <a:rPr lang="de-DE" sz="2200" kern="1200" dirty="0"/>
            <a:t> und </a:t>
          </a:r>
          <a:r>
            <a:rPr lang="de-DE" sz="2200" b="1" kern="1200" dirty="0"/>
            <a:t>vergleichen</a:t>
          </a:r>
          <a:r>
            <a:rPr lang="de-DE" sz="2200" kern="1200" dirty="0"/>
            <a:t>.</a:t>
          </a:r>
          <a:endParaRPr lang="de-DE" sz="2200" kern="1200" noProof="0" dirty="0"/>
        </a:p>
      </dsp:txBody>
      <dsp:txXfrm>
        <a:off x="1591761" y="746497"/>
        <a:ext cx="9061817" cy="1378148"/>
      </dsp:txXfrm>
    </dsp:sp>
    <dsp:sp modelId="{41C84BB5-498E-4CED-BCC3-3939B3454773}">
      <dsp:nvSpPr>
        <dsp:cNvPr id="0" name=""/>
        <dsp:cNvSpPr/>
      </dsp:nvSpPr>
      <dsp:spPr>
        <a:xfrm>
          <a:off x="0" y="2469182"/>
          <a:ext cx="10653579" cy="1378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11CBA4-2B6E-479E-8C1D-327D63D98122}">
      <dsp:nvSpPr>
        <dsp:cNvPr id="0" name=""/>
        <dsp:cNvSpPr/>
      </dsp:nvSpPr>
      <dsp:spPr>
        <a:xfrm>
          <a:off x="416889" y="2779265"/>
          <a:ext cx="757981" cy="7579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1B27FD-EAE4-4408-9E32-0CBA52FDE782}">
      <dsp:nvSpPr>
        <dsp:cNvPr id="0" name=""/>
        <dsp:cNvSpPr/>
      </dsp:nvSpPr>
      <dsp:spPr>
        <a:xfrm>
          <a:off x="1604221" y="2485224"/>
          <a:ext cx="8731695" cy="13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b="0" i="0" kern="1200" dirty="0"/>
            <a:t>Sie können die </a:t>
          </a:r>
          <a:r>
            <a:rPr lang="de-DE" sz="2200" b="1" i="0" kern="1200" dirty="0"/>
            <a:t>Daten auf ein Sachkonto </a:t>
          </a:r>
          <a:r>
            <a:rPr lang="de-DE" sz="2200" b="0" i="0" kern="1200" dirty="0"/>
            <a:t>sowie </a:t>
          </a:r>
          <a:r>
            <a:rPr lang="de-DE" sz="2200" b="1" i="0" kern="1200" dirty="0"/>
            <a:t>weitere Selektionskriterien</a:t>
          </a:r>
          <a:r>
            <a:rPr lang="de-DE" sz="2200" b="0" i="0" kern="1200" dirty="0"/>
            <a:t> (z.B. Profitcenter) </a:t>
          </a:r>
          <a:r>
            <a:rPr lang="de-DE" sz="2200" b="1" i="0" kern="1200" dirty="0"/>
            <a:t>beschränken</a:t>
          </a:r>
          <a:r>
            <a:rPr lang="de-DE" sz="2200" b="0" i="0" kern="1200" dirty="0"/>
            <a:t>.</a:t>
          </a:r>
          <a:endParaRPr lang="de-DE" sz="2200" kern="1200" noProof="0" dirty="0"/>
        </a:p>
      </dsp:txBody>
      <dsp:txXfrm>
        <a:off x="1604221" y="2485224"/>
        <a:ext cx="8731695" cy="1378148"/>
      </dsp:txXfrm>
    </dsp:sp>
  </dsp:spTree>
</dsp:drawing>
</file>

<file path=ppt/diagrams/drawing6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91D25B-C90D-42CA-BD9C-25004715FD68}">
      <dsp:nvSpPr>
        <dsp:cNvPr id="0" name=""/>
        <dsp:cNvSpPr/>
      </dsp:nvSpPr>
      <dsp:spPr>
        <a:xfrm>
          <a:off x="0" y="1607839"/>
          <a:ext cx="10653579" cy="1378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7E1B69-3616-40FF-8AB2-3DBD84FC16B7}">
      <dsp:nvSpPr>
        <dsp:cNvPr id="0" name=""/>
        <dsp:cNvSpPr/>
      </dsp:nvSpPr>
      <dsp:spPr>
        <a:xfrm>
          <a:off x="416889" y="1917923"/>
          <a:ext cx="757981" cy="7579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89502A-BDD7-4537-A2DD-F9818EC7F0D6}">
      <dsp:nvSpPr>
        <dsp:cNvPr id="0" name=""/>
        <dsp:cNvSpPr/>
      </dsp:nvSpPr>
      <dsp:spPr>
        <a:xfrm>
          <a:off x="1591761" y="1607839"/>
          <a:ext cx="9061817" cy="13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b="1" kern="1200" dirty="0"/>
            <a:t>Mit dieser App</a:t>
          </a:r>
          <a:r>
            <a:rPr lang="de-DE" sz="2500" kern="1200" dirty="0"/>
            <a:t> können Sie </a:t>
          </a:r>
          <a:r>
            <a:rPr lang="de-DE" sz="2500" b="1" kern="1200" dirty="0"/>
            <a:t>detaillierter suchen</a:t>
          </a:r>
          <a:r>
            <a:rPr lang="de-DE" sz="2500" kern="1200" dirty="0"/>
            <a:t> </a:t>
          </a:r>
          <a:r>
            <a:rPr lang="de-DE" sz="2500" b="1" kern="1200" dirty="0"/>
            <a:t>als</a:t>
          </a:r>
          <a:r>
            <a:rPr lang="de-DE" sz="2500" kern="1200" dirty="0"/>
            <a:t> in der Anwendung </a:t>
          </a:r>
          <a:r>
            <a:rPr lang="de-DE" sz="2500" b="1" i="1" kern="1200" dirty="0"/>
            <a:t>„Sachkonto Salden anzeigen“</a:t>
          </a:r>
          <a:r>
            <a:rPr lang="de-DE" sz="2500" kern="1200" dirty="0"/>
            <a:t>.</a:t>
          </a:r>
          <a:endParaRPr lang="de-DE" sz="2500" kern="1200" noProof="0" dirty="0"/>
        </a:p>
      </dsp:txBody>
      <dsp:txXfrm>
        <a:off x="1591761" y="1607839"/>
        <a:ext cx="9061817" cy="1378148"/>
      </dsp:txXfrm>
    </dsp:sp>
  </dsp:spTree>
</dsp:drawing>
</file>

<file path=ppt/diagrams/drawing6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EF6009-80CE-44B2-BE02-832925BBEB72}">
      <dsp:nvSpPr>
        <dsp:cNvPr id="0" name=""/>
        <dsp:cNvSpPr/>
      </dsp:nvSpPr>
      <dsp:spPr>
        <a:xfrm>
          <a:off x="0" y="560"/>
          <a:ext cx="10653579" cy="13122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1CF249-9CF3-48FA-A6C4-33B11792E216}">
      <dsp:nvSpPr>
        <dsp:cNvPr id="0" name=""/>
        <dsp:cNvSpPr/>
      </dsp:nvSpPr>
      <dsp:spPr>
        <a:xfrm>
          <a:off x="396941" y="295806"/>
          <a:ext cx="721711" cy="7217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E5520C-6A30-41FA-BC87-5CB9F85A1459}">
      <dsp:nvSpPr>
        <dsp:cNvPr id="0" name=""/>
        <dsp:cNvSpPr/>
      </dsp:nvSpPr>
      <dsp:spPr>
        <a:xfrm>
          <a:off x="1515593" y="560"/>
          <a:ext cx="9137985" cy="1312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875" tIns="138875" rIns="138875" bIns="138875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/>
            <a:t>Mit dieser App</a:t>
          </a:r>
          <a:r>
            <a:rPr lang="de-DE" sz="2300" kern="1200" dirty="0"/>
            <a:t> können Sie die </a:t>
          </a:r>
          <a:r>
            <a:rPr lang="de-DE" sz="2300" b="1" kern="1200" dirty="0"/>
            <a:t>Soll- oder Habensalden</a:t>
          </a:r>
          <a:r>
            <a:rPr lang="de-DE" sz="2300" kern="1200" dirty="0"/>
            <a:t> für einen </a:t>
          </a:r>
          <a:r>
            <a:rPr lang="de-DE" sz="2300" b="1" kern="1200" dirty="0"/>
            <a:t>angegebenen Zeitraum anzeigen</a:t>
          </a:r>
          <a:r>
            <a:rPr lang="de-DE" sz="2300" kern="1200" dirty="0"/>
            <a:t>. </a:t>
          </a:r>
          <a:endParaRPr lang="de-DE" sz="2300" b="0" kern="1200" noProof="0" dirty="0"/>
        </a:p>
      </dsp:txBody>
      <dsp:txXfrm>
        <a:off x="1515593" y="560"/>
        <a:ext cx="9137985" cy="1312201"/>
      </dsp:txXfrm>
    </dsp:sp>
    <dsp:sp modelId="{03B97F6A-6D61-4830-A747-71EE72FE41EE}">
      <dsp:nvSpPr>
        <dsp:cNvPr id="0" name=""/>
        <dsp:cNvSpPr/>
      </dsp:nvSpPr>
      <dsp:spPr>
        <a:xfrm>
          <a:off x="0" y="1640813"/>
          <a:ext cx="10653579" cy="13122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87E2F6-BE3A-4BEF-8B49-5A8648803A1D}">
      <dsp:nvSpPr>
        <dsp:cNvPr id="0" name=""/>
        <dsp:cNvSpPr/>
      </dsp:nvSpPr>
      <dsp:spPr>
        <a:xfrm>
          <a:off x="396941" y="1936058"/>
          <a:ext cx="721711" cy="7217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B2E6FD-76E9-4EA6-B8AE-D14EA81CE8DB}">
      <dsp:nvSpPr>
        <dsp:cNvPr id="0" name=""/>
        <dsp:cNvSpPr/>
      </dsp:nvSpPr>
      <dsp:spPr>
        <a:xfrm>
          <a:off x="1515593" y="1640813"/>
          <a:ext cx="9137985" cy="1312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875" tIns="138875" rIns="138875" bIns="138875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Dies ist für </a:t>
          </a:r>
          <a:r>
            <a:rPr lang="de-DE" sz="2300" b="1" kern="1200" dirty="0"/>
            <a:t>jedes Ledger</a:t>
          </a:r>
          <a:r>
            <a:rPr lang="de-DE" sz="2300" kern="1200" dirty="0"/>
            <a:t> und alle </a:t>
          </a:r>
          <a:r>
            <a:rPr lang="de-DE" sz="2300" b="1" kern="1200" dirty="0"/>
            <a:t>Buchungskreise</a:t>
          </a:r>
          <a:r>
            <a:rPr lang="de-DE" sz="2300" kern="1200" dirty="0"/>
            <a:t> möglich. </a:t>
          </a:r>
          <a:endParaRPr lang="de-DE" sz="2300" kern="1200" noProof="0" dirty="0"/>
        </a:p>
      </dsp:txBody>
      <dsp:txXfrm>
        <a:off x="1515593" y="1640813"/>
        <a:ext cx="9137985" cy="1312201"/>
      </dsp:txXfrm>
    </dsp:sp>
    <dsp:sp modelId="{EC2B0EDD-D992-4086-9868-8CEA9E63412B}">
      <dsp:nvSpPr>
        <dsp:cNvPr id="0" name=""/>
        <dsp:cNvSpPr/>
      </dsp:nvSpPr>
      <dsp:spPr>
        <a:xfrm>
          <a:off x="0" y="3281065"/>
          <a:ext cx="10653579" cy="13122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71D8F6-7553-486A-8566-261265164962}">
      <dsp:nvSpPr>
        <dsp:cNvPr id="0" name=""/>
        <dsp:cNvSpPr/>
      </dsp:nvSpPr>
      <dsp:spPr>
        <a:xfrm>
          <a:off x="396941" y="3576310"/>
          <a:ext cx="721711" cy="7217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FA6544-BF49-4791-B269-4E31CDF0B90C}">
      <dsp:nvSpPr>
        <dsp:cNvPr id="0" name=""/>
        <dsp:cNvSpPr/>
      </dsp:nvSpPr>
      <dsp:spPr>
        <a:xfrm>
          <a:off x="1515593" y="3281065"/>
          <a:ext cx="9137985" cy="1312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875" tIns="138875" rIns="138875" bIns="138875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Wählen Sie </a:t>
          </a:r>
          <a:r>
            <a:rPr lang="de-DE" sz="2300" b="1" kern="1200" dirty="0"/>
            <a:t>nur einzelne Perioden</a:t>
          </a:r>
          <a:r>
            <a:rPr lang="de-DE" sz="2300" kern="1200" dirty="0"/>
            <a:t> aus, können Sie die Salden der vorherigen und folgenden Perioden im Berichtsjahr anzeigen</a:t>
          </a:r>
          <a:r>
            <a:rPr lang="hu-HU" sz="2300" kern="1200" dirty="0"/>
            <a:t>.</a:t>
          </a:r>
          <a:endParaRPr lang="de-DE" sz="2300" kern="1200" noProof="0" dirty="0"/>
        </a:p>
      </dsp:txBody>
      <dsp:txXfrm>
        <a:off x="1515593" y="3281065"/>
        <a:ext cx="9137985" cy="131220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91D25B-C90D-42CA-BD9C-25004715FD68}">
      <dsp:nvSpPr>
        <dsp:cNvPr id="0" name=""/>
        <dsp:cNvSpPr/>
      </dsp:nvSpPr>
      <dsp:spPr>
        <a:xfrm>
          <a:off x="0" y="746497"/>
          <a:ext cx="10653579" cy="1378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7E1B69-3616-40FF-8AB2-3DBD84FC16B7}">
      <dsp:nvSpPr>
        <dsp:cNvPr id="0" name=""/>
        <dsp:cNvSpPr/>
      </dsp:nvSpPr>
      <dsp:spPr>
        <a:xfrm>
          <a:off x="416889" y="1056580"/>
          <a:ext cx="757981" cy="7579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89502A-BDD7-4537-A2DD-F9818EC7F0D6}">
      <dsp:nvSpPr>
        <dsp:cNvPr id="0" name=""/>
        <dsp:cNvSpPr/>
      </dsp:nvSpPr>
      <dsp:spPr>
        <a:xfrm>
          <a:off x="1591761" y="746497"/>
          <a:ext cx="9061817" cy="13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b="1" kern="1200" noProof="1"/>
            <a:t>Diese</a:t>
          </a:r>
          <a:r>
            <a:rPr lang="hu-HU" sz="2500" b="1" kern="1200" dirty="0"/>
            <a:t> App </a:t>
          </a:r>
          <a:r>
            <a:rPr lang="de-DE" sz="2500" b="0" kern="1200" dirty="0"/>
            <a:t>blendet eine </a:t>
          </a:r>
          <a:r>
            <a:rPr lang="de-DE" sz="2500" b="1" kern="1200" dirty="0"/>
            <a:t>Übersicht über Ihre Schnittstellen </a:t>
          </a:r>
          <a:r>
            <a:rPr lang="de-DE" sz="2500" b="0" kern="1200" dirty="0"/>
            <a:t>und die </a:t>
          </a:r>
          <a:r>
            <a:rPr lang="de-DE" sz="2500" b="1" kern="1200" dirty="0"/>
            <a:t>über </a:t>
          </a:r>
          <a:r>
            <a:rPr lang="de-DE" sz="2500" b="0" kern="1200" dirty="0"/>
            <a:t>sie</a:t>
          </a:r>
          <a:r>
            <a:rPr lang="de-DE" sz="2500" b="1" kern="1200" dirty="0"/>
            <a:t> verarbeiteten Nachrichten </a:t>
          </a:r>
          <a:r>
            <a:rPr lang="de-DE" sz="2500" b="0" kern="1200" dirty="0"/>
            <a:t>ein.</a:t>
          </a:r>
          <a:endParaRPr lang="en-US" sz="2500" b="1" kern="1200" dirty="0"/>
        </a:p>
      </dsp:txBody>
      <dsp:txXfrm>
        <a:off x="1591761" y="746497"/>
        <a:ext cx="9061817" cy="1378148"/>
      </dsp:txXfrm>
    </dsp:sp>
    <dsp:sp modelId="{41C84BB5-498E-4CED-BCC3-3939B3454773}">
      <dsp:nvSpPr>
        <dsp:cNvPr id="0" name=""/>
        <dsp:cNvSpPr/>
      </dsp:nvSpPr>
      <dsp:spPr>
        <a:xfrm>
          <a:off x="0" y="2469182"/>
          <a:ext cx="10653579" cy="1378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11CBA4-2B6E-479E-8C1D-327D63D98122}">
      <dsp:nvSpPr>
        <dsp:cNvPr id="0" name=""/>
        <dsp:cNvSpPr/>
      </dsp:nvSpPr>
      <dsp:spPr>
        <a:xfrm>
          <a:off x="416889" y="2779265"/>
          <a:ext cx="757981" cy="7579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1B27FD-EAE4-4408-9E32-0CBA52FDE782}">
      <dsp:nvSpPr>
        <dsp:cNvPr id="0" name=""/>
        <dsp:cNvSpPr/>
      </dsp:nvSpPr>
      <dsp:spPr>
        <a:xfrm>
          <a:off x="1556148" y="2496593"/>
          <a:ext cx="4780652" cy="13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b="0" kern="1200" noProof="1"/>
            <a:t>Diese</a:t>
          </a:r>
          <a:r>
            <a:rPr lang="hu-HU" sz="2500" b="0" kern="1200" dirty="0"/>
            <a:t> App </a:t>
          </a:r>
          <a:r>
            <a:rPr lang="de-DE" sz="2500" b="1" kern="1200" dirty="0"/>
            <a:t>besteht aus drei Benutzungsoberflächen</a:t>
          </a:r>
          <a:r>
            <a:rPr lang="hu-HU" sz="2500" b="1" kern="1200" dirty="0"/>
            <a:t>:</a:t>
          </a:r>
          <a:endParaRPr lang="en-US" sz="2500" b="0" kern="1200" dirty="0"/>
        </a:p>
      </dsp:txBody>
      <dsp:txXfrm>
        <a:off x="1556148" y="2496593"/>
        <a:ext cx="4780652" cy="1378148"/>
      </dsp:txXfrm>
    </dsp:sp>
  </dsp:spTree>
</dsp:drawing>
</file>

<file path=ppt/diagrams/drawing7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91D25B-C90D-42CA-BD9C-25004715FD68}">
      <dsp:nvSpPr>
        <dsp:cNvPr id="0" name=""/>
        <dsp:cNvSpPr/>
      </dsp:nvSpPr>
      <dsp:spPr>
        <a:xfrm>
          <a:off x="0" y="1607839"/>
          <a:ext cx="10653579" cy="1378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7E1B69-3616-40FF-8AB2-3DBD84FC16B7}">
      <dsp:nvSpPr>
        <dsp:cNvPr id="0" name=""/>
        <dsp:cNvSpPr/>
      </dsp:nvSpPr>
      <dsp:spPr>
        <a:xfrm>
          <a:off x="416889" y="1917923"/>
          <a:ext cx="757981" cy="7579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89502A-BDD7-4537-A2DD-F9818EC7F0D6}">
      <dsp:nvSpPr>
        <dsp:cNvPr id="0" name=""/>
        <dsp:cNvSpPr/>
      </dsp:nvSpPr>
      <dsp:spPr>
        <a:xfrm>
          <a:off x="1591761" y="1544851"/>
          <a:ext cx="9061817" cy="1504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Dieser </a:t>
          </a:r>
          <a:r>
            <a:rPr lang="de-DE" sz="2300" b="1" kern="1200" dirty="0"/>
            <a:t>TransientProvider</a:t>
          </a:r>
          <a:r>
            <a:rPr lang="de-DE" sz="2300" kern="1200" dirty="0"/>
            <a:t> </a:t>
          </a:r>
          <a:r>
            <a:rPr lang="de-DE" sz="2300" b="1" kern="1200" dirty="0"/>
            <a:t>liefert die Daten zur Kostenstelle</a:t>
          </a:r>
          <a:r>
            <a:rPr lang="de-DE" sz="2300" kern="1200" dirty="0"/>
            <a:t> </a:t>
          </a:r>
          <a:r>
            <a:rPr lang="de-DE" sz="2300" b="1" kern="1200" dirty="0"/>
            <a:t>für die</a:t>
          </a:r>
          <a:r>
            <a:rPr lang="de-DE" sz="2300" kern="1200" dirty="0"/>
            <a:t> </a:t>
          </a:r>
          <a:r>
            <a:rPr lang="de-DE" sz="2300" b="1" kern="1200" dirty="0"/>
            <a:t>Rechnungslegung</a:t>
          </a:r>
          <a:r>
            <a:rPr lang="de-DE" sz="2300" kern="1200" dirty="0"/>
            <a:t> in der Anwendungskomponente Gemeinkosten-Controlling (CO-OM).</a:t>
          </a:r>
          <a:endParaRPr lang="de-DE" sz="2300" kern="1200" noProof="0" dirty="0"/>
        </a:p>
      </dsp:txBody>
      <dsp:txXfrm>
        <a:off x="1591761" y="1544851"/>
        <a:ext cx="9061817" cy="1504124"/>
      </dsp:txXfrm>
    </dsp:sp>
  </dsp:spTree>
</dsp:drawing>
</file>

<file path=ppt/diagrams/drawing7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91D25B-C90D-42CA-BD9C-25004715FD68}">
      <dsp:nvSpPr>
        <dsp:cNvPr id="0" name=""/>
        <dsp:cNvSpPr/>
      </dsp:nvSpPr>
      <dsp:spPr>
        <a:xfrm>
          <a:off x="0" y="1607839"/>
          <a:ext cx="10653579" cy="1378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7E1B69-3616-40FF-8AB2-3DBD84FC16B7}">
      <dsp:nvSpPr>
        <dsp:cNvPr id="0" name=""/>
        <dsp:cNvSpPr/>
      </dsp:nvSpPr>
      <dsp:spPr>
        <a:xfrm>
          <a:off x="416889" y="1917923"/>
          <a:ext cx="757981" cy="7579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89502A-BDD7-4537-A2DD-F9818EC7F0D6}">
      <dsp:nvSpPr>
        <dsp:cNvPr id="0" name=""/>
        <dsp:cNvSpPr/>
      </dsp:nvSpPr>
      <dsp:spPr>
        <a:xfrm>
          <a:off x="1591761" y="1544851"/>
          <a:ext cx="9061817" cy="1504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i="1" kern="1200" dirty="0"/>
            <a:t>Innenaufträge</a:t>
          </a:r>
          <a:r>
            <a:rPr lang="de-DE" sz="2300" kern="1200" dirty="0"/>
            <a:t> dienen in der Regel der </a:t>
          </a:r>
          <a:r>
            <a:rPr lang="de-DE" sz="2300" b="1" kern="1200" dirty="0"/>
            <a:t>Planung</a:t>
          </a:r>
          <a:r>
            <a:rPr lang="de-DE" sz="2300" kern="1200" dirty="0"/>
            <a:t>, </a:t>
          </a:r>
          <a:r>
            <a:rPr lang="de-DE" sz="2300" b="1" kern="1200" dirty="0"/>
            <a:t>Sammlung</a:t>
          </a:r>
          <a:r>
            <a:rPr lang="de-DE" sz="2300" kern="1200" dirty="0"/>
            <a:t> und </a:t>
          </a:r>
          <a:r>
            <a:rPr lang="de-DE" sz="2300" b="1" kern="1200" dirty="0"/>
            <a:t>Abrechnung</a:t>
          </a:r>
          <a:r>
            <a:rPr lang="de-DE" sz="2300" kern="1200" dirty="0"/>
            <a:t> </a:t>
          </a:r>
          <a:r>
            <a:rPr lang="de-DE" sz="2300" b="1" kern="1200" dirty="0"/>
            <a:t>der Kosten</a:t>
          </a:r>
          <a:r>
            <a:rPr lang="de-DE" sz="2300" kern="1200" dirty="0"/>
            <a:t> </a:t>
          </a:r>
          <a:r>
            <a:rPr lang="de-DE" sz="2300" b="1" kern="1200" dirty="0"/>
            <a:t>innerbetrieblicher</a:t>
          </a:r>
          <a:r>
            <a:rPr lang="de-DE" sz="2300" kern="1200" dirty="0"/>
            <a:t> </a:t>
          </a:r>
          <a:r>
            <a:rPr lang="de-DE" sz="2300" b="1" kern="1200" dirty="0"/>
            <a:t>Maßnahmen</a:t>
          </a:r>
          <a:r>
            <a:rPr lang="de-DE" sz="2300" kern="1200" dirty="0"/>
            <a:t> und </a:t>
          </a:r>
          <a:r>
            <a:rPr lang="de-DE" sz="2300" b="1" kern="1200" dirty="0"/>
            <a:t>Aufgaben</a:t>
          </a:r>
          <a:r>
            <a:rPr lang="de-DE" sz="2300" kern="1200" dirty="0"/>
            <a:t>.</a:t>
          </a:r>
          <a:endParaRPr lang="de-DE" sz="2300" kern="1200" noProof="0" dirty="0"/>
        </a:p>
      </dsp:txBody>
      <dsp:txXfrm>
        <a:off x="1591761" y="1544851"/>
        <a:ext cx="9061817" cy="1504124"/>
      </dsp:txXfrm>
    </dsp:sp>
  </dsp:spTree>
</dsp:drawing>
</file>

<file path=ppt/diagrams/drawing7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8947F2-B47B-4813-ACC0-9732EB222F48}">
      <dsp:nvSpPr>
        <dsp:cNvPr id="0" name=""/>
        <dsp:cNvSpPr/>
      </dsp:nvSpPr>
      <dsp:spPr>
        <a:xfrm>
          <a:off x="0" y="883292"/>
          <a:ext cx="10653579" cy="28272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8C4200-3EB2-40B3-AF9F-F6A4A8082580}">
      <dsp:nvSpPr>
        <dsp:cNvPr id="0" name=""/>
        <dsp:cNvSpPr/>
      </dsp:nvSpPr>
      <dsp:spPr>
        <a:xfrm>
          <a:off x="416889" y="1917923"/>
          <a:ext cx="757981" cy="7579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EE6EA8-2210-4D3E-AF84-0A9131807659}">
      <dsp:nvSpPr>
        <dsp:cNvPr id="0" name=""/>
        <dsp:cNvSpPr/>
      </dsp:nvSpPr>
      <dsp:spPr>
        <a:xfrm>
          <a:off x="1591761" y="1011625"/>
          <a:ext cx="9061817" cy="25705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/>
            <a:t>Intercompany-Matching und -Abstimmung (</a:t>
          </a:r>
          <a:r>
            <a:rPr lang="de-DE" sz="2300" b="1" i="1" kern="1200" dirty="0"/>
            <a:t>ICMR</a:t>
          </a:r>
          <a:r>
            <a:rPr lang="de-DE" sz="2300" b="1" kern="1200" dirty="0"/>
            <a:t> - Intercompany Matching and Reconciliation)</a:t>
          </a:r>
          <a:r>
            <a:rPr lang="de-DE" sz="2300" kern="1200" dirty="0"/>
            <a:t> wurde eingeführt, um Ihre </a:t>
          </a:r>
          <a:r>
            <a:rPr lang="de-DE" sz="2300" b="1" kern="1200" dirty="0"/>
            <a:t>Intercompany-Abstimmungsprozesse</a:t>
          </a:r>
          <a:r>
            <a:rPr lang="de-DE" sz="2300" kern="1200" dirty="0"/>
            <a:t> vom Gesellschaftsabschluss zum Konzernabschluss </a:t>
          </a:r>
          <a:r>
            <a:rPr lang="de-DE" sz="2300" b="1" kern="1200" dirty="0"/>
            <a:t>zu beschleunigen</a:t>
          </a:r>
          <a:r>
            <a:rPr lang="de-DE" sz="2300" kern="1200" dirty="0"/>
            <a:t>.</a:t>
          </a:r>
          <a:endParaRPr lang="en-US" sz="2300" kern="1200" dirty="0"/>
        </a:p>
      </dsp:txBody>
      <dsp:txXfrm>
        <a:off x="1591761" y="1011625"/>
        <a:ext cx="9061817" cy="2570577"/>
      </dsp:txXfrm>
    </dsp:sp>
  </dsp:spTree>
</dsp:drawing>
</file>

<file path=ppt/diagrams/drawing7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8947F2-B47B-4813-ACC0-9732EB222F48}">
      <dsp:nvSpPr>
        <dsp:cNvPr id="0" name=""/>
        <dsp:cNvSpPr/>
      </dsp:nvSpPr>
      <dsp:spPr>
        <a:xfrm>
          <a:off x="0" y="883292"/>
          <a:ext cx="10653579" cy="28272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8C4200-3EB2-40B3-AF9F-F6A4A8082580}">
      <dsp:nvSpPr>
        <dsp:cNvPr id="0" name=""/>
        <dsp:cNvSpPr/>
      </dsp:nvSpPr>
      <dsp:spPr>
        <a:xfrm>
          <a:off x="416889" y="1917923"/>
          <a:ext cx="757981" cy="7579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EE6EA8-2210-4D3E-AF84-0A9131807659}">
      <dsp:nvSpPr>
        <dsp:cNvPr id="0" name=""/>
        <dsp:cNvSpPr/>
      </dsp:nvSpPr>
      <dsp:spPr>
        <a:xfrm>
          <a:off x="1591761" y="1011625"/>
          <a:ext cx="9061817" cy="25705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b="1" kern="1200" dirty="0"/>
            <a:t>Mit dieser App</a:t>
          </a:r>
          <a:r>
            <a:rPr lang="de-DE" sz="2200" kern="1200" dirty="0"/>
            <a:t> können Sie den </a:t>
          </a:r>
          <a:r>
            <a:rPr lang="de-DE" sz="2200" b="1" kern="1200" dirty="0"/>
            <a:t>Matching-Status der Einzelpostenebene</a:t>
          </a:r>
          <a:r>
            <a:rPr lang="de-DE" sz="2200" kern="1200" dirty="0"/>
            <a:t> und den </a:t>
          </a:r>
          <a:r>
            <a:rPr lang="de-DE" sz="2200" b="1" kern="1200" dirty="0"/>
            <a:t>Aggregationsebenen-Abstimmungsstatus für die führende Anzeigegruppe</a:t>
          </a:r>
          <a:r>
            <a:rPr lang="de-DE" sz="2200" kern="1200" dirty="0"/>
            <a:t> sowie den führenden Betrag Ihrer angegebenen Abstimmungsfälle, Geschäftsjahre/Perioden und Organisationseinheiten </a:t>
          </a:r>
          <a:r>
            <a:rPr lang="de-DE" sz="2200" b="1" kern="1200" dirty="0"/>
            <a:t>überwachen</a:t>
          </a:r>
          <a:r>
            <a:rPr lang="de-DE" sz="2200" kern="1200" dirty="0"/>
            <a:t>.</a:t>
          </a:r>
          <a:endParaRPr lang="en-US" sz="2200" kern="1200" dirty="0"/>
        </a:p>
      </dsp:txBody>
      <dsp:txXfrm>
        <a:off x="1591761" y="1011625"/>
        <a:ext cx="9061817" cy="2570577"/>
      </dsp:txXfrm>
    </dsp:sp>
  </dsp:spTree>
</dsp:drawing>
</file>

<file path=ppt/diagrams/drawing7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91D25B-C90D-42CA-BD9C-25004715FD68}">
      <dsp:nvSpPr>
        <dsp:cNvPr id="0" name=""/>
        <dsp:cNvSpPr/>
      </dsp:nvSpPr>
      <dsp:spPr>
        <a:xfrm>
          <a:off x="0" y="305772"/>
          <a:ext cx="10653579" cy="398228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7E1B69-3616-40FF-8AB2-3DBD84FC16B7}">
      <dsp:nvSpPr>
        <dsp:cNvPr id="0" name=""/>
        <dsp:cNvSpPr/>
      </dsp:nvSpPr>
      <dsp:spPr>
        <a:xfrm>
          <a:off x="400850" y="666639"/>
          <a:ext cx="757981" cy="7579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89502A-BDD7-4537-A2DD-F9818EC7F0D6}">
      <dsp:nvSpPr>
        <dsp:cNvPr id="0" name=""/>
        <dsp:cNvSpPr/>
      </dsp:nvSpPr>
      <dsp:spPr>
        <a:xfrm>
          <a:off x="1561404" y="452813"/>
          <a:ext cx="9061817" cy="13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b="1" kern="1200" dirty="0"/>
            <a:t>Mit dieser App</a:t>
          </a:r>
          <a:r>
            <a:rPr lang="de-DE" sz="2500" kern="1200" dirty="0"/>
            <a:t> können Sie </a:t>
          </a:r>
          <a:r>
            <a:rPr lang="de-DE" sz="2500" b="1" kern="1200" dirty="0"/>
            <a:t>anhand:</a:t>
          </a:r>
          <a:r>
            <a:rPr lang="de-DE" sz="2500" kern="1200" dirty="0"/>
            <a:t> </a:t>
          </a:r>
          <a:endParaRPr lang="en-US" sz="2500" kern="1200" dirty="0"/>
        </a:p>
      </dsp:txBody>
      <dsp:txXfrm>
        <a:off x="1561404" y="452813"/>
        <a:ext cx="9061817" cy="1378148"/>
      </dsp:txXfrm>
    </dsp:sp>
  </dsp:spTree>
</dsp:drawing>
</file>

<file path=ppt/diagrams/drawing7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91D25B-C90D-42CA-BD9C-25004715FD68}">
      <dsp:nvSpPr>
        <dsp:cNvPr id="0" name=""/>
        <dsp:cNvSpPr/>
      </dsp:nvSpPr>
      <dsp:spPr>
        <a:xfrm>
          <a:off x="0" y="1607839"/>
          <a:ext cx="10653579" cy="1378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7E1B69-3616-40FF-8AB2-3DBD84FC16B7}">
      <dsp:nvSpPr>
        <dsp:cNvPr id="0" name=""/>
        <dsp:cNvSpPr/>
      </dsp:nvSpPr>
      <dsp:spPr>
        <a:xfrm>
          <a:off x="416889" y="1917923"/>
          <a:ext cx="757981" cy="7579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89502A-BDD7-4537-A2DD-F9818EC7F0D6}">
      <dsp:nvSpPr>
        <dsp:cNvPr id="0" name=""/>
        <dsp:cNvSpPr/>
      </dsp:nvSpPr>
      <dsp:spPr>
        <a:xfrm>
          <a:off x="1591761" y="1607839"/>
          <a:ext cx="9061817" cy="13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b="1" kern="1200" dirty="0"/>
            <a:t>Dieser App-Modus</a:t>
          </a:r>
          <a:r>
            <a:rPr lang="de-DE" sz="2500" kern="1200" dirty="0"/>
            <a:t> ermöglicht Ihnen das </a:t>
          </a:r>
          <a:r>
            <a:rPr lang="de-DE" sz="2500" b="1" kern="1200" dirty="0"/>
            <a:t>Auswählen eines Abstimmungsfalls</a:t>
          </a:r>
          <a:r>
            <a:rPr lang="de-DE" sz="2500" kern="1200" dirty="0"/>
            <a:t> </a:t>
          </a:r>
          <a:r>
            <a:rPr lang="de-DE" sz="2500" b="1" kern="1200" dirty="0"/>
            <a:t>anstelle</a:t>
          </a:r>
          <a:r>
            <a:rPr lang="de-DE" sz="2500" kern="1200" dirty="0"/>
            <a:t> einer </a:t>
          </a:r>
          <a:r>
            <a:rPr lang="de-DE" sz="2500" b="1" kern="1200" dirty="0"/>
            <a:t>Matching-Methode</a:t>
          </a:r>
          <a:r>
            <a:rPr lang="de-DE" sz="2500" kern="1200" dirty="0"/>
            <a:t>.</a:t>
          </a:r>
          <a:endParaRPr lang="en-US" sz="2500" kern="1200" dirty="0"/>
        </a:p>
      </dsp:txBody>
      <dsp:txXfrm>
        <a:off x="1591761" y="1607839"/>
        <a:ext cx="9061817" cy="1378148"/>
      </dsp:txXfrm>
    </dsp:sp>
  </dsp:spTree>
</dsp:drawing>
</file>

<file path=ppt/diagrams/drawing7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91D25B-C90D-42CA-BD9C-25004715FD68}">
      <dsp:nvSpPr>
        <dsp:cNvPr id="0" name=""/>
        <dsp:cNvSpPr/>
      </dsp:nvSpPr>
      <dsp:spPr>
        <a:xfrm>
          <a:off x="0" y="305772"/>
          <a:ext cx="10653579" cy="398228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7E1B69-3616-40FF-8AB2-3DBD84FC16B7}">
      <dsp:nvSpPr>
        <dsp:cNvPr id="0" name=""/>
        <dsp:cNvSpPr/>
      </dsp:nvSpPr>
      <dsp:spPr>
        <a:xfrm>
          <a:off x="400850" y="666639"/>
          <a:ext cx="757981" cy="7579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89502A-BDD7-4537-A2DD-F9818EC7F0D6}">
      <dsp:nvSpPr>
        <dsp:cNvPr id="0" name=""/>
        <dsp:cNvSpPr/>
      </dsp:nvSpPr>
      <dsp:spPr>
        <a:xfrm>
          <a:off x="1561404" y="452813"/>
          <a:ext cx="9061817" cy="13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b="1" kern="1200" dirty="0"/>
            <a:t>Diese App</a:t>
          </a:r>
          <a:r>
            <a:rPr lang="de-DE" sz="2500" kern="1200" dirty="0"/>
            <a:t> stellt Ihnen folgende </a:t>
          </a:r>
          <a:r>
            <a:rPr lang="de-DE" sz="2500" b="1" kern="1200" dirty="0"/>
            <a:t>Hauptfunktionen</a:t>
          </a:r>
          <a:r>
            <a:rPr lang="de-DE" sz="2500" kern="1200" dirty="0"/>
            <a:t> zur Verfügung:</a:t>
          </a:r>
          <a:endParaRPr lang="en-US" sz="2500" kern="1200" dirty="0"/>
        </a:p>
      </dsp:txBody>
      <dsp:txXfrm>
        <a:off x="1561404" y="452813"/>
        <a:ext cx="9061817" cy="1378148"/>
      </dsp:txXfrm>
    </dsp:sp>
  </dsp:spTree>
</dsp:drawing>
</file>

<file path=ppt/diagrams/drawing7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91D25B-C90D-42CA-BD9C-25004715FD68}">
      <dsp:nvSpPr>
        <dsp:cNvPr id="0" name=""/>
        <dsp:cNvSpPr/>
      </dsp:nvSpPr>
      <dsp:spPr>
        <a:xfrm>
          <a:off x="0" y="1091840"/>
          <a:ext cx="10653579" cy="24101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7E1B69-3616-40FF-8AB2-3DBD84FC16B7}">
      <dsp:nvSpPr>
        <dsp:cNvPr id="0" name=""/>
        <dsp:cNvSpPr/>
      </dsp:nvSpPr>
      <dsp:spPr>
        <a:xfrm>
          <a:off x="416889" y="1917923"/>
          <a:ext cx="757981" cy="7579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89502A-BDD7-4537-A2DD-F9818EC7F0D6}">
      <dsp:nvSpPr>
        <dsp:cNvPr id="0" name=""/>
        <dsp:cNvSpPr/>
      </dsp:nvSpPr>
      <dsp:spPr>
        <a:xfrm>
          <a:off x="1591761" y="1316430"/>
          <a:ext cx="9061817" cy="1960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Wählen Sie </a:t>
          </a:r>
          <a:r>
            <a:rPr lang="de-DE" sz="2300" b="1" i="1" kern="1200" dirty="0"/>
            <a:t>Automatisches Matching</a:t>
          </a:r>
          <a:r>
            <a:rPr lang="de-DE" sz="2300" kern="1200" dirty="0"/>
            <a:t>, um das Matching </a:t>
          </a:r>
          <a:r>
            <a:rPr lang="de-DE" sz="2300" b="1" kern="1200" dirty="0"/>
            <a:t>für neu eingespeicherte</a:t>
          </a:r>
          <a:r>
            <a:rPr lang="de-DE" sz="2300" kern="1200" dirty="0"/>
            <a:t> oder </a:t>
          </a:r>
          <a:r>
            <a:rPr lang="de-DE" sz="2300" b="1" kern="1200" dirty="0"/>
            <a:t>nicht zugeordnete Positionen auszuführen</a:t>
          </a:r>
          <a:r>
            <a:rPr lang="de-DE" sz="2300" kern="1200" dirty="0"/>
            <a:t>, sodass die </a:t>
          </a:r>
          <a:r>
            <a:rPr lang="de-DE" sz="2300" b="1" kern="1200" dirty="0"/>
            <a:t>Positionen sequenziell durch alle Matching-Regeln verglichen</a:t>
          </a:r>
          <a:r>
            <a:rPr lang="de-DE" sz="2300" kern="1200" dirty="0"/>
            <a:t> werden. </a:t>
          </a:r>
          <a:endParaRPr lang="en-US" sz="2300" kern="1200" dirty="0"/>
        </a:p>
      </dsp:txBody>
      <dsp:txXfrm>
        <a:off x="1591761" y="1316430"/>
        <a:ext cx="9061817" cy="1960967"/>
      </dsp:txXfrm>
    </dsp:sp>
  </dsp:spTree>
</dsp:drawing>
</file>

<file path=ppt/diagrams/drawing7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91D25B-C90D-42CA-BD9C-25004715FD68}">
      <dsp:nvSpPr>
        <dsp:cNvPr id="0" name=""/>
        <dsp:cNvSpPr/>
      </dsp:nvSpPr>
      <dsp:spPr>
        <a:xfrm>
          <a:off x="0" y="1091840"/>
          <a:ext cx="10653579" cy="24101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7E1B69-3616-40FF-8AB2-3DBD84FC16B7}">
      <dsp:nvSpPr>
        <dsp:cNvPr id="0" name=""/>
        <dsp:cNvSpPr/>
      </dsp:nvSpPr>
      <dsp:spPr>
        <a:xfrm>
          <a:off x="416889" y="1917923"/>
          <a:ext cx="757981" cy="7579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89502A-BDD7-4537-A2DD-F9818EC7F0D6}">
      <dsp:nvSpPr>
        <dsp:cNvPr id="0" name=""/>
        <dsp:cNvSpPr/>
      </dsp:nvSpPr>
      <dsp:spPr>
        <a:xfrm>
          <a:off x="1591761" y="1043708"/>
          <a:ext cx="9061817" cy="2506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Bei der Anzeige von SAP HANA-Matching-Positionen in der Einheitenansicht nach Abstimmungsfall werden </a:t>
          </a:r>
          <a:r>
            <a:rPr lang="de-DE" sz="2300" b="1" kern="1200" dirty="0"/>
            <a:t>die Daten einheitlicher angezeigt</a:t>
          </a:r>
          <a:r>
            <a:rPr lang="de-DE" sz="2300" kern="1200" dirty="0"/>
            <a:t> und es gibt außerdem </a:t>
          </a:r>
          <a:r>
            <a:rPr lang="de-DE" sz="2300" b="1" kern="1200" dirty="0"/>
            <a:t>eine sekundäre Sortieroption</a:t>
          </a:r>
          <a:r>
            <a:rPr lang="de-DE" sz="2300" kern="1200" dirty="0"/>
            <a:t>, die Buchungskreise mit Partnerbuchungskreisen ausrichtet.</a:t>
          </a:r>
          <a:endParaRPr lang="en-US" sz="2300" kern="1200" dirty="0"/>
        </a:p>
      </dsp:txBody>
      <dsp:txXfrm>
        <a:off x="1591761" y="1043708"/>
        <a:ext cx="9061817" cy="2506410"/>
      </dsp:txXfrm>
    </dsp:sp>
  </dsp:spTree>
</dsp:drawing>
</file>

<file path=ppt/diagrams/drawing7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8947F2-B47B-4813-ACC0-9732EB222F48}">
      <dsp:nvSpPr>
        <dsp:cNvPr id="0" name=""/>
        <dsp:cNvSpPr/>
      </dsp:nvSpPr>
      <dsp:spPr>
        <a:xfrm>
          <a:off x="0" y="746497"/>
          <a:ext cx="10653579" cy="1378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8C4200-3EB2-40B3-AF9F-F6A4A8082580}">
      <dsp:nvSpPr>
        <dsp:cNvPr id="0" name=""/>
        <dsp:cNvSpPr/>
      </dsp:nvSpPr>
      <dsp:spPr>
        <a:xfrm>
          <a:off x="416889" y="1056580"/>
          <a:ext cx="757981" cy="7579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EE6EA8-2210-4D3E-AF84-0A9131807659}">
      <dsp:nvSpPr>
        <dsp:cNvPr id="0" name=""/>
        <dsp:cNvSpPr/>
      </dsp:nvSpPr>
      <dsp:spPr>
        <a:xfrm>
          <a:off x="1649242" y="778580"/>
          <a:ext cx="7924856" cy="13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1" kern="1200" dirty="0"/>
            <a:t>Mit der </a:t>
          </a:r>
          <a:r>
            <a:rPr lang="de-DE" sz="1900" b="1" i="1" kern="1200" dirty="0"/>
            <a:t>App Flexibler Upload von Matching-Pos.</a:t>
          </a:r>
          <a:r>
            <a:rPr lang="de-DE" sz="1900" kern="1200" dirty="0"/>
            <a:t> oder der Transaktion ICAFU (Matching-Positionen hochladen) können Sie </a:t>
          </a:r>
          <a:r>
            <a:rPr lang="de-DE" sz="1900" b="1" kern="1200" dirty="0"/>
            <a:t>Daten über eine CSV-Datei</a:t>
          </a:r>
          <a:r>
            <a:rPr lang="de-DE" sz="1900" kern="1200" dirty="0"/>
            <a:t> in die Matching-Engine </a:t>
          </a:r>
          <a:r>
            <a:rPr lang="de-DE" sz="1900" b="1" kern="1200" dirty="0"/>
            <a:t>hochladen</a:t>
          </a:r>
          <a:r>
            <a:rPr lang="de-DE" sz="1900" kern="1200" dirty="0"/>
            <a:t>.</a:t>
          </a:r>
          <a:endParaRPr lang="en-US" sz="1900" kern="1200" dirty="0"/>
        </a:p>
      </dsp:txBody>
      <dsp:txXfrm>
        <a:off x="1649242" y="778580"/>
        <a:ext cx="7924856" cy="1378148"/>
      </dsp:txXfrm>
    </dsp:sp>
    <dsp:sp modelId="{2F57C8F2-015E-47FA-8DC2-E7DD77AF2820}">
      <dsp:nvSpPr>
        <dsp:cNvPr id="0" name=""/>
        <dsp:cNvSpPr/>
      </dsp:nvSpPr>
      <dsp:spPr>
        <a:xfrm>
          <a:off x="6385871" y="746497"/>
          <a:ext cx="4267707" cy="13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1" kern="1200" dirty="0"/>
        </a:p>
      </dsp:txBody>
      <dsp:txXfrm>
        <a:off x="6385871" y="746497"/>
        <a:ext cx="4267707" cy="1378148"/>
      </dsp:txXfrm>
    </dsp:sp>
    <dsp:sp modelId="{AE15BA47-4742-41B3-BC6D-01BFCB15A547}">
      <dsp:nvSpPr>
        <dsp:cNvPr id="0" name=""/>
        <dsp:cNvSpPr/>
      </dsp:nvSpPr>
      <dsp:spPr>
        <a:xfrm>
          <a:off x="0" y="2469182"/>
          <a:ext cx="10653579" cy="1378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F3126B-BBA0-485A-9869-2BC4D4564B39}">
      <dsp:nvSpPr>
        <dsp:cNvPr id="0" name=""/>
        <dsp:cNvSpPr/>
      </dsp:nvSpPr>
      <dsp:spPr>
        <a:xfrm>
          <a:off x="416889" y="2779265"/>
          <a:ext cx="757981" cy="7579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457492-CEEE-4A25-BA41-A71C046230EE}">
      <dsp:nvSpPr>
        <dsp:cNvPr id="0" name=""/>
        <dsp:cNvSpPr/>
      </dsp:nvSpPr>
      <dsp:spPr>
        <a:xfrm>
          <a:off x="1591761" y="2469182"/>
          <a:ext cx="9061817" cy="13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 dirty="0"/>
            <a:t>Dies ist dann </a:t>
          </a:r>
          <a:r>
            <a:rPr lang="de-DE" sz="1900" b="1" kern="1200" dirty="0"/>
            <a:t>nützlich</a:t>
          </a:r>
          <a:r>
            <a:rPr lang="de-DE" sz="1900" kern="1200" dirty="0"/>
            <a:t>, </a:t>
          </a:r>
          <a:r>
            <a:rPr lang="de-DE" sz="1900" b="1" kern="1200" dirty="0"/>
            <a:t>wenn</a:t>
          </a:r>
          <a:r>
            <a:rPr lang="de-DE" sz="1900" kern="1200" dirty="0"/>
            <a:t> Sie </a:t>
          </a:r>
          <a:r>
            <a:rPr lang="de-DE" sz="1900" b="1" kern="1200" dirty="0"/>
            <a:t>externe Daten</a:t>
          </a:r>
          <a:r>
            <a:rPr lang="de-DE" sz="1900" kern="1200" dirty="0"/>
            <a:t> abgleichen und abstimmen möchten, z.B. Organisationseinheiten außerhalb von SAP S/4HANA.</a:t>
          </a:r>
          <a:endParaRPr lang="en-US" sz="1900" kern="1200" dirty="0"/>
        </a:p>
      </dsp:txBody>
      <dsp:txXfrm>
        <a:off x="1591761" y="2469182"/>
        <a:ext cx="9061817" cy="137814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8947F2-B47B-4813-ACC0-9732EB222F48}">
      <dsp:nvSpPr>
        <dsp:cNvPr id="0" name=""/>
        <dsp:cNvSpPr/>
      </dsp:nvSpPr>
      <dsp:spPr>
        <a:xfrm>
          <a:off x="0" y="746497"/>
          <a:ext cx="10653579" cy="1378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8C4200-3EB2-40B3-AF9F-F6A4A8082580}">
      <dsp:nvSpPr>
        <dsp:cNvPr id="0" name=""/>
        <dsp:cNvSpPr/>
      </dsp:nvSpPr>
      <dsp:spPr>
        <a:xfrm>
          <a:off x="416889" y="1056580"/>
          <a:ext cx="757981" cy="7579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EE6EA8-2210-4D3E-AF84-0A9131807659}">
      <dsp:nvSpPr>
        <dsp:cNvPr id="0" name=""/>
        <dsp:cNvSpPr/>
      </dsp:nvSpPr>
      <dsp:spPr>
        <a:xfrm>
          <a:off x="1591761" y="746497"/>
          <a:ext cx="9061817" cy="13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b="1" kern="1200" dirty="0"/>
            <a:t>Die</a:t>
          </a:r>
          <a:r>
            <a:rPr lang="hu-HU" sz="2500" b="1" kern="1200" dirty="0"/>
            <a:t>se</a:t>
          </a:r>
          <a:r>
            <a:rPr lang="de-DE" sz="2500" b="1" kern="1200" dirty="0"/>
            <a:t> App zeigt </a:t>
          </a:r>
          <a:r>
            <a:rPr lang="de-DE" sz="2500" b="0" kern="1200" dirty="0"/>
            <a:t>für jede zugeordnete Schnittstelle die </a:t>
          </a:r>
          <a:r>
            <a:rPr lang="de-DE" sz="2500" b="1" kern="1200" dirty="0"/>
            <a:t>Anzahl der verarbeiteten Nachrichten </a:t>
          </a:r>
          <a:r>
            <a:rPr lang="de-DE" sz="2500" b="0" kern="1200" dirty="0"/>
            <a:t>(und ihren </a:t>
          </a:r>
          <a:r>
            <a:rPr lang="de-DE" sz="2500" b="1" kern="1200" dirty="0"/>
            <a:t>Status</a:t>
          </a:r>
          <a:r>
            <a:rPr lang="de-DE" sz="2500" b="0" kern="1200" dirty="0"/>
            <a:t>) an.</a:t>
          </a:r>
          <a:endParaRPr lang="en-US" sz="2500" b="0" kern="1200" dirty="0"/>
        </a:p>
      </dsp:txBody>
      <dsp:txXfrm>
        <a:off x="1591761" y="746497"/>
        <a:ext cx="9061817" cy="1378148"/>
      </dsp:txXfrm>
    </dsp:sp>
    <dsp:sp modelId="{AE15BA47-4742-41B3-BC6D-01BFCB15A547}">
      <dsp:nvSpPr>
        <dsp:cNvPr id="0" name=""/>
        <dsp:cNvSpPr/>
      </dsp:nvSpPr>
      <dsp:spPr>
        <a:xfrm>
          <a:off x="0" y="2469182"/>
          <a:ext cx="10653579" cy="1378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F3126B-BBA0-485A-9869-2BC4D4564B39}">
      <dsp:nvSpPr>
        <dsp:cNvPr id="0" name=""/>
        <dsp:cNvSpPr/>
      </dsp:nvSpPr>
      <dsp:spPr>
        <a:xfrm>
          <a:off x="416889" y="2779265"/>
          <a:ext cx="757981" cy="7579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457492-CEEE-4A25-BA41-A71C046230EE}">
      <dsp:nvSpPr>
        <dsp:cNvPr id="0" name=""/>
        <dsp:cNvSpPr/>
      </dsp:nvSpPr>
      <dsp:spPr>
        <a:xfrm>
          <a:off x="1591761" y="2469182"/>
          <a:ext cx="9061817" cy="13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b="0" kern="1200" dirty="0"/>
            <a:t>Wenn Sie </a:t>
          </a:r>
          <a:r>
            <a:rPr lang="de-DE" sz="2500" b="1" kern="1200" dirty="0"/>
            <a:t>auf einen Status klicken</a:t>
          </a:r>
          <a:r>
            <a:rPr lang="de-DE" sz="2500" b="0" kern="1200" dirty="0"/>
            <a:t>, wird die App </a:t>
          </a:r>
          <a:r>
            <a:rPr lang="de-DE" sz="2500" b="1" kern="1200" dirty="0"/>
            <a:t>Nachrichten-Monitoring für den Eintrag geöffnet</a:t>
          </a:r>
          <a:r>
            <a:rPr lang="hu-HU" sz="2500" b="0" kern="1200" dirty="0"/>
            <a:t>.</a:t>
          </a:r>
          <a:endParaRPr lang="en-US" sz="2500" b="0" kern="1200" dirty="0"/>
        </a:p>
      </dsp:txBody>
      <dsp:txXfrm>
        <a:off x="1591761" y="2469182"/>
        <a:ext cx="9061817" cy="1378148"/>
      </dsp:txXfrm>
    </dsp:sp>
  </dsp:spTree>
</dsp:drawing>
</file>

<file path=ppt/diagrams/drawing8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91D25B-C90D-42CA-BD9C-25004715FD68}">
      <dsp:nvSpPr>
        <dsp:cNvPr id="0" name=""/>
        <dsp:cNvSpPr/>
      </dsp:nvSpPr>
      <dsp:spPr>
        <a:xfrm>
          <a:off x="0" y="305772"/>
          <a:ext cx="10653579" cy="398228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7E1B69-3616-40FF-8AB2-3DBD84FC16B7}">
      <dsp:nvSpPr>
        <dsp:cNvPr id="0" name=""/>
        <dsp:cNvSpPr/>
      </dsp:nvSpPr>
      <dsp:spPr>
        <a:xfrm>
          <a:off x="400850" y="666639"/>
          <a:ext cx="757981" cy="7579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89502A-BDD7-4537-A2DD-F9818EC7F0D6}">
      <dsp:nvSpPr>
        <dsp:cNvPr id="0" name=""/>
        <dsp:cNvSpPr/>
      </dsp:nvSpPr>
      <dsp:spPr>
        <a:xfrm>
          <a:off x="1561404" y="452813"/>
          <a:ext cx="9061817" cy="13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b="1" kern="1200" dirty="0"/>
            <a:t>Mit dieser App</a:t>
          </a:r>
          <a:r>
            <a:rPr lang="de-DE" sz="2500" kern="1200" dirty="0"/>
            <a:t> können Sie: </a:t>
          </a:r>
          <a:endParaRPr lang="en-US" sz="2500" kern="1200" dirty="0"/>
        </a:p>
      </dsp:txBody>
      <dsp:txXfrm>
        <a:off x="1561404" y="452813"/>
        <a:ext cx="9061817" cy="1378148"/>
      </dsp:txXfrm>
    </dsp:sp>
  </dsp:spTree>
</dsp:drawing>
</file>

<file path=ppt/diagrams/drawing8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91D25B-C90D-42CA-BD9C-25004715FD68}">
      <dsp:nvSpPr>
        <dsp:cNvPr id="0" name=""/>
        <dsp:cNvSpPr/>
      </dsp:nvSpPr>
      <dsp:spPr>
        <a:xfrm>
          <a:off x="0" y="1091840"/>
          <a:ext cx="10653579" cy="24101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7E1B69-3616-40FF-8AB2-3DBD84FC16B7}">
      <dsp:nvSpPr>
        <dsp:cNvPr id="0" name=""/>
        <dsp:cNvSpPr/>
      </dsp:nvSpPr>
      <dsp:spPr>
        <a:xfrm>
          <a:off x="416889" y="1917923"/>
          <a:ext cx="757981" cy="7579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89502A-BDD7-4537-A2DD-F9818EC7F0D6}">
      <dsp:nvSpPr>
        <dsp:cNvPr id="0" name=""/>
        <dsp:cNvSpPr/>
      </dsp:nvSpPr>
      <dsp:spPr>
        <a:xfrm>
          <a:off x="1591761" y="1043708"/>
          <a:ext cx="9061817" cy="2506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/>
            <a:t>Um Matching-Positionen</a:t>
          </a:r>
          <a:r>
            <a:rPr lang="de-DE" sz="2300" kern="1200" dirty="0"/>
            <a:t> in SAP HANA </a:t>
          </a:r>
          <a:r>
            <a:rPr lang="de-DE" sz="2300" b="1" i="1" kern="1200" dirty="0"/>
            <a:t>nach Abstimmungsfall</a:t>
          </a:r>
          <a:r>
            <a:rPr lang="de-DE" sz="2300" kern="1200" dirty="0"/>
            <a:t> </a:t>
          </a:r>
          <a:r>
            <a:rPr lang="de-DE" sz="2300" b="1" kern="1200" dirty="0"/>
            <a:t>anzuzeigen</a:t>
          </a:r>
          <a:r>
            <a:rPr lang="de-DE" sz="2300" kern="1200" dirty="0"/>
            <a:t>, verwenden Sie die App </a:t>
          </a:r>
          <a:r>
            <a:rPr lang="de-DE" sz="2300" b="1" i="1" kern="1200" dirty="0"/>
            <a:t>"Matching-Positionen anzeigen"</a:t>
          </a:r>
          <a:r>
            <a:rPr lang="de-DE" sz="2300" kern="1200" dirty="0"/>
            <a:t>. Hier können Sie </a:t>
          </a:r>
          <a:r>
            <a:rPr lang="de-DE" sz="2300" b="1" kern="1200" dirty="0"/>
            <a:t>nach verschiedenen Abstimmungsfällen filtern</a:t>
          </a:r>
          <a:r>
            <a:rPr lang="de-DE" sz="2300" kern="1200" dirty="0"/>
            <a:t> und die </a:t>
          </a:r>
          <a:r>
            <a:rPr lang="de-DE" sz="2300" b="1" kern="1200" dirty="0"/>
            <a:t>zugehörigen Positionen einsehen</a:t>
          </a:r>
          <a:r>
            <a:rPr lang="de-DE" sz="2300" kern="1200" dirty="0"/>
            <a:t>.</a:t>
          </a:r>
          <a:endParaRPr lang="en-US" sz="2300" kern="1200" dirty="0"/>
        </a:p>
      </dsp:txBody>
      <dsp:txXfrm>
        <a:off x="1591761" y="1043708"/>
        <a:ext cx="9061817" cy="2506410"/>
      </dsp:txXfrm>
    </dsp:sp>
  </dsp:spTree>
</dsp:drawing>
</file>

<file path=ppt/diagrams/drawing8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91D25B-C90D-42CA-BD9C-25004715FD68}">
      <dsp:nvSpPr>
        <dsp:cNvPr id="0" name=""/>
        <dsp:cNvSpPr/>
      </dsp:nvSpPr>
      <dsp:spPr>
        <a:xfrm>
          <a:off x="0" y="305772"/>
          <a:ext cx="10653579" cy="398228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7E1B69-3616-40FF-8AB2-3DBD84FC16B7}">
      <dsp:nvSpPr>
        <dsp:cNvPr id="0" name=""/>
        <dsp:cNvSpPr/>
      </dsp:nvSpPr>
      <dsp:spPr>
        <a:xfrm>
          <a:off x="400850" y="666639"/>
          <a:ext cx="757981" cy="7579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89502A-BDD7-4537-A2DD-F9818EC7F0D6}">
      <dsp:nvSpPr>
        <dsp:cNvPr id="0" name=""/>
        <dsp:cNvSpPr/>
      </dsp:nvSpPr>
      <dsp:spPr>
        <a:xfrm>
          <a:off x="1561404" y="452813"/>
          <a:ext cx="9061817" cy="13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b="1" kern="1200" dirty="0"/>
            <a:t>Diese App</a:t>
          </a:r>
          <a:r>
            <a:rPr lang="de-DE" sz="2500" kern="1200" dirty="0"/>
            <a:t> können Sie </a:t>
          </a:r>
          <a:r>
            <a:rPr lang="de-DE" sz="2500" b="1" kern="1200" dirty="0"/>
            <a:t>für folgende Zwecke</a:t>
          </a:r>
          <a:r>
            <a:rPr lang="de-DE" sz="2500" kern="1200" dirty="0"/>
            <a:t> verwenden:</a:t>
          </a:r>
          <a:endParaRPr lang="en-US" sz="2500" kern="1200" dirty="0"/>
        </a:p>
      </dsp:txBody>
      <dsp:txXfrm>
        <a:off x="1561404" y="452813"/>
        <a:ext cx="9061817" cy="1378148"/>
      </dsp:txXfrm>
    </dsp:sp>
  </dsp:spTree>
</dsp:drawing>
</file>

<file path=ppt/diagrams/drawing8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8947F2-B47B-4813-ACC0-9732EB222F48}">
      <dsp:nvSpPr>
        <dsp:cNvPr id="0" name=""/>
        <dsp:cNvSpPr/>
      </dsp:nvSpPr>
      <dsp:spPr>
        <a:xfrm>
          <a:off x="0" y="746497"/>
          <a:ext cx="10653579" cy="1378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8C4200-3EB2-40B3-AF9F-F6A4A8082580}">
      <dsp:nvSpPr>
        <dsp:cNvPr id="0" name=""/>
        <dsp:cNvSpPr/>
      </dsp:nvSpPr>
      <dsp:spPr>
        <a:xfrm>
          <a:off x="416889" y="1056580"/>
          <a:ext cx="757981" cy="7579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EE6EA8-2210-4D3E-AF84-0A9131807659}">
      <dsp:nvSpPr>
        <dsp:cNvPr id="0" name=""/>
        <dsp:cNvSpPr/>
      </dsp:nvSpPr>
      <dsp:spPr>
        <a:xfrm>
          <a:off x="1591761" y="746497"/>
          <a:ext cx="9061817" cy="13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Die </a:t>
          </a:r>
          <a:r>
            <a:rPr lang="de-DE" sz="2200" b="1" i="1" kern="1200" dirty="0"/>
            <a:t>Kreditorenbuchhaltung</a:t>
          </a:r>
          <a:r>
            <a:rPr lang="de-DE" sz="2200" kern="1200" dirty="0"/>
            <a:t> </a:t>
          </a:r>
          <a:r>
            <a:rPr lang="de-DE" sz="2200" b="1" kern="1200" dirty="0"/>
            <a:t>führt</a:t>
          </a:r>
          <a:r>
            <a:rPr lang="de-DE" sz="2200" kern="1200" dirty="0"/>
            <a:t> und </a:t>
          </a:r>
          <a:r>
            <a:rPr lang="de-DE" sz="2200" b="1" kern="1200" dirty="0"/>
            <a:t>verwaltet</a:t>
          </a:r>
          <a:r>
            <a:rPr lang="de-DE" sz="2200" kern="1200" dirty="0"/>
            <a:t> die buchhalterischen </a:t>
          </a:r>
          <a:r>
            <a:rPr lang="de-DE" sz="2200" b="1" kern="1200" dirty="0"/>
            <a:t>Daten aller Kreditoren</a:t>
          </a:r>
          <a:r>
            <a:rPr lang="de-DE" sz="2200" kern="1200" dirty="0"/>
            <a:t>.</a:t>
          </a:r>
          <a:endParaRPr lang="en-US" sz="2200" kern="1200" dirty="0"/>
        </a:p>
      </dsp:txBody>
      <dsp:txXfrm>
        <a:off x="1591761" y="746497"/>
        <a:ext cx="9061817" cy="1378148"/>
      </dsp:txXfrm>
    </dsp:sp>
    <dsp:sp modelId="{AE15BA47-4742-41B3-BC6D-01BFCB15A547}">
      <dsp:nvSpPr>
        <dsp:cNvPr id="0" name=""/>
        <dsp:cNvSpPr/>
      </dsp:nvSpPr>
      <dsp:spPr>
        <a:xfrm>
          <a:off x="0" y="2464179"/>
          <a:ext cx="10653579" cy="1378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F3126B-BBA0-485A-9869-2BC4D4564B39}">
      <dsp:nvSpPr>
        <dsp:cNvPr id="0" name=""/>
        <dsp:cNvSpPr/>
      </dsp:nvSpPr>
      <dsp:spPr>
        <a:xfrm>
          <a:off x="416889" y="2779265"/>
          <a:ext cx="757981" cy="7579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457492-CEEE-4A25-BA41-A71C046230EE}">
      <dsp:nvSpPr>
        <dsp:cNvPr id="0" name=""/>
        <dsp:cNvSpPr/>
      </dsp:nvSpPr>
      <dsp:spPr>
        <a:xfrm>
          <a:off x="1617179" y="2464179"/>
          <a:ext cx="8181462" cy="13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Darüber hinaus ist sie </a:t>
          </a:r>
          <a:r>
            <a:rPr lang="de-DE" sz="2200" b="0" kern="1200" dirty="0"/>
            <a:t>ein</a:t>
          </a:r>
          <a:r>
            <a:rPr lang="de-DE" sz="2200" b="1" kern="1200" dirty="0"/>
            <a:t> integraler Bestandteil des Einkaufsystems</a:t>
          </a:r>
          <a:r>
            <a:rPr lang="de-DE" sz="2200" kern="1200" dirty="0"/>
            <a:t>: Lieferungen und Rechnungen werden lieferantenbezogen geführt.</a:t>
          </a:r>
          <a:endParaRPr lang="en-US" sz="2200" kern="1200" dirty="0"/>
        </a:p>
      </dsp:txBody>
      <dsp:txXfrm>
        <a:off x="1617179" y="2464179"/>
        <a:ext cx="8181462" cy="1378148"/>
      </dsp:txXfrm>
    </dsp:sp>
  </dsp:spTree>
</dsp:drawing>
</file>

<file path=ppt/diagrams/drawing8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91D25B-C90D-42CA-BD9C-25004715FD68}">
      <dsp:nvSpPr>
        <dsp:cNvPr id="0" name=""/>
        <dsp:cNvSpPr/>
      </dsp:nvSpPr>
      <dsp:spPr>
        <a:xfrm>
          <a:off x="0" y="305772"/>
          <a:ext cx="10653579" cy="398228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7E1B69-3616-40FF-8AB2-3DBD84FC16B7}">
      <dsp:nvSpPr>
        <dsp:cNvPr id="0" name=""/>
        <dsp:cNvSpPr/>
      </dsp:nvSpPr>
      <dsp:spPr>
        <a:xfrm>
          <a:off x="400850" y="666639"/>
          <a:ext cx="757981" cy="7579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89502A-BDD7-4537-A2DD-F9818EC7F0D6}">
      <dsp:nvSpPr>
        <dsp:cNvPr id="0" name=""/>
        <dsp:cNvSpPr/>
      </dsp:nvSpPr>
      <dsp:spPr>
        <a:xfrm>
          <a:off x="1561404" y="452813"/>
          <a:ext cx="9061817" cy="13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Wenn Sie </a:t>
          </a:r>
          <a:r>
            <a:rPr lang="de-DE" sz="2200" b="1" i="1" kern="1200" dirty="0"/>
            <a:t>Kreditorenanzahlungen</a:t>
          </a:r>
          <a:r>
            <a:rPr lang="de-DE" sz="2200" kern="1200" dirty="0"/>
            <a:t> </a:t>
          </a:r>
          <a:r>
            <a:rPr lang="de-DE" sz="2200" b="1" kern="1200" dirty="0"/>
            <a:t>für Anlagen sammeln</a:t>
          </a:r>
          <a:r>
            <a:rPr lang="de-DE" sz="2200" kern="1200" dirty="0"/>
            <a:t> möchten, </a:t>
          </a:r>
          <a:r>
            <a:rPr lang="de-DE" sz="2200" b="1" kern="1200" dirty="0"/>
            <a:t>verwenden</a:t>
          </a:r>
          <a:r>
            <a:rPr lang="de-DE" sz="2200" kern="1200" dirty="0"/>
            <a:t> Sie </a:t>
          </a:r>
          <a:r>
            <a:rPr lang="de-DE" sz="2200" b="1" kern="1200" dirty="0"/>
            <a:t>PSP-Elemente</a:t>
          </a:r>
          <a:r>
            <a:rPr lang="de-DE" sz="2200" kern="1200" dirty="0"/>
            <a:t> und </a:t>
          </a:r>
          <a:r>
            <a:rPr lang="de-DE" sz="2200" b="1" kern="1200" dirty="0"/>
            <a:t>Anlagen im Bau (AiB):</a:t>
          </a:r>
          <a:r>
            <a:rPr lang="de-DE" sz="2200" kern="1200" dirty="0"/>
            <a:t> </a:t>
          </a:r>
          <a:endParaRPr lang="en-US" sz="2200" kern="1200" dirty="0"/>
        </a:p>
      </dsp:txBody>
      <dsp:txXfrm>
        <a:off x="1561404" y="452813"/>
        <a:ext cx="9061817" cy="1378148"/>
      </dsp:txXfrm>
    </dsp:sp>
  </dsp:spTree>
</dsp:drawing>
</file>

<file path=ppt/diagrams/drawing8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EF6009-80CE-44B2-BE02-832925BBEB72}">
      <dsp:nvSpPr>
        <dsp:cNvPr id="0" name=""/>
        <dsp:cNvSpPr/>
      </dsp:nvSpPr>
      <dsp:spPr>
        <a:xfrm>
          <a:off x="0" y="560"/>
          <a:ext cx="10653579" cy="13122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1CF249-9CF3-48FA-A6C4-33B11792E216}">
      <dsp:nvSpPr>
        <dsp:cNvPr id="0" name=""/>
        <dsp:cNvSpPr/>
      </dsp:nvSpPr>
      <dsp:spPr>
        <a:xfrm>
          <a:off x="396941" y="295806"/>
          <a:ext cx="721711" cy="7217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E5520C-6A30-41FA-BC87-5CB9F85A1459}">
      <dsp:nvSpPr>
        <dsp:cNvPr id="0" name=""/>
        <dsp:cNvSpPr/>
      </dsp:nvSpPr>
      <dsp:spPr>
        <a:xfrm>
          <a:off x="1515593" y="560"/>
          <a:ext cx="9137985" cy="1312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875" tIns="138875" rIns="138875" bIns="138875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b="1" kern="1200" dirty="0"/>
            <a:t>Mit dieser App</a:t>
          </a:r>
          <a:r>
            <a:rPr lang="de-DE" sz="2100" kern="1200" dirty="0"/>
            <a:t> können Sie </a:t>
          </a:r>
          <a:r>
            <a:rPr lang="de-DE" sz="2100" b="1" kern="1200" dirty="0"/>
            <a:t>Anzahlungsanforderungen manuell anlegen</a:t>
          </a:r>
          <a:r>
            <a:rPr lang="hu-HU" sz="2100" b="1" kern="1200" dirty="0"/>
            <a:t>.</a:t>
          </a:r>
          <a:endParaRPr lang="de-DE" sz="2100" b="0" kern="1200" noProof="0" dirty="0"/>
        </a:p>
      </dsp:txBody>
      <dsp:txXfrm>
        <a:off x="1515593" y="560"/>
        <a:ext cx="9137985" cy="1312201"/>
      </dsp:txXfrm>
    </dsp:sp>
    <dsp:sp modelId="{03B97F6A-6D61-4830-A747-71EE72FE41EE}">
      <dsp:nvSpPr>
        <dsp:cNvPr id="0" name=""/>
        <dsp:cNvSpPr/>
      </dsp:nvSpPr>
      <dsp:spPr>
        <a:xfrm>
          <a:off x="0" y="1640813"/>
          <a:ext cx="10653579" cy="13122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87E2F6-BE3A-4BEF-8B49-5A8648803A1D}">
      <dsp:nvSpPr>
        <dsp:cNvPr id="0" name=""/>
        <dsp:cNvSpPr/>
      </dsp:nvSpPr>
      <dsp:spPr>
        <a:xfrm>
          <a:off x="396941" y="1936058"/>
          <a:ext cx="721711" cy="7217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B2E6FD-76E9-4EA6-B8AE-D14EA81CE8DB}">
      <dsp:nvSpPr>
        <dsp:cNvPr id="0" name=""/>
        <dsp:cNvSpPr/>
      </dsp:nvSpPr>
      <dsp:spPr>
        <a:xfrm>
          <a:off x="1515593" y="1640813"/>
          <a:ext cx="9137985" cy="1312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875" tIns="138875" rIns="138875" bIns="138875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In den </a:t>
          </a:r>
          <a:r>
            <a:rPr lang="de-DE" sz="2100" b="1" kern="1200" dirty="0"/>
            <a:t>meisten Fällen</a:t>
          </a:r>
          <a:r>
            <a:rPr lang="de-DE" sz="2100" kern="1200" dirty="0"/>
            <a:t> legt das System Anzahlungsanforderungen von Kreditoren </a:t>
          </a:r>
          <a:r>
            <a:rPr lang="de-DE" sz="2100" b="1" kern="1200" dirty="0"/>
            <a:t>automatisch</a:t>
          </a:r>
          <a:r>
            <a:rPr lang="de-DE" sz="2100" kern="1200" dirty="0"/>
            <a:t> an, basierend auf der Bestellung des Kreditors. </a:t>
          </a:r>
          <a:endParaRPr lang="de-DE" sz="2100" kern="1200" noProof="0" dirty="0"/>
        </a:p>
      </dsp:txBody>
      <dsp:txXfrm>
        <a:off x="1515593" y="1640813"/>
        <a:ext cx="9137985" cy="1312201"/>
      </dsp:txXfrm>
    </dsp:sp>
    <dsp:sp modelId="{EC2B0EDD-D992-4086-9868-8CEA9E63412B}">
      <dsp:nvSpPr>
        <dsp:cNvPr id="0" name=""/>
        <dsp:cNvSpPr/>
      </dsp:nvSpPr>
      <dsp:spPr>
        <a:xfrm>
          <a:off x="0" y="3281065"/>
          <a:ext cx="10653579" cy="13122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71D8F6-7553-486A-8566-261265164962}">
      <dsp:nvSpPr>
        <dsp:cNvPr id="0" name=""/>
        <dsp:cNvSpPr/>
      </dsp:nvSpPr>
      <dsp:spPr>
        <a:xfrm>
          <a:off x="396941" y="3576310"/>
          <a:ext cx="721711" cy="7217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FA6544-BF49-4791-B269-4E31CDF0B90C}">
      <dsp:nvSpPr>
        <dsp:cNvPr id="0" name=""/>
        <dsp:cNvSpPr/>
      </dsp:nvSpPr>
      <dsp:spPr>
        <a:xfrm>
          <a:off x="1515593" y="3281065"/>
          <a:ext cx="9137985" cy="1312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875" tIns="138875" rIns="138875" bIns="138875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b="1" kern="1200" dirty="0"/>
            <a:t>Wenn</a:t>
          </a:r>
          <a:r>
            <a:rPr lang="de-DE" sz="2100" kern="1200" dirty="0"/>
            <a:t> </a:t>
          </a:r>
          <a:r>
            <a:rPr lang="de-DE" sz="2100" b="1" kern="1200" dirty="0"/>
            <a:t>ein Kreditor</a:t>
          </a:r>
          <a:r>
            <a:rPr lang="de-DE" sz="2100" kern="1200" dirty="0"/>
            <a:t> jedoch </a:t>
          </a:r>
          <a:r>
            <a:rPr lang="de-DE" sz="2100" b="1" kern="1200" dirty="0"/>
            <a:t>eine Anzahlung anfordert</a:t>
          </a:r>
          <a:r>
            <a:rPr lang="de-DE" sz="2100" kern="1200" dirty="0"/>
            <a:t>, die </a:t>
          </a:r>
          <a:r>
            <a:rPr lang="de-DE" sz="2100" b="1" kern="1200" dirty="0"/>
            <a:t>in der Bestellung nicht angegeben</a:t>
          </a:r>
          <a:r>
            <a:rPr lang="de-DE" sz="2100" kern="1200" dirty="0"/>
            <a:t> war, können Sie die </a:t>
          </a:r>
          <a:r>
            <a:rPr lang="de-DE" sz="2100" b="1" kern="1200" dirty="0"/>
            <a:t>Anzahlungsanforderung manuell anlegen</a:t>
          </a:r>
          <a:r>
            <a:rPr lang="de-DE" sz="2100" kern="1200" dirty="0"/>
            <a:t>. </a:t>
          </a:r>
          <a:endParaRPr lang="de-DE" sz="2100" kern="1200" noProof="0" dirty="0"/>
        </a:p>
      </dsp:txBody>
      <dsp:txXfrm>
        <a:off x="1515593" y="3281065"/>
        <a:ext cx="9137985" cy="1312201"/>
      </dsp:txXfrm>
    </dsp:sp>
  </dsp:spTree>
</dsp:drawing>
</file>

<file path=ppt/diagrams/drawing8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91D25B-C90D-42CA-BD9C-25004715FD68}">
      <dsp:nvSpPr>
        <dsp:cNvPr id="0" name=""/>
        <dsp:cNvSpPr/>
      </dsp:nvSpPr>
      <dsp:spPr>
        <a:xfrm>
          <a:off x="0" y="305772"/>
          <a:ext cx="10653579" cy="398228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7E1B69-3616-40FF-8AB2-3DBD84FC16B7}">
      <dsp:nvSpPr>
        <dsp:cNvPr id="0" name=""/>
        <dsp:cNvSpPr/>
      </dsp:nvSpPr>
      <dsp:spPr>
        <a:xfrm>
          <a:off x="400850" y="666639"/>
          <a:ext cx="757981" cy="7579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89502A-BDD7-4537-A2DD-F9818EC7F0D6}">
      <dsp:nvSpPr>
        <dsp:cNvPr id="0" name=""/>
        <dsp:cNvSpPr/>
      </dsp:nvSpPr>
      <dsp:spPr>
        <a:xfrm>
          <a:off x="1561404" y="452813"/>
          <a:ext cx="9061817" cy="13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b="1" kern="1200" dirty="0"/>
            <a:t>Mit dieser App</a:t>
          </a:r>
          <a:r>
            <a:rPr lang="de-DE" sz="2400" kern="1200" dirty="0"/>
            <a:t> können Sie </a:t>
          </a:r>
          <a:r>
            <a:rPr lang="de-DE" sz="2400" b="1" kern="1200" dirty="0"/>
            <a:t>mehrere Kreditorenrechnungen</a:t>
          </a:r>
          <a:r>
            <a:rPr lang="de-DE" sz="2400" kern="1200" dirty="0"/>
            <a:t> auf einmal in das System </a:t>
          </a:r>
          <a:r>
            <a:rPr lang="de-DE" sz="2400" b="1" kern="1200" dirty="0"/>
            <a:t>importieren</a:t>
          </a:r>
          <a:r>
            <a:rPr lang="de-DE" sz="2400" kern="1200" dirty="0"/>
            <a:t>:</a:t>
          </a:r>
          <a:endParaRPr lang="en-US" sz="2400" kern="1200" dirty="0"/>
        </a:p>
      </dsp:txBody>
      <dsp:txXfrm>
        <a:off x="1561404" y="452813"/>
        <a:ext cx="9061817" cy="1378148"/>
      </dsp:txXfrm>
    </dsp:sp>
  </dsp:spTree>
</dsp:drawing>
</file>

<file path=ppt/diagrams/drawing8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91D25B-C90D-42CA-BD9C-25004715FD68}">
      <dsp:nvSpPr>
        <dsp:cNvPr id="0" name=""/>
        <dsp:cNvSpPr/>
      </dsp:nvSpPr>
      <dsp:spPr>
        <a:xfrm>
          <a:off x="0" y="746497"/>
          <a:ext cx="10653579" cy="1378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7E1B69-3616-40FF-8AB2-3DBD84FC16B7}">
      <dsp:nvSpPr>
        <dsp:cNvPr id="0" name=""/>
        <dsp:cNvSpPr/>
      </dsp:nvSpPr>
      <dsp:spPr>
        <a:xfrm>
          <a:off x="416889" y="1056580"/>
          <a:ext cx="757981" cy="7579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89502A-BDD7-4537-A2DD-F9818EC7F0D6}">
      <dsp:nvSpPr>
        <dsp:cNvPr id="0" name=""/>
        <dsp:cNvSpPr/>
      </dsp:nvSpPr>
      <dsp:spPr>
        <a:xfrm>
          <a:off x="1591761" y="746497"/>
          <a:ext cx="9061817" cy="13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b="1" kern="1200" dirty="0"/>
            <a:t>Mit dieser App</a:t>
          </a:r>
          <a:r>
            <a:rPr lang="de-DE" sz="2200" kern="1200" dirty="0"/>
            <a:t> </a:t>
          </a:r>
          <a:r>
            <a:rPr lang="de-DE" sz="2200" b="1" kern="1200" dirty="0"/>
            <a:t>legen</a:t>
          </a:r>
          <a:r>
            <a:rPr lang="de-DE" sz="2200" kern="1200" dirty="0"/>
            <a:t> Sie </a:t>
          </a:r>
          <a:r>
            <a:rPr lang="de-DE" sz="2200" b="1" kern="1200" dirty="0"/>
            <a:t>Kreditorenrechnungen</a:t>
          </a:r>
          <a:r>
            <a:rPr lang="de-DE" sz="2200" kern="1200" dirty="0"/>
            <a:t> oder -</a:t>
          </a:r>
          <a:r>
            <a:rPr lang="de-DE" sz="2200" b="1" kern="1200" dirty="0"/>
            <a:t>gutschriften</a:t>
          </a:r>
          <a:r>
            <a:rPr lang="de-DE" sz="2200" kern="1200" dirty="0"/>
            <a:t> an, </a:t>
          </a:r>
          <a:r>
            <a:rPr lang="de-DE" sz="2200" b="1" kern="1200" dirty="0"/>
            <a:t>die nicht über eine Bestellung</a:t>
          </a:r>
          <a:r>
            <a:rPr lang="de-DE" sz="2200" kern="1200" dirty="0"/>
            <a:t> in der Finanzbuchhaltung </a:t>
          </a:r>
          <a:r>
            <a:rPr lang="de-DE" sz="2200" b="1" kern="1200" dirty="0"/>
            <a:t>verfügen</a:t>
          </a:r>
          <a:r>
            <a:rPr lang="de-DE" sz="2200" kern="1200" dirty="0"/>
            <a:t>. </a:t>
          </a:r>
          <a:endParaRPr lang="en-US" sz="2200" kern="1200" dirty="0"/>
        </a:p>
      </dsp:txBody>
      <dsp:txXfrm>
        <a:off x="1591761" y="746497"/>
        <a:ext cx="9061817" cy="1378148"/>
      </dsp:txXfrm>
    </dsp:sp>
    <dsp:sp modelId="{41C84BB5-498E-4CED-BCC3-3939B3454773}">
      <dsp:nvSpPr>
        <dsp:cNvPr id="0" name=""/>
        <dsp:cNvSpPr/>
      </dsp:nvSpPr>
      <dsp:spPr>
        <a:xfrm>
          <a:off x="0" y="2469182"/>
          <a:ext cx="10653579" cy="1378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11CBA4-2B6E-479E-8C1D-327D63D98122}">
      <dsp:nvSpPr>
        <dsp:cNvPr id="0" name=""/>
        <dsp:cNvSpPr/>
      </dsp:nvSpPr>
      <dsp:spPr>
        <a:xfrm>
          <a:off x="416889" y="2779265"/>
          <a:ext cx="757981" cy="7579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1B27FD-EAE4-4408-9E32-0CBA52FDE782}">
      <dsp:nvSpPr>
        <dsp:cNvPr id="0" name=""/>
        <dsp:cNvSpPr/>
      </dsp:nvSpPr>
      <dsp:spPr>
        <a:xfrm>
          <a:off x="1591761" y="2469182"/>
          <a:ext cx="9061817" cy="13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Sie können es verwenden, um z.B. </a:t>
          </a:r>
          <a:r>
            <a:rPr lang="de-DE" sz="2200" b="1" kern="1200" dirty="0"/>
            <a:t>Rechnungen</a:t>
          </a:r>
          <a:r>
            <a:rPr lang="de-DE" sz="2200" kern="1200" dirty="0"/>
            <a:t> oder </a:t>
          </a:r>
          <a:r>
            <a:rPr lang="de-DE" sz="2200" b="1" kern="1200" dirty="0"/>
            <a:t>Gutschriften</a:t>
          </a:r>
          <a:r>
            <a:rPr lang="de-DE" sz="2200" kern="1200" dirty="0"/>
            <a:t> </a:t>
          </a:r>
          <a:r>
            <a:rPr lang="de-DE" sz="2200" b="1" kern="1200" dirty="0"/>
            <a:t>für Hilfsmittel</a:t>
          </a:r>
          <a:r>
            <a:rPr lang="de-DE" sz="2200" kern="1200" dirty="0"/>
            <a:t> </a:t>
          </a:r>
          <a:r>
            <a:rPr lang="de-DE" sz="2200" b="1" kern="1200" dirty="0"/>
            <a:t>oder</a:t>
          </a:r>
          <a:r>
            <a:rPr lang="de-DE" sz="2200" kern="1200" dirty="0"/>
            <a:t> </a:t>
          </a:r>
          <a:r>
            <a:rPr lang="de-DE" sz="2200" b="1" kern="1200" dirty="0"/>
            <a:t>Büromaterialien</a:t>
          </a:r>
          <a:r>
            <a:rPr lang="de-DE" sz="2200" kern="1200" dirty="0"/>
            <a:t> anzulegen. </a:t>
          </a:r>
          <a:endParaRPr lang="en-US" sz="2200" kern="1200" dirty="0"/>
        </a:p>
      </dsp:txBody>
      <dsp:txXfrm>
        <a:off x="1591761" y="2469182"/>
        <a:ext cx="9061817" cy="1378148"/>
      </dsp:txXfrm>
    </dsp:sp>
  </dsp:spTree>
</dsp:drawing>
</file>

<file path=ppt/diagrams/drawing8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91D25B-C90D-42CA-BD9C-25004715FD68}">
      <dsp:nvSpPr>
        <dsp:cNvPr id="0" name=""/>
        <dsp:cNvSpPr/>
      </dsp:nvSpPr>
      <dsp:spPr>
        <a:xfrm>
          <a:off x="0" y="1483974"/>
          <a:ext cx="10653579" cy="127197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7E1B69-3616-40FF-8AB2-3DBD84FC16B7}">
      <dsp:nvSpPr>
        <dsp:cNvPr id="0" name=""/>
        <dsp:cNvSpPr/>
      </dsp:nvSpPr>
      <dsp:spPr>
        <a:xfrm>
          <a:off x="384773" y="1770169"/>
          <a:ext cx="699588" cy="6995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89502A-BDD7-4537-A2DD-F9818EC7F0D6}">
      <dsp:nvSpPr>
        <dsp:cNvPr id="0" name=""/>
        <dsp:cNvSpPr/>
      </dsp:nvSpPr>
      <dsp:spPr>
        <a:xfrm>
          <a:off x="1469135" y="1483974"/>
          <a:ext cx="9184443" cy="12719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618" tIns="134618" rIns="134618" bIns="134618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b="1" kern="1200" dirty="0"/>
            <a:t>Mit dieser App</a:t>
          </a:r>
          <a:r>
            <a:rPr lang="de-DE" sz="2100" kern="1200" dirty="0"/>
            <a:t> können Sie </a:t>
          </a:r>
          <a:r>
            <a:rPr lang="de-DE" sz="2100" b="1" kern="1200" dirty="0"/>
            <a:t>eine Verbindlichkeitszahlung manuell ausgleichen</a:t>
          </a:r>
          <a:r>
            <a:rPr lang="de-DE" sz="2100" kern="1200" dirty="0"/>
            <a:t>, z.B. eine offene Ausgangszahlung für eine Kreditorenrechnung. </a:t>
          </a:r>
          <a:endParaRPr lang="en-US" sz="2100" kern="1200" dirty="0"/>
        </a:p>
      </dsp:txBody>
      <dsp:txXfrm>
        <a:off x="1469135" y="1483974"/>
        <a:ext cx="9184443" cy="1271978"/>
      </dsp:txXfrm>
    </dsp:sp>
  </dsp:spTree>
</dsp:drawing>
</file>

<file path=ppt/diagrams/drawing8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8947F2-B47B-4813-ACC0-9732EB222F48}">
      <dsp:nvSpPr>
        <dsp:cNvPr id="0" name=""/>
        <dsp:cNvSpPr/>
      </dsp:nvSpPr>
      <dsp:spPr>
        <a:xfrm>
          <a:off x="0" y="746497"/>
          <a:ext cx="10653579" cy="1378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8C4200-3EB2-40B3-AF9F-F6A4A8082580}">
      <dsp:nvSpPr>
        <dsp:cNvPr id="0" name=""/>
        <dsp:cNvSpPr/>
      </dsp:nvSpPr>
      <dsp:spPr>
        <a:xfrm>
          <a:off x="416889" y="1056580"/>
          <a:ext cx="757981" cy="7579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EE6EA8-2210-4D3E-AF84-0A9131807659}">
      <dsp:nvSpPr>
        <dsp:cNvPr id="0" name=""/>
        <dsp:cNvSpPr/>
      </dsp:nvSpPr>
      <dsp:spPr>
        <a:xfrm>
          <a:off x="1591761" y="746497"/>
          <a:ext cx="9061817" cy="13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In der SAP-Kreditorenbuchhaltung (FI-AP) gibt es verschiedene Berichtstypen, die zur </a:t>
          </a:r>
          <a:r>
            <a:rPr lang="de-DE" sz="2200" b="1" kern="1200" dirty="0"/>
            <a:t>Überwachung</a:t>
          </a:r>
          <a:r>
            <a:rPr lang="de-DE" sz="2200" kern="1200" dirty="0"/>
            <a:t> und </a:t>
          </a:r>
          <a:r>
            <a:rPr lang="de-DE" sz="2200" b="1" kern="1200" dirty="0"/>
            <a:t>Analyse</a:t>
          </a:r>
          <a:r>
            <a:rPr lang="de-DE" sz="2200" kern="1200" dirty="0"/>
            <a:t> </a:t>
          </a:r>
          <a:r>
            <a:rPr lang="de-DE" sz="2200" b="1" kern="1200" dirty="0"/>
            <a:t>von Kreditorenprozessen</a:t>
          </a:r>
          <a:r>
            <a:rPr lang="de-DE" sz="2200" kern="1200" dirty="0"/>
            <a:t> dienen. </a:t>
          </a:r>
          <a:endParaRPr lang="en-US" sz="2200" kern="1200" dirty="0"/>
        </a:p>
      </dsp:txBody>
      <dsp:txXfrm>
        <a:off x="1591761" y="746497"/>
        <a:ext cx="9061817" cy="1378148"/>
      </dsp:txXfrm>
    </dsp:sp>
    <dsp:sp modelId="{AE15BA47-4742-41B3-BC6D-01BFCB15A547}">
      <dsp:nvSpPr>
        <dsp:cNvPr id="0" name=""/>
        <dsp:cNvSpPr/>
      </dsp:nvSpPr>
      <dsp:spPr>
        <a:xfrm>
          <a:off x="0" y="2464179"/>
          <a:ext cx="10653579" cy="1378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F3126B-BBA0-485A-9869-2BC4D4564B39}">
      <dsp:nvSpPr>
        <dsp:cNvPr id="0" name=""/>
        <dsp:cNvSpPr/>
      </dsp:nvSpPr>
      <dsp:spPr>
        <a:xfrm>
          <a:off x="416889" y="2779265"/>
          <a:ext cx="757981" cy="7579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457492-CEEE-4A25-BA41-A71C046230EE}">
      <dsp:nvSpPr>
        <dsp:cNvPr id="0" name=""/>
        <dsp:cNvSpPr/>
      </dsp:nvSpPr>
      <dsp:spPr>
        <a:xfrm>
          <a:off x="1617179" y="2464179"/>
          <a:ext cx="8181462" cy="13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Darüber hinaus ist sie </a:t>
          </a:r>
          <a:r>
            <a:rPr lang="de-DE" sz="2200" b="0" kern="1200" dirty="0"/>
            <a:t>ein</a:t>
          </a:r>
          <a:r>
            <a:rPr lang="de-DE" sz="2200" b="1" kern="1200" dirty="0"/>
            <a:t> integraler Bestandteil des Einkaufsystems</a:t>
          </a:r>
          <a:r>
            <a:rPr lang="de-DE" sz="2200" kern="1200" dirty="0"/>
            <a:t>: Lieferungen und Rechnungen werden lieferantenbezogen geführt.</a:t>
          </a:r>
          <a:endParaRPr lang="en-US" sz="2200" kern="1200" dirty="0"/>
        </a:p>
      </dsp:txBody>
      <dsp:txXfrm>
        <a:off x="1617179" y="2464179"/>
        <a:ext cx="8181462" cy="137814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8947F2-B47B-4813-ACC0-9732EB222F48}">
      <dsp:nvSpPr>
        <dsp:cNvPr id="0" name=""/>
        <dsp:cNvSpPr/>
      </dsp:nvSpPr>
      <dsp:spPr>
        <a:xfrm>
          <a:off x="0" y="746497"/>
          <a:ext cx="10653579" cy="1378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8C4200-3EB2-40B3-AF9F-F6A4A8082580}">
      <dsp:nvSpPr>
        <dsp:cNvPr id="0" name=""/>
        <dsp:cNvSpPr/>
      </dsp:nvSpPr>
      <dsp:spPr>
        <a:xfrm>
          <a:off x="416889" y="1056580"/>
          <a:ext cx="757981" cy="7579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EE6EA8-2210-4D3E-AF84-0A9131807659}">
      <dsp:nvSpPr>
        <dsp:cNvPr id="0" name=""/>
        <dsp:cNvSpPr/>
      </dsp:nvSpPr>
      <dsp:spPr>
        <a:xfrm>
          <a:off x="1591761" y="746497"/>
          <a:ext cx="9061817" cy="13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noProof="0" dirty="0"/>
            <a:t>Die </a:t>
          </a:r>
          <a:r>
            <a:rPr lang="de-DE" sz="2500" b="1" i="1" kern="1200" noProof="0" dirty="0"/>
            <a:t>Bankbuchhaltung</a:t>
          </a:r>
          <a:r>
            <a:rPr lang="de-DE" sz="2500" kern="1200" noProof="0" dirty="0"/>
            <a:t> befasst sich mit der </a:t>
          </a:r>
          <a:r>
            <a:rPr lang="de-DE" sz="2500" b="1" kern="1200" noProof="0" dirty="0"/>
            <a:t>Verwaltung aller Finanztransaktionen</a:t>
          </a:r>
          <a:r>
            <a:rPr lang="de-DE" sz="2500" kern="1200" noProof="0" dirty="0"/>
            <a:t> mit Banken</a:t>
          </a:r>
          <a:endParaRPr lang="de-DE" sz="2500" b="1" kern="1200" noProof="0" dirty="0"/>
        </a:p>
      </dsp:txBody>
      <dsp:txXfrm>
        <a:off x="1591761" y="746497"/>
        <a:ext cx="9061817" cy="1378148"/>
      </dsp:txXfrm>
    </dsp:sp>
    <dsp:sp modelId="{AE15BA47-4742-41B3-BC6D-01BFCB15A547}">
      <dsp:nvSpPr>
        <dsp:cNvPr id="0" name=""/>
        <dsp:cNvSpPr/>
      </dsp:nvSpPr>
      <dsp:spPr>
        <a:xfrm>
          <a:off x="0" y="2469182"/>
          <a:ext cx="10653579" cy="1378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F3126B-BBA0-485A-9869-2BC4D4564B39}">
      <dsp:nvSpPr>
        <dsp:cNvPr id="0" name=""/>
        <dsp:cNvSpPr/>
      </dsp:nvSpPr>
      <dsp:spPr>
        <a:xfrm>
          <a:off x="416889" y="2779265"/>
          <a:ext cx="757981" cy="7579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457492-CEEE-4A25-BA41-A71C046230EE}">
      <dsp:nvSpPr>
        <dsp:cNvPr id="0" name=""/>
        <dsp:cNvSpPr/>
      </dsp:nvSpPr>
      <dsp:spPr>
        <a:xfrm>
          <a:off x="1587502" y="2464179"/>
          <a:ext cx="3366465" cy="13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b="1" kern="1200" noProof="0" dirty="0"/>
            <a:t>Dazu gehören</a:t>
          </a:r>
          <a:r>
            <a:rPr lang="hu-HU" sz="2500" b="1" kern="1200" noProof="0" dirty="0"/>
            <a:t>:</a:t>
          </a:r>
          <a:endParaRPr lang="de-DE" sz="2500" kern="1200" noProof="0" dirty="0"/>
        </a:p>
      </dsp:txBody>
      <dsp:txXfrm>
        <a:off x="1587502" y="2464179"/>
        <a:ext cx="3366465" cy="1378148"/>
      </dsp:txXfrm>
    </dsp:sp>
  </dsp:spTree>
</dsp:drawing>
</file>

<file path=ppt/diagrams/drawing9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8947F2-B47B-4813-ACC0-9732EB222F48}">
      <dsp:nvSpPr>
        <dsp:cNvPr id="0" name=""/>
        <dsp:cNvSpPr/>
      </dsp:nvSpPr>
      <dsp:spPr>
        <a:xfrm>
          <a:off x="0" y="273688"/>
          <a:ext cx="10653579" cy="232376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8C4200-3EB2-40B3-AF9F-F6A4A8082580}">
      <dsp:nvSpPr>
        <dsp:cNvPr id="0" name=""/>
        <dsp:cNvSpPr/>
      </dsp:nvSpPr>
      <dsp:spPr>
        <a:xfrm>
          <a:off x="416889" y="1056580"/>
          <a:ext cx="757981" cy="7579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EE6EA8-2210-4D3E-AF84-0A9131807659}">
      <dsp:nvSpPr>
        <dsp:cNvPr id="0" name=""/>
        <dsp:cNvSpPr/>
      </dsp:nvSpPr>
      <dsp:spPr>
        <a:xfrm>
          <a:off x="1591761" y="385987"/>
          <a:ext cx="9061817" cy="20991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In SAP S/4HANA Kreditorenbuchhaltung (FI-AP), </a:t>
          </a:r>
          <a:r>
            <a:rPr lang="de-DE" sz="2100" b="1" i="1" kern="1200" dirty="0"/>
            <a:t>operative Berichte</a:t>
          </a:r>
          <a:r>
            <a:rPr lang="de-DE" sz="2100" kern="1200" dirty="0"/>
            <a:t> dienen der </a:t>
          </a:r>
          <a:r>
            <a:rPr lang="de-DE" sz="2100" b="1" kern="1200" dirty="0"/>
            <a:t>Erfassung</a:t>
          </a:r>
          <a:r>
            <a:rPr lang="de-DE" sz="2100" kern="1200" dirty="0"/>
            <a:t>, </a:t>
          </a:r>
          <a:r>
            <a:rPr lang="de-DE" sz="2100" b="1" kern="1200" dirty="0"/>
            <a:t>Verwaltung</a:t>
          </a:r>
          <a:r>
            <a:rPr lang="de-DE" sz="2100" kern="1200" dirty="0"/>
            <a:t> und </a:t>
          </a:r>
          <a:r>
            <a:rPr lang="de-DE" sz="2100" b="1" kern="1200" dirty="0"/>
            <a:t>Auswertung</a:t>
          </a:r>
          <a:r>
            <a:rPr lang="de-DE" sz="2100" kern="1200" dirty="0"/>
            <a:t> </a:t>
          </a:r>
          <a:r>
            <a:rPr lang="de-DE" sz="2100" b="1" kern="1200" dirty="0"/>
            <a:t>von Daten</a:t>
          </a:r>
          <a:r>
            <a:rPr lang="de-DE" sz="2100" kern="1200" dirty="0"/>
            <a:t> </a:t>
          </a:r>
          <a:r>
            <a:rPr lang="de-DE" sz="2100" b="1" kern="1200" dirty="0"/>
            <a:t>zu Lieferanten</a:t>
          </a:r>
          <a:r>
            <a:rPr lang="de-DE" sz="2100" kern="1200" dirty="0"/>
            <a:t> (Kreditoren) und deren </a:t>
          </a:r>
          <a:r>
            <a:rPr lang="de-DE" sz="2100" b="1" kern="1200" dirty="0"/>
            <a:t>Transaktionen</a:t>
          </a:r>
          <a:r>
            <a:rPr lang="de-DE" sz="2100" kern="1200" dirty="0"/>
            <a:t>, wie Eingangsrechnungen und Zahlungen. </a:t>
          </a:r>
          <a:endParaRPr lang="en-US" sz="2100" kern="1200" dirty="0"/>
        </a:p>
      </dsp:txBody>
      <dsp:txXfrm>
        <a:off x="1591761" y="385987"/>
        <a:ext cx="9061817" cy="2099168"/>
      </dsp:txXfrm>
    </dsp:sp>
    <dsp:sp modelId="{AE15BA47-4742-41B3-BC6D-01BFCB15A547}">
      <dsp:nvSpPr>
        <dsp:cNvPr id="0" name=""/>
        <dsp:cNvSpPr/>
      </dsp:nvSpPr>
      <dsp:spPr>
        <a:xfrm>
          <a:off x="0" y="2936988"/>
          <a:ext cx="10653579" cy="1378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F3126B-BBA0-485A-9869-2BC4D4564B39}">
      <dsp:nvSpPr>
        <dsp:cNvPr id="0" name=""/>
        <dsp:cNvSpPr/>
      </dsp:nvSpPr>
      <dsp:spPr>
        <a:xfrm>
          <a:off x="416889" y="3252074"/>
          <a:ext cx="757981" cy="7579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457492-CEEE-4A25-BA41-A71C046230EE}">
      <dsp:nvSpPr>
        <dsp:cNvPr id="0" name=""/>
        <dsp:cNvSpPr/>
      </dsp:nvSpPr>
      <dsp:spPr>
        <a:xfrm>
          <a:off x="1617179" y="2936988"/>
          <a:ext cx="8181462" cy="13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Diese Berichte </a:t>
          </a:r>
          <a:r>
            <a:rPr lang="de-DE" sz="2100" b="1" kern="1200" dirty="0"/>
            <a:t>unterstützen</a:t>
          </a:r>
          <a:r>
            <a:rPr lang="de-DE" sz="2100" kern="1200" dirty="0"/>
            <a:t> das </a:t>
          </a:r>
          <a:r>
            <a:rPr lang="de-DE" sz="2100" b="1" kern="1200" dirty="0"/>
            <a:t>externe Rechnungswesen</a:t>
          </a:r>
          <a:r>
            <a:rPr lang="de-DE" sz="2100" kern="1200" dirty="0"/>
            <a:t> und </a:t>
          </a:r>
          <a:r>
            <a:rPr lang="de-DE" sz="2100" b="1" kern="1200" dirty="0"/>
            <a:t>ermöglichen</a:t>
          </a:r>
          <a:r>
            <a:rPr lang="de-DE" sz="2100" kern="1200" dirty="0"/>
            <a:t> eine </a:t>
          </a:r>
          <a:r>
            <a:rPr lang="de-DE" sz="2100" b="1" kern="1200" dirty="0"/>
            <a:t>effiziente Abwicklung von Geschäftsprozessen</a:t>
          </a:r>
          <a:r>
            <a:rPr lang="de-DE" sz="2100" kern="1200" dirty="0"/>
            <a:t> mit Lieferanten.</a:t>
          </a:r>
          <a:endParaRPr lang="en-US" sz="2100" kern="1200" dirty="0"/>
        </a:p>
      </dsp:txBody>
      <dsp:txXfrm>
        <a:off x="1617179" y="2936988"/>
        <a:ext cx="8181462" cy="1378148"/>
      </dsp:txXfrm>
    </dsp:sp>
  </dsp:spTree>
</dsp:drawing>
</file>

<file path=ppt/diagrams/drawing9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91D25B-C90D-42CA-BD9C-25004715FD68}">
      <dsp:nvSpPr>
        <dsp:cNvPr id="0" name=""/>
        <dsp:cNvSpPr/>
      </dsp:nvSpPr>
      <dsp:spPr>
        <a:xfrm>
          <a:off x="0" y="305772"/>
          <a:ext cx="10653579" cy="398228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7E1B69-3616-40FF-8AB2-3DBD84FC16B7}">
      <dsp:nvSpPr>
        <dsp:cNvPr id="0" name=""/>
        <dsp:cNvSpPr/>
      </dsp:nvSpPr>
      <dsp:spPr>
        <a:xfrm>
          <a:off x="400850" y="666639"/>
          <a:ext cx="757981" cy="7579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89502A-BDD7-4537-A2DD-F9818EC7F0D6}">
      <dsp:nvSpPr>
        <dsp:cNvPr id="0" name=""/>
        <dsp:cNvSpPr/>
      </dsp:nvSpPr>
      <dsp:spPr>
        <a:xfrm>
          <a:off x="1561404" y="452813"/>
          <a:ext cx="9061817" cy="13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b="1" kern="1200" dirty="0"/>
            <a:t>Mit dieser App</a:t>
          </a:r>
          <a:r>
            <a:rPr lang="de-DE" sz="2500" kern="1200" dirty="0"/>
            <a:t> können Sie: </a:t>
          </a:r>
          <a:endParaRPr lang="en-US" sz="2500" kern="1200" dirty="0"/>
        </a:p>
      </dsp:txBody>
      <dsp:txXfrm>
        <a:off x="1561404" y="452813"/>
        <a:ext cx="9061817" cy="1378148"/>
      </dsp:txXfrm>
    </dsp:sp>
  </dsp:spTree>
</dsp:drawing>
</file>

<file path=ppt/diagrams/drawing9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91D25B-C90D-42CA-BD9C-25004715FD68}">
      <dsp:nvSpPr>
        <dsp:cNvPr id="0" name=""/>
        <dsp:cNvSpPr/>
      </dsp:nvSpPr>
      <dsp:spPr>
        <a:xfrm>
          <a:off x="0" y="305772"/>
          <a:ext cx="10653579" cy="398228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7E1B69-3616-40FF-8AB2-3DBD84FC16B7}">
      <dsp:nvSpPr>
        <dsp:cNvPr id="0" name=""/>
        <dsp:cNvSpPr/>
      </dsp:nvSpPr>
      <dsp:spPr>
        <a:xfrm>
          <a:off x="400850" y="666639"/>
          <a:ext cx="757981" cy="7579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89502A-BDD7-4537-A2DD-F9818EC7F0D6}">
      <dsp:nvSpPr>
        <dsp:cNvPr id="0" name=""/>
        <dsp:cNvSpPr/>
      </dsp:nvSpPr>
      <dsp:spPr>
        <a:xfrm>
          <a:off x="1561404" y="452813"/>
          <a:ext cx="9061817" cy="13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b="1" kern="1200" dirty="0"/>
            <a:t>Mit dieser App</a:t>
          </a:r>
          <a:r>
            <a:rPr lang="de-DE" sz="2500" kern="1200" dirty="0"/>
            <a:t> können Sie: </a:t>
          </a:r>
          <a:endParaRPr lang="en-US" sz="2500" kern="1200" dirty="0"/>
        </a:p>
      </dsp:txBody>
      <dsp:txXfrm>
        <a:off x="1561404" y="452813"/>
        <a:ext cx="9061817" cy="1378148"/>
      </dsp:txXfrm>
    </dsp:sp>
  </dsp:spTree>
</dsp:drawing>
</file>

<file path=ppt/diagrams/drawing9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91D25B-C90D-42CA-BD9C-25004715FD68}">
      <dsp:nvSpPr>
        <dsp:cNvPr id="0" name=""/>
        <dsp:cNvSpPr/>
      </dsp:nvSpPr>
      <dsp:spPr>
        <a:xfrm>
          <a:off x="0" y="305772"/>
          <a:ext cx="10653579" cy="398228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7E1B69-3616-40FF-8AB2-3DBD84FC16B7}">
      <dsp:nvSpPr>
        <dsp:cNvPr id="0" name=""/>
        <dsp:cNvSpPr/>
      </dsp:nvSpPr>
      <dsp:spPr>
        <a:xfrm>
          <a:off x="400850" y="666639"/>
          <a:ext cx="757981" cy="7579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89502A-BDD7-4537-A2DD-F9818EC7F0D6}">
      <dsp:nvSpPr>
        <dsp:cNvPr id="0" name=""/>
        <dsp:cNvSpPr/>
      </dsp:nvSpPr>
      <dsp:spPr>
        <a:xfrm>
          <a:off x="1561404" y="452813"/>
          <a:ext cx="9061817" cy="13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b="1" kern="1200" dirty="0"/>
            <a:t>Mit dieser App</a:t>
          </a:r>
          <a:r>
            <a:rPr lang="de-DE" sz="2500" kern="1200" dirty="0"/>
            <a:t> können Sie: </a:t>
          </a:r>
          <a:endParaRPr lang="en-US" sz="2500" kern="1200" dirty="0"/>
        </a:p>
      </dsp:txBody>
      <dsp:txXfrm>
        <a:off x="1561404" y="452813"/>
        <a:ext cx="9061817" cy="1378148"/>
      </dsp:txXfrm>
    </dsp:sp>
  </dsp:spTree>
</dsp:drawing>
</file>

<file path=ppt/diagrams/drawing9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15BA47-4742-41B3-BC6D-01BFCB15A547}">
      <dsp:nvSpPr>
        <dsp:cNvPr id="0" name=""/>
        <dsp:cNvSpPr/>
      </dsp:nvSpPr>
      <dsp:spPr>
        <a:xfrm>
          <a:off x="0" y="1602837"/>
          <a:ext cx="10653579" cy="1378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F3126B-BBA0-485A-9869-2BC4D4564B39}">
      <dsp:nvSpPr>
        <dsp:cNvPr id="0" name=""/>
        <dsp:cNvSpPr/>
      </dsp:nvSpPr>
      <dsp:spPr>
        <a:xfrm>
          <a:off x="416889" y="1917923"/>
          <a:ext cx="757981" cy="7579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457492-CEEE-4A25-BA41-A71C046230EE}">
      <dsp:nvSpPr>
        <dsp:cNvPr id="0" name=""/>
        <dsp:cNvSpPr/>
      </dsp:nvSpPr>
      <dsp:spPr>
        <a:xfrm>
          <a:off x="1617179" y="1602837"/>
          <a:ext cx="8181462" cy="13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/>
            <a:t>Mit </a:t>
          </a:r>
          <a:r>
            <a:rPr lang="de-DE" sz="2300" b="1" i="1" kern="1200" dirty="0"/>
            <a:t>Analyse-Reports</a:t>
          </a:r>
          <a:r>
            <a:rPr lang="de-DE" sz="2300" kern="1200" dirty="0"/>
            <a:t> können Sie </a:t>
          </a:r>
          <a:r>
            <a:rPr lang="de-DE" sz="2300" b="1" kern="1200" dirty="0"/>
            <a:t>Ihre Erlöse</a:t>
          </a:r>
          <a:r>
            <a:rPr lang="de-DE" sz="2300" kern="1200" dirty="0"/>
            <a:t> und </a:t>
          </a:r>
          <a:r>
            <a:rPr lang="de-DE" sz="2300" b="1" kern="1200" dirty="0"/>
            <a:t>andere Offenlegungspunkte überwachen</a:t>
          </a:r>
          <a:r>
            <a:rPr lang="de-DE" sz="2300" kern="1200" dirty="0"/>
            <a:t> und </a:t>
          </a:r>
          <a:r>
            <a:rPr lang="de-DE" sz="2300" b="1" kern="1200" dirty="0"/>
            <a:t>überprüfen</a:t>
          </a:r>
          <a:r>
            <a:rPr lang="de-DE" sz="2300" kern="1200" dirty="0"/>
            <a:t>. </a:t>
          </a:r>
          <a:endParaRPr lang="en-US" sz="2300" kern="1200" dirty="0"/>
        </a:p>
      </dsp:txBody>
      <dsp:txXfrm>
        <a:off x="1617179" y="1602837"/>
        <a:ext cx="8181462" cy="1378148"/>
      </dsp:txXfrm>
    </dsp:sp>
  </dsp:spTree>
</dsp:drawing>
</file>

<file path=ppt/diagrams/drawing9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91D25B-C90D-42CA-BD9C-25004715FD68}">
      <dsp:nvSpPr>
        <dsp:cNvPr id="0" name=""/>
        <dsp:cNvSpPr/>
      </dsp:nvSpPr>
      <dsp:spPr>
        <a:xfrm>
          <a:off x="0" y="746497"/>
          <a:ext cx="10653579" cy="1378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7E1B69-3616-40FF-8AB2-3DBD84FC16B7}">
      <dsp:nvSpPr>
        <dsp:cNvPr id="0" name=""/>
        <dsp:cNvSpPr/>
      </dsp:nvSpPr>
      <dsp:spPr>
        <a:xfrm>
          <a:off x="416889" y="1056580"/>
          <a:ext cx="757981" cy="7579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89502A-BDD7-4537-A2DD-F9818EC7F0D6}">
      <dsp:nvSpPr>
        <dsp:cNvPr id="0" name=""/>
        <dsp:cNvSpPr/>
      </dsp:nvSpPr>
      <dsp:spPr>
        <a:xfrm>
          <a:off x="1591761" y="746497"/>
          <a:ext cx="9061817" cy="13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kern="1200" dirty="0"/>
            <a:t>Mit dieser App</a:t>
          </a:r>
          <a:r>
            <a:rPr lang="de-DE" sz="2300" kern="1200" dirty="0"/>
            <a:t> können Sie </a:t>
          </a:r>
          <a:r>
            <a:rPr lang="de-DE" sz="2300" b="1" kern="1200" dirty="0"/>
            <a:t>eine Vorschau</a:t>
          </a:r>
          <a:r>
            <a:rPr lang="de-DE" sz="2300" kern="1200" dirty="0"/>
            <a:t> der verfügbaren kurzfristigen </a:t>
          </a:r>
          <a:r>
            <a:rPr lang="de-DE" sz="2300" b="1" kern="1200" dirty="0"/>
            <a:t>Skonti</a:t>
          </a:r>
          <a:r>
            <a:rPr lang="de-DE" sz="2300" kern="1200" dirty="0"/>
            <a:t> </a:t>
          </a:r>
          <a:r>
            <a:rPr lang="de-DE" sz="2300" b="1" kern="1200" dirty="0"/>
            <a:t>anzeigen</a:t>
          </a:r>
          <a:r>
            <a:rPr lang="de-DE" sz="2300" kern="1200" dirty="0"/>
            <a:t>. </a:t>
          </a:r>
          <a:endParaRPr lang="en-US" sz="2300" kern="1200" dirty="0"/>
        </a:p>
      </dsp:txBody>
      <dsp:txXfrm>
        <a:off x="1591761" y="746497"/>
        <a:ext cx="9061817" cy="1378148"/>
      </dsp:txXfrm>
    </dsp:sp>
    <dsp:sp modelId="{41C84BB5-498E-4CED-BCC3-3939B3454773}">
      <dsp:nvSpPr>
        <dsp:cNvPr id="0" name=""/>
        <dsp:cNvSpPr/>
      </dsp:nvSpPr>
      <dsp:spPr>
        <a:xfrm>
          <a:off x="0" y="2469182"/>
          <a:ext cx="10653579" cy="1378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11CBA4-2B6E-479E-8C1D-327D63D98122}">
      <dsp:nvSpPr>
        <dsp:cNvPr id="0" name=""/>
        <dsp:cNvSpPr/>
      </dsp:nvSpPr>
      <dsp:spPr>
        <a:xfrm>
          <a:off x="416889" y="2779265"/>
          <a:ext cx="757981" cy="7579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1B27FD-EAE4-4408-9E32-0CBA52FDE782}">
      <dsp:nvSpPr>
        <dsp:cNvPr id="0" name=""/>
        <dsp:cNvSpPr/>
      </dsp:nvSpPr>
      <dsp:spPr>
        <a:xfrm>
          <a:off x="1591761" y="2469182"/>
          <a:ext cx="9061817" cy="13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Sie können </a:t>
          </a:r>
          <a:r>
            <a:rPr lang="de-DE" sz="2300" b="1" kern="1200" dirty="0"/>
            <a:t>eine Vorhersage des Skontobetrags</a:t>
          </a:r>
          <a:r>
            <a:rPr lang="de-DE" sz="2300" kern="1200" dirty="0"/>
            <a:t> der gesperrten Rechnungen für die nächsten Zahlungstage </a:t>
          </a:r>
          <a:r>
            <a:rPr lang="de-DE" sz="2300" b="1" kern="1200" dirty="0"/>
            <a:t>abrufen</a:t>
          </a:r>
          <a:r>
            <a:rPr lang="de-DE" sz="2300" kern="1200" dirty="0"/>
            <a:t>. </a:t>
          </a:r>
          <a:endParaRPr lang="en-US" sz="2300" kern="1200" dirty="0"/>
        </a:p>
      </dsp:txBody>
      <dsp:txXfrm>
        <a:off x="1591761" y="2469182"/>
        <a:ext cx="9061817" cy="1378148"/>
      </dsp:txXfrm>
    </dsp:sp>
  </dsp:spTree>
</dsp:drawing>
</file>

<file path=ppt/diagrams/drawing9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91D25B-C90D-42CA-BD9C-25004715FD68}">
      <dsp:nvSpPr>
        <dsp:cNvPr id="0" name=""/>
        <dsp:cNvSpPr/>
      </dsp:nvSpPr>
      <dsp:spPr>
        <a:xfrm>
          <a:off x="0" y="746497"/>
          <a:ext cx="10653579" cy="1378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7E1B69-3616-40FF-8AB2-3DBD84FC16B7}">
      <dsp:nvSpPr>
        <dsp:cNvPr id="0" name=""/>
        <dsp:cNvSpPr/>
      </dsp:nvSpPr>
      <dsp:spPr>
        <a:xfrm>
          <a:off x="416889" y="1056580"/>
          <a:ext cx="757981" cy="7579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89502A-BDD7-4537-A2DD-F9818EC7F0D6}">
      <dsp:nvSpPr>
        <dsp:cNvPr id="0" name=""/>
        <dsp:cNvSpPr/>
      </dsp:nvSpPr>
      <dsp:spPr>
        <a:xfrm>
          <a:off x="1591761" y="746497"/>
          <a:ext cx="9061817" cy="13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b="1" kern="1200" dirty="0"/>
            <a:t>Mit dieser App</a:t>
          </a:r>
          <a:r>
            <a:rPr lang="de-DE" sz="2400" kern="1200" dirty="0"/>
            <a:t> können Sie in Echtzeit die </a:t>
          </a:r>
          <a:r>
            <a:rPr lang="de-DE" sz="2400" b="1" i="1" kern="1200" dirty="0"/>
            <a:t>Inanspruchnahme</a:t>
          </a:r>
          <a:r>
            <a:rPr lang="de-DE" sz="2400" i="1" kern="1200" dirty="0"/>
            <a:t> </a:t>
          </a:r>
          <a:r>
            <a:rPr lang="de-DE" sz="2400" b="1" i="1" kern="1200" dirty="0"/>
            <a:t>von Skonti</a:t>
          </a:r>
          <a:r>
            <a:rPr lang="de-DE" sz="2400" kern="1200" dirty="0"/>
            <a:t> in Ihrem Zuständigkeitsbereich </a:t>
          </a:r>
          <a:r>
            <a:rPr lang="de-DE" sz="2400" b="1" kern="1200" dirty="0"/>
            <a:t>überwachen</a:t>
          </a:r>
          <a:r>
            <a:rPr lang="de-DE" sz="2400" kern="1200" dirty="0"/>
            <a:t>. </a:t>
          </a:r>
          <a:endParaRPr lang="en-US" sz="2400" kern="1200" dirty="0"/>
        </a:p>
      </dsp:txBody>
      <dsp:txXfrm>
        <a:off x="1591761" y="746497"/>
        <a:ext cx="9061817" cy="1378148"/>
      </dsp:txXfrm>
    </dsp:sp>
    <dsp:sp modelId="{41C84BB5-498E-4CED-BCC3-3939B3454773}">
      <dsp:nvSpPr>
        <dsp:cNvPr id="0" name=""/>
        <dsp:cNvSpPr/>
      </dsp:nvSpPr>
      <dsp:spPr>
        <a:xfrm>
          <a:off x="0" y="2469182"/>
          <a:ext cx="10653579" cy="13781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11CBA4-2B6E-479E-8C1D-327D63D98122}">
      <dsp:nvSpPr>
        <dsp:cNvPr id="0" name=""/>
        <dsp:cNvSpPr/>
      </dsp:nvSpPr>
      <dsp:spPr>
        <a:xfrm>
          <a:off x="416889" y="2779265"/>
          <a:ext cx="757981" cy="7579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1B27FD-EAE4-4408-9E32-0CBA52FDE782}">
      <dsp:nvSpPr>
        <dsp:cNvPr id="0" name=""/>
        <dsp:cNvSpPr/>
      </dsp:nvSpPr>
      <dsp:spPr>
        <a:xfrm>
          <a:off x="1591761" y="2469182"/>
          <a:ext cx="9061817" cy="13781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Sie können </a:t>
          </a:r>
          <a:r>
            <a:rPr lang="de-DE" sz="2400" b="1" kern="1200" dirty="0"/>
            <a:t>ermitteln</a:t>
          </a:r>
          <a:r>
            <a:rPr lang="de-DE" sz="2400" kern="1200" dirty="0"/>
            <a:t>, </a:t>
          </a:r>
          <a:r>
            <a:rPr lang="de-DE" sz="2400" b="1" kern="1200" dirty="0"/>
            <a:t>welche Buchungskreise</a:t>
          </a:r>
          <a:r>
            <a:rPr lang="de-DE" sz="2400" kern="1200" dirty="0"/>
            <a:t> und </a:t>
          </a:r>
          <a:r>
            <a:rPr lang="de-DE" sz="2400" b="1" kern="1200" dirty="0"/>
            <a:t>Standorte</a:t>
          </a:r>
          <a:r>
            <a:rPr lang="de-DE" sz="2400" kern="1200" dirty="0"/>
            <a:t> </a:t>
          </a:r>
          <a:r>
            <a:rPr lang="de-DE" sz="2400" b="1" kern="1200" dirty="0"/>
            <a:t>öfter Skonti</a:t>
          </a:r>
          <a:r>
            <a:rPr lang="de-DE" sz="2400" kern="1200" dirty="0"/>
            <a:t> in Anspruch </a:t>
          </a:r>
          <a:r>
            <a:rPr lang="de-DE" sz="2400" b="1" kern="1200" dirty="0"/>
            <a:t>nehmen müssen</a:t>
          </a:r>
          <a:r>
            <a:rPr lang="de-DE" sz="2400" kern="1200" dirty="0"/>
            <a:t>.</a:t>
          </a:r>
          <a:endParaRPr lang="en-US" sz="2400" kern="1200" dirty="0"/>
        </a:p>
      </dsp:txBody>
      <dsp:txXfrm>
        <a:off x="1591761" y="2469182"/>
        <a:ext cx="9061817" cy="1378148"/>
      </dsp:txXfrm>
    </dsp:sp>
  </dsp:spTree>
</dsp:drawing>
</file>

<file path=ppt/diagrams/drawing9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15BA47-4742-41B3-BC6D-01BFCB15A547}">
      <dsp:nvSpPr>
        <dsp:cNvPr id="0" name=""/>
        <dsp:cNvSpPr/>
      </dsp:nvSpPr>
      <dsp:spPr>
        <a:xfrm>
          <a:off x="0" y="1123923"/>
          <a:ext cx="10653579" cy="23359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F3126B-BBA0-485A-9869-2BC4D4564B39}">
      <dsp:nvSpPr>
        <dsp:cNvPr id="0" name=""/>
        <dsp:cNvSpPr/>
      </dsp:nvSpPr>
      <dsp:spPr>
        <a:xfrm>
          <a:off x="416889" y="1917923"/>
          <a:ext cx="757981" cy="7579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457492-CEEE-4A25-BA41-A71C046230EE}">
      <dsp:nvSpPr>
        <dsp:cNvPr id="0" name=""/>
        <dsp:cNvSpPr/>
      </dsp:nvSpPr>
      <dsp:spPr>
        <a:xfrm>
          <a:off x="1617179" y="1172048"/>
          <a:ext cx="8181462" cy="2239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1" i="1" kern="1200" dirty="0"/>
            <a:t>xSuite</a:t>
          </a:r>
          <a:r>
            <a:rPr lang="de-DE" sz="2300" kern="1200" dirty="0"/>
            <a:t> ist eine </a:t>
          </a:r>
          <a:r>
            <a:rPr lang="de-DE" sz="2300" b="1" kern="1200" dirty="0"/>
            <a:t>Softwarelösung</a:t>
          </a:r>
          <a:r>
            <a:rPr lang="de-DE" sz="2300" kern="1200" dirty="0"/>
            <a:t>, die speziell </a:t>
          </a:r>
          <a:r>
            <a:rPr lang="de-DE" sz="2300" b="1" kern="1200" dirty="0"/>
            <a:t>für die automatisierte Rechnungsverarbeitung</a:t>
          </a:r>
          <a:r>
            <a:rPr lang="de-DE" sz="2300" kern="1200" dirty="0"/>
            <a:t> in SAP-Systemen entwickelt wurde. </a:t>
          </a:r>
          <a:endParaRPr lang="en-US" sz="2300" kern="1200" dirty="0"/>
        </a:p>
      </dsp:txBody>
      <dsp:txXfrm>
        <a:off x="1617179" y="1172048"/>
        <a:ext cx="8181462" cy="2239725"/>
      </dsp:txXfrm>
    </dsp:sp>
  </dsp:spTree>
</dsp:drawing>
</file>

<file path=ppt/diagrams/drawing9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91D25B-C90D-42CA-BD9C-25004715FD68}">
      <dsp:nvSpPr>
        <dsp:cNvPr id="0" name=""/>
        <dsp:cNvSpPr/>
      </dsp:nvSpPr>
      <dsp:spPr>
        <a:xfrm>
          <a:off x="0" y="305772"/>
          <a:ext cx="10653579" cy="398228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7E1B69-3616-40FF-8AB2-3DBD84FC16B7}">
      <dsp:nvSpPr>
        <dsp:cNvPr id="0" name=""/>
        <dsp:cNvSpPr/>
      </dsp:nvSpPr>
      <dsp:spPr>
        <a:xfrm>
          <a:off x="400850" y="666639"/>
          <a:ext cx="757981" cy="7579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89502A-BDD7-4537-A2DD-F9818EC7F0D6}">
      <dsp:nvSpPr>
        <dsp:cNvPr id="0" name=""/>
        <dsp:cNvSpPr/>
      </dsp:nvSpPr>
      <dsp:spPr>
        <a:xfrm>
          <a:off x="1545364" y="295904"/>
          <a:ext cx="9061817" cy="20174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Der </a:t>
          </a:r>
          <a:r>
            <a:rPr lang="de-DE" sz="2300" b="1" i="1" kern="1200" dirty="0"/>
            <a:t>xSuite Invoice Monitor</a:t>
          </a:r>
          <a:r>
            <a:rPr lang="de-DE" sz="2300" kern="1200" dirty="0"/>
            <a:t> ist ein Tool, das in SAP-Systemen </a:t>
          </a:r>
          <a:r>
            <a:rPr lang="de-DE" sz="2300" b="1" kern="1200" dirty="0"/>
            <a:t>zur Überwachung</a:t>
          </a:r>
          <a:r>
            <a:rPr lang="de-DE" sz="2300" kern="1200" dirty="0"/>
            <a:t> und </a:t>
          </a:r>
          <a:r>
            <a:rPr lang="de-DE" sz="2300" b="1" kern="1200" dirty="0"/>
            <a:t>Verarbeitung</a:t>
          </a:r>
          <a:r>
            <a:rPr lang="de-DE" sz="2300" kern="1200" dirty="0"/>
            <a:t> </a:t>
          </a:r>
          <a:r>
            <a:rPr lang="de-DE" sz="2300" b="1" kern="1200" dirty="0"/>
            <a:t>von Eingangsrechnungen</a:t>
          </a:r>
          <a:r>
            <a:rPr lang="de-DE" sz="2300" kern="1200" dirty="0"/>
            <a:t> eingesetzt wird, insbesondere im Kontext der Kreditorenbuchhaltung:</a:t>
          </a:r>
          <a:endParaRPr lang="en-US" sz="2300" kern="1200" dirty="0"/>
        </a:p>
      </dsp:txBody>
      <dsp:txXfrm>
        <a:off x="1545364" y="295904"/>
        <a:ext cx="9061817" cy="2017457"/>
      </dsp:txXfrm>
    </dsp:sp>
  </dsp:spTree>
</dsp:drawing>
</file>

<file path=ppt/diagrams/drawing9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15BA47-4742-41B3-BC6D-01BFCB15A547}">
      <dsp:nvSpPr>
        <dsp:cNvPr id="0" name=""/>
        <dsp:cNvSpPr/>
      </dsp:nvSpPr>
      <dsp:spPr>
        <a:xfrm>
          <a:off x="0" y="1123923"/>
          <a:ext cx="10653579" cy="233597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F3126B-BBA0-485A-9869-2BC4D4564B39}">
      <dsp:nvSpPr>
        <dsp:cNvPr id="0" name=""/>
        <dsp:cNvSpPr/>
      </dsp:nvSpPr>
      <dsp:spPr>
        <a:xfrm>
          <a:off x="416889" y="1917923"/>
          <a:ext cx="757981" cy="7579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457492-CEEE-4A25-BA41-A71C046230EE}">
      <dsp:nvSpPr>
        <dsp:cNvPr id="0" name=""/>
        <dsp:cNvSpPr/>
      </dsp:nvSpPr>
      <dsp:spPr>
        <a:xfrm>
          <a:off x="1617179" y="1172048"/>
          <a:ext cx="8181462" cy="22397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854" tIns="145854" rIns="145854" bIns="145854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Die </a:t>
          </a:r>
          <a:r>
            <a:rPr lang="de-DE" sz="2300" b="1" i="1" kern="1200" dirty="0"/>
            <a:t>xSuite Inbox</a:t>
          </a:r>
          <a:r>
            <a:rPr lang="de-DE" sz="2300" kern="1200" dirty="0"/>
            <a:t> ist eine Lösung, die speziell </a:t>
          </a:r>
          <a:r>
            <a:rPr lang="de-DE" sz="2300" b="1" kern="1200" dirty="0"/>
            <a:t>für die Verarbeitung von Eingangsrechnungen</a:t>
          </a:r>
          <a:r>
            <a:rPr lang="de-DE" sz="2300" kern="1200" dirty="0"/>
            <a:t> in SAP-Systemen entwickelt wurde und </a:t>
          </a:r>
          <a:r>
            <a:rPr lang="de-DE" sz="2300" b="1" kern="1200" dirty="0"/>
            <a:t>eine nahtlose Integration mit dem SAP-Workflow</a:t>
          </a:r>
          <a:r>
            <a:rPr lang="de-DE" sz="2300" kern="1200" dirty="0"/>
            <a:t> ermöglicht. </a:t>
          </a:r>
          <a:endParaRPr lang="en-US" sz="2300" kern="1200" dirty="0"/>
        </a:p>
      </dsp:txBody>
      <dsp:txXfrm>
        <a:off x="1617179" y="1172048"/>
        <a:ext cx="8181462" cy="22397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2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2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2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2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2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2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71D467-A7DD-49DB-BC34-6BA1BD5CC627}" type="datetimeFigureOut">
              <a:rPr lang="de-DE" smtClean="0"/>
              <a:t>08.07.2025</a:t>
            </a:fld>
            <a:endParaRPr lang="de-DE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de-DE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88A496-27ED-44E3-BC48-F1DCBC0142E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4303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060320-ACAA-4DB1-A9BE-8D6354F2DDAA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97842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D141C1-CDB5-2C9F-69E3-9BA34519F1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>
            <a:extLst>
              <a:ext uri="{FF2B5EF4-FFF2-40B4-BE49-F238E27FC236}">
                <a16:creationId xmlns:a16="http://schemas.microsoft.com/office/drawing/2014/main" id="{A54AC6EC-943A-C8AE-4F71-4D1F8F09B1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08403184-2E65-687A-B08A-3F8DBF12A8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C09DCFB-E480-1479-B11D-9078FD8C8B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D36F40-09C5-465F-A7B8-887A597DE632}" type="slidenum">
              <a:rPr lang="de-DE" smtClean="0"/>
              <a:t>76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3636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EF87EF-BEE2-8332-09CE-E37CA9EBC5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>
            <a:extLst>
              <a:ext uri="{FF2B5EF4-FFF2-40B4-BE49-F238E27FC236}">
                <a16:creationId xmlns:a16="http://schemas.microsoft.com/office/drawing/2014/main" id="{0FF14BA1-E9E2-B466-B97D-25B6113B58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E1417EDF-B4B9-8BC0-9DCB-3926E9C28C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3FED229-EBF1-0C40-CFD6-3FBBDFCF08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D36F40-09C5-465F-A7B8-887A597DE632}" type="slidenum">
              <a:rPr lang="de-DE" smtClean="0"/>
              <a:t>84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80925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253F9D-D593-FBD5-0886-DA1FB3E436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>
            <a:extLst>
              <a:ext uri="{FF2B5EF4-FFF2-40B4-BE49-F238E27FC236}">
                <a16:creationId xmlns:a16="http://schemas.microsoft.com/office/drawing/2014/main" id="{B930C81B-0739-3EEA-5A21-C3A276F017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24F6703A-6D8C-1FD6-EC8E-468EAABD38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7750FD7F-CE4B-DA7F-1DA8-4F9FD01DE1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D36F40-09C5-465F-A7B8-887A597DE632}" type="slidenum">
              <a:rPr lang="de-DE" smtClean="0"/>
              <a:t>88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8057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D36F40-09C5-465F-A7B8-887A597DE632}" type="slidenum">
              <a:rPr lang="de-DE" smtClean="0"/>
              <a:t>46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055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BA09AD-D772-31F5-AF57-1194FB7DD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>
            <a:extLst>
              <a:ext uri="{FF2B5EF4-FFF2-40B4-BE49-F238E27FC236}">
                <a16:creationId xmlns:a16="http://schemas.microsoft.com/office/drawing/2014/main" id="{B4AF5775-E777-DEC8-B208-B540D8513C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4DD5B8F9-5987-4750-75A3-AC791ECD71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E682235-D983-060F-E5E6-91051D14B7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D36F40-09C5-465F-A7B8-887A597DE632}" type="slidenum">
              <a:rPr lang="de-DE" smtClean="0"/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8336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5155E6-5E71-0035-2B18-A61E27105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>
            <a:extLst>
              <a:ext uri="{FF2B5EF4-FFF2-40B4-BE49-F238E27FC236}">
                <a16:creationId xmlns:a16="http://schemas.microsoft.com/office/drawing/2014/main" id="{4FCCE0D9-461E-77BB-3E6B-CC361AB3B6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25CEC96C-6D27-D8BF-4DBF-D2E6278FA6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BAA6E2A-B124-BE93-5A13-63A6989750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D36F40-09C5-465F-A7B8-887A597DE632}" type="slidenum">
              <a:rPr lang="de-DE" smtClean="0"/>
              <a:t>49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4428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DEB61C-3C65-21A3-778A-92483D7B7E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>
            <a:extLst>
              <a:ext uri="{FF2B5EF4-FFF2-40B4-BE49-F238E27FC236}">
                <a16:creationId xmlns:a16="http://schemas.microsoft.com/office/drawing/2014/main" id="{7D231BBF-D7FC-7438-07E8-47A5505A63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99DD31C7-A0F5-0A27-3A5C-206E521E53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5498D1A-00BF-9159-55EC-AA6AECA837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D36F40-09C5-465F-A7B8-887A597DE632}" type="slidenum">
              <a:rPr lang="de-DE" smtClean="0"/>
              <a:t>57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8488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3B834C-ADDC-6165-29DF-72559199B8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>
            <a:extLst>
              <a:ext uri="{FF2B5EF4-FFF2-40B4-BE49-F238E27FC236}">
                <a16:creationId xmlns:a16="http://schemas.microsoft.com/office/drawing/2014/main" id="{ED52DADB-FB06-4FD1-3F3D-D1660F5D18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D342AD8F-9D06-960E-6559-13CD0DB81C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C4D1A5F-440F-F7F6-6972-4C9524D011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D36F40-09C5-465F-A7B8-887A597DE632}" type="slidenum">
              <a:rPr lang="de-DE" smtClean="0"/>
              <a:t>61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0956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739FAA-B554-CA61-C9C1-98433A0E5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>
            <a:extLst>
              <a:ext uri="{FF2B5EF4-FFF2-40B4-BE49-F238E27FC236}">
                <a16:creationId xmlns:a16="http://schemas.microsoft.com/office/drawing/2014/main" id="{1F7322EB-DCBC-F14F-642B-5D5E3C6F32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60EEFF20-CD2D-1E93-C4CA-8CC7F29AC0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3F2E7EB-6BF6-53C4-E93F-9804FBB95D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D36F40-09C5-465F-A7B8-887A597DE632}" type="slidenum">
              <a:rPr lang="de-DE" smtClean="0"/>
              <a:t>65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5071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5B3A9C-C9B6-7564-24B5-2499CAE19E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>
            <a:extLst>
              <a:ext uri="{FF2B5EF4-FFF2-40B4-BE49-F238E27FC236}">
                <a16:creationId xmlns:a16="http://schemas.microsoft.com/office/drawing/2014/main" id="{D821482B-0654-CAF3-882E-6AB0FB4CB9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27C7C49F-954E-801D-68D6-A1BD60234A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9A22601-1D9C-7EAB-8C07-B29EFC677A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D36F40-09C5-465F-A7B8-887A597DE632}" type="slidenum">
              <a:rPr lang="de-DE" smtClean="0"/>
              <a:t>73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41297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7C143D-A37F-0009-2E70-D1A4FBE677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>
            <a:extLst>
              <a:ext uri="{FF2B5EF4-FFF2-40B4-BE49-F238E27FC236}">
                <a16:creationId xmlns:a16="http://schemas.microsoft.com/office/drawing/2014/main" id="{444B3CEE-B6FD-B132-0E7D-83978F1B0F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3E14EA34-BB45-FE72-2F24-D005CEC063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404BBF4-4C86-3EA0-6ACA-0B41ED3F4E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D36F40-09C5-465F-A7B8-887A597DE632}" type="slidenum">
              <a:rPr lang="de-DE" smtClean="0"/>
              <a:t>75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5802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079F57-7FB6-BE29-F194-022DDD810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de-DE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4B17A58-F3C9-260F-390F-7EA5832C5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de-DE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E04B586-E2BB-077F-7E49-8A31D714F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A3AD-D52F-4089-827C-56CA10108B0C}" type="datetimeFigureOut">
              <a:rPr lang="de-DE" smtClean="0"/>
              <a:t>08.07.2025</a:t>
            </a:fld>
            <a:endParaRPr lang="de-DE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CE9F9F2-A2B0-52F5-D044-2856ACF3F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A650BD8-0347-BDB9-9AFE-8A561E969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4E17A-F725-4D9A-AB5D-14E5FEB5FAB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8909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9DA552A-FD24-AB1F-176E-45C60E0D9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de-DE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0C01F51D-C347-284D-C4F3-5E76C55E2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de-DE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E047AA8-8CE3-3F7D-21CC-83C52A30F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A3AD-D52F-4089-827C-56CA10108B0C}" type="datetimeFigureOut">
              <a:rPr lang="de-DE" smtClean="0"/>
              <a:t>08.07.2025</a:t>
            </a:fld>
            <a:endParaRPr lang="de-DE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E5D621B-347C-B0C5-419B-498B00F65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F93EA22-7F79-CBEC-3AA8-F5FBBF40C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4E17A-F725-4D9A-AB5D-14E5FEB5FAB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5543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CB99526C-C49A-211C-2477-7B525BB8A9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de-DE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DE434C8-7880-D9A9-D82C-BDA065584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de-DE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EE7FDF0-8207-56E9-BCA2-DA1ED3C9F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A3AD-D52F-4089-827C-56CA10108B0C}" type="datetimeFigureOut">
              <a:rPr lang="de-DE" smtClean="0"/>
              <a:t>08.07.2025</a:t>
            </a:fld>
            <a:endParaRPr lang="de-DE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14454C1-ED50-4BD4-2E07-A0FA15EE4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8A1E5DA-C06C-F3E5-5490-2EF0ABF22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4E17A-F725-4D9A-AB5D-14E5FEB5FAB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2505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5DDC002-92E6-E614-CFBB-B03E96BCA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de-DE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31242A6-A0B4-2F65-5AF6-297BFD45B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de-DE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19081CC-A070-A869-51EA-2E0979238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A3AD-D52F-4089-827C-56CA10108B0C}" type="datetimeFigureOut">
              <a:rPr lang="de-DE" smtClean="0"/>
              <a:t>08.07.2025</a:t>
            </a:fld>
            <a:endParaRPr lang="de-DE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D814641-D31B-9A01-C1FA-982B3F004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6ED99C8-6CE2-B7AC-BA3D-C9D7DD658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4E17A-F725-4D9A-AB5D-14E5FEB5FAB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2532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27F5B0-EE37-F80D-D3AE-CA56E8A94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de-DE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F80E541-4D7F-7E07-4280-0B713E171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1171A4A-C039-2D6B-B150-69E77C7B9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A3AD-D52F-4089-827C-56CA10108B0C}" type="datetimeFigureOut">
              <a:rPr lang="de-DE" smtClean="0"/>
              <a:t>08.07.2025</a:t>
            </a:fld>
            <a:endParaRPr lang="de-DE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EB5067A-069D-59F0-CE8F-5455DE5B1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8A63C06-2AB8-58E5-E88E-F8EB3FEEB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4E17A-F725-4D9A-AB5D-14E5FEB5FAB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4097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CCBE812-3CC2-2789-C4E3-958F082DE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de-DE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4A447EF-0419-3860-F168-3FD8259878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de-DE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5F46566-6CD4-5D64-D060-975CD0209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de-DE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5918B47-668D-FCB7-8D83-594AA9F78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A3AD-D52F-4089-827C-56CA10108B0C}" type="datetimeFigureOut">
              <a:rPr lang="de-DE" smtClean="0"/>
              <a:t>08.07.2025</a:t>
            </a:fld>
            <a:endParaRPr lang="de-DE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1EE13F6-4AA2-E209-666B-872DE108F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6AF7C49-DB4F-4D76-5DB1-736E95258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4E17A-F725-4D9A-AB5D-14E5FEB5FAB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0128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C189EBC-B1B0-35FF-62CF-B6A88D69B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de-DE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EBD3C74-936E-CB01-6574-61F00274F9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1F7EE0B-2F7A-0F72-072F-F5702281A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de-DE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42FDE8BD-5757-BD26-DE39-D6DD7669B3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0A89061-1233-18D6-7976-9101E63D73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de-DE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9DB7FC23-E6C2-15B8-753C-C16417AD7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A3AD-D52F-4089-827C-56CA10108B0C}" type="datetimeFigureOut">
              <a:rPr lang="de-DE" smtClean="0"/>
              <a:t>08.07.2025</a:t>
            </a:fld>
            <a:endParaRPr lang="de-DE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183A6F70-965C-1561-21F1-18B210D49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1428959F-ED3E-AF36-5E83-91BF4A407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4E17A-F725-4D9A-AB5D-14E5FEB5FAB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4482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0FCE00C-1D4D-2F80-7877-03013E10A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de-DE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C4C25FDC-632F-6EF3-28A2-2513CBBA1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A3AD-D52F-4089-827C-56CA10108B0C}" type="datetimeFigureOut">
              <a:rPr lang="de-DE" smtClean="0"/>
              <a:t>08.07.2025</a:t>
            </a:fld>
            <a:endParaRPr lang="de-DE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1AE73CF2-9BC7-A406-02D3-784D4A8C9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372D4FA2-A254-9567-27A6-F7002EDF5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4E17A-F725-4D9A-AB5D-14E5FEB5FAB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279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08BF0858-36AD-8FA1-6007-8FFE7C3A6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A3AD-D52F-4089-827C-56CA10108B0C}" type="datetimeFigureOut">
              <a:rPr lang="de-DE" smtClean="0"/>
              <a:t>08.07.2025</a:t>
            </a:fld>
            <a:endParaRPr lang="de-DE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AB1542A7-B060-B5DC-F5A7-1786BAA88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94128F0-EDEE-C156-18D3-A7382C363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4E17A-F725-4D9A-AB5D-14E5FEB5FAB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4357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E2B6003-CCBE-CB63-7B13-F7B4FA06C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de-DE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A6C28DC-7F4E-F983-3CA9-83EDFBB71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de-DE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30B66C4-8989-30DE-A4DF-3B4E7EE82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1B28E41-58DD-1A4F-7E73-18B60AED3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A3AD-D52F-4089-827C-56CA10108B0C}" type="datetimeFigureOut">
              <a:rPr lang="de-DE" smtClean="0"/>
              <a:t>08.07.2025</a:t>
            </a:fld>
            <a:endParaRPr lang="de-DE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164FA67-8CDA-3AAB-6D36-1E8FC31C0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A60FA9D-7D64-0D44-AD2D-AC4C06621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4E17A-F725-4D9A-AB5D-14E5FEB5FAB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1587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B95A109-4CE8-984D-CA1C-B0FBEE977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de-DE"/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8F0156B5-1573-0ECE-94F7-6588601DD9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17A2AEC-5562-B2B5-B616-4B6C17CCE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2AF01EB-4B73-BE1C-27D2-D91D12331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DA3AD-D52F-4089-827C-56CA10108B0C}" type="datetimeFigureOut">
              <a:rPr lang="de-DE" smtClean="0"/>
              <a:t>08.07.2025</a:t>
            </a:fld>
            <a:endParaRPr lang="de-DE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C306ECA-7E97-4D10-F3D8-6F3DBAA08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1D051C9-B354-BB51-2B32-454637675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4E17A-F725-4D9A-AB5D-14E5FEB5FAB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8532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32A71572-6D76-DC35-883D-2FDBF4D6D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de-DE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B6EA8F3-9C27-E03F-B629-BDD61F4B3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de-DE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44A2698-9DC9-D681-CDF1-D45598A308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9DA3AD-D52F-4089-827C-56CA10108B0C}" type="datetimeFigureOut">
              <a:rPr lang="de-DE" smtClean="0"/>
              <a:t>08.07.2025</a:t>
            </a:fld>
            <a:endParaRPr lang="de-DE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8BC8900-5D50-4850-3389-C4984F479E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C35204D-61A4-9D94-B321-79D28DD81D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E4E17A-F725-4D9A-AB5D-14E5FEB5FAB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3528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.sap.com/learning-journeys/exploring-functions-and-innovation-in-sap-s-4hana-sourcing-and-procurement/working-with-invoice-management_b94460d9-dd35-48cc-9c58-8a13ca751cd4" TargetMode="External"/><Relationship Id="rId2" Type="http://schemas.openxmlformats.org/officeDocument/2006/relationships/hyperlink" Target="https://help.sap.com/docs/SAP_S4HANA_CLOUD/4fc8d03390c342da8a60f8ee387bca1a/8a60279e8d2041b5ad8d3455fab0f3ef.html?locale=de-DE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https://help.sap.com/docs/SAP_S4HANA_ON-PREMISE/8308e6d301d54584a33cd04a9861bc52/f510145761df5e38e10000000a44147b.html?version=2021.latest&amp;locale=de-DE" TargetMode="External"/><Relationship Id="rId4" Type="http://schemas.openxmlformats.org/officeDocument/2006/relationships/hyperlink" Target="https://start.docuware.com/process-incoming-invoices#:~:text=To%20put%20it%20simply%2C%20incoming,and%20prepared%20for%20payment%20processing.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hyperlink" Target="https://help.sap.com/docs/ABAP_PLATFORM_NEW/4db1676c3f114f119b500bd80ccd944d/be89fabfe5544271aa9986b74516854a.html?locale=de-DE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0.xml"/><Relationship Id="rId7" Type="http://schemas.microsoft.com/office/2007/relationships/diagramDrawing" Target="../diagrams/drawing80.xml"/><Relationship Id="rId2" Type="http://schemas.openxmlformats.org/officeDocument/2006/relationships/hyperlink" Target="https://help.sap.com/docs/SAP_S4HANA_ON-PREMISE/651d8af3ea974ad1a4d74449122c620e/26167a064a84434589dd9e997a2204e7.html?version=2021.latest&amp;locale=de-DE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0.xml"/><Relationship Id="rId5" Type="http://schemas.openxmlformats.org/officeDocument/2006/relationships/diagramQuickStyle" Target="../diagrams/quickStyle80.xml"/><Relationship Id="rId4" Type="http://schemas.openxmlformats.org/officeDocument/2006/relationships/diagramLayout" Target="../diagrams/layout80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1.xml"/><Relationship Id="rId7" Type="http://schemas.microsoft.com/office/2007/relationships/diagramDrawing" Target="../diagrams/drawing81.xml"/><Relationship Id="rId2" Type="http://schemas.openxmlformats.org/officeDocument/2006/relationships/hyperlink" Target="https://help.sap.com/docs/SAP_S4HANA_ON-PREMISE/4ebf1502064b406c964b0911adfb3f01/79b18bdc632b4f70a6325744c256623d.html?locale=de-DE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1.xml"/><Relationship Id="rId5" Type="http://schemas.openxmlformats.org/officeDocument/2006/relationships/diagramQuickStyle" Target="../diagrams/quickStyle81.xml"/><Relationship Id="rId4" Type="http://schemas.openxmlformats.org/officeDocument/2006/relationships/diagramLayout" Target="../diagrams/layout81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2.xml"/><Relationship Id="rId7" Type="http://schemas.microsoft.com/office/2007/relationships/diagramDrawing" Target="../diagrams/drawing82.xml"/><Relationship Id="rId2" Type="http://schemas.openxmlformats.org/officeDocument/2006/relationships/hyperlink" Target="https://help.sap.com/docs/SAP_S4HANA_ON-PREMISE/4ebf1502064b406c964b0911adfb3f01/79b18bdc632b4f70a6325744c256623d.html?locale=de-DE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2.xml"/><Relationship Id="rId5" Type="http://schemas.openxmlformats.org/officeDocument/2006/relationships/diagramQuickStyle" Target="../diagrams/quickStyle82.xml"/><Relationship Id="rId4" Type="http://schemas.openxmlformats.org/officeDocument/2006/relationships/diagramLayout" Target="../diagrams/layout82.xml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hyperlink" Target="https://community.sap.com/t5/technology-blog-posts-by-members/reporting-in-s-4hana/ba-p/13503813" TargetMode="External"/><Relationship Id="rId7" Type="http://schemas.openxmlformats.org/officeDocument/2006/relationships/image" Target="../media/image39.png"/><Relationship Id="rId2" Type="http://schemas.openxmlformats.org/officeDocument/2006/relationships/hyperlink" Target="https://help.sap.com/docs/SAP_BW4HANA_CONTENT/06e872f914a44d77b6c692b0273ca400/29c9c8bc2ebe4516a6a4771241cac73a.html?locale=de-DE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hyperlink" Target="https://www.zelmion.com/loesungen/xsuite-invoice-cube/" TargetMode="Externa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3.xml"/><Relationship Id="rId7" Type="http://schemas.microsoft.com/office/2007/relationships/diagramDrawing" Target="../diagrams/drawing83.xml"/><Relationship Id="rId2" Type="http://schemas.openxmlformats.org/officeDocument/2006/relationships/hyperlink" Target="https://help.sap.com/docs/SAP_BW4HANA_CONTENT/06e872f914a44d77b6c692b0273ca400/29c9c8bc2ebe4516a6a4771241cac73a.html?locale=de-DE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3.xml"/><Relationship Id="rId5" Type="http://schemas.openxmlformats.org/officeDocument/2006/relationships/diagramQuickStyle" Target="../diagrams/quickStyle83.xml"/><Relationship Id="rId4" Type="http://schemas.openxmlformats.org/officeDocument/2006/relationships/diagramLayout" Target="../diagrams/layout83.xml"/></Relationships>
</file>

<file path=ppt/slides/_rels/slide10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hyperlink" Target="https://help.sap.com/docs/SAP_S4HANA_ON-PREMISE/3cb1182b4a184bdd93f8d62e3f1f0741/adb3175796595632e10000000a441470.html?locale=de-DE" TargetMode="External"/><Relationship Id="rId7" Type="http://schemas.openxmlformats.org/officeDocument/2006/relationships/hyperlink" Target="https://help.sap.com/docs/SAP_S4HANA_ON-PREMISE/3cb1182b4a184bdd93f8d62e3f1f0741/1f64d153c9684608e10000000a174cb4.html?locale=de-DE" TargetMode="External"/><Relationship Id="rId2" Type="http://schemas.openxmlformats.org/officeDocument/2006/relationships/hyperlink" Target="https://help.sap.com/docs/SAP_S4HANA_CLOUD/3e5fcf2c768746049b5627bd5a42f720/48c65fa40af1437aabf69329a0e443c0.html?locale=de-DE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help.sap.com/docs/SAP_S4HANA_CLOUD/031c345485b84c8c94265be9ef61d3a8/9b618a542f2b0165e10000000a44538d.html?locale=de-DE" TargetMode="External"/><Relationship Id="rId5" Type="http://schemas.openxmlformats.org/officeDocument/2006/relationships/hyperlink" Target="https://help.sap.com/docs/SAP_S4HANA_ON-PREMISE/3cb1182b4a184bdd93f8d62e3f1f0741/ff26d53af3274a6b9d8a59be00a493a4.html?locale=de-DE" TargetMode="External"/><Relationship Id="rId4" Type="http://schemas.openxmlformats.org/officeDocument/2006/relationships/hyperlink" Target="https://help.sap.com/docs/SAP_S4HANA_ON-PREMISE/3cb1182b4a184bdd93f8d62e3f1f0741/30729b55b3d9408cba94857359a70edc.html?locale=de-DE" TargetMode="Externa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4.xml"/><Relationship Id="rId7" Type="http://schemas.microsoft.com/office/2007/relationships/diagramDrawing" Target="../diagrams/drawing84.xml"/><Relationship Id="rId2" Type="http://schemas.openxmlformats.org/officeDocument/2006/relationships/hyperlink" Target="https://help.sap.com/docs/SAP_S4HANA_CLOUD/3e5fcf2c768746049b5627bd5a42f720/48c65fa40af1437aabf69329a0e443c0.html?locale=de-DE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4.xml"/><Relationship Id="rId5" Type="http://schemas.openxmlformats.org/officeDocument/2006/relationships/diagramQuickStyle" Target="../diagrams/quickStyle84.xml"/><Relationship Id="rId4" Type="http://schemas.openxmlformats.org/officeDocument/2006/relationships/diagramLayout" Target="../diagrams/layout84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5.xml"/><Relationship Id="rId7" Type="http://schemas.microsoft.com/office/2007/relationships/diagramDrawing" Target="../diagrams/drawing85.xml"/><Relationship Id="rId2" Type="http://schemas.openxmlformats.org/officeDocument/2006/relationships/hyperlink" Target="https://help.sap.com/docs/SAP_S4HANA_ON-PREMISE/3cb1182b4a184bdd93f8d62e3f1f0741/adb3175796595632e10000000a441470.html?locale=de-DE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5.xml"/><Relationship Id="rId5" Type="http://schemas.openxmlformats.org/officeDocument/2006/relationships/diagramQuickStyle" Target="../diagrams/quickStyle85.xml"/><Relationship Id="rId4" Type="http://schemas.openxmlformats.org/officeDocument/2006/relationships/diagramLayout" Target="../diagrams/layout85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6.xml"/><Relationship Id="rId7" Type="http://schemas.microsoft.com/office/2007/relationships/diagramDrawing" Target="../diagrams/drawing86.xml"/><Relationship Id="rId2" Type="http://schemas.openxmlformats.org/officeDocument/2006/relationships/hyperlink" Target="https://help.sap.com/docs/SAP_S4HANA_ON-PREMISE/3cb1182b4a184bdd93f8d62e3f1f0741/30729b55b3d9408cba94857359a70edc.html?locale=de-DE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6.xml"/><Relationship Id="rId5" Type="http://schemas.openxmlformats.org/officeDocument/2006/relationships/diagramQuickStyle" Target="../diagrams/quickStyle86.xml"/><Relationship Id="rId4" Type="http://schemas.openxmlformats.org/officeDocument/2006/relationships/diagramLayout" Target="../diagrams/layout86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7.xml"/><Relationship Id="rId7" Type="http://schemas.microsoft.com/office/2007/relationships/diagramDrawing" Target="../diagrams/drawing87.xml"/><Relationship Id="rId2" Type="http://schemas.openxmlformats.org/officeDocument/2006/relationships/hyperlink" Target="https://help.sap.com/docs/SAP_S4HANA_ON-PREMISE/3cb1182b4a184bdd93f8d62e3f1f0741/ff26d53af3274a6b9d8a59be00a493a4.html?locale=de-DE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7.xml"/><Relationship Id="rId5" Type="http://schemas.openxmlformats.org/officeDocument/2006/relationships/diagramQuickStyle" Target="../diagrams/quickStyle87.xml"/><Relationship Id="rId4" Type="http://schemas.openxmlformats.org/officeDocument/2006/relationships/diagramLayout" Target="../diagrams/layout8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sap.com/docs/SAP_S4HANA_ON-PREMISE/3cb1182b4a184bdd93f8d62e3f1f0741/bc1fe656fe590950e10000000a44147b.html?locale=de-DE" TargetMode="External"/><Relationship Id="rId2" Type="http://schemas.openxmlformats.org/officeDocument/2006/relationships/hyperlink" Target="https://help.sap.com/saphelp_sfin100/helpdata/de/5a/60d353c6244308e10000000a174cb4/frameset.ht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hyperlink" Target="https://help.sap.com/docs/SAP_S4HANA_CLOUD/918bca53037f408f91a2295d04ac16bc/e556c5227b804a6eaee49282569948c0.html?locale=de-DE" TargetMode="External"/><Relationship Id="rId4" Type="http://schemas.openxmlformats.org/officeDocument/2006/relationships/hyperlink" Target="https://help.sap.com/docs/SAP_S4HANA_CLOUD/918bca53037f408f91a2295d04ac16bc/e74a1f567afbdf21e10000000a4450e5.html?locale=de-DE" TargetMode="External"/></Relationships>
</file>

<file path=ppt/slides/_rels/slide1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8.xml"/><Relationship Id="rId3" Type="http://schemas.openxmlformats.org/officeDocument/2006/relationships/hyperlink" Target="https://help.sap.com/docs/SAP_S4HANA_ON-PREMISE/3cb1182b4a184bdd93f8d62e3f1f0741/1f64d153c9684608e10000000a174cb4.html?locale=de-DE" TargetMode="External"/><Relationship Id="rId7" Type="http://schemas.openxmlformats.org/officeDocument/2006/relationships/diagramColors" Target="../diagrams/colors88.xml"/><Relationship Id="rId2" Type="http://schemas.openxmlformats.org/officeDocument/2006/relationships/hyperlink" Target="https://help.sap.com/docs/SAP_S4HANA_CLOUD/031c345485b84c8c94265be9ef61d3a8/9b618a542f2b0165e10000000a44538d.html?locale=de-DE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8.xml"/><Relationship Id="rId5" Type="http://schemas.openxmlformats.org/officeDocument/2006/relationships/diagramLayout" Target="../diagrams/layout88.xml"/><Relationship Id="rId4" Type="http://schemas.openxmlformats.org/officeDocument/2006/relationships/diagramData" Target="../diagrams/data88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sap.com/docs/SAP_S4HANA_CLOUD/89d896ca9cd64318b1667df5ec00e4b2/3b47f614f1e54af99a46880ee756a360.html?locale=de-DE" TargetMode="External"/><Relationship Id="rId2" Type="http://schemas.openxmlformats.org/officeDocument/2006/relationships/hyperlink" Target="https://community.sap.com/t5/technology-blog-posts-by-members/reporting-in-s-4hana/ba-p/13503813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9.xml"/><Relationship Id="rId7" Type="http://schemas.microsoft.com/office/2007/relationships/diagramDrawing" Target="../diagrams/drawing89.xml"/><Relationship Id="rId2" Type="http://schemas.openxmlformats.org/officeDocument/2006/relationships/hyperlink" Target="https://community.sap.com/t5/technology-blog-posts-by-members/reporting-in-s-4hana/ba-p/13503813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9.xml"/><Relationship Id="rId5" Type="http://schemas.openxmlformats.org/officeDocument/2006/relationships/diagramQuickStyle" Target="../diagrams/quickStyle89.xml"/><Relationship Id="rId4" Type="http://schemas.openxmlformats.org/officeDocument/2006/relationships/diagramLayout" Target="../diagrams/layout89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sap.com/docs/SAP_S4HANA_ON-PREMISE/3cb1182b4a184bdd93f8d62e3f1f0741/66d82d8377b943539ae67c81436b1b2d.html?locale=de-DE" TargetMode="External"/><Relationship Id="rId2" Type="http://schemas.openxmlformats.org/officeDocument/2006/relationships/hyperlink" Target="https://community.sap.com/t5/technology-blog-posts-by-members/reporting-in-s-4hana/ba-p/13503813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hyperlink" Target="https://help.sap.com/docs/SAP_S4HANA_CLOUD/031c345485b84c8c94265be9ef61d3a8/53d8475856c4a107e10000000a441470.html?locale=de-DE" TargetMode="External"/><Relationship Id="rId4" Type="http://schemas.openxmlformats.org/officeDocument/2006/relationships/hyperlink" Target="https://help.sap.com/docs/SAP_S4HANA_CLOUD/031c345485b84c8c94265be9ef61d3a8/86248754a0cd9d62e10000000a445394.html?locale=de-DE" TargetMode="Externa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0.xml"/><Relationship Id="rId7" Type="http://schemas.microsoft.com/office/2007/relationships/diagramDrawing" Target="../diagrams/drawing90.xml"/><Relationship Id="rId2" Type="http://schemas.openxmlformats.org/officeDocument/2006/relationships/hyperlink" Target="https://community.sap.com/t5/technology-blog-posts-by-members/reporting-in-s-4hana/ba-p/13503813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0.xml"/><Relationship Id="rId5" Type="http://schemas.openxmlformats.org/officeDocument/2006/relationships/diagramQuickStyle" Target="../diagrams/quickStyle90.xml"/><Relationship Id="rId4" Type="http://schemas.openxmlformats.org/officeDocument/2006/relationships/diagramLayout" Target="../diagrams/layout90.xml"/></Relationships>
</file>

<file path=ppt/slides/_rels/slide1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1.xml"/><Relationship Id="rId3" Type="http://schemas.openxmlformats.org/officeDocument/2006/relationships/hyperlink" Target="https://help.sap.com/docs/SAP_S4HANA_ON-PREMISE/3cb1182b4a184bdd93f8d62e3f1f0741/66d82d8377b943539ae67c81436b1b2d.html?locale=de-DE" TargetMode="External"/><Relationship Id="rId7" Type="http://schemas.openxmlformats.org/officeDocument/2006/relationships/diagramColors" Target="../diagrams/colors91.xml"/><Relationship Id="rId2" Type="http://schemas.openxmlformats.org/officeDocument/2006/relationships/hyperlink" Target="https://community.sap.com/t5/technology-blog-posts-by-members/reporting-in-s-4hana/ba-p/13503813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1.xml"/><Relationship Id="rId5" Type="http://schemas.openxmlformats.org/officeDocument/2006/relationships/diagramLayout" Target="../diagrams/layout91.xml"/><Relationship Id="rId4" Type="http://schemas.openxmlformats.org/officeDocument/2006/relationships/diagramData" Target="../diagrams/data91.xml"/></Relationships>
</file>

<file path=ppt/slides/_rels/slide1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2.xml"/><Relationship Id="rId3" Type="http://schemas.openxmlformats.org/officeDocument/2006/relationships/hyperlink" Target="https://help.sap.com/docs/SAP_S4HANA_CLOUD/031c345485b84c8c94265be9ef61d3a8/86248754a0cd9d62e10000000a445394.html?locale=de-DE" TargetMode="External"/><Relationship Id="rId7" Type="http://schemas.openxmlformats.org/officeDocument/2006/relationships/diagramColors" Target="../diagrams/colors92.xml"/><Relationship Id="rId2" Type="http://schemas.openxmlformats.org/officeDocument/2006/relationships/hyperlink" Target="https://community.sap.com/t5/technology-blog-posts-by-members/reporting-in-s-4hana/ba-p/13503813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2.xml"/><Relationship Id="rId5" Type="http://schemas.openxmlformats.org/officeDocument/2006/relationships/diagramLayout" Target="../diagrams/layout92.xml"/><Relationship Id="rId4" Type="http://schemas.openxmlformats.org/officeDocument/2006/relationships/diagramData" Target="../diagrams/data92.xml"/></Relationships>
</file>

<file path=ppt/slides/_rels/slide1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3.xml"/><Relationship Id="rId3" Type="http://schemas.openxmlformats.org/officeDocument/2006/relationships/hyperlink" Target="https://help.sap.com/docs/SAP_S4HANA_CLOUD/031c345485b84c8c94265be9ef61d3a8/53d8475856c4a107e10000000a441470.html?locale=de-DE" TargetMode="External"/><Relationship Id="rId7" Type="http://schemas.openxmlformats.org/officeDocument/2006/relationships/diagramColors" Target="../diagrams/colors93.xml"/><Relationship Id="rId2" Type="http://schemas.openxmlformats.org/officeDocument/2006/relationships/hyperlink" Target="https://community.sap.com/t5/technology-blog-posts-by-members/reporting-in-s-4hana/ba-p/13503813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3.xml"/><Relationship Id="rId5" Type="http://schemas.openxmlformats.org/officeDocument/2006/relationships/diagramLayout" Target="../diagrams/layout93.xml"/><Relationship Id="rId4" Type="http://schemas.openxmlformats.org/officeDocument/2006/relationships/diagramData" Target="../diagrams/data93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sap.com/docs/SAP_S4HANA_CLOUD/89d896ca9cd64318b1667df5ec00e4b2/3b47f614f1e54af99a46880ee756a360.html?locale=de-DE" TargetMode="External"/><Relationship Id="rId2" Type="http://schemas.openxmlformats.org/officeDocument/2006/relationships/hyperlink" Target="https://community.sap.com/t5/technology-blog-posts-by-members/reporting-in-s-4hana/ba-p/13503813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hyperlink" Target="https://help.sap.com/docs/SAP_S4HANA_CLOUD/031c345485b84c8c94265be9ef61d3a8/53838854c46ee75ee10000000a44176d.html?locale=de-DE" TargetMode="External"/><Relationship Id="rId4" Type="http://schemas.openxmlformats.org/officeDocument/2006/relationships/hyperlink" Target="https://help.sap.com/docs/SAP_S4HANA_CLOUD/031c345485b84c8c94265be9ef61d3a8/ff818854c46ee75ee10000000a44176d.html?locale=de-DE" TargetMode="External"/></Relationships>
</file>

<file path=ppt/slides/_rels/slide1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4.xml"/><Relationship Id="rId3" Type="http://schemas.openxmlformats.org/officeDocument/2006/relationships/hyperlink" Target="https://help.sap.com/docs/SAP_S4HANA_CLOUD/89d896ca9cd64318b1667df5ec00e4b2/3b47f614f1e54af99a46880ee756a360.html?locale=de-DE" TargetMode="External"/><Relationship Id="rId7" Type="http://schemas.openxmlformats.org/officeDocument/2006/relationships/diagramColors" Target="../diagrams/colors94.xml"/><Relationship Id="rId2" Type="http://schemas.openxmlformats.org/officeDocument/2006/relationships/hyperlink" Target="https://community.sap.com/t5/technology-blog-posts-by-members/reporting-in-s-4hana/ba-p/13503813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4.xml"/><Relationship Id="rId5" Type="http://schemas.openxmlformats.org/officeDocument/2006/relationships/diagramLayout" Target="../diagrams/layout94.xml"/><Relationship Id="rId4" Type="http://schemas.openxmlformats.org/officeDocument/2006/relationships/diagramData" Target="../diagrams/data9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hyperlink" Target="https://help.sap.com/saphelp_sfin100/helpdata/de/5a/60d353c6244308e10000000a174cb4/frameset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20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95.xml"/><Relationship Id="rId3" Type="http://schemas.openxmlformats.org/officeDocument/2006/relationships/hyperlink" Target="https://help.sap.com/docs/SAP_S4HANA_CLOUD/89d896ca9cd64318b1667df5ec00e4b2/3b47f614f1e54af99a46880ee756a360.html?locale=de-DE" TargetMode="External"/><Relationship Id="rId7" Type="http://schemas.openxmlformats.org/officeDocument/2006/relationships/diagramQuickStyle" Target="../diagrams/quickStyle95.xml"/><Relationship Id="rId2" Type="http://schemas.openxmlformats.org/officeDocument/2006/relationships/hyperlink" Target="https://community.sap.com/t5/technology-blog-posts-by-members/reporting-in-s-4hana/ba-p/13503813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95.xml"/><Relationship Id="rId5" Type="http://schemas.openxmlformats.org/officeDocument/2006/relationships/diagramData" Target="../diagrams/data95.xml"/><Relationship Id="rId4" Type="http://schemas.openxmlformats.org/officeDocument/2006/relationships/hyperlink" Target="https://help.sap.com/docs/SAP_S4HANA_CLOUD/031c345485b84c8c94265be9ef61d3a8/ff818854c46ee75ee10000000a44176d.html?locale=de-DE" TargetMode="External"/><Relationship Id="rId9" Type="http://schemas.microsoft.com/office/2007/relationships/diagramDrawing" Target="../diagrams/drawing95.xml"/></Relationships>
</file>

<file path=ppt/slides/_rels/slide12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96.xml"/><Relationship Id="rId3" Type="http://schemas.openxmlformats.org/officeDocument/2006/relationships/hyperlink" Target="https://help.sap.com/docs/SAP_S4HANA_CLOUD/89d896ca9cd64318b1667df5ec00e4b2/3b47f614f1e54af99a46880ee756a360.html?locale=de-DE" TargetMode="External"/><Relationship Id="rId7" Type="http://schemas.openxmlformats.org/officeDocument/2006/relationships/diagramQuickStyle" Target="../diagrams/quickStyle96.xml"/><Relationship Id="rId2" Type="http://schemas.openxmlformats.org/officeDocument/2006/relationships/hyperlink" Target="https://community.sap.com/t5/technology-blog-posts-by-members/reporting-in-s-4hana/ba-p/13503813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96.xml"/><Relationship Id="rId5" Type="http://schemas.openxmlformats.org/officeDocument/2006/relationships/diagramData" Target="../diagrams/data96.xml"/><Relationship Id="rId4" Type="http://schemas.openxmlformats.org/officeDocument/2006/relationships/hyperlink" Target="https://help.sap.com/docs/SAP_S4HANA_CLOUD/031c345485b84c8c94265be9ef61d3a8/53838854c46ee75ee10000000a44176d.html?locale=de-DE" TargetMode="External"/><Relationship Id="rId9" Type="http://schemas.microsoft.com/office/2007/relationships/diagramDrawing" Target="../diagrams/drawing96.xml"/></Relationships>
</file>

<file path=ppt/slides/_rels/slide1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hyperlink" Target="https://www.ecmguide.de/news/xsuite-business-solutions-bieten-mehr-fuer-sap-s-4hana/" TargetMode="External"/><Relationship Id="rId7" Type="http://schemas.openxmlformats.org/officeDocument/2006/relationships/hyperlink" Target="https://www.eubuleus.de/wissen/sap-archivelink/#ib-toc-anchor-0" TargetMode="External"/><Relationship Id="rId2" Type="http://schemas.openxmlformats.org/officeDocument/2006/relationships/hyperlink" Target="https://www.zelmion.com/loesungen/xsuite-invoice-cube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help.sap.com/docs/SAP_S4HANA_CLOUD/0fa84c9d9c634132b7c4abb9ffdd8f06/8837a41d09744bf7963720c41c9f5b83.html?locale=de-DE" TargetMode="External"/><Relationship Id="rId5" Type="http://schemas.openxmlformats.org/officeDocument/2006/relationships/hyperlink" Target="https://www.xsuite.com/en/workflow-incoming-invoices-sap/" TargetMode="External"/><Relationship Id="rId4" Type="http://schemas.openxmlformats.org/officeDocument/2006/relationships/hyperlink" Target="https://www.xsuite.com/rechnungspruefung-in-sap/#:~:text=Mit%20xSuite%20Invoice%20bieten%20wir,Anforderungen%20Ihres%20Unternehmens%20zugeschnitten%20werden." TargetMode="Externa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7.xml"/><Relationship Id="rId7" Type="http://schemas.microsoft.com/office/2007/relationships/diagramDrawing" Target="../diagrams/drawing97.xml"/><Relationship Id="rId2" Type="http://schemas.openxmlformats.org/officeDocument/2006/relationships/hyperlink" Target="https://www.zelmion.com/loesungen/xsuite-invoice-cube/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7.xml"/><Relationship Id="rId5" Type="http://schemas.openxmlformats.org/officeDocument/2006/relationships/diagramQuickStyle" Target="../diagrams/quickStyle97.xml"/><Relationship Id="rId4" Type="http://schemas.openxmlformats.org/officeDocument/2006/relationships/diagramLayout" Target="../diagrams/layout97.xml"/></Relationships>
</file>

<file path=ppt/slides/_rels/slide12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8.xml"/><Relationship Id="rId3" Type="http://schemas.openxmlformats.org/officeDocument/2006/relationships/hyperlink" Target="https://www.ecmguide.de/news/xsuite-business-solutions-bieten-mehr-fuer-sap-s-4hana/" TargetMode="External"/><Relationship Id="rId7" Type="http://schemas.openxmlformats.org/officeDocument/2006/relationships/diagramColors" Target="../diagrams/colors98.xml"/><Relationship Id="rId2" Type="http://schemas.openxmlformats.org/officeDocument/2006/relationships/hyperlink" Target="https://www.zelmion.com/loesungen/xsuite-invoice-cube/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8.xml"/><Relationship Id="rId5" Type="http://schemas.openxmlformats.org/officeDocument/2006/relationships/diagramLayout" Target="../diagrams/layout98.xml"/><Relationship Id="rId4" Type="http://schemas.openxmlformats.org/officeDocument/2006/relationships/diagramData" Target="../diagrams/data98.xml"/></Relationships>
</file>

<file path=ppt/slides/_rels/slide12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9.xml"/><Relationship Id="rId3" Type="http://schemas.openxmlformats.org/officeDocument/2006/relationships/hyperlink" Target="https://www.xsuite.com/rechnungspruefung-in-sap/#:~:text=Mit%20xSuite%20Invoice%20bieten%20wir,Anforderungen%20Ihres%20Unternehmens%20zugeschnitten%20werden." TargetMode="External"/><Relationship Id="rId7" Type="http://schemas.openxmlformats.org/officeDocument/2006/relationships/diagramColors" Target="../diagrams/colors99.xml"/><Relationship Id="rId2" Type="http://schemas.openxmlformats.org/officeDocument/2006/relationships/hyperlink" Target="https://www.zelmion.com/loesungen/xsuite-invoice-cube/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9.xml"/><Relationship Id="rId5" Type="http://schemas.openxmlformats.org/officeDocument/2006/relationships/diagramLayout" Target="../diagrams/layout99.xml"/><Relationship Id="rId4" Type="http://schemas.openxmlformats.org/officeDocument/2006/relationships/diagramData" Target="../diagrams/data99.xml"/></Relationships>
</file>

<file path=ppt/slides/_rels/slide12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0.xml"/><Relationship Id="rId3" Type="http://schemas.openxmlformats.org/officeDocument/2006/relationships/hyperlink" Target="https://www.xsuite.com/en/workflow-incoming-invoices-sap/" TargetMode="External"/><Relationship Id="rId7" Type="http://schemas.openxmlformats.org/officeDocument/2006/relationships/diagramColors" Target="../diagrams/colors100.xml"/><Relationship Id="rId2" Type="http://schemas.openxmlformats.org/officeDocument/2006/relationships/hyperlink" Target="https://www.zelmion.com/loesungen/xsuite-invoice-cube/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00.xml"/><Relationship Id="rId5" Type="http://schemas.openxmlformats.org/officeDocument/2006/relationships/diagramLayout" Target="../diagrams/layout100.xml"/><Relationship Id="rId4" Type="http://schemas.openxmlformats.org/officeDocument/2006/relationships/diagramData" Target="../diagrams/data100.xml"/></Relationships>
</file>

<file path=ppt/slides/_rels/slide12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1.xml"/><Relationship Id="rId3" Type="http://schemas.openxmlformats.org/officeDocument/2006/relationships/hyperlink" Target="https://help.sap.com/docs/SAP_S4HANA_CLOUD/0fa84c9d9c634132b7c4abb9ffdd8f06/8837a41d09744bf7963720c41c9f5b83.html?locale=de-DE" TargetMode="External"/><Relationship Id="rId7" Type="http://schemas.openxmlformats.org/officeDocument/2006/relationships/diagramColors" Target="../diagrams/colors101.xml"/><Relationship Id="rId2" Type="http://schemas.openxmlformats.org/officeDocument/2006/relationships/hyperlink" Target="https://www.zelmion.com/loesungen/xsuite-invoice-cube/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01.xml"/><Relationship Id="rId5" Type="http://schemas.openxmlformats.org/officeDocument/2006/relationships/diagramLayout" Target="../diagrams/layout101.xml"/><Relationship Id="rId4" Type="http://schemas.openxmlformats.org/officeDocument/2006/relationships/diagramData" Target="../diagrams/data101.xml"/></Relationships>
</file>

<file path=ppt/slides/_rels/slide12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2.xml"/><Relationship Id="rId3" Type="http://schemas.openxmlformats.org/officeDocument/2006/relationships/hyperlink" Target="https://www.eubuleus.de/wissen/sap-archivelink/#ib-toc-anchor-0" TargetMode="External"/><Relationship Id="rId7" Type="http://schemas.openxmlformats.org/officeDocument/2006/relationships/diagramColors" Target="../diagrams/colors102.xml"/><Relationship Id="rId2" Type="http://schemas.openxmlformats.org/officeDocument/2006/relationships/hyperlink" Target="https://www.zelmion.com/loesungen/xsuite-invoice-cube/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02.xml"/><Relationship Id="rId5" Type="http://schemas.openxmlformats.org/officeDocument/2006/relationships/diagramLayout" Target="../diagrams/layout102.xml"/><Relationship Id="rId4" Type="http://schemas.openxmlformats.org/officeDocument/2006/relationships/diagramData" Target="../diagrams/data102.xml"/></Relationships>
</file>

<file path=ppt/slides/_rels/slide129.xml.rels><?xml version="1.0" encoding="UTF-8" standalone="yes"?>
<Relationships xmlns="http://schemas.openxmlformats.org/package/2006/relationships"><Relationship Id="rId8" Type="http://schemas.openxmlformats.org/officeDocument/2006/relationships/hyperlink" Target="https://help.sap.com/docs/ABAP_PLATFORM_NEW/ad77b44570314f6d8c3a8a807273084c/4ca0ac7a68243b9ee10000000a42189b.html?locale=de-DE" TargetMode="External"/><Relationship Id="rId13" Type="http://schemas.openxmlformats.org/officeDocument/2006/relationships/hyperlink" Target="https://help.sap.com/docs/SAP_Solution_Manager/c458e6a97c6746f2afb2a3d1bf0a630b/fe4fb8512c77147fe10000000a44176d.html?locale=de-DE&amp;state=PRODUCTION&amp;version=7.2.20" TargetMode="External"/><Relationship Id="rId3" Type="http://schemas.openxmlformats.org/officeDocument/2006/relationships/hyperlink" Target="https://help.sap.com/docs/CARAB/55c14d85842b4275afda2af381a7ab71/fd7e0e540fca024be10000000a44176d.html" TargetMode="External"/><Relationship Id="rId7" Type="http://schemas.openxmlformats.org/officeDocument/2006/relationships/hyperlink" Target="https://help.sap.com/docs/SAP_NETWEAVER_AS_ABAP_FOR_SOH_740/c6e6d078ab99452db94ed7b3b7bbcccf/526716b3439b11d1896f0000e8322d00.html?locale=de-DE&amp;version=7.40.18" TargetMode="External"/><Relationship Id="rId12" Type="http://schemas.openxmlformats.org/officeDocument/2006/relationships/hyperlink" Target="https://help.sap.com/doc/saphelp_nw73ehp1/7.31.19/en-US/4e/3bb38e4dbb5103e10000000a42189e/frameset.htm" TargetMode="External"/><Relationship Id="rId2" Type="http://schemas.openxmlformats.org/officeDocument/2006/relationships/hyperlink" Target="https://help.sap.com/docs/SAP_S4HANA_FOR_CUSTOMER_MANAGEMENT/cb77bf16eae9401fb7c569c5ac3b4bb6/fb7beb5368740e5be10000000a174cb4.html?locale=de-DE&amp;version=1.0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11" Type="http://schemas.openxmlformats.org/officeDocument/2006/relationships/hyperlink" Target="https://help.sap.com/doc/saphelp_autoid2007/2007/de-DE/52/6711df439b11d1896f0000e8322d00/content.htm?no_cache=true" TargetMode="External"/><Relationship Id="rId5" Type="http://schemas.openxmlformats.org/officeDocument/2006/relationships/hyperlink" Target="https://help.sap.com/docs/SAP_NETWEAVER_AS_ABAP_752/290ce8983cbc4848a9d7b6f5e77491b9/4e775f850e7d1907e10000000a42189e.html?locale=de-DE" TargetMode="External"/><Relationship Id="rId10" Type="http://schemas.openxmlformats.org/officeDocument/2006/relationships/hyperlink" Target="https://rz10.de/knowhow/sap-batch-input/#:~:text=Was%20ist%20SAP%20Batch%2DInput?%20Batch%2DInput%20ist%20eine,System%20ist%20der%20Batch%2DInput%20ein%20altbew%C3%A4hrtes%20Verfahren." TargetMode="External"/><Relationship Id="rId4" Type="http://schemas.openxmlformats.org/officeDocument/2006/relationships/hyperlink" Target="https://help.sap.com/docs/SAP_NETWEAVER_AS_ABAP_752/290ce8983cbc4848a9d7b6f5e77491b9/4ea6842c50ba25d1e10000000a421937.html?locale=de-DE" TargetMode="External"/><Relationship Id="rId9" Type="http://schemas.openxmlformats.org/officeDocument/2006/relationships/hyperlink" Target="https://help.sap.com/docs/SAP_APPLICATION_INTERFACE_FRAMEWORK/1cefaed5b7a3471cb08564e54d5ba866/dbc1ba53d97def7ee10000000a4450e5.html?locale=de-DE" TargetMode="External"/><Relationship Id="rId14" Type="http://schemas.openxmlformats.org/officeDocument/2006/relationships/hyperlink" Target="https://help.sap.com/docs/SAP_NETWEAVER_700/10901f406c531014aa7eb182b4637f86/4a25a70a08a81c67e10000000a42189c.html?locale=de-D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hyperlink" Target="https://help.sap.com/docs/SAP_S4HANA_ON-PREMISE/3cb1182b4a184bdd93f8d62e3f1f0741/bc1fe656fe590950e10000000a44147b.html?locale=de-DE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3.xml"/><Relationship Id="rId2" Type="http://schemas.openxmlformats.org/officeDocument/2006/relationships/diagramData" Target="../diagrams/data10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3.xml"/><Relationship Id="rId5" Type="http://schemas.openxmlformats.org/officeDocument/2006/relationships/diagramColors" Target="../diagrams/colors103.xml"/><Relationship Id="rId4" Type="http://schemas.openxmlformats.org/officeDocument/2006/relationships/diagramQuickStyle" Target="../diagrams/quickStyle103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4.xml"/><Relationship Id="rId7" Type="http://schemas.microsoft.com/office/2007/relationships/diagramDrawing" Target="../diagrams/drawing104.xml"/><Relationship Id="rId2" Type="http://schemas.openxmlformats.org/officeDocument/2006/relationships/hyperlink" Target="https://help.sap.com/docs/SAP_S4HANA_FOR_CUSTOMER_MANAGEMENT/cb77bf16eae9401fb7c569c5ac3b4bb6/fb7beb5368740e5be10000000a174cb4.html?locale=de-DE&amp;version=1.0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4.xml"/><Relationship Id="rId5" Type="http://schemas.openxmlformats.org/officeDocument/2006/relationships/diagramQuickStyle" Target="../diagrams/quickStyle104.xml"/><Relationship Id="rId4" Type="http://schemas.openxmlformats.org/officeDocument/2006/relationships/diagramLayout" Target="../diagrams/layout104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5.xml"/><Relationship Id="rId7" Type="http://schemas.microsoft.com/office/2007/relationships/diagramDrawing" Target="../diagrams/drawing105.xml"/><Relationship Id="rId2" Type="http://schemas.openxmlformats.org/officeDocument/2006/relationships/hyperlink" Target="https://help.sap.com/docs/CARAB/55c14d85842b4275afda2af381a7ab71/fd7e0e540fca024be10000000a44176d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5.xml"/><Relationship Id="rId5" Type="http://schemas.openxmlformats.org/officeDocument/2006/relationships/diagramQuickStyle" Target="../diagrams/quickStyle105.xml"/><Relationship Id="rId4" Type="http://schemas.openxmlformats.org/officeDocument/2006/relationships/diagramLayout" Target="../diagrams/layout105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6.xml"/><Relationship Id="rId7" Type="http://schemas.microsoft.com/office/2007/relationships/diagramDrawing" Target="../diagrams/drawing106.xml"/><Relationship Id="rId2" Type="http://schemas.openxmlformats.org/officeDocument/2006/relationships/hyperlink" Target="https://help.sap.com/docs/SAP_NETWEAVER_AS_ABAP_752/290ce8983cbc4848a9d7b6f5e77491b9/4ea6842c50ba25d1e10000000a421937.html?locale=de-DE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6.xml"/><Relationship Id="rId5" Type="http://schemas.openxmlformats.org/officeDocument/2006/relationships/diagramQuickStyle" Target="../diagrams/quickStyle106.xml"/><Relationship Id="rId4" Type="http://schemas.openxmlformats.org/officeDocument/2006/relationships/diagramLayout" Target="../diagrams/layout106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7.xml"/><Relationship Id="rId7" Type="http://schemas.microsoft.com/office/2007/relationships/diagramDrawing" Target="../diagrams/drawing107.xml"/><Relationship Id="rId2" Type="http://schemas.openxmlformats.org/officeDocument/2006/relationships/hyperlink" Target="https://help.sap.com/docs/SAP_NETWEAVER_AS_ABAP_752/290ce8983cbc4848a9d7b6f5e77491b9/4e775f850e7d1907e10000000a42189e.html?locale=de-DE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7.xml"/><Relationship Id="rId5" Type="http://schemas.openxmlformats.org/officeDocument/2006/relationships/diagramQuickStyle" Target="../diagrams/quickStyle107.xml"/><Relationship Id="rId4" Type="http://schemas.openxmlformats.org/officeDocument/2006/relationships/diagramLayout" Target="../diagrams/layout107.xml"/></Relationships>
</file>

<file path=ppt/slides/_rels/slide13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8.xml"/><Relationship Id="rId3" Type="http://schemas.openxmlformats.org/officeDocument/2006/relationships/hyperlink" Target="https://help.sap.com/docs/ABAP_PLATFORM_NEW/ad77b44570314f6d8c3a8a807273084c/4ca0ac7a68243b9ee10000000a42189b.html?locale=de-DE" TargetMode="External"/><Relationship Id="rId7" Type="http://schemas.openxmlformats.org/officeDocument/2006/relationships/diagramColors" Target="../diagrams/colors108.xml"/><Relationship Id="rId2" Type="http://schemas.openxmlformats.org/officeDocument/2006/relationships/hyperlink" Target="https://help.sap.com/docs/SAP_NETWEAVER_AS_ABAP_FOR_SOH_740/c6e6d078ab99452db94ed7b3b7bbcccf/526716b3439b11d1896f0000e8322d00.html?locale=de-DE&amp;version=7.40.18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08.xml"/><Relationship Id="rId5" Type="http://schemas.openxmlformats.org/officeDocument/2006/relationships/diagramLayout" Target="../diagrams/layout108.xml"/><Relationship Id="rId4" Type="http://schemas.openxmlformats.org/officeDocument/2006/relationships/diagramData" Target="../diagrams/data108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9.xml"/><Relationship Id="rId7" Type="http://schemas.microsoft.com/office/2007/relationships/diagramDrawing" Target="../diagrams/drawing109.xml"/><Relationship Id="rId2" Type="http://schemas.openxmlformats.org/officeDocument/2006/relationships/hyperlink" Target="https://help.sap.com/docs/SAP_APPLICATION_INTERFACE_FRAMEWORK/1cefaed5b7a3471cb08564e54d5ba866/dbc1ba53d97def7ee10000000a4450e5.html?locale=de-DE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9.xml"/><Relationship Id="rId5" Type="http://schemas.openxmlformats.org/officeDocument/2006/relationships/diagramQuickStyle" Target="../diagrams/quickStyle109.xml"/><Relationship Id="rId4" Type="http://schemas.openxmlformats.org/officeDocument/2006/relationships/diagramLayout" Target="../diagrams/layout109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0.xml"/><Relationship Id="rId7" Type="http://schemas.microsoft.com/office/2007/relationships/diagramDrawing" Target="../diagrams/drawing110.xml"/><Relationship Id="rId2" Type="http://schemas.openxmlformats.org/officeDocument/2006/relationships/hyperlink" Target="https://rz10.de/knowhow/sap-batch-input/#:~:text=Was%20ist%20SAP%20Batch%2DInput?%20Batch%2DInput%20ist%20eine,System%20ist%20der%20Batch%2DInput%20ein%20altbew%C3%A4hrtes%20Verfahren.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0.xml"/><Relationship Id="rId5" Type="http://schemas.openxmlformats.org/officeDocument/2006/relationships/diagramQuickStyle" Target="../diagrams/quickStyle110.xml"/><Relationship Id="rId4" Type="http://schemas.openxmlformats.org/officeDocument/2006/relationships/diagramLayout" Target="../diagrams/layout110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1.xml"/><Relationship Id="rId7" Type="http://schemas.microsoft.com/office/2007/relationships/diagramDrawing" Target="../diagrams/drawing111.xml"/><Relationship Id="rId2" Type="http://schemas.openxmlformats.org/officeDocument/2006/relationships/hyperlink" Target="https://help.sap.com/doc/saphelp_autoid2007/2007/de-DE/52/6711df439b11d1896f0000e8322d00/content.htm?no_cache=true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1.xml"/><Relationship Id="rId5" Type="http://schemas.openxmlformats.org/officeDocument/2006/relationships/diagramQuickStyle" Target="../diagrams/quickStyle111.xml"/><Relationship Id="rId4" Type="http://schemas.openxmlformats.org/officeDocument/2006/relationships/diagramLayout" Target="../diagrams/layout111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2.xml"/><Relationship Id="rId7" Type="http://schemas.microsoft.com/office/2007/relationships/diagramDrawing" Target="../diagrams/drawing112.xml"/><Relationship Id="rId2" Type="http://schemas.openxmlformats.org/officeDocument/2006/relationships/hyperlink" Target="https://help.sap.com/doc/saphelp_nw73ehp1/7.31.19/en-US/4e/3bb38e4dbb5103e10000000a42189e/frameset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2.xml"/><Relationship Id="rId5" Type="http://schemas.openxmlformats.org/officeDocument/2006/relationships/diagramQuickStyle" Target="../diagrams/quickStyle112.xml"/><Relationship Id="rId4" Type="http://schemas.openxmlformats.org/officeDocument/2006/relationships/diagramLayout" Target="../diagrams/layout1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hyperlink" Target="https://help.sap.com/docs/SAP_S4HANA_CLOUD/918bca53037f408f91a2295d04ac16bc/e74a1f567afbdf21e10000000a4450e5.html?locale=de-DE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3.xml"/><Relationship Id="rId7" Type="http://schemas.microsoft.com/office/2007/relationships/diagramDrawing" Target="../diagrams/drawing113.xml"/><Relationship Id="rId2" Type="http://schemas.openxmlformats.org/officeDocument/2006/relationships/hyperlink" Target="https://help.sap.com/docs/SAP_Solution_Manager/c458e6a97c6746f2afb2a3d1bf0a630b/fe4fb8512c77147fe10000000a44176d.html?locale=de-DE&amp;state=PRODUCTION&amp;version=7.2.20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3.xml"/><Relationship Id="rId5" Type="http://schemas.openxmlformats.org/officeDocument/2006/relationships/diagramQuickStyle" Target="../diagrams/quickStyle113.xml"/><Relationship Id="rId4" Type="http://schemas.openxmlformats.org/officeDocument/2006/relationships/diagramLayout" Target="../diagrams/layout113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4.xml"/><Relationship Id="rId7" Type="http://schemas.microsoft.com/office/2007/relationships/diagramDrawing" Target="../diagrams/drawing114.xml"/><Relationship Id="rId2" Type="http://schemas.openxmlformats.org/officeDocument/2006/relationships/hyperlink" Target="https://help.sap.com/docs/SAP_NETWEAVER_700/10901f406c531014aa7eb182b4637f86/4a25a70a08a81c67e10000000a42189c.html?locale=de-DE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4.xml"/><Relationship Id="rId5" Type="http://schemas.openxmlformats.org/officeDocument/2006/relationships/diagramQuickStyle" Target="../diagrams/quickStyle114.xml"/><Relationship Id="rId4" Type="http://schemas.openxmlformats.org/officeDocument/2006/relationships/diagramLayout" Target="../diagrams/layout114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5.xml"/><Relationship Id="rId7" Type="http://schemas.microsoft.com/office/2007/relationships/diagramDrawing" Target="../diagrams/drawing115.xml"/><Relationship Id="rId2" Type="http://schemas.openxmlformats.org/officeDocument/2006/relationships/hyperlink" Target="https://help.sap.com/docs/SAP_NETWEAVER_700/10901f406c531014aa7eb182b4637f86/4a25a70a08a81c67e10000000a42189c.html?locale=de-DE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5.xml"/><Relationship Id="rId5" Type="http://schemas.openxmlformats.org/officeDocument/2006/relationships/diagramQuickStyle" Target="../diagrams/quickStyle115.xml"/><Relationship Id="rId4" Type="http://schemas.openxmlformats.org/officeDocument/2006/relationships/diagramLayout" Target="../diagrams/layout115.xml"/></Relationships>
</file>

<file path=ppt/slides/_rels/slide1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hyperlink" Target="https://www.gambit.de/en/wiki/transfer-z-programs-to-sap-s-4hana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6.xml"/><Relationship Id="rId7" Type="http://schemas.microsoft.com/office/2007/relationships/diagramDrawing" Target="../diagrams/drawing116.xml"/><Relationship Id="rId2" Type="http://schemas.openxmlformats.org/officeDocument/2006/relationships/hyperlink" Target="https://www.gambit.de/en/wiki/transfer-z-programs-to-sap-s-4hana/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6.xml"/><Relationship Id="rId5" Type="http://schemas.openxmlformats.org/officeDocument/2006/relationships/diagramQuickStyle" Target="../diagrams/quickStyle116.xml"/><Relationship Id="rId4" Type="http://schemas.openxmlformats.org/officeDocument/2006/relationships/diagramLayout" Target="../diagrams/layout116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7.xml"/><Relationship Id="rId2" Type="http://schemas.openxmlformats.org/officeDocument/2006/relationships/diagramData" Target="../diagrams/data1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7.xml"/><Relationship Id="rId5" Type="http://schemas.openxmlformats.org/officeDocument/2006/relationships/diagramColors" Target="../diagrams/colors117.xml"/><Relationship Id="rId4" Type="http://schemas.openxmlformats.org/officeDocument/2006/relationships/diagramQuickStyle" Target="../diagrams/quickStyle117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de.wikipedia.org/wiki/CpD-Konto" TargetMode="External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hyperlink" Target="https://help.sap.com/docs/SAP_S4HANA_CLOUD/918bca53037f408f91a2295d04ac16bc/e556c5227b804a6eaee49282569948c0.html?locale=de-DE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8" Type="http://schemas.openxmlformats.org/officeDocument/2006/relationships/hyperlink" Target="https://help.sap.com/docs/SAP_S4HANA_CLOUD/cdccca8e03d74101a0135863bc522b49/fc8f3d5f518b4543b9a24b6a403665b8.html?locale=de-DE" TargetMode="External"/><Relationship Id="rId3" Type="http://schemas.openxmlformats.org/officeDocument/2006/relationships/hyperlink" Target="https://help.sap.com/docs/SAP_S4HANA_ON-PREMISE/3cb1182b4a184bdd93f8d62e3f1f0741/de567c542889063de10000000a441470.html?locale=de-DE" TargetMode="External"/><Relationship Id="rId7" Type="http://schemas.openxmlformats.org/officeDocument/2006/relationships/hyperlink" Target="https://help.sap.com/docs/SAP_S4HANA_ON-PREMISE/3cb1182b4a184bdd93f8d62e3f1f0741/45698054f87c033de10000000a441470.html?locale=de-DE" TargetMode="External"/><Relationship Id="rId2" Type="http://schemas.openxmlformats.org/officeDocument/2006/relationships/hyperlink" Target="https://help.sap.com/docs/SAP_S4HANA_CLOUD/cdccca8e03d74101a0135863bc522b49/3a0bc5536a51204be10000000a174cb4.html?locale=de-DE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hyperlink" Target="https://help.sap.com/docs/SAP_S4HANA_CLOUD/186460fdc35a4b64a713da9bb00deb1e/4a524697aac44521b0be87afb420c5e6.html?locale=de-DE" TargetMode="External"/><Relationship Id="rId10" Type="http://schemas.openxmlformats.org/officeDocument/2006/relationships/hyperlink" Target="https://help.sap.com/docs/SAP_S4HANA_CLOUD/031c345485b84c8c94265be9ef61d3a8/039683576ea1a96be10000000a4450e5.html?locale=de-DE" TargetMode="External"/><Relationship Id="rId4" Type="http://schemas.openxmlformats.org/officeDocument/2006/relationships/hyperlink" Target="https://help.sap.com/docs/SAP_S4HANA_ON-PREMISE/3cb1182b4a184bdd93f8d62e3f1f0741/1106d76354e345aa8ae0ddae5c6f76bc.html?locale=de-DE" TargetMode="External"/><Relationship Id="rId9" Type="http://schemas.openxmlformats.org/officeDocument/2006/relationships/hyperlink" Target="https://help.sap.com/docs/SAP_S4HANA_CLOUD/031c345485b84c8c94265be9ef61d3a8/fb5d2d65546b434e967c5f1193854380.html?locale=de-DE" TargetMode="Externa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8.xml"/><Relationship Id="rId7" Type="http://schemas.microsoft.com/office/2007/relationships/diagramDrawing" Target="../diagrams/drawing118.xml"/><Relationship Id="rId2" Type="http://schemas.openxmlformats.org/officeDocument/2006/relationships/hyperlink" Target="https://help.sap.com/docs/SAP_S4HANA_CLOUD/cdccca8e03d74101a0135863bc522b49/3a0bc5536a51204be10000000a174cb4.html?locale=de-DE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8.xml"/><Relationship Id="rId5" Type="http://schemas.openxmlformats.org/officeDocument/2006/relationships/diagramQuickStyle" Target="../diagrams/quickStyle118.xml"/><Relationship Id="rId4" Type="http://schemas.openxmlformats.org/officeDocument/2006/relationships/diagramLayout" Target="../diagrams/layout118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9.xml"/><Relationship Id="rId7" Type="http://schemas.microsoft.com/office/2007/relationships/diagramDrawing" Target="../diagrams/drawing119.xml"/><Relationship Id="rId2" Type="http://schemas.openxmlformats.org/officeDocument/2006/relationships/hyperlink" Target="https://help.sap.com/docs/SAP_S4HANA_ON-PREMISE/3cb1182b4a184bdd93f8d62e3f1f0741/45698054f87c033de10000000a441470.html?locale=de-DE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9.xml"/><Relationship Id="rId5" Type="http://schemas.openxmlformats.org/officeDocument/2006/relationships/diagramQuickStyle" Target="../diagrams/quickStyle119.xml"/><Relationship Id="rId4" Type="http://schemas.openxmlformats.org/officeDocument/2006/relationships/diagramLayout" Target="../diagrams/layout119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0.xml"/><Relationship Id="rId7" Type="http://schemas.microsoft.com/office/2007/relationships/diagramDrawing" Target="../diagrams/drawing120.xml"/><Relationship Id="rId2" Type="http://schemas.openxmlformats.org/officeDocument/2006/relationships/hyperlink" Target="https://help.sap.com/docs/SAP_S4HANA_CLOUD/cdccca8e03d74101a0135863bc522b49/fc8f3d5f518b4543b9a24b6a403665b8.html?locale=de-DE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0.xml"/><Relationship Id="rId5" Type="http://schemas.openxmlformats.org/officeDocument/2006/relationships/diagramQuickStyle" Target="../diagrams/quickStyle120.xml"/><Relationship Id="rId4" Type="http://schemas.openxmlformats.org/officeDocument/2006/relationships/diagramLayout" Target="../diagrams/layout120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1.xml"/><Relationship Id="rId7" Type="http://schemas.microsoft.com/office/2007/relationships/diagramDrawing" Target="../diagrams/drawing121.xml"/><Relationship Id="rId2" Type="http://schemas.openxmlformats.org/officeDocument/2006/relationships/hyperlink" Target="https://help.sap.com/docs/SAP_S4HANA_CLOUD/031c345485b84c8c94265be9ef61d3a8/fb5d2d65546b434e967c5f1193854380.html?locale=de-DE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1.xml"/><Relationship Id="rId5" Type="http://schemas.openxmlformats.org/officeDocument/2006/relationships/diagramQuickStyle" Target="../diagrams/quickStyle121.xml"/><Relationship Id="rId4" Type="http://schemas.openxmlformats.org/officeDocument/2006/relationships/diagramLayout" Target="../diagrams/layout121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2.xml"/><Relationship Id="rId7" Type="http://schemas.microsoft.com/office/2007/relationships/diagramDrawing" Target="../diagrams/drawing122.xml"/><Relationship Id="rId2" Type="http://schemas.openxmlformats.org/officeDocument/2006/relationships/hyperlink" Target="https://help.sap.com/docs/SAP_S4HANA_CLOUD/031c345485b84c8c94265be9ef61d3a8/039683576ea1a96be10000000a4450e5.html?locale=de-DE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2.xml"/><Relationship Id="rId5" Type="http://schemas.openxmlformats.org/officeDocument/2006/relationships/diagramQuickStyle" Target="../diagrams/quickStyle122.xml"/><Relationship Id="rId4" Type="http://schemas.openxmlformats.org/officeDocument/2006/relationships/diagramLayout" Target="../diagrams/layout122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3.xml"/><Relationship Id="rId7" Type="http://schemas.microsoft.com/office/2007/relationships/diagramDrawing" Target="../diagrams/drawing123.xml"/><Relationship Id="rId2" Type="http://schemas.openxmlformats.org/officeDocument/2006/relationships/hyperlink" Target="https://help.sap.com/docs/SAP_S4HANA_ON-PREMISE/3cb1182b4a184bdd93f8d62e3f1f0741/de567c542889063de10000000a441470.html?locale=de-DE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3.xml"/><Relationship Id="rId5" Type="http://schemas.openxmlformats.org/officeDocument/2006/relationships/diagramQuickStyle" Target="../diagrams/quickStyle123.xml"/><Relationship Id="rId4" Type="http://schemas.openxmlformats.org/officeDocument/2006/relationships/diagramLayout" Target="../diagrams/layout123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4.xml"/><Relationship Id="rId7" Type="http://schemas.microsoft.com/office/2007/relationships/diagramDrawing" Target="../diagrams/drawing124.xml"/><Relationship Id="rId2" Type="http://schemas.openxmlformats.org/officeDocument/2006/relationships/hyperlink" Target="https://help.sap.com/docs/SAP_S4HANA_ON-PREMISE/3cb1182b4a184bdd93f8d62e3f1f0741/1106d76354e345aa8ae0ddae5c6f76bc.html?locale=de-DE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4.xml"/><Relationship Id="rId5" Type="http://schemas.openxmlformats.org/officeDocument/2006/relationships/diagramQuickStyle" Target="../diagrams/quickStyle124.xml"/><Relationship Id="rId4" Type="http://schemas.openxmlformats.org/officeDocument/2006/relationships/diagramLayout" Target="../diagrams/layout124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5.xml"/><Relationship Id="rId7" Type="http://schemas.microsoft.com/office/2007/relationships/diagramDrawing" Target="../diagrams/drawing125.xml"/><Relationship Id="rId2" Type="http://schemas.openxmlformats.org/officeDocument/2006/relationships/hyperlink" Target="https://help.sap.com/docs/SAP_S4HANA_CLOUD/186460fdc35a4b64a713da9bb00deb1e/4a524697aac44521b0be87afb420c5e6.html?locale=de-DE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5.xml"/><Relationship Id="rId5" Type="http://schemas.openxmlformats.org/officeDocument/2006/relationships/diagramQuickStyle" Target="../diagrams/quickStyle125.xml"/><Relationship Id="rId4" Type="http://schemas.openxmlformats.org/officeDocument/2006/relationships/diagramLayout" Target="../diagrams/layout12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help.sap.com/docs/HR_RENEWAL/635803cdf0744f178bd7902ab3adccf3/478c93527adc7704e10000000a445394.html?locale=de-DE" TargetMode="External"/><Relationship Id="rId3" Type="http://schemas.openxmlformats.org/officeDocument/2006/relationships/hyperlink" Target="https://help.sap.com/docs/SAP_S4HANA_CLOUD/f86dc2eb1f8b48c880a7607213104b27/e28f3bd8baff43b7a63287cf47ea5f60.html?locale=de-DE" TargetMode="External"/><Relationship Id="rId7" Type="http://schemas.openxmlformats.org/officeDocument/2006/relationships/hyperlink" Target="https://help.sap.com/docs/SAP_S4HANA_ON-PREMISE/3cb1182b4a184bdd93f8d62e3f1f0741/451fcec7eb02466aab0dfef5a2e54901.html?locale=de-DE" TargetMode="External"/><Relationship Id="rId2" Type="http://schemas.openxmlformats.org/officeDocument/2006/relationships/hyperlink" Target="https://help.sap.com/docs/SAP_ERP/72b431fb78a649da9c8b46951e64fb88/74d9ba53422bb54ce10000000a174cb4.html?locale=de-DE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help.sap.com/docs/s4hana-best-practices/create-sepa-mandate-bnv-2b5e8b25d070de4bf4ccc59213e870b0/manage-sepa-mandates?locale=de-DE" TargetMode="External"/><Relationship Id="rId11" Type="http://schemas.openxmlformats.org/officeDocument/2006/relationships/image" Target="../media/image24.png"/><Relationship Id="rId5" Type="http://schemas.openxmlformats.org/officeDocument/2006/relationships/hyperlink" Target="https://help.sap.com/docs/SAP_S4HANA_ON-PREMISE/e296651f454c4284ade361292c633d69/5d6dab89ed51462c924e626c9cbe0961.html?locale=de-DE&amp;version=1709+000" TargetMode="External"/><Relationship Id="rId10" Type="http://schemas.openxmlformats.org/officeDocument/2006/relationships/image" Target="../media/image23.png"/><Relationship Id="rId4" Type="http://schemas.openxmlformats.org/officeDocument/2006/relationships/hyperlink" Target="https://help.sap.com/docs/SAP_S4HANA_CLOUD/f86dc2eb1f8b48c880a7607213104b27/beccd7570afba073e10000000a441470.html?locale=de-DE" TargetMode="External"/><Relationship Id="rId9" Type="http://schemas.openxmlformats.org/officeDocument/2006/relationships/hyperlink" Target="https://help.sap.com/docs/SAP_S4HANA_ON-PREMISE/3cb1182b4a184bdd93f8d62e3f1f0741/86461763ddb54fbaa0e372e9ba39db33.html?locale=de-DE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hyperlink" Target="https://help.sap.com/docs/SAP_ERP/72b431fb78a649da9c8b46951e64fb88/74d9ba53422bb54ce10000000a174cb4.html?locale=de-DE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help.sap.com/docs/SAP_S4HANA_CLOUD/f86dc2eb1f8b48c880a7607213104b27/2fd65acb6c854324995a0172cd2cd859.html?locale=de-DE" TargetMode="External"/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hyperlink" Target="https://help.sap.com/docs/SAP_S4HANA_CLOUD/f86dc2eb1f8b48c880a7607213104b27/e28f3bd8baff43b7a63287cf47ea5f60.html?locale=de-DE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hyperlink" Target="https://help.sap.com/docs/SAP_S4HANA_CLOUD/f86dc2eb1f8b48c880a7607213104b27/beccd7570afba073e10000000a441470.html?locale=de-DE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s://help.sap.com/docs/SAP_S4HANA_CLOUD/4fc8d03390c342da8a60f8ee387bca1a/8a60279e8d2041b5ad8d3455fab0f3ef.html?locale=de-DE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hyperlink" Target="https://help.sap.com/docs/SAP_S4HANA_ON-PREMISE/e296651f454c4284ade361292c633d69/5d6dab89ed51462c924e626c9cbe0961.html?locale=de-DE&amp;version=1709+000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hyperlink" Target="https://help.sap.com/docs/SAP_S4HANA_FOR_CUSTOMER_MANAGEMENT/b90203d3616f482ebd9776775ac722d8/63214f722683474d8c08831754e3eff5.html?locale=de-DE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hyperlink" Target="https://help.sap.com/docs/s4hana-best-practices/create-sepa-mandate-bnv-2b5e8b25d070de4bf4ccc59213e870b0/manage-sepa-mandates?locale=de-DE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help.sap.com/docs/s4hana-best-practices/create-sepa-mandate-bnv-2b5e8b25d070de4bf4ccc59213e870b0/creating-sepa-mandates?locale=de-DE" TargetMode="External"/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hyperlink" Target="https://help.sap.com/docs/SAP_S4HANA_ON-PREMISE/3cb1182b4a184bdd93f8d62e3f1f0741/451fcec7eb02466aab0dfef5a2e54901.html?locale=de-DE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2" Type="http://schemas.openxmlformats.org/officeDocument/2006/relationships/hyperlink" Target="https://help.sap.com/docs/HR_RENEWAL/635803cdf0744f178bd7902ab3adccf3/478c93527adc7704e10000000a445394.html?locale=de-DE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4" Type="http://schemas.openxmlformats.org/officeDocument/2006/relationships/diagramLayout" Target="../diagrams/layout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2" Type="http://schemas.openxmlformats.org/officeDocument/2006/relationships/hyperlink" Target="https://help.sap.com/docs/SAP_S4HANA_ON-PREMISE/3cb1182b4a184bdd93f8d62e3f1f0741/86461763ddb54fbaa0e372e9ba39db33.html?locale=de-DE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1.xml"/><Relationship Id="rId5" Type="http://schemas.openxmlformats.org/officeDocument/2006/relationships/diagramQuickStyle" Target="../diagrams/quickStyle21.xml"/><Relationship Id="rId4" Type="http://schemas.openxmlformats.org/officeDocument/2006/relationships/diagramLayout" Target="../diagrams/layout2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2.xml"/><Relationship Id="rId7" Type="http://schemas.microsoft.com/office/2007/relationships/diagramDrawing" Target="../diagrams/drawing22.xml"/><Relationship Id="rId2" Type="http://schemas.openxmlformats.org/officeDocument/2006/relationships/hyperlink" Target="https://help.sap.com/docs/SAP_S4HANA_ON-PREMISE/3cb1182b4a184bdd93f8d62e3f1f0741/451fcec7eb02466aab0dfef5a2e54901.html?locale=de-DE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2.xml"/><Relationship Id="rId5" Type="http://schemas.openxmlformats.org/officeDocument/2006/relationships/diagramQuickStyle" Target="../diagrams/quickStyle22.xml"/><Relationship Id="rId4" Type="http://schemas.openxmlformats.org/officeDocument/2006/relationships/diagramLayout" Target="../diagrams/layout2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help.sap.com/docs/SAP_S4HANA_ON-PREMISE/3cb1182b4a184bdd93f8d62e3f1f0741/4d3818c3010c2303e10000000a15822b.html?version=2021.latest&amp;locale=de-D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3.xml"/><Relationship Id="rId7" Type="http://schemas.microsoft.com/office/2007/relationships/diagramDrawing" Target="../diagrams/drawing23.xml"/><Relationship Id="rId2" Type="http://schemas.openxmlformats.org/officeDocument/2006/relationships/hyperlink" Target="https://help.sap.com/docs/SAP_S4HANA_ON-PREMISE/3cb1182b4a184bdd93f8d62e3f1f0741/4d3818c3010c2303e10000000a15822b.html?version=2021.latest&amp;locale=de-DE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3.xml"/><Relationship Id="rId5" Type="http://schemas.openxmlformats.org/officeDocument/2006/relationships/diagramQuickStyle" Target="../diagrams/quickStyle23.xml"/><Relationship Id="rId4" Type="http://schemas.openxmlformats.org/officeDocument/2006/relationships/diagramLayout" Target="../diagrams/layout2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sap.com/docs/SAP_S4HANA_ON-PREMISE/3cb1182b4a184bdd93f8d62e3f1f0741/fc628a542f2b0165e10000000a44538d.html?locale=de-DE" TargetMode="External"/><Relationship Id="rId7" Type="http://schemas.openxmlformats.org/officeDocument/2006/relationships/image" Target="../media/image25.png"/><Relationship Id="rId2" Type="http://schemas.openxmlformats.org/officeDocument/2006/relationships/hyperlink" Target="https://help.sap.com/docs/SAP_S4HANA_CLOUD/918bca53037f408f91a2295d04ac16bc/340f87546ccd9c62e10000000a445394.html?locale=de-DE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help.sap.com/docs/SAP_S4HANA_ON-PREMISE/3cb1182b4a184bdd93f8d62e3f1f0741/a2c7175796595632e10000000a441470.html?version=2021.latest&amp;locale=de-DE" TargetMode="External"/><Relationship Id="rId5" Type="http://schemas.openxmlformats.org/officeDocument/2006/relationships/hyperlink" Target="https://help.sap.com/docs/SAP_S4HANA_CLOUD/918bca53037f408f91a2295d04ac16bc/7e7cd1538cdf4608e10000000a174cb4.html?locale=de-DE" TargetMode="External"/><Relationship Id="rId4" Type="http://schemas.openxmlformats.org/officeDocument/2006/relationships/hyperlink" Target="https://help.sap.com/docs/SAP_S4HANA_ON-PREMISE/3cb1182b4a184bdd93f8d62e3f1f0741/2aad285dd8334903a7acc04767302010.html?locale=de-D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hyperlink" Target="https://learning.sap.com/learning-journeys/exploring-functions-and-innovation-in-sap-s-4hana-sourcing-and-procurement/working-with-invoice-management_b94460d9-dd35-48cc-9c58-8a13ca751cd4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4.xml"/><Relationship Id="rId7" Type="http://schemas.microsoft.com/office/2007/relationships/diagramDrawing" Target="../diagrams/drawing24.xml"/><Relationship Id="rId2" Type="http://schemas.openxmlformats.org/officeDocument/2006/relationships/hyperlink" Target="https://help.sap.com/docs/SAP_S4HANA_CLOUD/918bca53037f408f91a2295d04ac16bc/340f87546ccd9c62e10000000a445394.html?locale=de-DE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4.xml"/><Relationship Id="rId5" Type="http://schemas.openxmlformats.org/officeDocument/2006/relationships/diagramQuickStyle" Target="../diagrams/quickStyle24.xml"/><Relationship Id="rId4" Type="http://schemas.openxmlformats.org/officeDocument/2006/relationships/diagramLayout" Target="../diagrams/layout2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5.xml"/><Relationship Id="rId7" Type="http://schemas.microsoft.com/office/2007/relationships/diagramDrawing" Target="../diagrams/drawing25.xml"/><Relationship Id="rId2" Type="http://schemas.openxmlformats.org/officeDocument/2006/relationships/hyperlink" Target="https://help.sap.com/docs/SAP_S4HANA_ON-PREMISE/3cb1182b4a184bdd93f8d62e3f1f0741/fc628a542f2b0165e10000000a44538d.html?locale=de-DE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5.xml"/><Relationship Id="rId5" Type="http://schemas.openxmlformats.org/officeDocument/2006/relationships/diagramQuickStyle" Target="../diagrams/quickStyle25.xml"/><Relationship Id="rId4" Type="http://schemas.openxmlformats.org/officeDocument/2006/relationships/diagramLayout" Target="../diagrams/layout2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6.xml"/><Relationship Id="rId7" Type="http://schemas.microsoft.com/office/2007/relationships/diagramDrawing" Target="../diagrams/drawing26.xml"/><Relationship Id="rId2" Type="http://schemas.openxmlformats.org/officeDocument/2006/relationships/hyperlink" Target="https://help.sap.com/docs/SAP_S4HANA_ON-PREMISE/3cb1182b4a184bdd93f8d62e3f1f0741/2aad285dd8334903a7acc04767302010.html?locale=de-DE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6.xml"/><Relationship Id="rId5" Type="http://schemas.openxmlformats.org/officeDocument/2006/relationships/diagramQuickStyle" Target="../diagrams/quickStyle26.xml"/><Relationship Id="rId4" Type="http://schemas.openxmlformats.org/officeDocument/2006/relationships/diagramLayout" Target="../diagrams/layout2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7.xml"/><Relationship Id="rId7" Type="http://schemas.microsoft.com/office/2007/relationships/diagramDrawing" Target="../diagrams/drawing27.xml"/><Relationship Id="rId2" Type="http://schemas.openxmlformats.org/officeDocument/2006/relationships/hyperlink" Target="https://help.sap.com/docs/SAP_S4HANA_CLOUD/918bca53037f408f91a2295d04ac16bc/7e7cd1538cdf4608e10000000a174cb4.html?locale=de-DE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7.xml"/><Relationship Id="rId5" Type="http://schemas.openxmlformats.org/officeDocument/2006/relationships/diagramQuickStyle" Target="../diagrams/quickStyle27.xml"/><Relationship Id="rId4" Type="http://schemas.openxmlformats.org/officeDocument/2006/relationships/diagramLayout" Target="../diagrams/layout2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8.xml"/><Relationship Id="rId7" Type="http://schemas.microsoft.com/office/2007/relationships/diagramDrawing" Target="../diagrams/drawing28.xml"/><Relationship Id="rId2" Type="http://schemas.openxmlformats.org/officeDocument/2006/relationships/hyperlink" Target="https://help.sap.com/docs/SAP_S4HANA_ON-PREMISE/3cb1182b4a184bdd93f8d62e3f1f0741/a2c7175796595632e10000000a441470.html?version=2021.latest&amp;locale=de-DE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8.xml"/><Relationship Id="rId5" Type="http://schemas.openxmlformats.org/officeDocument/2006/relationships/diagramQuickStyle" Target="../diagrams/quickStyle28.xml"/><Relationship Id="rId4" Type="http://schemas.openxmlformats.org/officeDocument/2006/relationships/diagramLayout" Target="../diagrams/layout2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sap.com/docs/SAP_S4HANA_ON-PREMISE/3cb1182b4a184bdd93f8d62e3f1f0741/6d09cf1716f94b1c96766bd12e27ee6e.html?locale=de-DE" TargetMode="External"/><Relationship Id="rId2" Type="http://schemas.openxmlformats.org/officeDocument/2006/relationships/hyperlink" Target="https://help.sap.com/docs/SAP_S4HANA_ON-PREMISE/3cb1182b4a184bdd93f8d62e3f1f0741/3b8dd3574d164b25e10000000a44147b.html?version=2021.latest&amp;locale=de-DE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9.xml"/><Relationship Id="rId7" Type="http://schemas.microsoft.com/office/2007/relationships/diagramDrawing" Target="../diagrams/drawing29.xml"/><Relationship Id="rId2" Type="http://schemas.openxmlformats.org/officeDocument/2006/relationships/hyperlink" Target="https://help.sap.com/docs/SAP_S4HANA_ON-PREMISE/3cb1182b4a184bdd93f8d62e3f1f0741/3b8dd3574d164b25e10000000a44147b.html?version=2021.latest&amp;locale=de-DE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9.xml"/><Relationship Id="rId5" Type="http://schemas.openxmlformats.org/officeDocument/2006/relationships/diagramQuickStyle" Target="../diagrams/quickStyle29.xml"/><Relationship Id="rId4" Type="http://schemas.openxmlformats.org/officeDocument/2006/relationships/diagramLayout" Target="../diagrams/layout29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0.xml"/><Relationship Id="rId7" Type="http://schemas.microsoft.com/office/2007/relationships/diagramDrawing" Target="../diagrams/drawing30.xml"/><Relationship Id="rId2" Type="http://schemas.openxmlformats.org/officeDocument/2006/relationships/hyperlink" Target="https://help.sap.com/docs/SAP_S4HANA_ON-PREMISE/3cb1182b4a184bdd93f8d62e3f1f0741/6d09cf1716f94b1c96766bd12e27ee6e.html?version=2021.latest&amp;locale=de-DE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0.xml"/><Relationship Id="rId5" Type="http://schemas.openxmlformats.org/officeDocument/2006/relationships/diagramQuickStyle" Target="../diagrams/quickStyle30.xml"/><Relationship Id="rId4" Type="http://schemas.openxmlformats.org/officeDocument/2006/relationships/diagramLayout" Target="../diagrams/layout30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hyperlink" Target="https://help.sap.com/docs/SAP_S4HANA_CLOUD/918bca53037f408f91a2295d04ac16bc/37e57e54279c2457e10000000a44176d.html?locale=de-DE" TargetMode="External"/><Relationship Id="rId7" Type="http://schemas.openxmlformats.org/officeDocument/2006/relationships/hyperlink" Target="https://help.sap.com/docs/SAP_S4HANA_CLOUD/918bca53037f408f91a2295d04ac16bc/2663c87c3e4d4a99ac7006da82b6faab.html?locale=de-DE" TargetMode="External"/><Relationship Id="rId2" Type="http://schemas.openxmlformats.org/officeDocument/2006/relationships/hyperlink" Target="https://help.sap.com/docs/SAP_S4HANA_ON-PREMISE/ffd3025c2c294692928bf690ac41e147/a185d0531d8b4208e10000000a174cb4.html?version=2021.latest&amp;locale=de-DE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help.sap.com/docs/SAP_S4HANA_CLOUD/ee9ee0ca4c3942068ea584d2f929b5b1/ecd09f29d8914e3f8d6d6b24ee6083e6.html?locale=de-DE&amp;version=2408.05" TargetMode="External"/><Relationship Id="rId5" Type="http://schemas.openxmlformats.org/officeDocument/2006/relationships/hyperlink" Target="https://help.sap.com/docs/SAP_S4HANA_CLOUD/918bca53037f408f91a2295d04ac16bc/352a837d30884e018261c878c036fe58.html?locale=de-DE" TargetMode="External"/><Relationship Id="rId4" Type="http://schemas.openxmlformats.org/officeDocument/2006/relationships/hyperlink" Target="https://erp-up.de/transaktionen-in-der-debitorenbuchhaltung-sap-fi-ar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1.xml"/><Relationship Id="rId7" Type="http://schemas.microsoft.com/office/2007/relationships/diagramDrawing" Target="../diagrams/drawing31.xml"/><Relationship Id="rId2" Type="http://schemas.openxmlformats.org/officeDocument/2006/relationships/hyperlink" Target="https://help.sap.com/docs/SAP_S4HANA_ON-PREMISE/ffd3025c2c294692928bf690ac41e147/a185d0531d8b4208e10000000a174cb4.html?version=2021.latest&amp;locale=de-DE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1.xml"/><Relationship Id="rId5" Type="http://schemas.openxmlformats.org/officeDocument/2006/relationships/diagramQuickStyle" Target="../diagrams/quickStyle31.xml"/><Relationship Id="rId4" Type="http://schemas.openxmlformats.org/officeDocument/2006/relationships/diagramLayout" Target="../diagrams/layout3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hyperlink" Target="https://start.docuware.com/process-incoming-invoices#:~:text=To%20put%20it%20simply%2C%20incoming,and%20prepared%20for%20payment%20processing.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2.xml"/><Relationship Id="rId7" Type="http://schemas.microsoft.com/office/2007/relationships/diagramDrawing" Target="../diagrams/drawing32.xml"/><Relationship Id="rId2" Type="http://schemas.openxmlformats.org/officeDocument/2006/relationships/hyperlink" Target="https://help.sap.com/docs/SAP_S4HANA_CLOUD/918bca53037f408f91a2295d04ac16bc/37e57e54279c2457e10000000a44176d.html?locale=de-DE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2.xml"/><Relationship Id="rId5" Type="http://schemas.openxmlformats.org/officeDocument/2006/relationships/diagramQuickStyle" Target="../diagrams/quickStyle32.xml"/><Relationship Id="rId4" Type="http://schemas.openxmlformats.org/officeDocument/2006/relationships/diagramLayout" Target="../diagrams/layout3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3.xml"/><Relationship Id="rId7" Type="http://schemas.microsoft.com/office/2007/relationships/diagramDrawing" Target="../diagrams/drawing33.xml"/><Relationship Id="rId2" Type="http://schemas.openxmlformats.org/officeDocument/2006/relationships/hyperlink" Target="https://erp-up.de/transaktionen-in-der-debitorenbuchhaltung-sap-fi-ar/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3.xml"/><Relationship Id="rId5" Type="http://schemas.openxmlformats.org/officeDocument/2006/relationships/diagramQuickStyle" Target="../diagrams/quickStyle33.xml"/><Relationship Id="rId4" Type="http://schemas.openxmlformats.org/officeDocument/2006/relationships/diagramLayout" Target="../diagrams/layout3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4.xml"/><Relationship Id="rId7" Type="http://schemas.microsoft.com/office/2007/relationships/diagramDrawing" Target="../diagrams/drawing34.xml"/><Relationship Id="rId2" Type="http://schemas.openxmlformats.org/officeDocument/2006/relationships/hyperlink" Target="https://help.sap.com/docs/SAP_S4HANA_CLOUD/918bca53037f408f91a2295d04ac16bc/352a837d30884e018261c878c036fe58.html?locale=de-DE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4.xml"/><Relationship Id="rId5" Type="http://schemas.openxmlformats.org/officeDocument/2006/relationships/diagramQuickStyle" Target="../diagrams/quickStyle34.xml"/><Relationship Id="rId4" Type="http://schemas.openxmlformats.org/officeDocument/2006/relationships/diagramLayout" Target="../diagrams/layout3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5.xml"/><Relationship Id="rId7" Type="http://schemas.microsoft.com/office/2007/relationships/diagramDrawing" Target="../diagrams/drawing35.xml"/><Relationship Id="rId2" Type="http://schemas.openxmlformats.org/officeDocument/2006/relationships/hyperlink" Target="https://help.sap.com/docs/SAP_S4HANA_CLOUD/ee9ee0ca4c3942068ea584d2f929b5b1/ecd09f29d8914e3f8d6d6b24ee6083e6.html?locale=de-DE&amp;version=2408.05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5.xml"/><Relationship Id="rId5" Type="http://schemas.openxmlformats.org/officeDocument/2006/relationships/diagramQuickStyle" Target="../diagrams/quickStyle35.xml"/><Relationship Id="rId4" Type="http://schemas.openxmlformats.org/officeDocument/2006/relationships/diagramLayout" Target="../diagrams/layout3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6.xml"/><Relationship Id="rId7" Type="http://schemas.microsoft.com/office/2007/relationships/diagramDrawing" Target="../diagrams/drawing36.xml"/><Relationship Id="rId2" Type="http://schemas.openxmlformats.org/officeDocument/2006/relationships/hyperlink" Target="https://help.sap.com/docs/SAP_S4HANA_ON-PREMISE/ffd3025c2c294692928bf690ac41e147/a185d0531d8b4208e10000000a174cb4.html?version=2021.latest&amp;locale=de-DE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6.xml"/><Relationship Id="rId5" Type="http://schemas.openxmlformats.org/officeDocument/2006/relationships/diagramQuickStyle" Target="../diagrams/quickStyle36.xml"/><Relationship Id="rId4" Type="http://schemas.openxmlformats.org/officeDocument/2006/relationships/diagramLayout" Target="../diagrams/layout3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7.xml"/><Relationship Id="rId7" Type="http://schemas.microsoft.com/office/2007/relationships/diagramDrawing" Target="../diagrams/drawing37.xml"/><Relationship Id="rId2" Type="http://schemas.openxmlformats.org/officeDocument/2006/relationships/hyperlink" Target="https://help.sap.com/docs/SAP_S4HANA_ON-PREMISE/ffd3025c2c294692928bf690ac41e147/a185d0531d8b4208e10000000a174cb4.html?version=2021.latest&amp;locale=de-DE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7.xml"/><Relationship Id="rId5" Type="http://schemas.openxmlformats.org/officeDocument/2006/relationships/diagramQuickStyle" Target="../diagrams/quickStyle37.xml"/><Relationship Id="rId4" Type="http://schemas.openxmlformats.org/officeDocument/2006/relationships/diagramLayout" Target="../diagrams/layout37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hyperlink" Target="https://help.sap.com/docs/SAP_S4HANA_ON-PREMISE/651d8af3ea974ad1a4d74449122c620e/fbf38d5377a0ec23e10000000a174cb4.html?version=2021.latest&amp;locale=de-DE" TargetMode="External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help.sap.com/docs/SAP_S4HANA_ON-PREMISE/651d8af3ea974ad1a4d74449122c620e/77a42ada05f94a5b8e0b6dd3dc6f172a.html?version=2021.latest&amp;locale=de-DE" TargetMode="External"/><Relationship Id="rId5" Type="http://schemas.openxmlformats.org/officeDocument/2006/relationships/hyperlink" Target="https://help.sap.com/docs/SAP_S4HANA_CLOUD/89d896ca9cd64318b1667df5ec00e4b2/12b60353bc682e6be10000000a44538d.html?locale=de-DE" TargetMode="External"/><Relationship Id="rId4" Type="http://schemas.openxmlformats.org/officeDocument/2006/relationships/hyperlink" Target="https://help.sap.com/docs/SAP_S4HANA_ON-PREMISE/af9ef57f504840d2b81be8667206d485/abad6cf560b9407b94dff6572704d77b.html?version=2021.latest&amp;locale=de-DE" TargetMode="External"/><Relationship Id="rId9" Type="http://schemas.openxmlformats.org/officeDocument/2006/relationships/image" Target="../media/image3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8.xml"/><Relationship Id="rId7" Type="http://schemas.microsoft.com/office/2007/relationships/diagramDrawing" Target="../diagrams/drawing38.xml"/><Relationship Id="rId2" Type="http://schemas.openxmlformats.org/officeDocument/2006/relationships/hyperlink" Target="https://help.sap.com/docs/SAP_S4HANA_ON-PREMISE/651d8af3ea974ad1a4d74449122c620e/fbf38d5377a0ec23e10000000a174cb4.html?version=2021.latest&amp;locale=de-DE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8.xml"/><Relationship Id="rId5" Type="http://schemas.openxmlformats.org/officeDocument/2006/relationships/diagramQuickStyle" Target="../diagrams/quickStyle38.xml"/><Relationship Id="rId4" Type="http://schemas.openxmlformats.org/officeDocument/2006/relationships/diagramLayout" Target="../diagrams/layout38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hyperlink" Target="https://help.sap.com/docs/SAP_S4HANA_ON-PREMISE/af9ef57f504840d2b81be8667206d485/abad6cf560b9407b94dff6572704d77b.html?version=2021.latest&amp;locale=de-DE" TargetMode="External"/><Relationship Id="rId7" Type="http://schemas.openxmlformats.org/officeDocument/2006/relationships/hyperlink" Target="https://help.sap.com/docs/SAP_S4HANA_ON-PREMISE/3cb1182b4a184bdd93f8d62e3f1f0741/119fd1538cdf4608e10000000a174cb4.html?locale=de-D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help.sap.com/docs/SAP_S4HANA_CLOUD/0fa84c9d9c634132b7c4abb9ffdd8f06/a580d1538cdf4608e10000000a174cb4.html?locale=de-DE" TargetMode="External"/><Relationship Id="rId11" Type="http://schemas.openxmlformats.org/officeDocument/2006/relationships/image" Target="../media/image33.png"/><Relationship Id="rId5" Type="http://schemas.openxmlformats.org/officeDocument/2006/relationships/hyperlink" Target="https://help.sap.com/docs/SAP_S4HANA_CLOUD/0fa84c9d9c634132b7c4abb9ffdd8f06/6350d7531a4d424de10000000a174cb4.html?locale=de-DE" TargetMode="External"/><Relationship Id="rId10" Type="http://schemas.openxmlformats.org/officeDocument/2006/relationships/image" Target="../media/image32.png"/><Relationship Id="rId4" Type="http://schemas.openxmlformats.org/officeDocument/2006/relationships/hyperlink" Target="https://help.sap.com/docs/SAP_ERP/0dfa90b62df54f16b81e28211400577d/a5efd353ca9f4408e10000000a174cb4.html?locale=de-DE&amp;version=6.04.latest" TargetMode="External"/><Relationship Id="rId9" Type="http://schemas.openxmlformats.org/officeDocument/2006/relationships/image" Target="../media/image31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hyperlink" Target="https://help.sap.com/docs/SAP_S4HANA_CLOUD/cdccca8e03d74101a0135863bc522b49/0006c5536a51204be10000000a174cb4.html?locale=de-DE" TargetMode="External"/><Relationship Id="rId3" Type="http://schemas.openxmlformats.org/officeDocument/2006/relationships/hyperlink" Target="https://help.sap.com/docs/SAP_S4HANA_ON-PREMISE/af9ef57f504840d2b81be8667206d485/abad6cf560b9407b94dff6572704d77b.html?version=2021.latest&amp;locale=de-DE" TargetMode="External"/><Relationship Id="rId7" Type="http://schemas.openxmlformats.org/officeDocument/2006/relationships/hyperlink" Target="https://help.sap.com/docs/SAP_S4HANA_ON-PREMISE/651d8af3ea974ad1a4d74449122c620e/7e4dec43473d4025aa058c1de971521a.html?version=2021.latest&amp;locale=de-D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help.sap.com/docs/SAP_S4HANA_ON-PREMISE/651d8af3ea974ad1a4d74449122c620e/b8d24781d0ff45d8bff65a58b06853cd.html?version=2021.latest&amp;locale=de-DE" TargetMode="External"/><Relationship Id="rId11" Type="http://schemas.openxmlformats.org/officeDocument/2006/relationships/image" Target="../media/image28.png"/><Relationship Id="rId5" Type="http://schemas.openxmlformats.org/officeDocument/2006/relationships/hyperlink" Target="https://help.sap.com/docs/SAP_ERP/17ec785ed2294431b933daf9a926af80/4050d7531a4d424de10000000a174cb4.html?locale=de-DE" TargetMode="External"/><Relationship Id="rId10" Type="http://schemas.openxmlformats.org/officeDocument/2006/relationships/hyperlink" Target="https://help.sap.com/docs/SAP_S4HANA_ON-PREMISE/651d8af3ea974ad1a4d74449122c620e/16f2f32a54944156ad5a790b9f7273da.html?locale=de-DE" TargetMode="External"/><Relationship Id="rId4" Type="http://schemas.openxmlformats.org/officeDocument/2006/relationships/hyperlink" Target="https://help.sap.com/docs/SAP_S4HANA_ON-PREMISE/651d8af3ea974ad1a4d74449122c620e/950f8054747b053de10000000a441470.html?version=2021.latest&amp;locale=de-DE" TargetMode="External"/><Relationship Id="rId9" Type="http://schemas.openxmlformats.org/officeDocument/2006/relationships/hyperlink" Target="https://www.convista.com/app/uploads/2023/04/Convista_externe_Schulungsbroschuere_2023.pd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hyperlink" Target="https://help.sap.com/docs/SAP_S4HANA_ON-PREMISE/8308e6d301d54584a33cd04a9861bc52/f510145761df5e38e10000000a44147b.html?version=2021.latest&amp;locale=de-DE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9.xml"/><Relationship Id="rId7" Type="http://schemas.microsoft.com/office/2007/relationships/diagramDrawing" Target="../diagrams/drawing39.xml"/><Relationship Id="rId2" Type="http://schemas.openxmlformats.org/officeDocument/2006/relationships/hyperlink" Target="https://help.sap.com/docs/SAP_S4HANA_ON-PREMISE/651d8af3ea974ad1a4d74449122c620e/950f8054747b053de10000000a441470.html?version=2021.latest&amp;locale=de-DE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9.xml"/><Relationship Id="rId5" Type="http://schemas.openxmlformats.org/officeDocument/2006/relationships/diagramQuickStyle" Target="../diagrams/quickStyle39.xml"/><Relationship Id="rId4" Type="http://schemas.openxmlformats.org/officeDocument/2006/relationships/diagramLayout" Target="../diagrams/layout3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0.xml"/><Relationship Id="rId7" Type="http://schemas.microsoft.com/office/2007/relationships/diagramDrawing" Target="../diagrams/drawing40.xml"/><Relationship Id="rId2" Type="http://schemas.openxmlformats.org/officeDocument/2006/relationships/hyperlink" Target="https://help.sap.com/docs/SAP_ERP/17ec785ed2294431b933daf9a926af80/4050d7531a4d424de10000000a174cb4.html?locale=de-DE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0.xml"/><Relationship Id="rId5" Type="http://schemas.openxmlformats.org/officeDocument/2006/relationships/diagramQuickStyle" Target="../diagrams/quickStyle40.xml"/><Relationship Id="rId4" Type="http://schemas.openxmlformats.org/officeDocument/2006/relationships/diagramLayout" Target="../diagrams/layout40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1.xml"/><Relationship Id="rId7" Type="http://schemas.microsoft.com/office/2007/relationships/diagramDrawing" Target="../diagrams/drawing41.xml"/><Relationship Id="rId2" Type="http://schemas.openxmlformats.org/officeDocument/2006/relationships/hyperlink" Target="https://help.sap.com/docs/SAP_S4HANA_ON-PREMISE/651d8af3ea974ad1a4d74449122c620e/b8d24781d0ff45d8bff65a58b06853cd.html?version=2021.latest&amp;locale=de-DE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1.xml"/><Relationship Id="rId5" Type="http://schemas.openxmlformats.org/officeDocument/2006/relationships/diagramQuickStyle" Target="../diagrams/quickStyle41.xml"/><Relationship Id="rId4" Type="http://schemas.openxmlformats.org/officeDocument/2006/relationships/diagramLayout" Target="../diagrams/layout4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2.xml"/><Relationship Id="rId7" Type="http://schemas.microsoft.com/office/2007/relationships/diagramDrawing" Target="../diagrams/drawing42.xml"/><Relationship Id="rId2" Type="http://schemas.openxmlformats.org/officeDocument/2006/relationships/hyperlink" Target="https://help.sap.com/docs/SAP_S4HANA_ON-PREMISE/651d8af3ea974ad1a4d74449122c620e/7e4dec43473d4025aa058c1de971521a.html?version=2021.latest&amp;locale=de-DE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2.xml"/><Relationship Id="rId5" Type="http://schemas.openxmlformats.org/officeDocument/2006/relationships/diagramQuickStyle" Target="../diagrams/quickStyle42.xml"/><Relationship Id="rId4" Type="http://schemas.openxmlformats.org/officeDocument/2006/relationships/diagramLayout" Target="../diagrams/layout4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3.xml"/><Relationship Id="rId7" Type="http://schemas.microsoft.com/office/2007/relationships/diagramDrawing" Target="../diagrams/drawing43.xml"/><Relationship Id="rId2" Type="http://schemas.openxmlformats.org/officeDocument/2006/relationships/hyperlink" Target="https://help.sap.com/docs/SAP_S4HANA_CLOUD/cdccca8e03d74101a0135863bc522b49/0006c5536a51204be10000000a174cb4.html?locale=de-DE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3.xml"/><Relationship Id="rId5" Type="http://schemas.openxmlformats.org/officeDocument/2006/relationships/diagramQuickStyle" Target="../diagrams/quickStyle43.xml"/><Relationship Id="rId4" Type="http://schemas.openxmlformats.org/officeDocument/2006/relationships/diagramLayout" Target="../diagrams/layout4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4.xml"/><Relationship Id="rId7" Type="http://schemas.microsoft.com/office/2007/relationships/diagramDrawing" Target="../diagrams/drawing44.xml"/><Relationship Id="rId2" Type="http://schemas.openxmlformats.org/officeDocument/2006/relationships/hyperlink" Target="https://www.convista.com/app/uploads/2023/04/Convista_externe_Schulungsbroschuere_2023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4.xml"/><Relationship Id="rId5" Type="http://schemas.openxmlformats.org/officeDocument/2006/relationships/diagramQuickStyle" Target="../diagrams/quickStyle44.xml"/><Relationship Id="rId4" Type="http://schemas.openxmlformats.org/officeDocument/2006/relationships/diagramLayout" Target="../diagrams/layout4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5.xml"/><Relationship Id="rId7" Type="http://schemas.microsoft.com/office/2007/relationships/diagramDrawing" Target="../diagrams/drawing45.xml"/><Relationship Id="rId2" Type="http://schemas.openxmlformats.org/officeDocument/2006/relationships/hyperlink" Target="https://help.sap.com/docs/SAP_S4HANA_ON-PREMISE/651d8af3ea974ad1a4d74449122c620e/16f2f32a54944156ad5a790b9f7273da.html?locale=de-DE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5.xml"/><Relationship Id="rId5" Type="http://schemas.openxmlformats.org/officeDocument/2006/relationships/diagramQuickStyle" Target="../diagrams/quickStyle45.xml"/><Relationship Id="rId4" Type="http://schemas.openxmlformats.org/officeDocument/2006/relationships/diagramLayout" Target="../diagrams/layout4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sap.com/docs/SAP_ERP/0dfa90b62df54f16b81e28211400577d/a5efd353ca9f4408e10000000a174cb4.html?locale=de-DE&amp;version=6.04.latest" TargetMode="External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help.sap.com/docs/SAP_ERP/72b431fb78a649da9c8b46951e64fb88/b0e9d353ca9f4408e10000000a174cb4.html?locale=de-DE&amp;version=6.17.latest" TargetMode="External"/><Relationship Id="rId5" Type="http://schemas.openxmlformats.org/officeDocument/2006/relationships/hyperlink" Target="https://help.sap.com/docs/SAP_S4HANA_ON-PREMISE/651d8af3ea974ad1a4d74449122c620e/ab80d1538cdf4608e10000000a174cb4.html?version=2021.latest&amp;locale=de-DE" TargetMode="External"/><Relationship Id="rId4" Type="http://schemas.openxmlformats.org/officeDocument/2006/relationships/hyperlink" Target="https://help.sap.com/docs/SAP_S4HANA_ON-PREMISE/651d8af3ea974ad1a4d74449122c620e/a84817567f98692de10000000a4450e5.html?version=2021.latest&amp;locale=de-DE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6.xml"/><Relationship Id="rId7" Type="http://schemas.microsoft.com/office/2007/relationships/diagramDrawing" Target="../diagrams/drawing46.xml"/><Relationship Id="rId2" Type="http://schemas.openxmlformats.org/officeDocument/2006/relationships/hyperlink" Target="https://help.sap.com/docs/SAP_S4HANA_ON-PREMISE/651d8af3ea974ad1a4d74449122c620e/a84817567f98692de10000000a4450e5.html?locale=de-DE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6.xml"/><Relationship Id="rId5" Type="http://schemas.openxmlformats.org/officeDocument/2006/relationships/diagramQuickStyle" Target="../diagrams/quickStyle46.xml"/><Relationship Id="rId4" Type="http://schemas.openxmlformats.org/officeDocument/2006/relationships/diagramLayout" Target="../diagrams/layout4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7.xml"/><Relationship Id="rId7" Type="http://schemas.microsoft.com/office/2007/relationships/diagramDrawing" Target="../diagrams/drawing47.xml"/><Relationship Id="rId2" Type="http://schemas.openxmlformats.org/officeDocument/2006/relationships/hyperlink" Target="https://help.sap.com/docs/SAP_S4HANA_ON-PREMISE/651d8af3ea974ad1a4d74449122c620e/ab80d1538cdf4608e10000000a174cb4.html?locale=de-DE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7.xml"/><Relationship Id="rId5" Type="http://schemas.openxmlformats.org/officeDocument/2006/relationships/diagramQuickStyle" Target="../diagrams/quickStyle47.xml"/><Relationship Id="rId4" Type="http://schemas.openxmlformats.org/officeDocument/2006/relationships/diagramLayout" Target="../diagrams/layout4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sap.com/docs/SAP_S4HANA_CLOUD/a630d57fc5004c6383e7a81efee7a8bb/4eb2adf5cea24ed5940497ef26d3e4f3.html?locale=de-DE" TargetMode="External"/><Relationship Id="rId2" Type="http://schemas.openxmlformats.org/officeDocument/2006/relationships/hyperlink" Target="https://help.sap.com/docs/SAP_S4HANA_CLOUD/a630d57fc5004c6383e7a81efee7a8bb/6bdc0290f50e4e8c9f6d3e15905f2e52.html?locale=de-DE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hyperlink" Target="https://help.sap.com/docs/ABAP_PLATFORM_NEW/4db1676c3f114f119b500bd80ccd944d/be89fabfe5544271aa9986b74516854a.html?locale=de-DE" TargetMode="External"/><Relationship Id="rId4" Type="http://schemas.openxmlformats.org/officeDocument/2006/relationships/hyperlink" Target="https://help.sap.com/docs/ABAP_PLATFORM_NEW/4db1676c3f114f119b500bd80ccd944d/a46dc4f2980747838bed1492c8b95d17.html?version=202110.latest&amp;locale=de-DE" TargetMode="Externa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8.xml"/><Relationship Id="rId7" Type="http://schemas.microsoft.com/office/2007/relationships/diagramDrawing" Target="../diagrams/drawing48.xml"/><Relationship Id="rId2" Type="http://schemas.openxmlformats.org/officeDocument/2006/relationships/hyperlink" Target="https://help.sap.com/docs/SAP_ERP/72b431fb78a649da9c8b46951e64fb88/b0e9d353ca9f4408e10000000a174cb4.html?locale=de-DE&amp;version=6.17.latest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8.xml"/><Relationship Id="rId5" Type="http://schemas.openxmlformats.org/officeDocument/2006/relationships/diagramQuickStyle" Target="../diagrams/quickStyle48.xml"/><Relationship Id="rId4" Type="http://schemas.openxmlformats.org/officeDocument/2006/relationships/diagramLayout" Target="../diagrams/layout48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hyperlink" Target="https://help.sap.com/docs/SAP_S4HANA_CLOUD/0fa84c9d9c634132b7c4abb9ffdd8f06/6350d7531a4d424de10000000a174cb4.html?locale=de-DE" TargetMode="External"/><Relationship Id="rId7" Type="http://schemas.openxmlformats.org/officeDocument/2006/relationships/hyperlink" Target="https://help.sap.com/docs/SAP_S4HANA_CLOUD/0fa84c9d9c634132b7c4abb9ffdd8f06/a280d1538cdf4608e10000000a174cb4.html?locale=de-D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help.sap.com/docs/SAP_S4HANA_CLOUD/0fa84c9d9c634132b7c4abb9ffdd8f06/a880d1538cdf4608e10000000a174cb4.html?locale=de-DE" TargetMode="External"/><Relationship Id="rId5" Type="http://schemas.openxmlformats.org/officeDocument/2006/relationships/hyperlink" Target="https://help.sap.com/docs/SAP_S4HANA_ON-PREMISE/651d8af3ea974ad1a4d74449122c620e/d2d78154f9a7033de10000000a441470.html?locale=de-DE" TargetMode="External"/><Relationship Id="rId4" Type="http://schemas.openxmlformats.org/officeDocument/2006/relationships/hyperlink" Target="https://help.sap.com/docs/SAP_S4HANA_CLOUD/0fa84c9d9c634132b7c4abb9ffdd8f06/a580d1538cdf4608e10000000a174cb4.html?locale=de-DE" TargetMode="Externa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9.xml"/><Relationship Id="rId7" Type="http://schemas.microsoft.com/office/2007/relationships/diagramDrawing" Target="../diagrams/drawing49.xml"/><Relationship Id="rId2" Type="http://schemas.openxmlformats.org/officeDocument/2006/relationships/hyperlink" Target="https://help.sap.com/docs/SAP_S4HANA_ON-PREMISE/651d8af3ea974ad1a4d74449122c620e/d2d78154f9a7033de10000000a441470.html?locale=de-DE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9.xml"/><Relationship Id="rId5" Type="http://schemas.openxmlformats.org/officeDocument/2006/relationships/diagramQuickStyle" Target="../diagrams/quickStyle49.xml"/><Relationship Id="rId4" Type="http://schemas.openxmlformats.org/officeDocument/2006/relationships/diagramLayout" Target="../diagrams/layout49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0.xml"/><Relationship Id="rId7" Type="http://schemas.microsoft.com/office/2007/relationships/diagramDrawing" Target="../diagrams/drawing50.xml"/><Relationship Id="rId2" Type="http://schemas.openxmlformats.org/officeDocument/2006/relationships/hyperlink" Target="https://help.sap.com/docs/SAP_S4HANA_CLOUD/0fa84c9d9c634132b7c4abb9ffdd8f06/a880d1538cdf4608e10000000a174cb4.html?locale=de-DE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0.xml"/><Relationship Id="rId5" Type="http://schemas.openxmlformats.org/officeDocument/2006/relationships/diagramQuickStyle" Target="../diagrams/quickStyle50.xml"/><Relationship Id="rId4" Type="http://schemas.openxmlformats.org/officeDocument/2006/relationships/diagramLayout" Target="../diagrams/layout50.xml"/></Relationships>
</file>

<file path=ppt/slides/_rels/slide6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1.xml"/><Relationship Id="rId3" Type="http://schemas.openxmlformats.org/officeDocument/2006/relationships/hyperlink" Target="https://help.sap.com/docs/SAP_S4HANA_CLOUD/0fa84c9d9c634132b7c4abb9ffdd8f06/a280d1538cdf4608e10000000a174cb4.html?locale=de-DE" TargetMode="External"/><Relationship Id="rId7" Type="http://schemas.openxmlformats.org/officeDocument/2006/relationships/diagramColors" Target="../diagrams/colors51.xml"/><Relationship Id="rId2" Type="http://schemas.openxmlformats.org/officeDocument/2006/relationships/hyperlink" Target="https://help.sap.com/docs/SAP_S4HANA_CLOUD/0fa84c9d9c634132b7c4abb9ffdd8f06/6350d7531a4d424de10000000a174cb4.html?locale=de-DE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1.xml"/><Relationship Id="rId5" Type="http://schemas.openxmlformats.org/officeDocument/2006/relationships/diagramLayout" Target="../diagrams/layout51.xml"/><Relationship Id="rId4" Type="http://schemas.openxmlformats.org/officeDocument/2006/relationships/diagramData" Target="../diagrams/data51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hyperlink" Target="https://help.sap.com/docs/SAP_BUSINESS_BYDESIGN/7c182c462ec043cba338a30b952068c7/2cf93180722d1014b5418f4c590bceef.html?locale=de-DE" TargetMode="External"/><Relationship Id="rId3" Type="http://schemas.openxmlformats.org/officeDocument/2006/relationships/hyperlink" Target="https://help.sap.com/docs/SAP_S4HANA_ON-PREMISE/3cb1182b4a184bdd93f8d62e3f1f0741/119fd1538cdf4608e10000000a174cb4.html?locale=de-DE" TargetMode="External"/><Relationship Id="rId7" Type="http://schemas.openxmlformats.org/officeDocument/2006/relationships/hyperlink" Target="https://help.sap.com/docs/SAP_S4HANA_ON-PREMISE/3cb1182b4a184bdd93f8d62e3f1f0741/2d4cd953189a424de10000000a174cb4.html?locale=de-D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help.sap.com/docs/SAP_S4HANA_ON-PREMISE/3cb1182b4a184bdd93f8d62e3f1f0741/304cd953189a424de10000000a174cb4.html?locale=de-DE" TargetMode="External"/><Relationship Id="rId5" Type="http://schemas.openxmlformats.org/officeDocument/2006/relationships/hyperlink" Target="https://help.sap.com/docs/SAP_S4HANA_ON-PREMISE/3cb1182b4a184bdd93f8d62e3f1f0741/5376d1538cdf4608e10000000a174cb4.html?locale=de-DE" TargetMode="External"/><Relationship Id="rId10" Type="http://schemas.openxmlformats.org/officeDocument/2006/relationships/image" Target="../media/image33.png"/><Relationship Id="rId4" Type="http://schemas.openxmlformats.org/officeDocument/2006/relationships/hyperlink" Target="https://help.sap.com/docs/SAP_S4HANA_ON-PREMISE/3cb1182b4a184bdd93f8d62e3f1f0741/334cd953189a424de10000000a174cb4.html?locale=de-DE" TargetMode="External"/><Relationship Id="rId9" Type="http://schemas.openxmlformats.org/officeDocument/2006/relationships/hyperlink" Target="https://help.sap.com/docs/SAP_S4HANA_ON-PREMISE/3cb1182b4a184bdd93f8d62e3f1f0741/364cd953189a424de10000000a174cb4.html?locale=de-DE" TargetMode="Externa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2.xml"/><Relationship Id="rId7" Type="http://schemas.microsoft.com/office/2007/relationships/diagramDrawing" Target="../diagrams/drawing52.xml"/><Relationship Id="rId2" Type="http://schemas.openxmlformats.org/officeDocument/2006/relationships/hyperlink" Target="https://help.sap.com/docs/SAP_S4HANA_ON-PREMISE/3cb1182b4a184bdd93f8d62e3f1f0741/334cd953189a424de10000000a174cb4.html?locale=de-DE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2.xml"/><Relationship Id="rId5" Type="http://schemas.openxmlformats.org/officeDocument/2006/relationships/diagramQuickStyle" Target="../diagrams/quickStyle52.xml"/><Relationship Id="rId4" Type="http://schemas.openxmlformats.org/officeDocument/2006/relationships/diagramLayout" Target="../diagrams/layout5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3.xml"/><Relationship Id="rId7" Type="http://schemas.microsoft.com/office/2007/relationships/diagramDrawing" Target="../diagrams/drawing53.xml"/><Relationship Id="rId2" Type="http://schemas.openxmlformats.org/officeDocument/2006/relationships/hyperlink" Target="https://help.sap.com/docs/SAP_S4HANA_ON-PREMISE/3cb1182b4a184bdd93f8d62e3f1f0741/5376d1538cdf4608e10000000a174cb4.html?locale=de-DE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3.xml"/><Relationship Id="rId5" Type="http://schemas.openxmlformats.org/officeDocument/2006/relationships/diagramQuickStyle" Target="../diagrams/quickStyle53.xml"/><Relationship Id="rId4" Type="http://schemas.openxmlformats.org/officeDocument/2006/relationships/diagramLayout" Target="../diagrams/layout5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4.xml"/><Relationship Id="rId7" Type="http://schemas.microsoft.com/office/2007/relationships/diagramDrawing" Target="../diagrams/drawing54.xml"/><Relationship Id="rId2" Type="http://schemas.openxmlformats.org/officeDocument/2006/relationships/hyperlink" Target="https://help.sap.com/docs/SAP_S4HANA_ON-PREMISE/3cb1182b4a184bdd93f8d62e3f1f0741/304cd953189a424de10000000a174cb4.html?locale=de-DE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4.xml"/><Relationship Id="rId5" Type="http://schemas.openxmlformats.org/officeDocument/2006/relationships/diagramQuickStyle" Target="../diagrams/quickStyle54.xml"/><Relationship Id="rId4" Type="http://schemas.openxmlformats.org/officeDocument/2006/relationships/diagramLayout" Target="../diagrams/layout5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5.xml"/><Relationship Id="rId7" Type="http://schemas.microsoft.com/office/2007/relationships/diagramDrawing" Target="../diagrams/drawing55.xml"/><Relationship Id="rId2" Type="http://schemas.openxmlformats.org/officeDocument/2006/relationships/hyperlink" Target="https://help.sap.com/docs/SAP_S4HANA_ON-PREMISE/3cb1182b4a184bdd93f8d62e3f1f0741/2d4cd953189a424de10000000a174cb4.html?locale=de-DE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5.xml"/><Relationship Id="rId5" Type="http://schemas.openxmlformats.org/officeDocument/2006/relationships/diagramQuickStyle" Target="../diagrams/quickStyle55.xml"/><Relationship Id="rId4" Type="http://schemas.openxmlformats.org/officeDocument/2006/relationships/diagramLayout" Target="../diagrams/layout55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hyperlink" Target="https://help.sap.com/docs/SAP_S4HANA_CLOUD/a630d57fc5004c6383e7a81efee7a8bb/6bdc0290f50e4e8c9f6d3e15905f2e52.html?locale=de-DE" TargetMode="External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6.xml"/><Relationship Id="rId7" Type="http://schemas.microsoft.com/office/2007/relationships/diagramDrawing" Target="../diagrams/drawing56.xml"/><Relationship Id="rId2" Type="http://schemas.openxmlformats.org/officeDocument/2006/relationships/hyperlink" Target="https://help.sap.com/docs/SAP_BUSINESS_BYDESIGN/7c182c462ec043cba338a30b952068c7/2cf93180722d1014b5418f4c590bceef.html?locale=de-DE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6.xml"/><Relationship Id="rId5" Type="http://schemas.openxmlformats.org/officeDocument/2006/relationships/diagramQuickStyle" Target="../diagrams/quickStyle56.xml"/><Relationship Id="rId4" Type="http://schemas.openxmlformats.org/officeDocument/2006/relationships/diagramLayout" Target="../diagrams/layout5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7.xml"/><Relationship Id="rId7" Type="http://schemas.microsoft.com/office/2007/relationships/diagramDrawing" Target="../diagrams/drawing57.xml"/><Relationship Id="rId2" Type="http://schemas.openxmlformats.org/officeDocument/2006/relationships/hyperlink" Target="https://help.sap.com/docs/SAP_S4HANA_ON-PREMISE/3cb1182b4a184bdd93f8d62e3f1f0741/364cd953189a424de10000000a174cb4.html?locale=de-DE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7.xml"/><Relationship Id="rId5" Type="http://schemas.openxmlformats.org/officeDocument/2006/relationships/diagramQuickStyle" Target="../diagrams/quickStyle57.xml"/><Relationship Id="rId4" Type="http://schemas.openxmlformats.org/officeDocument/2006/relationships/diagramLayout" Target="../diagrams/layout5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8.xml"/><Relationship Id="rId2" Type="http://schemas.openxmlformats.org/officeDocument/2006/relationships/diagramData" Target="../diagrams/data5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8.xml"/><Relationship Id="rId5" Type="http://schemas.openxmlformats.org/officeDocument/2006/relationships/diagramColors" Target="../diagrams/colors58.xml"/><Relationship Id="rId4" Type="http://schemas.openxmlformats.org/officeDocument/2006/relationships/diagramQuickStyle" Target="../diagrams/quickStyle58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sap.com/docs/SAP_S4HANA_CLOUD/89d896ca9cd64318b1667df5ec00e4b2/12b60353bc682e6be10000000a44538d.html?locale=de-D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hyperlink" Target="https://help.sap.com/docs/SAP_S4HANA_ON-PREMISE/651d8af3ea974ad1a4d74449122c620e/1110c847a14d4f48a79042e2e0935466.html?version=2021.latest&amp;locale=de-DE" TargetMode="Externa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9.xml"/><Relationship Id="rId7" Type="http://schemas.microsoft.com/office/2007/relationships/diagramDrawing" Target="../diagrams/drawing59.xml"/><Relationship Id="rId2" Type="http://schemas.openxmlformats.org/officeDocument/2006/relationships/hyperlink" Target="https://help.sap.com/docs/SAP_S4HANA_ON-PREMISE/651d8af3ea974ad1a4d74449122c620e/1110c847a14d4f48a79042e2e0935466.html?version=2021.latest&amp;locale=de-DE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9.xml"/><Relationship Id="rId5" Type="http://schemas.openxmlformats.org/officeDocument/2006/relationships/diagramQuickStyle" Target="../diagrams/quickStyle59.xml"/><Relationship Id="rId4" Type="http://schemas.openxmlformats.org/officeDocument/2006/relationships/diagramLayout" Target="../diagrams/layout59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sap.com/docs/SAP_S4HANA_ON-PREMISE/651d8af3ea974ad1a4d74449122c620e/77a42ada05f94a5b8e0b6dd3dc6f172a.html?version=2021.latest&amp;locale=de-D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0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hyperlink" Target="https://help.sap.com/docs/SAP_S4HANA_CLOUD/0fa84c9d9c634132b7c4abb9ffdd8f06/a38e96aea416467c926148f32f08bb95.html?locale=de-DE" TargetMode="External"/><Relationship Id="rId3" Type="http://schemas.openxmlformats.org/officeDocument/2006/relationships/hyperlink" Target="https://help.sap.com/docs/SAP_S4HANA_ON-PREMISE/651d8af3ea974ad1a4d74449122c620e/77a42ada05f94a5b8e0b6dd3dc6f172a.html?version=2021.latest&amp;locale=de-DE" TargetMode="External"/><Relationship Id="rId7" Type="http://schemas.openxmlformats.org/officeDocument/2006/relationships/hyperlink" Target="https://help.sap.com/docs/SAP_S4HANA_ON-PREMISE/651d8af3ea974ad1a4d74449122c620e/ba77e6d5618047c9a306a33441267874.html?locale=de-D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help.sap.com/docs/SAP_S4HANA_ON-PREMISE/651d8af3ea974ad1a4d74449122c620e/bd874158706b9144e10000000a4450e5.html?locale=de-DE" TargetMode="External"/><Relationship Id="rId11" Type="http://schemas.openxmlformats.org/officeDocument/2006/relationships/image" Target="../media/image28.png"/><Relationship Id="rId5" Type="http://schemas.openxmlformats.org/officeDocument/2006/relationships/hyperlink" Target="https://help.sap.com/docs/SAP_S4HANA_ON-PREMISE/651d8af3ea974ad1a4d74449122c620e/c60cfd55ed140033e10000000a44538d-1381.html?locale=de-DE" TargetMode="External"/><Relationship Id="rId10" Type="http://schemas.openxmlformats.org/officeDocument/2006/relationships/hyperlink" Target="https://help.sap.com/docs/SAP_ERP/736fdba9485c4f608cad9f0f25a2d0fa/783bbd52bd34ff25e10000000a4450e5.html?locale=de-DE&amp;version=6.03.latest" TargetMode="External"/><Relationship Id="rId4" Type="http://schemas.openxmlformats.org/officeDocument/2006/relationships/hyperlink" Target="https://help.sap.com/docs/SAP_S4HANA_ON-PREMISE/651d8af3ea974ad1a4d74449122c620e/ea2e03565eea410ee10000000a441470.html?locale=de-DE" TargetMode="External"/><Relationship Id="rId9" Type="http://schemas.openxmlformats.org/officeDocument/2006/relationships/hyperlink" Target="https://help.sap.com/docs/SAP_S4HANA_ON-PREMISE/651d8af3ea974ad1a4d74449122c620e/69b6a7a8a28948d8875cbef8df2b8188.html?locale=de-DE" TargetMode="External"/></Relationships>
</file>

<file path=ppt/slides/_rels/slide7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0.xml"/><Relationship Id="rId3" Type="http://schemas.openxmlformats.org/officeDocument/2006/relationships/hyperlink" Target="https://help.sap.com/docs/SAP_S4HANA_ON-PREMISE/651d8af3ea974ad1a4d74449122c620e/ea2e03565eea410ee10000000a441470.html?locale=de-DE" TargetMode="External"/><Relationship Id="rId7" Type="http://schemas.openxmlformats.org/officeDocument/2006/relationships/diagramColors" Target="../diagrams/colors60.xml"/><Relationship Id="rId2" Type="http://schemas.openxmlformats.org/officeDocument/2006/relationships/hyperlink" Target="https://help.sap.com/docs/SAP_S4HANA_ON-PREMISE/651d8af3ea974ad1a4d74449122c620e/77a42ada05f94a5b8e0b6dd3dc6f172a.html?version=2021.latest&amp;locale=de-DE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0.xml"/><Relationship Id="rId5" Type="http://schemas.openxmlformats.org/officeDocument/2006/relationships/diagramLayout" Target="../diagrams/layout60.xml"/><Relationship Id="rId4" Type="http://schemas.openxmlformats.org/officeDocument/2006/relationships/diagramData" Target="../diagrams/data60.xml"/></Relationships>
</file>

<file path=ppt/slides/_rels/slide7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1.xml"/><Relationship Id="rId3" Type="http://schemas.openxmlformats.org/officeDocument/2006/relationships/hyperlink" Target="https://help.sap.com/docs/SAP_S4HANA_ON-PREMISE/651d8af3ea974ad1a4d74449122c620e/c60cfd55ed140033e10000000a44538d-1381.html?locale=de-DE" TargetMode="External"/><Relationship Id="rId7" Type="http://schemas.openxmlformats.org/officeDocument/2006/relationships/diagramColors" Target="../diagrams/colors61.xml"/><Relationship Id="rId2" Type="http://schemas.openxmlformats.org/officeDocument/2006/relationships/hyperlink" Target="https://help.sap.com/docs/SAP_S4HANA_ON-PREMISE/651d8af3ea974ad1a4d74449122c620e/77a42ada05f94a5b8e0b6dd3dc6f172a.html?version=2021.latest&amp;locale=de-DE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1.xml"/><Relationship Id="rId5" Type="http://schemas.openxmlformats.org/officeDocument/2006/relationships/diagramLayout" Target="../diagrams/layout61.xml"/><Relationship Id="rId4" Type="http://schemas.openxmlformats.org/officeDocument/2006/relationships/diagramData" Target="../diagrams/data61.xml"/></Relationships>
</file>

<file path=ppt/slides/_rels/slide7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2.xml"/><Relationship Id="rId3" Type="http://schemas.openxmlformats.org/officeDocument/2006/relationships/hyperlink" Target="https://help.sap.com/docs/SAP_S4HANA_ON-PREMISE/651d8af3ea974ad1a4d74449122c620e/bd874158706b9144e10000000a4450e5.html?locale=de-DE" TargetMode="External"/><Relationship Id="rId7" Type="http://schemas.openxmlformats.org/officeDocument/2006/relationships/diagramColors" Target="../diagrams/colors62.xml"/><Relationship Id="rId2" Type="http://schemas.openxmlformats.org/officeDocument/2006/relationships/hyperlink" Target="https://help.sap.com/docs/SAP_S4HANA_ON-PREMISE/651d8af3ea974ad1a4d74449122c620e/77a42ada05f94a5b8e0b6dd3dc6f172a.html?version=2021.latest&amp;locale=de-DE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2.xml"/><Relationship Id="rId5" Type="http://schemas.openxmlformats.org/officeDocument/2006/relationships/diagramLayout" Target="../diagrams/layout62.xml"/><Relationship Id="rId4" Type="http://schemas.openxmlformats.org/officeDocument/2006/relationships/diagramData" Target="../diagrams/data6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hyperlink" Target="https://help.sap.com/docs/SAP_S4HANA_CLOUD/a630d57fc5004c6383e7a81efee7a8bb/4eb2adf5cea24ed5940497ef26d3e4f3.html?locale=de-DE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3.xml"/><Relationship Id="rId3" Type="http://schemas.openxmlformats.org/officeDocument/2006/relationships/hyperlink" Target="https://help.sap.com/docs/SAP_S4HANA_ON-PREMISE/651d8af3ea974ad1a4d74449122c620e/ba77e6d5618047c9a306a33441267874.html?locale=de-DE" TargetMode="External"/><Relationship Id="rId7" Type="http://schemas.openxmlformats.org/officeDocument/2006/relationships/diagramColors" Target="../diagrams/colors63.xml"/><Relationship Id="rId2" Type="http://schemas.openxmlformats.org/officeDocument/2006/relationships/hyperlink" Target="https://help.sap.com/docs/SAP_S4HANA_ON-PREMISE/651d8af3ea974ad1a4d74449122c620e/77a42ada05f94a5b8e0b6dd3dc6f172a.html?version=2021.latest&amp;locale=de-DE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3.xml"/><Relationship Id="rId5" Type="http://schemas.openxmlformats.org/officeDocument/2006/relationships/diagramLayout" Target="../diagrams/layout63.xml"/><Relationship Id="rId4" Type="http://schemas.openxmlformats.org/officeDocument/2006/relationships/diagramData" Target="../diagrams/data63.xml"/></Relationships>
</file>

<file path=ppt/slides/_rels/slide8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4.xml"/><Relationship Id="rId3" Type="http://schemas.openxmlformats.org/officeDocument/2006/relationships/hyperlink" Target="https://help.sap.com/docs/SAP_S4HANA_CLOUD/0fa84c9d9c634132b7c4abb9ffdd8f06/a38e96aea416467c926148f32f08bb95.html?locale=de-DE" TargetMode="External"/><Relationship Id="rId7" Type="http://schemas.openxmlformats.org/officeDocument/2006/relationships/diagramColors" Target="../diagrams/colors64.xml"/><Relationship Id="rId2" Type="http://schemas.openxmlformats.org/officeDocument/2006/relationships/hyperlink" Target="https://help.sap.com/docs/SAP_S4HANA_ON-PREMISE/651d8af3ea974ad1a4d74449122c620e/77a42ada05f94a5b8e0b6dd3dc6f172a.html?version=2021.latest&amp;locale=de-DE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4.xml"/><Relationship Id="rId5" Type="http://schemas.openxmlformats.org/officeDocument/2006/relationships/diagramLayout" Target="../diagrams/layout64.xml"/><Relationship Id="rId4" Type="http://schemas.openxmlformats.org/officeDocument/2006/relationships/diagramData" Target="../diagrams/data64.xml"/></Relationships>
</file>

<file path=ppt/slides/_rels/slide8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5.xml"/><Relationship Id="rId3" Type="http://schemas.openxmlformats.org/officeDocument/2006/relationships/hyperlink" Target="https://help.sap.com/docs/SAP_S4HANA_ON-PREMISE/651d8af3ea974ad1a4d74449122c620e/69b6a7a8a28948d8875cbef8df2b8188.html?locale=de-DE" TargetMode="External"/><Relationship Id="rId7" Type="http://schemas.openxmlformats.org/officeDocument/2006/relationships/diagramColors" Target="../diagrams/colors65.xml"/><Relationship Id="rId2" Type="http://schemas.openxmlformats.org/officeDocument/2006/relationships/hyperlink" Target="https://help.sap.com/docs/SAP_S4HANA_ON-PREMISE/651d8af3ea974ad1a4d74449122c620e/77a42ada05f94a5b8e0b6dd3dc6f172a.html?version=2021.latest&amp;locale=de-DE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5.xml"/><Relationship Id="rId5" Type="http://schemas.openxmlformats.org/officeDocument/2006/relationships/diagramLayout" Target="../diagrams/layout65.xml"/><Relationship Id="rId4" Type="http://schemas.openxmlformats.org/officeDocument/2006/relationships/diagramData" Target="../diagrams/data65.xml"/></Relationships>
</file>

<file path=ppt/slides/_rels/slide8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6.xml"/><Relationship Id="rId3" Type="http://schemas.openxmlformats.org/officeDocument/2006/relationships/hyperlink" Target="https://help.sap.com/docs/SAP_ERP/736fdba9485c4f608cad9f0f25a2d0fa/783bbd52bd34ff25e10000000a4450e5.html?locale=de-DE&amp;version=6.03.latest" TargetMode="External"/><Relationship Id="rId7" Type="http://schemas.openxmlformats.org/officeDocument/2006/relationships/diagramColors" Target="../diagrams/colors66.xml"/><Relationship Id="rId2" Type="http://schemas.openxmlformats.org/officeDocument/2006/relationships/hyperlink" Target="https://help.sap.com/docs/SAP_S4HANA_ON-PREMISE/651d8af3ea974ad1a4d74449122c620e/77a42ada05f94a5b8e0b6dd3dc6f172a.html?version=2021.latest&amp;locale=de-DE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6.xml"/><Relationship Id="rId5" Type="http://schemas.openxmlformats.org/officeDocument/2006/relationships/diagramLayout" Target="../diagrams/layout66.xml"/><Relationship Id="rId4" Type="http://schemas.openxmlformats.org/officeDocument/2006/relationships/diagramData" Target="../diagrams/data66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sap.com/docs/SAP_S4HANA_ON-PREMISE/651d8af3ea974ad1a4d74449122c620e/77a42ada05f94a5b8e0b6dd3dc6f172a.html?version=2021.latest&amp;locale=de-D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hyperlink" Target="https://help.sap.com/docs/SAP_S4HANA_ON-PREMISE/651d8af3ea974ad1a4d74449122c620e/5fd7a355a1d07b43e10000000a4450e5.html?locale=de-DE" TargetMode="External"/><Relationship Id="rId4" Type="http://schemas.openxmlformats.org/officeDocument/2006/relationships/hyperlink" Target="https://help.sap.com/docs/SAP_S4HANA_CLOUD/0fa84c9d9c634132b7c4abb9ffdd8f06/365e48eb787746efa8290c1be5e5fc97.html?locale=de-DE" TargetMode="External"/></Relationships>
</file>

<file path=ppt/slides/_rels/slide8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7.xml"/><Relationship Id="rId3" Type="http://schemas.openxmlformats.org/officeDocument/2006/relationships/hyperlink" Target="https://help.sap.com/docs/SAP_S4HANA_CLOUD/0fa84c9d9c634132b7c4abb9ffdd8f06/365e48eb787746efa8290c1be5e5fc97.html?locale=de-DE" TargetMode="External"/><Relationship Id="rId7" Type="http://schemas.openxmlformats.org/officeDocument/2006/relationships/diagramColors" Target="../diagrams/colors67.xml"/><Relationship Id="rId2" Type="http://schemas.openxmlformats.org/officeDocument/2006/relationships/hyperlink" Target="https://help.sap.com/docs/SAP_S4HANA_ON-PREMISE/651d8af3ea974ad1a4d74449122c620e/77a42ada05f94a5b8e0b6dd3dc6f172a.html?version=2021.latest&amp;locale=de-DE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7.xml"/><Relationship Id="rId5" Type="http://schemas.openxmlformats.org/officeDocument/2006/relationships/diagramLayout" Target="../diagrams/layout67.xml"/><Relationship Id="rId4" Type="http://schemas.openxmlformats.org/officeDocument/2006/relationships/diagramData" Target="../diagrams/data6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8.xml"/><Relationship Id="rId7" Type="http://schemas.microsoft.com/office/2007/relationships/diagramDrawing" Target="../diagrams/drawing68.xml"/><Relationship Id="rId2" Type="http://schemas.openxmlformats.org/officeDocument/2006/relationships/hyperlink" Target="https://help.sap.com/docs/SAP_S4HANA_ON-PREMISE/651d8af3ea974ad1a4d74449122c620e/77a42ada05f94a5b8e0b6dd3dc6f172a.html?version=2021.latest&amp;locale=de-DE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8.xml"/><Relationship Id="rId5" Type="http://schemas.openxmlformats.org/officeDocument/2006/relationships/diagramQuickStyle" Target="../diagrams/quickStyle68.xml"/><Relationship Id="rId4" Type="http://schemas.openxmlformats.org/officeDocument/2006/relationships/diagramLayout" Target="../diagrams/layout68.xml"/></Relationships>
</file>

<file path=ppt/slides/_rels/slide8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9.xml"/><Relationship Id="rId3" Type="http://schemas.openxmlformats.org/officeDocument/2006/relationships/hyperlink" Target="https://help.sap.com/docs/SAP_S4HANA_ON-PREMISE/651d8af3ea974ad1a4d74449122c620e/5fd7a355a1d07b43e10000000a4450e5.html?locale=de-DE" TargetMode="External"/><Relationship Id="rId7" Type="http://schemas.openxmlformats.org/officeDocument/2006/relationships/diagramColors" Target="../diagrams/colors69.xml"/><Relationship Id="rId2" Type="http://schemas.openxmlformats.org/officeDocument/2006/relationships/hyperlink" Target="https://help.sap.com/docs/SAP_S4HANA_ON-PREMISE/651d8af3ea974ad1a4d74449122c620e/77a42ada05f94a5b8e0b6dd3dc6f172a.html?version=2021.latest&amp;locale=de-DE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9.xml"/><Relationship Id="rId5" Type="http://schemas.openxmlformats.org/officeDocument/2006/relationships/diagramLayout" Target="../diagrams/layout69.xml"/><Relationship Id="rId4" Type="http://schemas.openxmlformats.org/officeDocument/2006/relationships/diagramData" Target="../diagrams/data69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sap.com/docs/SAP_S4HANA_ON-PREMISE/651d8af3ea974ad1a4d74449122c620e/77a42ada05f94a5b8e0b6dd3dc6f172a.html?version=2021.latest&amp;locale=de-D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hyperlink" Target="https://help.sap.com/docs/SAP_S4HANA_ON-PREMISE/5e23dc8fe9be4fd496f8ab556667ea05/baa8d6520c794a4ee10000000a423f68.html?version=2021.latest&amp;locale=de-DE" TargetMode="External"/><Relationship Id="rId4" Type="http://schemas.openxmlformats.org/officeDocument/2006/relationships/hyperlink" Target="https://help.sap.com/docs/SAP_ERP/44d76b07aa8e45899a2e83923c3d11ba/70e475c703094ec38d31f6830f2bbecd.html?locale=de-DE&amp;version=6.18.latest" TargetMode="External"/></Relationships>
</file>

<file path=ppt/slides/_rels/slide8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0.xml"/><Relationship Id="rId3" Type="http://schemas.openxmlformats.org/officeDocument/2006/relationships/hyperlink" Target="https://help.sap.com/docs/SAP_ERP/44d76b07aa8e45899a2e83923c3d11ba/70e475c703094ec38d31f6830f2bbecd.html?locale=de-DE&amp;version=6.18.latest" TargetMode="External"/><Relationship Id="rId7" Type="http://schemas.openxmlformats.org/officeDocument/2006/relationships/diagramColors" Target="../diagrams/colors70.xml"/><Relationship Id="rId2" Type="http://schemas.openxmlformats.org/officeDocument/2006/relationships/hyperlink" Target="https://help.sap.com/docs/SAP_S4HANA_ON-PREMISE/651d8af3ea974ad1a4d74449122c620e/77a42ada05f94a5b8e0b6dd3dc6f172a.html?version=2021.latest&amp;locale=de-DE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0.xml"/><Relationship Id="rId5" Type="http://schemas.openxmlformats.org/officeDocument/2006/relationships/diagramLayout" Target="../diagrams/layout70.xml"/><Relationship Id="rId4" Type="http://schemas.openxmlformats.org/officeDocument/2006/relationships/diagramData" Target="../diagrams/data7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hyperlink" Target="https://help.sap.com/docs/ABAP_PLATFORM_NEW/4db1676c3f114f119b500bd80ccd944d/a46dc4f2980747838bed1492c8b95d17.html?version=202110.latest&amp;locale=de-DE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1.xml"/><Relationship Id="rId3" Type="http://schemas.openxmlformats.org/officeDocument/2006/relationships/hyperlink" Target="https://help.sap.com/docs/SAP_S4HANA_ON-PREMISE/5e23dc8fe9be4fd496f8ab556667ea05/baa8d6520c794a4ee10000000a423f68.html?version=2021.latest&amp;locale=de-DE" TargetMode="External"/><Relationship Id="rId7" Type="http://schemas.openxmlformats.org/officeDocument/2006/relationships/diagramColors" Target="../diagrams/colors71.xml"/><Relationship Id="rId2" Type="http://schemas.openxmlformats.org/officeDocument/2006/relationships/hyperlink" Target="https://help.sap.com/docs/SAP_S4HANA_ON-PREMISE/651d8af3ea974ad1a4d74449122c620e/77a42ada05f94a5b8e0b6dd3dc6f172a.html?version=2021.latest&amp;locale=de-DE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1.xml"/><Relationship Id="rId5" Type="http://schemas.openxmlformats.org/officeDocument/2006/relationships/diagramLayout" Target="../diagrams/layout71.xml"/><Relationship Id="rId4" Type="http://schemas.openxmlformats.org/officeDocument/2006/relationships/diagramData" Target="../diagrams/data71.xml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hyperlink" Target="https://help.sap.com/docs/SAP_S4HANA_ON-PREMISE/651d8af3ea974ad1a4d74449122c620e/26167a064a84434589dd9e997a2204e7.html?version=2021.latest&amp;locale=de-DE" TargetMode="External"/><Relationship Id="rId3" Type="http://schemas.openxmlformats.org/officeDocument/2006/relationships/hyperlink" Target="https://help.sap.com/docs/SAP_S4HANA_ON-PREMISE/4ebf1502064b406c964b0911adfb3f01/e6966fee22854129a6f34b25f99f777a.html?locale=de-DE" TargetMode="External"/><Relationship Id="rId7" Type="http://schemas.openxmlformats.org/officeDocument/2006/relationships/hyperlink" Target="https://help.sap.com/docs/SAP_S4HANA_CLOUD/90c07e91c7a64f328be3fd6b48955b13/dce8a6b932704314b0e60d8a876d6afa.html?locale=de-DE" TargetMode="External"/><Relationship Id="rId2" Type="http://schemas.openxmlformats.org/officeDocument/2006/relationships/hyperlink" Target="https://help.sap.com/docs/SAP_S4HANA_ON-PREMISE/651d8af3ea974ad1a4d74449122c620e/a8172f85383947bd8538bf778e771874.html?version=2021.latest&amp;locale=de-DE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hyperlink" Target="https://help.sap.com/docs/SAP_S4HANA_CLOUD/90c07e91c7a64f328be3fd6b48955b13/7570a4b5e63c4103bf947b7b9454d1e1.html?locale=de-DE" TargetMode="External"/><Relationship Id="rId4" Type="http://schemas.openxmlformats.org/officeDocument/2006/relationships/hyperlink" Target="https://help.sap.com/docs/SAP_S4HANA_ON-PREMISE/4ebf1502064b406c964b0911adfb3f01/68f41968f351435eb416acfecf8c4aa5.html?locale=de-DE" TargetMode="External"/><Relationship Id="rId9" Type="http://schemas.openxmlformats.org/officeDocument/2006/relationships/hyperlink" Target="https://help.sap.com/docs/SAP_S4HANA_ON-PREMISE/4ebf1502064b406c964b0911adfb3f01/79b18bdc632b4f70a6325744c256623d.html?locale=de-DE" TargetMode="Externa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2.xml"/><Relationship Id="rId7" Type="http://schemas.microsoft.com/office/2007/relationships/diagramDrawing" Target="../diagrams/drawing72.xml"/><Relationship Id="rId2" Type="http://schemas.openxmlformats.org/officeDocument/2006/relationships/hyperlink" Target="https://help.sap.com/docs/SAP_S4HANA_ON-PREMISE/651d8af3ea974ad1a4d74449122c620e/a8172f85383947bd8538bf778e771874.html?version=2021.latest&amp;locale=de-DE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2.xml"/><Relationship Id="rId5" Type="http://schemas.openxmlformats.org/officeDocument/2006/relationships/diagramQuickStyle" Target="../diagrams/quickStyle72.xml"/><Relationship Id="rId4" Type="http://schemas.openxmlformats.org/officeDocument/2006/relationships/diagramLayout" Target="../diagrams/layout7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3.xml"/><Relationship Id="rId7" Type="http://schemas.microsoft.com/office/2007/relationships/diagramDrawing" Target="../diagrams/drawing73.xml"/><Relationship Id="rId2" Type="http://schemas.openxmlformats.org/officeDocument/2006/relationships/hyperlink" Target="https://help.sap.com/docs/SAP_S4HANA_ON-PREMISE/4ebf1502064b406c964b0911adfb3f01/e6966fee22854129a6f34b25f99f777a.html?locale=de-DE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3.xml"/><Relationship Id="rId5" Type="http://schemas.openxmlformats.org/officeDocument/2006/relationships/diagramQuickStyle" Target="../diagrams/quickStyle73.xml"/><Relationship Id="rId4" Type="http://schemas.openxmlformats.org/officeDocument/2006/relationships/diagramLayout" Target="../diagrams/layout73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4.xml"/><Relationship Id="rId7" Type="http://schemas.microsoft.com/office/2007/relationships/diagramDrawing" Target="../diagrams/drawing74.xml"/><Relationship Id="rId2" Type="http://schemas.openxmlformats.org/officeDocument/2006/relationships/hyperlink" Target="https://help.sap.com/docs/SAP_S4HANA_ON-PREMISE/4ebf1502064b406c964b0911adfb3f01/68f41968f351435eb416acfecf8c4aa5.html?locale=de-DE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4.xml"/><Relationship Id="rId5" Type="http://schemas.openxmlformats.org/officeDocument/2006/relationships/diagramQuickStyle" Target="../diagrams/quickStyle74.xml"/><Relationship Id="rId4" Type="http://schemas.openxmlformats.org/officeDocument/2006/relationships/diagramLayout" Target="../diagrams/layout74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5.xml"/><Relationship Id="rId7" Type="http://schemas.microsoft.com/office/2007/relationships/diagramDrawing" Target="../diagrams/drawing75.xml"/><Relationship Id="rId2" Type="http://schemas.openxmlformats.org/officeDocument/2006/relationships/hyperlink" Target="https://help.sap.com/docs/SAP_S4HANA_CLOUD/90c07e91c7a64f328be3fd6b48955b13/7570a4b5e63c4103bf947b7b9454d1e1.html?locale=de-DE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5.xml"/><Relationship Id="rId5" Type="http://schemas.openxmlformats.org/officeDocument/2006/relationships/diagramQuickStyle" Target="../diagrams/quickStyle75.xml"/><Relationship Id="rId4" Type="http://schemas.openxmlformats.org/officeDocument/2006/relationships/diagramLayout" Target="../diagrams/layout75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6.xml"/><Relationship Id="rId7" Type="http://schemas.microsoft.com/office/2007/relationships/diagramDrawing" Target="../diagrams/drawing76.xml"/><Relationship Id="rId2" Type="http://schemas.openxmlformats.org/officeDocument/2006/relationships/hyperlink" Target="https://help.sap.com/docs/SAP_S4HANA_CLOUD/90c07e91c7a64f328be3fd6b48955b13/7570a4b5e63c4103bf947b7b9454d1e1.html?locale=de-DE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6.xml"/><Relationship Id="rId5" Type="http://schemas.openxmlformats.org/officeDocument/2006/relationships/diagramQuickStyle" Target="../diagrams/quickStyle76.xml"/><Relationship Id="rId4" Type="http://schemas.openxmlformats.org/officeDocument/2006/relationships/diagramLayout" Target="../diagrams/layout76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7.xml"/><Relationship Id="rId7" Type="http://schemas.microsoft.com/office/2007/relationships/diagramDrawing" Target="../diagrams/drawing77.xml"/><Relationship Id="rId2" Type="http://schemas.openxmlformats.org/officeDocument/2006/relationships/hyperlink" Target="https://help.sap.com/docs/SAP_S4HANA_CLOUD/90c07e91c7a64f328be3fd6b48955b13/7570a4b5e63c4103bf947b7b9454d1e1.html?locale=de-DE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7.xml"/><Relationship Id="rId5" Type="http://schemas.openxmlformats.org/officeDocument/2006/relationships/diagramQuickStyle" Target="../diagrams/quickStyle77.xml"/><Relationship Id="rId4" Type="http://schemas.openxmlformats.org/officeDocument/2006/relationships/diagramLayout" Target="../diagrams/layout77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8.xml"/><Relationship Id="rId2" Type="http://schemas.openxmlformats.org/officeDocument/2006/relationships/diagramData" Target="../diagrams/data7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8.xml"/><Relationship Id="rId5" Type="http://schemas.openxmlformats.org/officeDocument/2006/relationships/diagramColors" Target="../diagrams/colors78.xml"/><Relationship Id="rId4" Type="http://schemas.openxmlformats.org/officeDocument/2006/relationships/diagramQuickStyle" Target="../diagrams/quickStyle78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9.xml"/><Relationship Id="rId7" Type="http://schemas.microsoft.com/office/2007/relationships/diagramDrawing" Target="../diagrams/drawing79.xml"/><Relationship Id="rId2" Type="http://schemas.openxmlformats.org/officeDocument/2006/relationships/hyperlink" Target="https://help.sap.com/docs/SAP_S4HANA_CLOUD/90c07e91c7a64f328be3fd6b48955b13/dce8a6b932704314b0e60d8a876d6afa.html?locale=de-DE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9.xml"/><Relationship Id="rId5" Type="http://schemas.openxmlformats.org/officeDocument/2006/relationships/diagramQuickStyle" Target="../diagrams/quickStyle79.xml"/><Relationship Id="rId4" Type="http://schemas.openxmlformats.org/officeDocument/2006/relationships/diagramLayout" Target="../diagrams/layout7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B7E98B3-8279-B1A1-049F-A79E000E00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611665"/>
            <a:ext cx="4621553" cy="1360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hu-HU" sz="5400" b="1" dirty="0">
                <a:hlinkClick r:id="rId2"/>
              </a:rPr>
              <a:t>I. </a:t>
            </a:r>
            <a:r>
              <a:rPr lang="de-DE" sz="5400" b="1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  <a:hlinkClick r:id="rId2"/>
              </a:rPr>
              <a:t>Meine Seite</a:t>
            </a:r>
            <a:endParaRPr lang="de-DE" sz="5400" b="1" kern="1200" noProof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A0DA01BB-F2E8-4DEA-1045-2215D3F1EED9}"/>
              </a:ext>
            </a:extLst>
          </p:cNvPr>
          <p:cNvSpPr txBox="1"/>
          <p:nvPr/>
        </p:nvSpPr>
        <p:spPr>
          <a:xfrm>
            <a:off x="612648" y="2584058"/>
            <a:ext cx="4621553" cy="3159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0" indent="-457200">
              <a:lnSpc>
                <a:spcPct val="120000"/>
              </a:lnSpc>
              <a:spcAft>
                <a:spcPts val="600"/>
              </a:spcAft>
              <a:buAutoNum type="arabicPeriod"/>
            </a:pPr>
            <a:r>
              <a:rPr lang="en-US" sz="2400" dirty="0">
                <a:hlinkClick r:id="rId3"/>
              </a:rPr>
              <a:t>Invoice Monitor</a:t>
            </a:r>
            <a:endParaRPr lang="hu-HU" sz="2400" dirty="0"/>
          </a:p>
          <a:p>
            <a:pPr marL="571500" indent="-457200">
              <a:lnSpc>
                <a:spcPct val="120000"/>
              </a:lnSpc>
              <a:spcAft>
                <a:spcPts val="600"/>
              </a:spcAft>
              <a:buAutoNum type="arabicPeriod"/>
            </a:pPr>
            <a:r>
              <a:rPr lang="en-US" sz="2400" dirty="0">
                <a:hlinkClick r:id="rId4"/>
              </a:rPr>
              <a:t>Incoming Invoice Ledger</a:t>
            </a:r>
            <a:endParaRPr lang="hu-HU" sz="2400" dirty="0"/>
          </a:p>
          <a:p>
            <a:pPr marL="571500" indent="-457200">
              <a:lnSpc>
                <a:spcPct val="120000"/>
              </a:lnSpc>
              <a:spcAft>
                <a:spcPts val="600"/>
              </a:spcAft>
              <a:buAutoNum type="arabicPeriod"/>
            </a:pPr>
            <a:r>
              <a:rPr lang="en-US" sz="2400" dirty="0">
                <a:hlinkClick r:id="rId5"/>
              </a:rPr>
              <a:t>Inbox</a:t>
            </a:r>
            <a:endParaRPr lang="en-US" sz="2400" dirty="0"/>
          </a:p>
        </p:txBody>
      </p:sp>
      <p:pic>
        <p:nvPicPr>
          <p:cNvPr id="4" name="Kép 3" descr="A képen szöveg, Betűtípus, Téglalap, sor látható&#10;&#10;Automatikusan generált leírás">
            <a:extLst>
              <a:ext uri="{FF2B5EF4-FFF2-40B4-BE49-F238E27FC236}">
                <a16:creationId xmlns:a16="http://schemas.microsoft.com/office/drawing/2014/main" id="{67837D9F-3971-3A82-04CC-0F27450CAA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1259" y="2584058"/>
            <a:ext cx="6357877" cy="2161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202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6F22CB6-766F-EE1A-BD9F-BEB03016B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3</a:t>
            </a:r>
            <a:r>
              <a:rPr lang="de-DE" dirty="0"/>
              <a:t>. </a:t>
            </a:r>
            <a:r>
              <a:rPr lang="de-DE" dirty="0">
                <a:hlinkClick r:id="rId2"/>
              </a:rPr>
              <a:t>Nachrichten-Monitoring-Überblick</a:t>
            </a:r>
            <a:endParaRPr lang="de-DE" dirty="0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73FA5702-826E-425E-6655-5A5C9E72308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3285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30DE8-E66D-AA38-AA1C-136E3A0327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0A7BFE3-562D-39E9-A1D6-3188B248A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hu-HU" noProof="0" dirty="0"/>
              <a:t>8</a:t>
            </a:r>
            <a:r>
              <a:rPr lang="de-DE" noProof="0" dirty="0"/>
              <a:t>. </a:t>
            </a:r>
            <a:r>
              <a:rPr lang="de-DE" u="sng" dirty="0">
                <a:hlinkClick r:id="rId2"/>
              </a:rPr>
              <a:t>Abstimmungsabschluss verwalten</a:t>
            </a:r>
            <a:endParaRPr lang="de-DE" noProof="0" dirty="0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CA478810-EE2D-146B-57E1-C68807BEE17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zövegdoboz 2">
            <a:extLst>
              <a:ext uri="{FF2B5EF4-FFF2-40B4-BE49-F238E27FC236}">
                <a16:creationId xmlns:a16="http://schemas.microsoft.com/office/drawing/2014/main" id="{C7DA00F7-E438-D2F8-8CAC-A4A18AD91E96}"/>
              </a:ext>
            </a:extLst>
          </p:cNvPr>
          <p:cNvSpPr txBox="1"/>
          <p:nvPr/>
        </p:nvSpPr>
        <p:spPr>
          <a:xfrm>
            <a:off x="2598821" y="3429000"/>
            <a:ext cx="6320590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Aft>
                <a:spcPts val="600"/>
              </a:spcAft>
              <a:buFont typeface="+mj-lt"/>
              <a:buAutoNum type="arabicPeriod"/>
            </a:pPr>
            <a:r>
              <a:rPr lang="de-DE" b="1" dirty="0"/>
              <a:t>den Status </a:t>
            </a:r>
            <a:r>
              <a:rPr lang="de-DE" dirty="0"/>
              <a:t>des Abstimmungsabschlusses</a:t>
            </a:r>
            <a:r>
              <a:rPr lang="de-DE" b="1" dirty="0"/>
              <a:t> setzen</a:t>
            </a:r>
            <a:r>
              <a:rPr lang="de-DE" dirty="0"/>
              <a:t>, </a:t>
            </a:r>
            <a:endParaRPr lang="hu-HU" dirty="0"/>
          </a:p>
          <a:p>
            <a:pPr marL="342900" lvl="0" indent="-342900">
              <a:spcAft>
                <a:spcPts val="600"/>
              </a:spcAft>
              <a:buFont typeface="+mj-lt"/>
              <a:buAutoNum type="arabicPeriod"/>
            </a:pPr>
            <a:r>
              <a:rPr lang="de-DE" b="1" dirty="0"/>
              <a:t>Abstimmungsdifferenzen</a:t>
            </a:r>
            <a:r>
              <a:rPr lang="de-DE" dirty="0"/>
              <a:t> nach Differenzengrund </a:t>
            </a:r>
            <a:r>
              <a:rPr lang="de-DE" b="1" dirty="0"/>
              <a:t>anzeigen</a:t>
            </a:r>
            <a:r>
              <a:rPr lang="de-DE" dirty="0"/>
              <a:t>, </a:t>
            </a:r>
            <a:endParaRPr lang="hu-HU" dirty="0"/>
          </a:p>
          <a:p>
            <a:pPr marL="342900" lvl="0" indent="-342900">
              <a:spcAft>
                <a:spcPts val="600"/>
              </a:spcAft>
              <a:buFont typeface="+mj-lt"/>
              <a:buAutoNum type="arabicPeriod"/>
            </a:pPr>
            <a:r>
              <a:rPr lang="de-DE" b="1" dirty="0"/>
              <a:t>Genehmigungs-Workflows</a:t>
            </a:r>
            <a:r>
              <a:rPr lang="de-DE" dirty="0"/>
              <a:t> für den Abstimmungsabschluss </a:t>
            </a:r>
            <a:r>
              <a:rPr lang="de-DE" b="1" dirty="0"/>
              <a:t>auslösen</a:t>
            </a:r>
            <a:r>
              <a:rPr lang="de-DE" dirty="0"/>
              <a:t> </a:t>
            </a:r>
            <a:endParaRPr lang="hu-HU" dirty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de-DE" dirty="0"/>
              <a:t>und </a:t>
            </a:r>
            <a:r>
              <a:rPr lang="de-DE" b="1" dirty="0"/>
              <a:t>Abstimmungsberichte</a:t>
            </a:r>
            <a:r>
              <a:rPr lang="de-DE" dirty="0"/>
              <a:t> für die von Ihnen angegebenen Einheitspaare und Perioden </a:t>
            </a:r>
            <a:r>
              <a:rPr lang="de-DE" b="1" dirty="0"/>
              <a:t>generieren</a:t>
            </a:r>
            <a:r>
              <a:rPr lang="de-DE" dirty="0"/>
              <a:t>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66985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993912-4832-97E7-2D3E-64CA354ED0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8576D8-DA26-0871-A1A5-4344C3680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7" y="548640"/>
            <a:ext cx="11467057" cy="1132258"/>
          </a:xfrm>
        </p:spPr>
        <p:txBody>
          <a:bodyPr>
            <a:normAutofit fontScale="90000"/>
          </a:bodyPr>
          <a:lstStyle/>
          <a:p>
            <a:r>
              <a:rPr lang="hu-HU" noProof="0" dirty="0"/>
              <a:t>9</a:t>
            </a:r>
            <a:r>
              <a:rPr lang="de-DE" noProof="0" dirty="0"/>
              <a:t>. </a:t>
            </a:r>
            <a:r>
              <a:rPr lang="de-DE" u="sng" dirty="0">
                <a:hlinkClick r:id="rId2"/>
              </a:rPr>
              <a:t>Matching-Positionen anzeigen – </a:t>
            </a:r>
            <a:r>
              <a:rPr lang="de-DE" i="1" u="sng" dirty="0">
                <a:hlinkClick r:id="rId2"/>
              </a:rPr>
              <a:t>Nach Abstimmungsfall</a:t>
            </a:r>
            <a:endParaRPr lang="de-DE" noProof="0" dirty="0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F7A5C365-786E-2788-DBE3-5A8387D7A7D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9144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AE1846-6F8C-CB22-3B6A-85783F4A07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C647D1-996A-89A2-7794-406DD94E1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hu-HU" dirty="0"/>
              <a:t>10</a:t>
            </a:r>
            <a:r>
              <a:rPr lang="de-DE" noProof="0" dirty="0"/>
              <a:t>. </a:t>
            </a:r>
            <a:r>
              <a:rPr lang="de-DE" u="sng" dirty="0">
                <a:hlinkClick r:id="rId2"/>
              </a:rPr>
              <a:t>Matching-Positionen anzeigen – </a:t>
            </a:r>
            <a:r>
              <a:rPr lang="de-DE" i="1" u="sng" dirty="0">
                <a:hlinkClick r:id="rId2"/>
              </a:rPr>
              <a:t>Nach Matching-Methode</a:t>
            </a:r>
            <a:endParaRPr lang="de-DE" noProof="0" dirty="0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037A1A5D-0A4B-F39A-C412-335742FC109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zövegdoboz 2">
            <a:extLst>
              <a:ext uri="{FF2B5EF4-FFF2-40B4-BE49-F238E27FC236}">
                <a16:creationId xmlns:a16="http://schemas.microsoft.com/office/drawing/2014/main" id="{AADCFF8C-36A2-1C45-F2A7-063EF366B9EA}"/>
              </a:ext>
            </a:extLst>
          </p:cNvPr>
          <p:cNvSpPr txBox="1"/>
          <p:nvPr/>
        </p:nvSpPr>
        <p:spPr>
          <a:xfrm>
            <a:off x="2598821" y="3429000"/>
            <a:ext cx="6320590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Aft>
                <a:spcPts val="600"/>
              </a:spcAft>
              <a:buFont typeface="+mj-lt"/>
              <a:buAutoNum type="arabicPeriod"/>
            </a:pPr>
            <a:r>
              <a:rPr lang="de-DE" dirty="0"/>
              <a:t>Filterwerte angeben</a:t>
            </a:r>
            <a:endParaRPr lang="hu-HU" dirty="0"/>
          </a:p>
          <a:p>
            <a:pPr marL="342900" lvl="0" indent="-342900">
              <a:spcAft>
                <a:spcPts val="600"/>
              </a:spcAft>
              <a:buFont typeface="+mj-lt"/>
              <a:buAutoNum type="arabicPeriod"/>
            </a:pPr>
            <a:r>
              <a:rPr lang="de-DE" dirty="0"/>
              <a:t>Matching-Positionsdetails anzeigen</a:t>
            </a:r>
            <a:endParaRPr lang="hu-HU" dirty="0"/>
          </a:p>
          <a:p>
            <a:pPr marL="342900" lvl="0" indent="-342900">
              <a:spcAft>
                <a:spcPts val="600"/>
              </a:spcAft>
              <a:buFont typeface="+mj-lt"/>
              <a:buAutoNum type="arabicPeriod"/>
            </a:pPr>
            <a:r>
              <a:rPr lang="de-DE" dirty="0"/>
              <a:t>Liste herunterladen</a:t>
            </a:r>
            <a:endParaRPr lang="hu-HU" dirty="0"/>
          </a:p>
          <a:p>
            <a:pPr marL="342900" lvl="0" indent="-342900">
              <a:spcAft>
                <a:spcPts val="600"/>
              </a:spcAft>
              <a:buFont typeface="+mj-lt"/>
              <a:buAutoNum type="arabicPeriod"/>
            </a:pPr>
            <a:r>
              <a:rPr lang="de-DE" dirty="0"/>
              <a:t>Aufriss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5982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B7E98B3-8279-B1A1-049F-A79E000E00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533" y="24454"/>
            <a:ext cx="4169664" cy="218094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lvl="0"/>
            <a:r>
              <a:rPr lang="hu-HU" u="sng" dirty="0">
                <a:hlinkClick r:id="rId2"/>
              </a:rPr>
              <a:t>VIII. </a:t>
            </a:r>
            <a:r>
              <a:rPr lang="de-DE" u="sng" dirty="0">
                <a:hlinkClick r:id="rId2"/>
              </a:rPr>
              <a:t>Kreditorenbuchhaltung</a:t>
            </a:r>
            <a:endParaRPr lang="hu-HU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A0DA01BB-F2E8-4DEA-1045-2215D3F1EED9}"/>
              </a:ext>
            </a:extLst>
          </p:cNvPr>
          <p:cNvSpPr txBox="1"/>
          <p:nvPr/>
        </p:nvSpPr>
        <p:spPr>
          <a:xfrm>
            <a:off x="612648" y="2584058"/>
            <a:ext cx="4621553" cy="3159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0" indent="-457200">
              <a:lnSpc>
                <a:spcPct val="120000"/>
              </a:lnSpc>
              <a:spcAft>
                <a:spcPts val="600"/>
              </a:spcAft>
              <a:buAutoNum type="arabicPeriod"/>
            </a:pPr>
            <a:r>
              <a:rPr lang="de-DE" sz="2400" dirty="0"/>
              <a:t>Buchungen</a:t>
            </a:r>
            <a:endParaRPr lang="hu-HU" sz="2400" dirty="0"/>
          </a:p>
          <a:p>
            <a:pPr marL="571500" indent="-457200">
              <a:lnSpc>
                <a:spcPct val="120000"/>
              </a:lnSpc>
              <a:spcAft>
                <a:spcPts val="600"/>
              </a:spcAft>
              <a:buAutoNum type="arabicPeriod"/>
            </a:pPr>
            <a:r>
              <a:rPr lang="de-DE" sz="2400" u="sng" dirty="0">
                <a:hlinkClick r:id="rId3"/>
              </a:rPr>
              <a:t>Reporting</a:t>
            </a:r>
            <a:endParaRPr lang="hu-HU" sz="2400" u="sng" dirty="0"/>
          </a:p>
          <a:p>
            <a:pPr marL="571500" indent="-457200">
              <a:lnSpc>
                <a:spcPct val="120000"/>
              </a:lnSpc>
              <a:spcAft>
                <a:spcPts val="600"/>
              </a:spcAft>
              <a:buAutoNum type="arabicPeriod"/>
            </a:pPr>
            <a:r>
              <a:rPr lang="de-DE" sz="2400" u="sng" dirty="0">
                <a:hlinkClick r:id="rId4"/>
              </a:rPr>
              <a:t>xSuite</a:t>
            </a:r>
            <a:endParaRPr lang="en-US" sz="3200" dirty="0"/>
          </a:p>
        </p:txBody>
      </p:sp>
      <p:pic>
        <p:nvPicPr>
          <p:cNvPr id="3" name="Kép 2" descr="A képen szöveg, képernyőkép, szoftver, Betűtípus látható&#10;&#10;Automatikusan generált leírás">
            <a:extLst>
              <a:ext uri="{FF2B5EF4-FFF2-40B4-BE49-F238E27FC236}">
                <a16:creationId xmlns:a16="http://schemas.microsoft.com/office/drawing/2014/main" id="{6EB4AB83-4953-BCB1-6870-C4EA07AEE9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814" y="1344648"/>
            <a:ext cx="6260280" cy="1511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Kép 5" descr="A képen szöveg, képernyőkép, szoftver, Számítógépes ikon látható&#10;&#10;Automatikusan generált leírás">
            <a:extLst>
              <a:ext uri="{FF2B5EF4-FFF2-40B4-BE49-F238E27FC236}">
                <a16:creationId xmlns:a16="http://schemas.microsoft.com/office/drawing/2014/main" id="{547368E2-66DC-AD21-77CD-0CC2492E38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962" y="3162416"/>
            <a:ext cx="5407859" cy="145330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Kép 6" descr="A képen szöveg, névjegykártya, képernyőkép, Betűtípus látható&#10;&#10;Automatikusan generált leírás">
            <a:extLst>
              <a:ext uri="{FF2B5EF4-FFF2-40B4-BE49-F238E27FC236}">
                <a16:creationId xmlns:a16="http://schemas.microsoft.com/office/drawing/2014/main" id="{DAE9F3DD-1C4A-4992-E6E7-EB33C223CC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7672" y="3162416"/>
            <a:ext cx="2658317" cy="145330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Kép 7" descr="A képen szöveg, képernyőkép, szoftver, sor látható&#10;&#10;Automatikusan generált leírás">
            <a:extLst>
              <a:ext uri="{FF2B5EF4-FFF2-40B4-BE49-F238E27FC236}">
                <a16:creationId xmlns:a16="http://schemas.microsoft.com/office/drawing/2014/main" id="{36F7658B-C4F3-0A44-FE73-7BC595C2AB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814" y="4921552"/>
            <a:ext cx="6260280" cy="16430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059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60932-0D69-322E-93D6-396ED4356D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305BE72-7F91-E468-6185-CBDCE88E9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39"/>
            <a:ext cx="10653578" cy="1440581"/>
          </a:xfrm>
        </p:spPr>
        <p:txBody>
          <a:bodyPr>
            <a:normAutofit/>
          </a:bodyPr>
          <a:lstStyle/>
          <a:p>
            <a:pPr lvl="0"/>
            <a:r>
              <a:rPr lang="de-DE" u="sng" dirty="0">
                <a:hlinkClick r:id="rId2"/>
              </a:rPr>
              <a:t>Kreditorenbuchhaltung</a:t>
            </a:r>
            <a:endParaRPr lang="hu-HU" dirty="0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7D63F2C5-AB46-B419-2842-D4E16C7B1E4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9035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018FF2-D3FD-46C1-3701-48194F08D0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3F0CAF7-8BA8-197A-1598-A923FFF0B1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4575" y="611665"/>
            <a:ext cx="4169664" cy="136072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hu-HU" dirty="0"/>
              <a:t>1. </a:t>
            </a:r>
            <a:r>
              <a:rPr lang="de-DE" dirty="0"/>
              <a:t>Buchungen</a:t>
            </a:r>
            <a:endParaRPr lang="hu-HU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71E1E019-2102-5D9D-8D94-00B6EBC27650}"/>
              </a:ext>
            </a:extLst>
          </p:cNvPr>
          <p:cNvSpPr txBox="1"/>
          <p:nvPr/>
        </p:nvSpPr>
        <p:spPr>
          <a:xfrm>
            <a:off x="612648" y="2584057"/>
            <a:ext cx="4621553" cy="3662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0" indent="-457200">
              <a:lnSpc>
                <a:spcPct val="120000"/>
              </a:lnSpc>
              <a:spcAft>
                <a:spcPts val="600"/>
              </a:spcAft>
              <a:buFontTx/>
              <a:buAutoNum type="arabicPeriod"/>
            </a:pPr>
            <a:r>
              <a:rPr lang="de-DE" b="1" u="sng" dirty="0">
                <a:hlinkClick r:id="rId2"/>
              </a:rPr>
              <a:t>Kreditorenanzahlungen buchen</a:t>
            </a:r>
            <a:endParaRPr lang="hu-HU" b="1" u="sng" dirty="0"/>
          </a:p>
          <a:p>
            <a:pPr marL="571500" indent="-457200">
              <a:lnSpc>
                <a:spcPct val="120000"/>
              </a:lnSpc>
              <a:spcAft>
                <a:spcPts val="600"/>
              </a:spcAft>
              <a:buFontTx/>
              <a:buAutoNum type="arabicPeriod"/>
            </a:pPr>
            <a:r>
              <a:rPr lang="de-DE" b="1" u="sng" dirty="0">
                <a:hlinkClick r:id="rId3"/>
              </a:rPr>
              <a:t>Kreditorenanzahlungsanforderungen verwalten</a:t>
            </a:r>
            <a:r>
              <a:rPr lang="hu-HU" b="1" dirty="0"/>
              <a:t> </a:t>
            </a:r>
          </a:p>
          <a:p>
            <a:pPr marL="571500" indent="-457200">
              <a:lnSpc>
                <a:spcPct val="120000"/>
              </a:lnSpc>
              <a:spcAft>
                <a:spcPts val="600"/>
              </a:spcAft>
              <a:buFontTx/>
              <a:buAutoNum type="arabicPeriod"/>
            </a:pPr>
            <a:r>
              <a:rPr lang="de-DE" b="1" u="sng" dirty="0">
                <a:hlinkClick r:id="rId4"/>
              </a:rPr>
              <a:t>Kreditorenrechnungen importieren</a:t>
            </a:r>
            <a:endParaRPr lang="hu-HU" b="1" dirty="0"/>
          </a:p>
          <a:p>
            <a:pPr marL="571500" indent="-457200">
              <a:lnSpc>
                <a:spcPct val="120000"/>
              </a:lnSpc>
              <a:spcAft>
                <a:spcPts val="600"/>
              </a:spcAft>
              <a:buFontTx/>
              <a:buAutoNum type="arabicPeriod"/>
            </a:pPr>
            <a:r>
              <a:rPr lang="de-DE" b="1" u="sng" dirty="0">
                <a:hlinkClick r:id="rId5"/>
              </a:rPr>
              <a:t>Eingangsrechnungen anlegen</a:t>
            </a:r>
            <a:endParaRPr lang="hu-HU" b="1" dirty="0"/>
          </a:p>
          <a:p>
            <a:pPr marL="571500" indent="-457200">
              <a:lnSpc>
                <a:spcPct val="120000"/>
              </a:lnSpc>
              <a:spcAft>
                <a:spcPts val="600"/>
              </a:spcAft>
              <a:buFontTx/>
              <a:buAutoNum type="arabicPeriod"/>
            </a:pPr>
            <a:r>
              <a:rPr lang="de-DE" b="1" u="sng" dirty="0">
                <a:hlinkClick r:id="rId6"/>
              </a:rPr>
              <a:t>Ausgangszahlungen ausgleichen</a:t>
            </a:r>
            <a:r>
              <a:rPr lang="de-DE" b="1" dirty="0"/>
              <a:t> – </a:t>
            </a:r>
            <a:r>
              <a:rPr lang="de-DE" b="1" i="1" u="sng" dirty="0">
                <a:hlinkClick r:id="rId7"/>
              </a:rPr>
              <a:t>Manueller Ausgleich</a:t>
            </a:r>
            <a:r>
              <a:rPr lang="de-DE" b="1" dirty="0"/>
              <a:t> – </a:t>
            </a:r>
            <a:r>
              <a:rPr lang="de-DE" b="1" i="1" dirty="0"/>
              <a:t>Offene Zahlungen</a:t>
            </a:r>
            <a:endParaRPr lang="hu-HU" b="1" dirty="0"/>
          </a:p>
        </p:txBody>
      </p:sp>
      <p:pic>
        <p:nvPicPr>
          <p:cNvPr id="3" name="Kép 2" descr="A képen szöveg, képernyőkép, szoftver, Betűtípus látható&#10;&#10;Automatikusan generált leírás">
            <a:extLst>
              <a:ext uri="{FF2B5EF4-FFF2-40B4-BE49-F238E27FC236}">
                <a16:creationId xmlns:a16="http://schemas.microsoft.com/office/drawing/2014/main" id="{D31EF52F-1D08-EC55-69EE-C9A647A0A3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239" y="611665"/>
            <a:ext cx="7311092" cy="17657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1396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30DE8-E66D-AA38-AA1C-136E3A0327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0A7BFE3-562D-39E9-A1D6-3188B248A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1226426" cy="113225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hu-HU" dirty="0"/>
              <a:t>1.1</a:t>
            </a:r>
            <a:r>
              <a:rPr lang="de-DE" noProof="0" dirty="0"/>
              <a:t>. </a:t>
            </a:r>
            <a:r>
              <a:rPr lang="de-DE" dirty="0"/>
              <a:t>Buchungen </a:t>
            </a:r>
            <a:r>
              <a:rPr lang="hu-HU" dirty="0"/>
              <a:t> - </a:t>
            </a:r>
            <a:r>
              <a:rPr lang="de-DE" u="sng" dirty="0">
                <a:hlinkClick r:id="rId2"/>
              </a:rPr>
              <a:t>Kreditorenanzahlungen buchen</a:t>
            </a:r>
            <a:endParaRPr lang="de-DE" noProof="0" dirty="0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CA478810-EE2D-146B-57E1-C68807BEE17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zövegdoboz 2">
            <a:extLst>
              <a:ext uri="{FF2B5EF4-FFF2-40B4-BE49-F238E27FC236}">
                <a16:creationId xmlns:a16="http://schemas.microsoft.com/office/drawing/2014/main" id="{C7DA00F7-E438-D2F8-8CAC-A4A18AD91E96}"/>
              </a:ext>
            </a:extLst>
          </p:cNvPr>
          <p:cNvSpPr txBox="1"/>
          <p:nvPr/>
        </p:nvSpPr>
        <p:spPr>
          <a:xfrm>
            <a:off x="2598821" y="3429000"/>
            <a:ext cx="632059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Aft>
                <a:spcPts val="600"/>
              </a:spcAft>
              <a:buFont typeface="+mj-lt"/>
              <a:buAutoNum type="arabicPeriod"/>
            </a:pPr>
            <a:r>
              <a:rPr lang="de-DE" dirty="0"/>
              <a:t>Sie </a:t>
            </a:r>
            <a:r>
              <a:rPr lang="de-DE" b="1" dirty="0"/>
              <a:t>buchen die Anzahlung auf ein Investitionsprojekt</a:t>
            </a:r>
            <a:r>
              <a:rPr lang="de-DE" dirty="0"/>
              <a:t> (PSP-Element) und rechnen sie an eine AiB ab. </a:t>
            </a:r>
            <a:endParaRPr lang="hu-HU" dirty="0"/>
          </a:p>
          <a:p>
            <a:pPr marL="342900" lvl="0" indent="-342900">
              <a:spcAft>
                <a:spcPts val="600"/>
              </a:spcAft>
              <a:buFont typeface="+mj-lt"/>
              <a:buAutoNum type="arabicPeriod"/>
            </a:pPr>
            <a:r>
              <a:rPr lang="de-DE" dirty="0"/>
              <a:t>Bevor Sie eine Endabrechnung durchführen können, müssen Sie </a:t>
            </a:r>
            <a:r>
              <a:rPr lang="de-DE" b="1" dirty="0"/>
              <a:t>die Anzahlung mit der Rechnung verrechnet</a:t>
            </a:r>
            <a:r>
              <a:rPr lang="de-DE" dirty="0"/>
              <a:t> haben. </a:t>
            </a:r>
            <a:endParaRPr lang="hu-HU" dirty="0"/>
          </a:p>
          <a:p>
            <a:pPr marL="342900" lvl="0" indent="-342900">
              <a:spcAft>
                <a:spcPts val="600"/>
              </a:spcAft>
              <a:buFont typeface="+mj-lt"/>
              <a:buAutoNum type="arabicPeriod"/>
            </a:pPr>
            <a:r>
              <a:rPr lang="de-DE" dirty="0"/>
              <a:t>Anschließend können Sie </a:t>
            </a:r>
            <a:r>
              <a:rPr lang="de-DE" b="1" dirty="0"/>
              <a:t>die AiB an die Endanlage abrechnen</a:t>
            </a:r>
            <a:r>
              <a:rPr lang="de-DE" dirty="0"/>
              <a:t>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78439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2C66D9-E1C9-B9C4-3614-9604530DD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7" y="548640"/>
            <a:ext cx="11691647" cy="1132258"/>
          </a:xfrm>
        </p:spPr>
        <p:txBody>
          <a:bodyPr>
            <a:normAutofit fontScale="90000"/>
          </a:bodyPr>
          <a:lstStyle/>
          <a:p>
            <a:r>
              <a:rPr lang="de-DE" dirty="0"/>
              <a:t>1</a:t>
            </a:r>
            <a:r>
              <a:rPr lang="hu-HU" dirty="0"/>
              <a:t>.2</a:t>
            </a:r>
            <a:r>
              <a:rPr lang="de-DE" dirty="0"/>
              <a:t>. Buchungen</a:t>
            </a:r>
            <a:r>
              <a:rPr lang="hu-HU" dirty="0"/>
              <a:t> - </a:t>
            </a:r>
            <a:r>
              <a:rPr lang="de-DE" u="sng" dirty="0">
                <a:hlinkClick r:id="rId2"/>
              </a:rPr>
              <a:t>Kreditorenanzahlungsanforderungen verwalten</a:t>
            </a:r>
            <a:r>
              <a:rPr lang="hu-HU" dirty="0"/>
              <a:t> </a:t>
            </a:r>
            <a:endParaRPr lang="de-DE" noProof="0" dirty="0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752E457A-B1CB-A6C9-E17D-74E60A0FC1E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32388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AE9653-A5F6-7321-CB22-96F5E78695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365A67-C059-9539-2EA1-80C99D0DC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7" y="548640"/>
            <a:ext cx="11290595" cy="1132258"/>
          </a:xfrm>
        </p:spPr>
        <p:txBody>
          <a:bodyPr>
            <a:normAutofit fontScale="90000"/>
          </a:bodyPr>
          <a:lstStyle/>
          <a:p>
            <a:pPr>
              <a:spcAft>
                <a:spcPts val="600"/>
              </a:spcAft>
            </a:pPr>
            <a:r>
              <a:rPr lang="hu-HU" dirty="0"/>
              <a:t>1.3</a:t>
            </a:r>
            <a:r>
              <a:rPr lang="de-DE" noProof="0" dirty="0"/>
              <a:t>. </a:t>
            </a:r>
            <a:r>
              <a:rPr lang="de-DE" dirty="0"/>
              <a:t>Buchungen </a:t>
            </a:r>
            <a:r>
              <a:rPr lang="hu-HU" dirty="0"/>
              <a:t> - </a:t>
            </a:r>
            <a:r>
              <a:rPr lang="de-DE" u="sng" dirty="0">
                <a:hlinkClick r:id="rId2"/>
              </a:rPr>
              <a:t>Kreditorenrechnungen importieren</a:t>
            </a:r>
            <a:endParaRPr lang="de-DE" noProof="0" dirty="0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9EFE7648-FEA0-24BE-E7D3-97974D9B051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zövegdoboz 2">
            <a:extLst>
              <a:ext uri="{FF2B5EF4-FFF2-40B4-BE49-F238E27FC236}">
                <a16:creationId xmlns:a16="http://schemas.microsoft.com/office/drawing/2014/main" id="{142473E3-1642-8E3F-D441-9CA7EACDB17F}"/>
              </a:ext>
            </a:extLst>
          </p:cNvPr>
          <p:cNvSpPr txBox="1"/>
          <p:nvPr/>
        </p:nvSpPr>
        <p:spPr>
          <a:xfrm>
            <a:off x="2598821" y="3429000"/>
            <a:ext cx="6320590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Aft>
                <a:spcPts val="600"/>
              </a:spcAft>
              <a:buFont typeface="+mj-lt"/>
              <a:buAutoNum type="arabicPeriod"/>
            </a:pPr>
            <a:r>
              <a:rPr lang="de-DE" b="1" dirty="0"/>
              <a:t>Laden</a:t>
            </a:r>
            <a:r>
              <a:rPr lang="de-DE" dirty="0"/>
              <a:t> Sie </a:t>
            </a:r>
            <a:r>
              <a:rPr lang="de-DE" b="1" dirty="0"/>
              <a:t>eine Vorlagedatei</a:t>
            </a:r>
            <a:r>
              <a:rPr lang="de-DE" dirty="0"/>
              <a:t> herunter, </a:t>
            </a:r>
            <a:endParaRPr lang="hu-HU" dirty="0"/>
          </a:p>
          <a:p>
            <a:pPr marL="342900" lvl="0" indent="-342900">
              <a:spcAft>
                <a:spcPts val="600"/>
              </a:spcAft>
              <a:buFont typeface="+mj-lt"/>
              <a:buAutoNum type="arabicPeriod"/>
            </a:pPr>
            <a:r>
              <a:rPr lang="de-DE" b="1" dirty="0"/>
              <a:t>geben</a:t>
            </a:r>
            <a:r>
              <a:rPr lang="de-DE" dirty="0"/>
              <a:t> Sie die </a:t>
            </a:r>
            <a:r>
              <a:rPr lang="de-DE" b="1" dirty="0"/>
              <a:t>Rechnungsinformationen</a:t>
            </a:r>
            <a:r>
              <a:rPr lang="de-DE" dirty="0"/>
              <a:t> ein </a:t>
            </a:r>
            <a:endParaRPr lang="hu-HU" dirty="0"/>
          </a:p>
          <a:p>
            <a:pPr marL="342900" lvl="0" indent="-342900">
              <a:spcAft>
                <a:spcPts val="600"/>
              </a:spcAft>
              <a:buFont typeface="+mj-lt"/>
              <a:buAutoNum type="arabicPeriod"/>
            </a:pPr>
            <a:r>
              <a:rPr lang="de-DE" dirty="0"/>
              <a:t>und </a:t>
            </a:r>
            <a:r>
              <a:rPr lang="de-DE" b="1" dirty="0"/>
              <a:t>laden</a:t>
            </a:r>
            <a:r>
              <a:rPr lang="de-DE" dirty="0"/>
              <a:t> Sie die </a:t>
            </a:r>
            <a:r>
              <a:rPr lang="de-DE" b="1" dirty="0"/>
              <a:t>abgeschlossene Datei</a:t>
            </a:r>
            <a:r>
              <a:rPr lang="de-DE" dirty="0"/>
              <a:t> wieder in der App hoch. </a:t>
            </a:r>
            <a:endParaRPr lang="hu-HU" dirty="0"/>
          </a:p>
          <a:p>
            <a:pPr marL="342900" lvl="0" indent="-342900">
              <a:spcAft>
                <a:spcPts val="600"/>
              </a:spcAft>
              <a:buFont typeface="+mj-lt"/>
              <a:buAutoNum type="arabicPeriod"/>
            </a:pPr>
            <a:r>
              <a:rPr lang="de-DE" dirty="0"/>
              <a:t>Sie </a:t>
            </a:r>
            <a:r>
              <a:rPr lang="de-DE" b="1" dirty="0"/>
              <a:t>können</a:t>
            </a:r>
            <a:r>
              <a:rPr lang="de-DE" dirty="0"/>
              <a:t> die </a:t>
            </a:r>
            <a:r>
              <a:rPr lang="de-DE" b="1" dirty="0"/>
              <a:t>Rechnung</a:t>
            </a:r>
            <a:r>
              <a:rPr lang="de-DE" dirty="0"/>
              <a:t> </a:t>
            </a:r>
            <a:r>
              <a:rPr lang="de-DE" b="1" dirty="0"/>
              <a:t>dann</a:t>
            </a:r>
            <a:r>
              <a:rPr lang="de-DE" dirty="0"/>
              <a:t> mit dieser App </a:t>
            </a:r>
            <a:r>
              <a:rPr lang="de-DE" b="1" dirty="0"/>
              <a:t>buchen</a:t>
            </a:r>
            <a:r>
              <a:rPr lang="de-DE" dirty="0"/>
              <a:t>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8547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74A5DFB-117A-B286-877D-3E9E90074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1.4</a:t>
            </a:r>
            <a:r>
              <a:rPr lang="de-DE" noProof="0" dirty="0"/>
              <a:t>. </a:t>
            </a:r>
            <a:r>
              <a:rPr lang="de-DE" dirty="0"/>
              <a:t>Buchungen </a:t>
            </a:r>
            <a:r>
              <a:rPr lang="hu-HU" dirty="0"/>
              <a:t>- </a:t>
            </a:r>
            <a:r>
              <a:rPr lang="de-DE" u="sng" dirty="0">
                <a:hlinkClick r:id="rId2"/>
              </a:rPr>
              <a:t>Eingangsrechnungen anlegen</a:t>
            </a:r>
            <a:endParaRPr lang="de-DE" noProof="0" dirty="0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EE2EFD08-F390-ED1B-3176-13F1A8B8C54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9051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B7E98B3-8279-B1A1-049F-A79E000E00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9" y="611665"/>
            <a:ext cx="10007225" cy="1360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hu-HU" sz="5400" b="1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  <a:hlinkClick r:id="rId2"/>
              </a:rPr>
              <a:t>III. </a:t>
            </a:r>
            <a:r>
              <a:rPr lang="de-DE" sz="5400" b="1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  <a:hlinkClick r:id="rId2"/>
              </a:rPr>
              <a:t>Buchhalter – Bankbuchhaltung</a:t>
            </a:r>
            <a:endParaRPr lang="de-DE" sz="5400" b="1" kern="1200" noProof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A0DA01BB-F2E8-4DEA-1045-2215D3F1EED9}"/>
              </a:ext>
            </a:extLst>
          </p:cNvPr>
          <p:cNvSpPr txBox="1"/>
          <p:nvPr/>
        </p:nvSpPr>
        <p:spPr>
          <a:xfrm>
            <a:off x="612648" y="2584058"/>
            <a:ext cx="4621553" cy="3159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0" indent="-457200">
              <a:lnSpc>
                <a:spcPct val="120000"/>
              </a:lnSpc>
              <a:spcAft>
                <a:spcPts val="600"/>
              </a:spcAft>
              <a:buAutoNum type="arabicPeriod"/>
            </a:pPr>
            <a:r>
              <a:rPr lang="de-DE" sz="2400" noProof="0" dirty="0">
                <a:hlinkClick r:id="rId3"/>
              </a:rPr>
              <a:t>Kontoauszugspositionen nachbearbeiten</a:t>
            </a:r>
            <a:endParaRPr lang="de-DE" sz="2400" noProof="0" dirty="0"/>
          </a:p>
          <a:p>
            <a:pPr marL="571500" indent="-457200">
              <a:lnSpc>
                <a:spcPct val="120000"/>
              </a:lnSpc>
              <a:spcAft>
                <a:spcPts val="600"/>
              </a:spcAft>
              <a:buAutoNum type="arabicPeriod"/>
            </a:pPr>
            <a:r>
              <a:rPr lang="de-DE" sz="2400" noProof="0" dirty="0">
                <a:hlinkClick r:id="rId4"/>
              </a:rPr>
              <a:t>Kontoauszüge verwalten</a:t>
            </a:r>
            <a:endParaRPr lang="de-DE" sz="2400" noProof="0" dirty="0"/>
          </a:p>
          <a:p>
            <a:pPr marL="571500" indent="-457200">
              <a:lnSpc>
                <a:spcPct val="120000"/>
              </a:lnSpc>
              <a:spcAft>
                <a:spcPts val="600"/>
              </a:spcAft>
              <a:buAutoNum type="arabicPeriod"/>
            </a:pPr>
            <a:r>
              <a:rPr lang="de-DE" sz="2400" noProof="0" dirty="0">
                <a:hlinkClick r:id="rId5"/>
              </a:rPr>
              <a:t>Kontoauszugspositionen nachbearbeiten FEB_BSPROC</a:t>
            </a:r>
            <a:endParaRPr lang="de-DE" sz="2400" noProof="0" dirty="0"/>
          </a:p>
        </p:txBody>
      </p:sp>
      <p:pic>
        <p:nvPicPr>
          <p:cNvPr id="3" name="Kép 2" descr="A képen szöveg, képernyőkép, Betűtípus, szoftver látható&#10;&#10;Automatikusan generált leírás">
            <a:extLst>
              <a:ext uri="{FF2B5EF4-FFF2-40B4-BE49-F238E27FC236}">
                <a16:creationId xmlns:a16="http://schemas.microsoft.com/office/drawing/2014/main" id="{7A4A07F8-13E8-5B94-C3DE-46E819089E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540" y="2584058"/>
            <a:ext cx="6135812" cy="31590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801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C0D1AB-A44D-20B4-5D20-07E82130F3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94F00E5-6D6D-A547-A956-AA2238C8C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39"/>
            <a:ext cx="10653578" cy="2018097"/>
          </a:xfrm>
        </p:spPr>
        <p:txBody>
          <a:bodyPr>
            <a:normAutofit/>
          </a:bodyPr>
          <a:lstStyle/>
          <a:p>
            <a:r>
              <a:rPr lang="hu-HU" dirty="0"/>
              <a:t>1.5</a:t>
            </a:r>
            <a:r>
              <a:rPr lang="de-DE" noProof="0" dirty="0"/>
              <a:t>. </a:t>
            </a:r>
            <a:r>
              <a:rPr lang="de-DE" dirty="0"/>
              <a:t>Buchungen </a:t>
            </a:r>
            <a:r>
              <a:rPr lang="hu-HU" dirty="0"/>
              <a:t>- </a:t>
            </a:r>
            <a:br>
              <a:rPr lang="hu-HU" dirty="0"/>
            </a:br>
            <a:r>
              <a:rPr lang="hu-HU" dirty="0"/>
              <a:t>		</a:t>
            </a:r>
            <a:r>
              <a:rPr lang="de-DE" u="sng" dirty="0">
                <a:hlinkClick r:id="rId2"/>
              </a:rPr>
              <a:t>Ausgangszahlungen ausgleichen</a:t>
            </a:r>
            <a:r>
              <a:rPr lang="de-DE" dirty="0"/>
              <a:t> – </a:t>
            </a:r>
            <a:r>
              <a:rPr lang="de-DE" i="1" u="sng" dirty="0">
                <a:hlinkClick r:id="rId3"/>
              </a:rPr>
              <a:t>Manueller Ausgleich</a:t>
            </a:r>
            <a:r>
              <a:rPr lang="de-DE" dirty="0"/>
              <a:t> – </a:t>
            </a:r>
            <a:r>
              <a:rPr lang="de-DE" i="1" dirty="0"/>
              <a:t>Offene Zahlungen</a:t>
            </a:r>
            <a:endParaRPr lang="de-DE" noProof="0" dirty="0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22127453-CE54-34AB-FC09-68F103C25F1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647" y="2069432"/>
          <a:ext cx="10653579" cy="4239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571132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C8B0C1-2FE4-1CB5-9FC1-1725051428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8F822E0-258C-A7ED-90C6-DD59BB32FB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11666"/>
            <a:ext cx="4169664" cy="1360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 dirty="0"/>
              <a:t>2. </a:t>
            </a:r>
            <a:r>
              <a:rPr lang="de-DE" u="sng" dirty="0">
                <a:hlinkClick r:id="rId2"/>
              </a:rPr>
              <a:t>Reporting</a:t>
            </a:r>
            <a:endParaRPr lang="hu-HU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E21ACE9C-144B-4B04-6954-2AC34B1F7B31}"/>
              </a:ext>
            </a:extLst>
          </p:cNvPr>
          <p:cNvSpPr txBox="1"/>
          <p:nvPr/>
        </p:nvSpPr>
        <p:spPr>
          <a:xfrm>
            <a:off x="612648" y="2584057"/>
            <a:ext cx="4621553" cy="3662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0" indent="-457200">
              <a:lnSpc>
                <a:spcPct val="120000"/>
              </a:lnSpc>
              <a:spcAft>
                <a:spcPts val="600"/>
              </a:spcAft>
              <a:buFontTx/>
              <a:buAutoNum type="arabicPeriod"/>
            </a:pPr>
            <a:r>
              <a:rPr lang="de-DE" b="1" dirty="0"/>
              <a:t>Operative Berichte</a:t>
            </a:r>
            <a:endParaRPr lang="hu-HU" b="1" dirty="0"/>
          </a:p>
          <a:p>
            <a:pPr marL="571500" indent="-457200">
              <a:lnSpc>
                <a:spcPct val="120000"/>
              </a:lnSpc>
              <a:spcAft>
                <a:spcPts val="600"/>
              </a:spcAft>
              <a:buFontTx/>
              <a:buAutoNum type="arabicPeriod"/>
            </a:pPr>
            <a:r>
              <a:rPr lang="de-DE" b="1" u="sng" dirty="0">
                <a:hlinkClick r:id="rId3"/>
              </a:rPr>
              <a:t>Analytische Funktionen</a:t>
            </a:r>
            <a:endParaRPr lang="hu-HU" b="1" dirty="0"/>
          </a:p>
        </p:txBody>
      </p:sp>
      <p:pic>
        <p:nvPicPr>
          <p:cNvPr id="4" name="Kép 3" descr="A képen szöveg, képernyőkép, szoftver, Számítógépes ikon látható&#10;&#10;Automatikusan generált leírás">
            <a:extLst>
              <a:ext uri="{FF2B5EF4-FFF2-40B4-BE49-F238E27FC236}">
                <a16:creationId xmlns:a16="http://schemas.microsoft.com/office/drawing/2014/main" id="{BF064125-2A65-EED3-E1D1-AFC4AB236B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391" y="2181726"/>
            <a:ext cx="6011244" cy="1615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Kép 5" descr="A képen szöveg, névjegykártya, képernyőkép, Betűtípus látható&#10;&#10;Automatikusan generált leírás">
            <a:extLst>
              <a:ext uri="{FF2B5EF4-FFF2-40B4-BE49-F238E27FC236}">
                <a16:creationId xmlns:a16="http://schemas.microsoft.com/office/drawing/2014/main" id="{6516C0C7-442F-7900-A488-8DF8C27CE4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391" y="3861190"/>
            <a:ext cx="2561545" cy="14003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0116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A23046-C6BD-3248-228E-D6B4AF405E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682A60-68A2-F256-376C-6605FAB59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39"/>
            <a:ext cx="10653578" cy="1440581"/>
          </a:xfrm>
        </p:spPr>
        <p:txBody>
          <a:bodyPr>
            <a:normAutofit/>
          </a:bodyPr>
          <a:lstStyle/>
          <a:p>
            <a:pPr lvl="0"/>
            <a:r>
              <a:rPr lang="de-DE" u="sng" dirty="0">
                <a:hlinkClick r:id="rId2"/>
              </a:rPr>
              <a:t>Reporting</a:t>
            </a:r>
            <a:endParaRPr lang="hu-HU" dirty="0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D8249A21-B54F-595D-4B0C-AF9E1C37BA0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62928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0EC9A1-8471-0A84-72CB-B017DCE5E4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5D2B80F-B279-2D3B-6229-F5F03A664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4574" y="611665"/>
            <a:ext cx="9834458" cy="136072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hu-HU" dirty="0"/>
              <a:t>2.1. </a:t>
            </a:r>
            <a:r>
              <a:rPr lang="de-DE" u="sng" dirty="0">
                <a:hlinkClick r:id="rId2"/>
              </a:rPr>
              <a:t>Reporting</a:t>
            </a:r>
            <a:r>
              <a:rPr lang="hu-HU" dirty="0"/>
              <a:t> - </a:t>
            </a:r>
            <a:r>
              <a:rPr lang="de-DE" dirty="0"/>
              <a:t>Operative Berichte</a:t>
            </a:r>
            <a:endParaRPr lang="hu-HU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BECEAC88-35FE-F4B7-E44F-5E80D8B74E8A}"/>
              </a:ext>
            </a:extLst>
          </p:cNvPr>
          <p:cNvSpPr txBox="1"/>
          <p:nvPr/>
        </p:nvSpPr>
        <p:spPr>
          <a:xfrm>
            <a:off x="612648" y="2584057"/>
            <a:ext cx="4621553" cy="3662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0" indent="-457200">
              <a:lnSpc>
                <a:spcPct val="120000"/>
              </a:lnSpc>
              <a:spcAft>
                <a:spcPts val="600"/>
              </a:spcAft>
              <a:buFontTx/>
              <a:buAutoNum type="arabicPeriod"/>
            </a:pPr>
            <a:r>
              <a:rPr lang="de-DE" b="1" u="sng" dirty="0">
                <a:hlinkClick r:id="rId3"/>
              </a:rPr>
              <a:t>Kreditorensalden anzeigen</a:t>
            </a:r>
            <a:endParaRPr lang="hu-HU" b="1" dirty="0"/>
          </a:p>
          <a:p>
            <a:pPr marL="571500" indent="-457200">
              <a:lnSpc>
                <a:spcPct val="120000"/>
              </a:lnSpc>
              <a:spcAft>
                <a:spcPts val="600"/>
              </a:spcAft>
              <a:buFontTx/>
              <a:buAutoNum type="arabicPeriod"/>
            </a:pPr>
            <a:r>
              <a:rPr lang="de-DE" b="1" u="sng" dirty="0">
                <a:hlinkClick r:id="rId4"/>
              </a:rPr>
              <a:t>Kreditorenposten bearbeiten</a:t>
            </a:r>
            <a:endParaRPr lang="hu-HU" b="1" dirty="0"/>
          </a:p>
          <a:p>
            <a:pPr marL="571500" indent="-457200">
              <a:lnSpc>
                <a:spcPct val="120000"/>
              </a:lnSpc>
              <a:spcAft>
                <a:spcPts val="600"/>
              </a:spcAft>
              <a:buFontTx/>
              <a:buAutoNum type="arabicPeriod"/>
            </a:pPr>
            <a:r>
              <a:rPr lang="de-DE" b="1" u="sng" dirty="0">
                <a:hlinkClick r:id="rId5"/>
              </a:rPr>
              <a:t>Kreditorenliste anzeigen</a:t>
            </a:r>
            <a:endParaRPr lang="hu-HU" b="1" dirty="0"/>
          </a:p>
        </p:txBody>
      </p:sp>
      <p:pic>
        <p:nvPicPr>
          <p:cNvPr id="4" name="Kép 3" descr="A képen szöveg, képernyőkép, szoftver, Számítógépes ikon látható&#10;&#10;Automatikusan generált leírás">
            <a:extLst>
              <a:ext uri="{FF2B5EF4-FFF2-40B4-BE49-F238E27FC236}">
                <a16:creationId xmlns:a16="http://schemas.microsoft.com/office/drawing/2014/main" id="{45653BF4-F430-88CE-6DB4-074B01DC6F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245" y="4164084"/>
            <a:ext cx="7434830" cy="19980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128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2D302-451D-0AAA-8806-D92CFBC8AE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408D742-EA19-A9ED-D5BB-80510E5F7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39"/>
            <a:ext cx="10653578" cy="1440581"/>
          </a:xfrm>
        </p:spPr>
        <p:txBody>
          <a:bodyPr>
            <a:normAutofit/>
          </a:bodyPr>
          <a:lstStyle/>
          <a:p>
            <a:pPr lvl="0"/>
            <a:r>
              <a:rPr lang="de-DE" u="sng" dirty="0">
                <a:hlinkClick r:id="rId2"/>
              </a:rPr>
              <a:t>Reporting</a:t>
            </a:r>
            <a:r>
              <a:rPr lang="hu-HU" dirty="0"/>
              <a:t> - </a:t>
            </a:r>
            <a:r>
              <a:rPr lang="de-DE" dirty="0"/>
              <a:t>Operative Berichte</a:t>
            </a:r>
            <a:endParaRPr lang="hu-HU" dirty="0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11B96385-9CC6-A327-4D46-99580D825FC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5407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AC8EC2-5CFA-95B8-0D12-0043CCA91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B30E3D6-5907-127F-046E-C61BF287D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7" y="548640"/>
            <a:ext cx="11290595" cy="1132258"/>
          </a:xfrm>
        </p:spPr>
        <p:txBody>
          <a:bodyPr>
            <a:normAutofit fontScale="90000"/>
          </a:bodyPr>
          <a:lstStyle/>
          <a:p>
            <a:pPr>
              <a:spcAft>
                <a:spcPts val="600"/>
              </a:spcAft>
            </a:pPr>
            <a:r>
              <a:rPr lang="hu-HU" noProof="0" dirty="0"/>
              <a:t>2.1.1</a:t>
            </a:r>
            <a:r>
              <a:rPr lang="de-DE" noProof="0" dirty="0"/>
              <a:t>. </a:t>
            </a:r>
            <a:r>
              <a:rPr lang="de-DE" u="sng" dirty="0">
                <a:hlinkClick r:id="rId2"/>
              </a:rPr>
              <a:t>Reporting</a:t>
            </a:r>
            <a:r>
              <a:rPr lang="hu-HU" dirty="0"/>
              <a:t> - </a:t>
            </a:r>
            <a:r>
              <a:rPr lang="de-DE" dirty="0"/>
              <a:t>Operative Berichte</a:t>
            </a:r>
            <a:r>
              <a:rPr lang="hu-HU" dirty="0"/>
              <a:t> - 					</a:t>
            </a:r>
            <a:r>
              <a:rPr lang="de-DE" u="sng" dirty="0">
                <a:hlinkClick r:id="rId3"/>
              </a:rPr>
              <a:t>Kreditorensalden anzeigen</a:t>
            </a:r>
            <a:r>
              <a:rPr lang="hu-HU" dirty="0"/>
              <a:t> </a:t>
            </a:r>
            <a:endParaRPr lang="de-DE" noProof="0" dirty="0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3A3F0446-F55E-CF34-FBDE-37BDCF6B6DB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Szövegdoboz 2">
            <a:extLst>
              <a:ext uri="{FF2B5EF4-FFF2-40B4-BE49-F238E27FC236}">
                <a16:creationId xmlns:a16="http://schemas.microsoft.com/office/drawing/2014/main" id="{67A2ADBA-60A8-D31A-430B-B2988F2CF554}"/>
              </a:ext>
            </a:extLst>
          </p:cNvPr>
          <p:cNvSpPr txBox="1"/>
          <p:nvPr/>
        </p:nvSpPr>
        <p:spPr>
          <a:xfrm>
            <a:off x="2598821" y="3429000"/>
            <a:ext cx="7940842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Aft>
                <a:spcPts val="600"/>
              </a:spcAft>
              <a:buFont typeface="+mj-lt"/>
              <a:buAutoNum type="arabicPeriod"/>
            </a:pPr>
            <a:r>
              <a:rPr lang="de-DE" b="1" dirty="0"/>
              <a:t>Kreditorensalden anzeigen</a:t>
            </a:r>
            <a:r>
              <a:rPr lang="de-DE" dirty="0"/>
              <a:t> und </a:t>
            </a:r>
            <a:r>
              <a:rPr lang="de-DE" b="1" dirty="0"/>
              <a:t>Verkäufe vergleichen</a:t>
            </a:r>
            <a:r>
              <a:rPr lang="de-DE" dirty="0"/>
              <a:t>. </a:t>
            </a:r>
            <a:endParaRPr lang="hu-HU" dirty="0"/>
          </a:p>
          <a:p>
            <a:pPr marL="342900" lvl="0" indent="-342900">
              <a:spcAft>
                <a:spcPts val="600"/>
              </a:spcAft>
              <a:buFont typeface="+mj-lt"/>
              <a:buAutoNum type="arabicPeriod"/>
            </a:pPr>
            <a:r>
              <a:rPr lang="de-DE" dirty="0"/>
              <a:t>die </a:t>
            </a:r>
            <a:r>
              <a:rPr lang="de-DE" b="1" dirty="0"/>
              <a:t>Beträge weiter analysieren</a:t>
            </a:r>
            <a:r>
              <a:rPr lang="de-DE" dirty="0"/>
              <a:t>, indem Sie </a:t>
            </a:r>
            <a:r>
              <a:rPr lang="de-DE" b="1" dirty="0"/>
              <a:t>alle zugehörigen Einzelposten anzeigen</a:t>
            </a:r>
            <a:r>
              <a:rPr lang="de-DE" dirty="0"/>
              <a:t>. </a:t>
            </a:r>
            <a:endParaRPr lang="hu-HU" dirty="0"/>
          </a:p>
          <a:p>
            <a:pPr marL="342900" lvl="0" indent="-342900">
              <a:spcAft>
                <a:spcPts val="600"/>
              </a:spcAft>
              <a:buFont typeface="+mj-lt"/>
              <a:buAutoNum type="arabicPeriod"/>
            </a:pPr>
            <a:r>
              <a:rPr lang="de-DE" b="1" dirty="0"/>
              <a:t>die Käufe aus zwei Geschäftsjahren miteinander vergleichen</a:t>
            </a:r>
            <a:r>
              <a:rPr lang="de-DE" dirty="0"/>
              <a:t>. </a:t>
            </a:r>
            <a:endParaRPr lang="hu-HU" dirty="0"/>
          </a:p>
          <a:p>
            <a:pPr marL="342900" lvl="0" indent="-342900">
              <a:spcAft>
                <a:spcPts val="600"/>
              </a:spcAft>
              <a:buFont typeface="+mj-lt"/>
              <a:buAutoNum type="arabicPeriod"/>
            </a:pPr>
            <a:r>
              <a:rPr lang="de-DE" b="1" dirty="0"/>
              <a:t>Um</a:t>
            </a:r>
            <a:r>
              <a:rPr lang="de-DE" dirty="0"/>
              <a:t> die App an Ihre </a:t>
            </a:r>
            <a:r>
              <a:rPr lang="de-DE" b="1" dirty="0"/>
              <a:t>Anforderungen anzupassen</a:t>
            </a:r>
            <a:r>
              <a:rPr lang="de-DE" dirty="0"/>
              <a:t>, können Sie </a:t>
            </a:r>
            <a:r>
              <a:rPr lang="de-DE" b="1" dirty="0"/>
              <a:t>Spalten einblenden</a:t>
            </a:r>
            <a:r>
              <a:rPr lang="de-DE" dirty="0"/>
              <a:t>, </a:t>
            </a:r>
            <a:r>
              <a:rPr lang="de-DE" b="1" dirty="0"/>
              <a:t>ausblenden</a:t>
            </a:r>
            <a:r>
              <a:rPr lang="de-DE" dirty="0"/>
              <a:t> und </a:t>
            </a:r>
            <a:r>
              <a:rPr lang="de-DE" b="1" dirty="0"/>
              <a:t>sortieren</a:t>
            </a:r>
            <a:r>
              <a:rPr lang="de-DE" dirty="0"/>
              <a:t>. Zudem können Sie </a:t>
            </a:r>
            <a:r>
              <a:rPr lang="de-DE" b="1" dirty="0"/>
              <a:t>Such- und Anzeigevarianten anlegen</a:t>
            </a:r>
            <a:r>
              <a:rPr lang="de-DE" dirty="0"/>
              <a:t>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4285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D0B13D-E961-4867-934F-388556D3DD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59BB4E-ED1F-D203-5204-D89DC18FD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7" y="548640"/>
            <a:ext cx="11290595" cy="1132258"/>
          </a:xfrm>
        </p:spPr>
        <p:txBody>
          <a:bodyPr>
            <a:normAutofit fontScale="90000"/>
          </a:bodyPr>
          <a:lstStyle/>
          <a:p>
            <a:pPr>
              <a:spcAft>
                <a:spcPts val="600"/>
              </a:spcAft>
            </a:pPr>
            <a:r>
              <a:rPr lang="hu-HU" noProof="0" dirty="0"/>
              <a:t>2.1.</a:t>
            </a:r>
            <a:r>
              <a:rPr lang="hu-HU" dirty="0"/>
              <a:t>2</a:t>
            </a:r>
            <a:r>
              <a:rPr lang="de-DE" noProof="0" dirty="0"/>
              <a:t>. </a:t>
            </a:r>
            <a:r>
              <a:rPr lang="de-DE" u="sng" dirty="0">
                <a:hlinkClick r:id="rId2"/>
              </a:rPr>
              <a:t>Reporting</a:t>
            </a:r>
            <a:r>
              <a:rPr lang="hu-HU" dirty="0"/>
              <a:t> - </a:t>
            </a:r>
            <a:r>
              <a:rPr lang="de-DE" dirty="0"/>
              <a:t>Operative Berichte</a:t>
            </a:r>
            <a:r>
              <a:rPr lang="hu-HU" dirty="0"/>
              <a:t> - 					</a:t>
            </a:r>
            <a:r>
              <a:rPr lang="de-DE" u="sng" dirty="0">
                <a:hlinkClick r:id="rId3"/>
              </a:rPr>
              <a:t>Kreditorenposten bearbeiten</a:t>
            </a:r>
            <a:endParaRPr lang="de-DE" noProof="0" dirty="0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69A97DCA-C122-B2D5-3B23-DC8398DB997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Szövegdoboz 2">
            <a:extLst>
              <a:ext uri="{FF2B5EF4-FFF2-40B4-BE49-F238E27FC236}">
                <a16:creationId xmlns:a16="http://schemas.microsoft.com/office/drawing/2014/main" id="{2B904395-75F3-FEAD-8146-8D1654F846D8}"/>
              </a:ext>
            </a:extLst>
          </p:cNvPr>
          <p:cNvSpPr txBox="1"/>
          <p:nvPr/>
        </p:nvSpPr>
        <p:spPr>
          <a:xfrm>
            <a:off x="2598821" y="3429000"/>
            <a:ext cx="7940842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Aft>
                <a:spcPts val="600"/>
              </a:spcAft>
              <a:buFont typeface="+mj-lt"/>
              <a:buAutoNum type="arabicPeriod"/>
            </a:pPr>
            <a:r>
              <a:rPr lang="de-DE" b="1" dirty="0"/>
              <a:t>Kreditorenposten anhand verschiedenster Suchkriterien per Ad-hoc-Anfrage</a:t>
            </a:r>
            <a:r>
              <a:rPr lang="de-DE" dirty="0"/>
              <a:t> </a:t>
            </a:r>
            <a:endParaRPr lang="hu-HU" dirty="0"/>
          </a:p>
          <a:p>
            <a:pPr marL="342900" lvl="0" indent="-342900">
              <a:spcAft>
                <a:spcPts val="600"/>
              </a:spcAft>
              <a:buFont typeface="+mj-lt"/>
              <a:buAutoNum type="arabicPeriod"/>
            </a:pPr>
            <a:r>
              <a:rPr lang="de-DE" dirty="0"/>
              <a:t>oder in </a:t>
            </a:r>
            <a:r>
              <a:rPr lang="de-DE" b="1" dirty="0"/>
              <a:t>wiederkehrenden Berichten auffinden</a:t>
            </a:r>
            <a:r>
              <a:rPr lang="de-DE" dirty="0"/>
              <a:t>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0189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84FE9B-DA38-FEA5-DC6F-56F4D41120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5A738A-D919-E100-158D-9AF8A3491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7" y="548640"/>
            <a:ext cx="11290595" cy="1132258"/>
          </a:xfrm>
        </p:spPr>
        <p:txBody>
          <a:bodyPr>
            <a:normAutofit fontScale="90000"/>
          </a:bodyPr>
          <a:lstStyle/>
          <a:p>
            <a:pPr>
              <a:spcAft>
                <a:spcPts val="600"/>
              </a:spcAft>
            </a:pPr>
            <a:r>
              <a:rPr lang="hu-HU" noProof="0" dirty="0"/>
              <a:t>2.1.3</a:t>
            </a:r>
            <a:r>
              <a:rPr lang="de-DE" noProof="0" dirty="0"/>
              <a:t>. </a:t>
            </a:r>
            <a:r>
              <a:rPr lang="de-DE" u="sng" dirty="0">
                <a:hlinkClick r:id="rId2"/>
              </a:rPr>
              <a:t>Reporting</a:t>
            </a:r>
            <a:r>
              <a:rPr lang="hu-HU" dirty="0"/>
              <a:t> - </a:t>
            </a:r>
            <a:r>
              <a:rPr lang="de-DE" dirty="0"/>
              <a:t>Operative Berichte</a:t>
            </a:r>
            <a:r>
              <a:rPr lang="hu-HU" dirty="0"/>
              <a:t> - 					</a:t>
            </a:r>
            <a:r>
              <a:rPr lang="de-DE" u="sng" dirty="0">
                <a:hlinkClick r:id="rId3"/>
              </a:rPr>
              <a:t>Kreditorenliste anzeigen</a:t>
            </a:r>
            <a:endParaRPr lang="de-DE" noProof="0" dirty="0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59873C28-C38B-80AD-617B-BB68C1B4F44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Szövegdoboz 2">
            <a:extLst>
              <a:ext uri="{FF2B5EF4-FFF2-40B4-BE49-F238E27FC236}">
                <a16:creationId xmlns:a16="http://schemas.microsoft.com/office/drawing/2014/main" id="{C26044A3-8BFB-D146-16D2-17CEB46AE696}"/>
              </a:ext>
            </a:extLst>
          </p:cNvPr>
          <p:cNvSpPr txBox="1"/>
          <p:nvPr/>
        </p:nvSpPr>
        <p:spPr>
          <a:xfrm>
            <a:off x="2598821" y="3429000"/>
            <a:ext cx="7940842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Aft>
                <a:spcPts val="600"/>
              </a:spcAft>
              <a:buFont typeface="+mj-lt"/>
              <a:buAutoNum type="arabicPeriod"/>
            </a:pPr>
            <a:r>
              <a:rPr lang="de-DE" b="1" dirty="0"/>
              <a:t>eine Kreditorenliste anzeigen</a:t>
            </a:r>
            <a:r>
              <a:rPr lang="de-DE" dirty="0"/>
              <a:t> und </a:t>
            </a:r>
            <a:r>
              <a:rPr lang="de-DE" b="1" dirty="0"/>
              <a:t>herunterladen</a:t>
            </a:r>
            <a:endParaRPr lang="hu-HU" dirty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de-DE" b="1" dirty="0"/>
              <a:t>Suchfilter verwenden</a:t>
            </a:r>
            <a:r>
              <a:rPr lang="de-DE" dirty="0"/>
              <a:t>, um benutzerdefinierte Kreditorenlisten für Stakeholder und Wirtschaftsprüfer zu erstellen.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3806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16B263-15A6-C522-2097-85F934F302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C3F1938-505A-068C-BA83-39A5755697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4574" y="611665"/>
            <a:ext cx="10251552" cy="136072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hu-HU" dirty="0"/>
              <a:t>2.2. </a:t>
            </a:r>
            <a:r>
              <a:rPr lang="de-DE" u="sng" dirty="0">
                <a:hlinkClick r:id="rId2"/>
              </a:rPr>
              <a:t>Reporting</a:t>
            </a:r>
            <a:r>
              <a:rPr lang="hu-HU" dirty="0"/>
              <a:t> - </a:t>
            </a:r>
            <a:r>
              <a:rPr lang="de-DE" u="sng" dirty="0">
                <a:hlinkClick r:id="rId3"/>
              </a:rPr>
              <a:t>Analytische Funktionen</a:t>
            </a:r>
            <a:endParaRPr lang="hu-HU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90A1560F-5A00-2707-F17B-40BBE8AF8B68}"/>
              </a:ext>
            </a:extLst>
          </p:cNvPr>
          <p:cNvSpPr txBox="1"/>
          <p:nvPr/>
        </p:nvSpPr>
        <p:spPr>
          <a:xfrm>
            <a:off x="612648" y="2584057"/>
            <a:ext cx="4621553" cy="3662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0" indent="-457200">
              <a:lnSpc>
                <a:spcPct val="120000"/>
              </a:lnSpc>
              <a:spcAft>
                <a:spcPts val="600"/>
              </a:spcAft>
              <a:buFontTx/>
              <a:buAutoNum type="arabicPeriod"/>
            </a:pPr>
            <a:r>
              <a:rPr lang="de-DE" b="1" u="sng" dirty="0">
                <a:hlinkClick r:id="rId4"/>
              </a:rPr>
              <a:t>Skontovorschau – </a:t>
            </a:r>
            <a:r>
              <a:rPr lang="de-DE" b="1" i="1" u="sng" dirty="0">
                <a:hlinkClick r:id="rId4"/>
              </a:rPr>
              <a:t>Verfügbarer Betrag</a:t>
            </a:r>
            <a:endParaRPr lang="hu-HU" b="1" dirty="0"/>
          </a:p>
          <a:p>
            <a:pPr marL="571500" indent="-457200">
              <a:lnSpc>
                <a:spcPct val="120000"/>
              </a:lnSpc>
              <a:spcAft>
                <a:spcPts val="600"/>
              </a:spcAft>
              <a:buFontTx/>
              <a:buAutoNum type="arabicPeriod"/>
            </a:pPr>
            <a:r>
              <a:rPr lang="de-DE" b="1" u="sng" dirty="0">
                <a:hlinkClick r:id="rId5"/>
              </a:rPr>
              <a:t>Inanspruchnahme von Skonti</a:t>
            </a:r>
            <a:endParaRPr lang="hu-HU" b="1" dirty="0"/>
          </a:p>
        </p:txBody>
      </p:sp>
      <p:pic>
        <p:nvPicPr>
          <p:cNvPr id="3" name="Kép 2" descr="A képen szöveg, névjegykártya, képernyőkép, Betűtípus látható&#10;&#10;Automatikusan generált leírás">
            <a:extLst>
              <a:ext uri="{FF2B5EF4-FFF2-40B4-BE49-F238E27FC236}">
                <a16:creationId xmlns:a16="http://schemas.microsoft.com/office/drawing/2014/main" id="{A1FCABFC-2E49-E342-DB71-0DE9484E21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84057"/>
            <a:ext cx="5272662" cy="28825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603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DDBB80-2021-4D2E-C515-1558FFC301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6E7B466-A024-6001-1F8E-8BC67C3A1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39"/>
            <a:ext cx="10653578" cy="1440581"/>
          </a:xfrm>
        </p:spPr>
        <p:txBody>
          <a:bodyPr>
            <a:normAutofit/>
          </a:bodyPr>
          <a:lstStyle/>
          <a:p>
            <a:pPr lvl="0"/>
            <a:r>
              <a:rPr lang="de-DE" u="sng" dirty="0">
                <a:hlinkClick r:id="rId2"/>
              </a:rPr>
              <a:t>Reporting</a:t>
            </a:r>
            <a:r>
              <a:rPr lang="hu-HU" dirty="0"/>
              <a:t> - </a:t>
            </a:r>
            <a:r>
              <a:rPr lang="de-DE" u="sng" dirty="0">
                <a:hlinkClick r:id="rId3"/>
              </a:rPr>
              <a:t>Analytische Funktionen</a:t>
            </a:r>
            <a:endParaRPr lang="hu-HU" dirty="0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F8DE7D16-3D36-0DEC-35E0-D64554DD5A5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553778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60932-0D69-322E-93D6-396ED4356D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305BE72-7F91-E468-6185-CBDCE88E9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39"/>
            <a:ext cx="10653578" cy="1440581"/>
          </a:xfrm>
        </p:spPr>
        <p:txBody>
          <a:bodyPr>
            <a:normAutofit/>
          </a:bodyPr>
          <a:lstStyle/>
          <a:p>
            <a:r>
              <a:rPr lang="de-DE" noProof="0" dirty="0">
                <a:hlinkClick r:id="rId2"/>
              </a:rPr>
              <a:t>Buchhalter – Bankbuchhaltung</a:t>
            </a:r>
            <a:endParaRPr lang="de-DE" noProof="0" dirty="0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7D63F2C5-AB46-B419-2842-D4E16C7B1E4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zövegdoboz 2">
            <a:extLst>
              <a:ext uri="{FF2B5EF4-FFF2-40B4-BE49-F238E27FC236}">
                <a16:creationId xmlns:a16="http://schemas.microsoft.com/office/drawing/2014/main" id="{F3BFE915-FACD-42F3-83ED-BC1438DFB220}"/>
              </a:ext>
            </a:extLst>
          </p:cNvPr>
          <p:cNvSpPr txBox="1"/>
          <p:nvPr/>
        </p:nvSpPr>
        <p:spPr>
          <a:xfrm>
            <a:off x="5361920" y="4376338"/>
            <a:ext cx="444366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0000"/>
              </a:lnSpc>
              <a:spcAft>
                <a:spcPts val="600"/>
              </a:spcAft>
              <a:buAutoNum type="arabicPeriod"/>
            </a:pPr>
            <a:r>
              <a:rPr lang="de-DE" sz="1600" b="1" dirty="0"/>
              <a:t>die Erfassung</a:t>
            </a:r>
            <a:r>
              <a:rPr lang="hu-HU" sz="1600" b="1" dirty="0"/>
              <a:t>,</a:t>
            </a:r>
          </a:p>
          <a:p>
            <a:pPr marL="342900" lvl="0" indent="-342900">
              <a:lnSpc>
                <a:spcPct val="100000"/>
              </a:lnSpc>
              <a:spcAft>
                <a:spcPts val="600"/>
              </a:spcAft>
              <a:buAutoNum type="arabicPeriod"/>
            </a:pPr>
            <a:r>
              <a:rPr lang="de-DE" sz="1600" b="1" dirty="0"/>
              <a:t>Verarbeitung</a:t>
            </a:r>
            <a:endParaRPr lang="hu-HU" sz="1600" b="1" dirty="0"/>
          </a:p>
          <a:p>
            <a:pPr marL="342900" lvl="0" indent="-342900">
              <a:lnSpc>
                <a:spcPct val="100000"/>
              </a:lnSpc>
              <a:spcAft>
                <a:spcPts val="600"/>
              </a:spcAft>
              <a:buAutoNum type="arabicPeriod"/>
            </a:pPr>
            <a:r>
              <a:rPr lang="de-DE" sz="1600" b="1" dirty="0"/>
              <a:t>und Abstimmung von Bankbewegungen </a:t>
            </a:r>
            <a:endParaRPr lang="hu-HU" sz="1600" b="1" dirty="0"/>
          </a:p>
        </p:txBody>
      </p:sp>
    </p:spTree>
    <p:extLst>
      <p:ext uri="{BB962C8B-B14F-4D97-AF65-F5344CB8AC3E}">
        <p14:creationId xmlns:p14="http://schemas.microsoft.com/office/powerpoint/2010/main" val="163638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882C18-F43A-9CD5-B5D7-2C1D1A8C63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849FEB2-73D9-79CA-6FDC-EF04339D8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noProof="0" dirty="0"/>
              <a:t>2.2.1</a:t>
            </a:r>
            <a:r>
              <a:rPr lang="de-DE" noProof="0" dirty="0"/>
              <a:t>. </a:t>
            </a:r>
            <a:r>
              <a:rPr lang="de-DE" u="sng" dirty="0">
                <a:hlinkClick r:id="rId2"/>
              </a:rPr>
              <a:t>Reporting</a:t>
            </a:r>
            <a:r>
              <a:rPr lang="hu-HU" dirty="0"/>
              <a:t> - </a:t>
            </a:r>
            <a:r>
              <a:rPr lang="de-DE" u="sng" dirty="0">
                <a:hlinkClick r:id="rId3"/>
              </a:rPr>
              <a:t>Analytische Funktionen</a:t>
            </a:r>
            <a:r>
              <a:rPr lang="hu-HU" u="sng" dirty="0"/>
              <a:t> - </a:t>
            </a:r>
            <a:r>
              <a:rPr lang="de-DE" u="sng" dirty="0">
                <a:hlinkClick r:id="rId4"/>
              </a:rPr>
              <a:t>Skontovorschau – </a:t>
            </a:r>
            <a:r>
              <a:rPr lang="de-DE" i="1" u="sng" dirty="0">
                <a:hlinkClick r:id="rId4"/>
              </a:rPr>
              <a:t>Verfügbarer Betrag</a:t>
            </a:r>
            <a:endParaRPr lang="de-DE" noProof="0" dirty="0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9210E0D3-ED1A-5046-D069-C7872721A64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28695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30C63C-3360-99AA-4157-C4D1271CD0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565326B-187E-78C9-3608-17E693DA2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noProof="0" dirty="0"/>
              <a:t>2.2.</a:t>
            </a:r>
            <a:r>
              <a:rPr lang="hu-HU" dirty="0"/>
              <a:t>2</a:t>
            </a:r>
            <a:r>
              <a:rPr lang="de-DE" noProof="0" dirty="0"/>
              <a:t>. </a:t>
            </a:r>
            <a:r>
              <a:rPr lang="de-DE" u="sng" dirty="0">
                <a:hlinkClick r:id="rId2"/>
              </a:rPr>
              <a:t>Reporting</a:t>
            </a:r>
            <a:r>
              <a:rPr lang="hu-HU" dirty="0"/>
              <a:t> - </a:t>
            </a:r>
            <a:r>
              <a:rPr lang="de-DE" u="sng" dirty="0">
                <a:hlinkClick r:id="rId3"/>
              </a:rPr>
              <a:t>Analytische Funktionen</a:t>
            </a:r>
            <a:r>
              <a:rPr lang="hu-HU" u="sng" dirty="0"/>
              <a:t> - </a:t>
            </a:r>
            <a:r>
              <a:rPr lang="de-DE" u="sng" dirty="0">
                <a:hlinkClick r:id="rId4"/>
              </a:rPr>
              <a:t>Inanspruchnahme von Skonti</a:t>
            </a:r>
            <a:endParaRPr lang="de-DE" noProof="0" dirty="0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FBE1A2B3-9627-54B4-08D2-E27ACE8E85C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974318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E8D0BE-0124-C579-C380-0A97F4201D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B7421E3-9F1F-79AD-BC80-14B3F2C064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11666"/>
            <a:ext cx="4169664" cy="1360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 dirty="0"/>
              <a:t>3. </a:t>
            </a:r>
            <a:r>
              <a:rPr lang="de-DE" u="sng" dirty="0">
                <a:hlinkClick r:id="rId2"/>
              </a:rPr>
              <a:t>xSuite</a:t>
            </a:r>
            <a:endParaRPr lang="hu-HU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954D5663-5AA1-AAFC-9B70-C38F095B9FBC}"/>
              </a:ext>
            </a:extLst>
          </p:cNvPr>
          <p:cNvSpPr txBox="1"/>
          <p:nvPr/>
        </p:nvSpPr>
        <p:spPr>
          <a:xfrm>
            <a:off x="612648" y="2584057"/>
            <a:ext cx="4621553" cy="3662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0" indent="-457200">
              <a:lnSpc>
                <a:spcPct val="120000"/>
              </a:lnSpc>
              <a:spcAft>
                <a:spcPts val="600"/>
              </a:spcAft>
              <a:buFontTx/>
              <a:buAutoNum type="arabicPeriod"/>
            </a:pPr>
            <a:r>
              <a:rPr lang="de-DE" b="1" u="sng" dirty="0">
                <a:hlinkClick r:id="rId3"/>
              </a:rPr>
              <a:t>Invoice Monitor</a:t>
            </a:r>
            <a:endParaRPr lang="hu-HU" b="1" u="sng" dirty="0"/>
          </a:p>
          <a:p>
            <a:pPr marL="571500" indent="-457200">
              <a:lnSpc>
                <a:spcPct val="120000"/>
              </a:lnSpc>
              <a:spcAft>
                <a:spcPts val="600"/>
              </a:spcAft>
              <a:buFontTx/>
              <a:buAutoNum type="arabicPeriod"/>
            </a:pPr>
            <a:r>
              <a:rPr lang="de-DE" b="1" u="sng" dirty="0">
                <a:hlinkClick r:id="rId4"/>
              </a:rPr>
              <a:t>Inbox</a:t>
            </a:r>
            <a:endParaRPr lang="hu-HU" b="1" u="sng" dirty="0"/>
          </a:p>
          <a:p>
            <a:pPr marL="571500" indent="-457200">
              <a:lnSpc>
                <a:spcPct val="120000"/>
              </a:lnSpc>
              <a:spcAft>
                <a:spcPts val="600"/>
              </a:spcAft>
              <a:buFontTx/>
              <a:buAutoNum type="arabicPeriod"/>
            </a:pPr>
            <a:r>
              <a:rPr lang="de-DE" b="1" u="sng" dirty="0">
                <a:hlinkClick r:id="rId5"/>
              </a:rPr>
              <a:t>Incoming Invoice Ledger</a:t>
            </a:r>
            <a:endParaRPr lang="hu-HU" b="1" dirty="0"/>
          </a:p>
          <a:p>
            <a:pPr marL="571500" indent="-457200">
              <a:lnSpc>
                <a:spcPct val="120000"/>
              </a:lnSpc>
              <a:spcAft>
                <a:spcPts val="600"/>
              </a:spcAft>
              <a:buFontTx/>
              <a:buAutoNum type="arabicPeriod"/>
            </a:pPr>
            <a:r>
              <a:rPr lang="de-DE" b="1" u="sng" dirty="0">
                <a:hlinkClick r:id="rId6"/>
              </a:rPr>
              <a:t>Substitute</a:t>
            </a:r>
            <a:r>
              <a:rPr lang="de-DE" b="1" dirty="0"/>
              <a:t> Maintenance</a:t>
            </a:r>
            <a:endParaRPr lang="hu-HU" b="1" dirty="0"/>
          </a:p>
          <a:p>
            <a:pPr marL="571500" indent="-457200">
              <a:lnSpc>
                <a:spcPct val="120000"/>
              </a:lnSpc>
              <a:spcAft>
                <a:spcPts val="600"/>
              </a:spcAft>
              <a:buFontTx/>
              <a:buAutoNum type="arabicPeriod"/>
            </a:pPr>
            <a:r>
              <a:rPr lang="de-DE" b="1" u="sng" dirty="0">
                <a:hlinkClick r:id="rId7"/>
              </a:rPr>
              <a:t>Archive Link Monitor</a:t>
            </a:r>
            <a:endParaRPr lang="hu-HU" b="1" dirty="0"/>
          </a:p>
        </p:txBody>
      </p:sp>
      <p:pic>
        <p:nvPicPr>
          <p:cNvPr id="3" name="Kép 2" descr="A képen szöveg, képernyőkép, szoftver, sor látható&#10;&#10;Automatikusan generált leírás">
            <a:extLst>
              <a:ext uri="{FF2B5EF4-FFF2-40B4-BE49-F238E27FC236}">
                <a16:creationId xmlns:a16="http://schemas.microsoft.com/office/drawing/2014/main" id="{C9444DCB-8E4E-B787-F7A9-CE802034EA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4670" y="2197768"/>
            <a:ext cx="6804682" cy="17859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74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8583B6-6F9B-7E3E-1565-4F5D276C8C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590EA23-5B78-80D0-5BD6-D43B8ECCF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39"/>
            <a:ext cx="10653578" cy="1440581"/>
          </a:xfrm>
        </p:spPr>
        <p:txBody>
          <a:bodyPr>
            <a:normAutofit/>
          </a:bodyPr>
          <a:lstStyle/>
          <a:p>
            <a:pPr lvl="0"/>
            <a:r>
              <a:rPr lang="de-DE" u="sng" dirty="0">
                <a:hlinkClick r:id="rId2"/>
              </a:rPr>
              <a:t>xSuite</a:t>
            </a:r>
            <a:endParaRPr lang="hu-HU" dirty="0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0C0491C1-607B-7052-12A0-FAC88B7A819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0015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B75A75-E586-DD81-7B2F-33AE9B715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6CE8D76-DA16-E8BB-466B-9467F6A4A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7" y="548640"/>
            <a:ext cx="11290595" cy="113225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hu-HU" noProof="0" dirty="0"/>
              <a:t>3.1. </a:t>
            </a:r>
            <a:r>
              <a:rPr lang="de-DE" u="sng" dirty="0">
                <a:hlinkClick r:id="rId2"/>
              </a:rPr>
              <a:t>xSuite</a:t>
            </a:r>
            <a:r>
              <a:rPr lang="hu-HU" dirty="0"/>
              <a:t> - </a:t>
            </a:r>
            <a:r>
              <a:rPr lang="de-DE" u="sng" dirty="0">
                <a:hlinkClick r:id="rId3"/>
              </a:rPr>
              <a:t>Invoice Monitor</a:t>
            </a:r>
            <a:endParaRPr lang="de-DE" noProof="0" dirty="0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C26C49B5-98EB-FB24-F3A0-A5A778AA8C1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Szövegdoboz 2">
            <a:extLst>
              <a:ext uri="{FF2B5EF4-FFF2-40B4-BE49-F238E27FC236}">
                <a16:creationId xmlns:a16="http://schemas.microsoft.com/office/drawing/2014/main" id="{5542DD86-3A1B-E253-1D68-0980B76CB1F7}"/>
              </a:ext>
            </a:extLst>
          </p:cNvPr>
          <p:cNvSpPr txBox="1"/>
          <p:nvPr/>
        </p:nvSpPr>
        <p:spPr>
          <a:xfrm>
            <a:off x="2903621" y="4012446"/>
            <a:ext cx="794084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Aft>
                <a:spcPts val="600"/>
              </a:spcAft>
              <a:buFont typeface="+mj-lt"/>
              <a:buAutoNum type="arabicPeriod"/>
            </a:pPr>
            <a:r>
              <a:rPr lang="de-DE" dirty="0"/>
              <a:t>Es bietet eine </a:t>
            </a:r>
            <a:r>
              <a:rPr lang="de-DE" b="1" dirty="0"/>
              <a:t>zentrale Übersicht über den Datenextraktionsprozess</a:t>
            </a:r>
            <a:r>
              <a:rPr lang="de-DE" dirty="0"/>
              <a:t>, </a:t>
            </a:r>
            <a:endParaRPr lang="hu-HU" dirty="0"/>
          </a:p>
          <a:p>
            <a:pPr marL="342900" lvl="0" indent="-342900">
              <a:spcAft>
                <a:spcPts val="600"/>
              </a:spcAft>
              <a:buFont typeface="+mj-lt"/>
              <a:buAutoNum type="arabicPeriod"/>
            </a:pPr>
            <a:r>
              <a:rPr lang="de-DE" b="1" dirty="0"/>
              <a:t>unterstützt</a:t>
            </a:r>
            <a:r>
              <a:rPr lang="de-DE" dirty="0"/>
              <a:t> bei der </a:t>
            </a:r>
            <a:r>
              <a:rPr lang="de-DE" b="1" dirty="0"/>
              <a:t>Datenvalidierung</a:t>
            </a:r>
            <a:r>
              <a:rPr lang="de-DE" dirty="0"/>
              <a:t> </a:t>
            </a:r>
            <a:endParaRPr lang="hu-HU" dirty="0"/>
          </a:p>
          <a:p>
            <a:pPr marL="342900" lvl="0" indent="-342900">
              <a:spcAft>
                <a:spcPts val="600"/>
              </a:spcAft>
              <a:buFont typeface="+mj-lt"/>
              <a:buAutoNum type="arabicPeriod"/>
            </a:pPr>
            <a:r>
              <a:rPr lang="de-DE" dirty="0"/>
              <a:t>und es </a:t>
            </a:r>
            <a:r>
              <a:rPr lang="de-DE" b="1" dirty="0"/>
              <a:t>ermöglicht</a:t>
            </a:r>
            <a:r>
              <a:rPr lang="de-DE" dirty="0"/>
              <a:t> die </a:t>
            </a:r>
            <a:r>
              <a:rPr lang="de-DE" b="1" dirty="0"/>
              <a:t>Anzeige</a:t>
            </a:r>
            <a:r>
              <a:rPr lang="de-DE" dirty="0"/>
              <a:t> und </a:t>
            </a:r>
            <a:r>
              <a:rPr lang="de-DE" b="1" dirty="0"/>
              <a:t>Erfassung</a:t>
            </a:r>
            <a:r>
              <a:rPr lang="de-DE" dirty="0"/>
              <a:t> </a:t>
            </a:r>
            <a:r>
              <a:rPr lang="de-DE" b="1" dirty="0"/>
              <a:t>von Belegen</a:t>
            </a:r>
            <a:r>
              <a:rPr lang="de-DE" dirty="0"/>
              <a:t>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15379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EB31AC-7FB8-31EC-9C59-B8E8C54387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1E30BB-E896-EB7B-9BB5-D3DF097C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39"/>
            <a:ext cx="10653578" cy="1440581"/>
          </a:xfrm>
        </p:spPr>
        <p:txBody>
          <a:bodyPr>
            <a:normAutofit/>
          </a:bodyPr>
          <a:lstStyle/>
          <a:p>
            <a:r>
              <a:rPr lang="hu-HU" dirty="0"/>
              <a:t>3.2. </a:t>
            </a:r>
            <a:r>
              <a:rPr lang="de-DE" u="sng" dirty="0">
                <a:hlinkClick r:id="rId2"/>
              </a:rPr>
              <a:t>xSuite</a:t>
            </a:r>
            <a:r>
              <a:rPr lang="hu-HU" dirty="0"/>
              <a:t> - </a:t>
            </a:r>
            <a:r>
              <a:rPr lang="de-DE" u="sng" dirty="0">
                <a:hlinkClick r:id="rId3"/>
              </a:rPr>
              <a:t>Inbox</a:t>
            </a:r>
            <a:endParaRPr lang="hu-HU" dirty="0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F8C8B8B5-5477-330E-B787-5F55EFD4E26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06353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9D05F8-F3B9-2E24-E158-7ACD851082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44B7792-3795-FCC1-0802-A72907D2C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39"/>
            <a:ext cx="10653578" cy="1440581"/>
          </a:xfrm>
        </p:spPr>
        <p:txBody>
          <a:bodyPr>
            <a:normAutofit/>
          </a:bodyPr>
          <a:lstStyle/>
          <a:p>
            <a:r>
              <a:rPr lang="hu-HU" dirty="0"/>
              <a:t>3.3. </a:t>
            </a:r>
            <a:r>
              <a:rPr lang="de-DE" u="sng" dirty="0">
                <a:hlinkClick r:id="rId2"/>
              </a:rPr>
              <a:t>xSuite</a:t>
            </a:r>
            <a:r>
              <a:rPr lang="hu-HU" dirty="0"/>
              <a:t> - </a:t>
            </a:r>
            <a:r>
              <a:rPr lang="de-DE" u="sng" dirty="0">
                <a:hlinkClick r:id="rId3"/>
              </a:rPr>
              <a:t>Incoming Invoice Ledger</a:t>
            </a:r>
            <a:endParaRPr lang="hu-HU" dirty="0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0E619FD0-8912-D22A-D91A-39BB591C428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037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49C1A0-3F0C-5200-3C4E-B9EC39510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AAE7A3B-B1AF-EEFB-1341-49BA7F3A9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39"/>
            <a:ext cx="10653578" cy="1440581"/>
          </a:xfrm>
        </p:spPr>
        <p:txBody>
          <a:bodyPr>
            <a:normAutofit/>
          </a:bodyPr>
          <a:lstStyle/>
          <a:p>
            <a:r>
              <a:rPr lang="hu-HU" dirty="0"/>
              <a:t>3.4. </a:t>
            </a:r>
            <a:r>
              <a:rPr lang="de-DE" u="sng" dirty="0">
                <a:hlinkClick r:id="rId2"/>
              </a:rPr>
              <a:t>xSuite</a:t>
            </a:r>
            <a:r>
              <a:rPr lang="hu-HU" dirty="0"/>
              <a:t> - </a:t>
            </a:r>
            <a:r>
              <a:rPr lang="de-DE" u="sng" dirty="0">
                <a:hlinkClick r:id="rId3"/>
              </a:rPr>
              <a:t>Substitute</a:t>
            </a:r>
            <a:r>
              <a:rPr lang="de-DE" dirty="0"/>
              <a:t> Maintenance</a:t>
            </a:r>
            <a:endParaRPr lang="hu-HU" dirty="0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3F3C8519-1254-EC16-2D39-21A73712DFF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57542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9F8BA5-75AD-F5DA-2711-27FE986E7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CB665F2-F0E2-1E2A-5B69-705116E08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39"/>
            <a:ext cx="10653578" cy="1440581"/>
          </a:xfrm>
        </p:spPr>
        <p:txBody>
          <a:bodyPr>
            <a:normAutofit/>
          </a:bodyPr>
          <a:lstStyle/>
          <a:p>
            <a:r>
              <a:rPr lang="hu-HU" dirty="0"/>
              <a:t>3.5. </a:t>
            </a:r>
            <a:r>
              <a:rPr lang="de-DE" u="sng" dirty="0">
                <a:hlinkClick r:id="rId2"/>
              </a:rPr>
              <a:t>xSuite</a:t>
            </a:r>
            <a:r>
              <a:rPr lang="hu-HU" dirty="0"/>
              <a:t> - </a:t>
            </a:r>
            <a:r>
              <a:rPr lang="de-DE" u="sng" dirty="0">
                <a:hlinkClick r:id="rId3"/>
              </a:rPr>
              <a:t>Archive Link Monitor</a:t>
            </a:r>
            <a:endParaRPr lang="hu-HU" dirty="0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7EA49657-E53E-7FB5-F38C-4DC331CCA82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762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B7E98B3-8279-B1A1-049F-A79E000E00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272" y="299168"/>
            <a:ext cx="9734510" cy="11036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lvl="0" algn="l"/>
            <a:r>
              <a:rPr lang="hu-HU" sz="4400" dirty="0"/>
              <a:t>IX. </a:t>
            </a:r>
            <a:r>
              <a:rPr lang="de-DE" sz="4400" dirty="0"/>
              <a:t>Unkritische Grundberechtigungen</a:t>
            </a:r>
            <a:endParaRPr lang="hu-HU" sz="4400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A0DA01BB-F2E8-4DEA-1045-2215D3F1EED9}"/>
              </a:ext>
            </a:extLst>
          </p:cNvPr>
          <p:cNvSpPr txBox="1"/>
          <p:nvPr/>
        </p:nvSpPr>
        <p:spPr>
          <a:xfrm>
            <a:off x="468641" y="1714533"/>
            <a:ext cx="3631915" cy="17144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571500" indent="-457200">
              <a:lnSpc>
                <a:spcPct val="120000"/>
              </a:lnSpc>
              <a:spcAft>
                <a:spcPts val="600"/>
              </a:spcAft>
              <a:buFontTx/>
              <a:buAutoNum type="arabicPeriod"/>
            </a:pPr>
            <a:r>
              <a:rPr lang="de-DE" sz="1600" b="1" u="sng" dirty="0">
                <a:hlinkClick r:id="rId2"/>
              </a:rPr>
              <a:t>Anwendungsprotokoll</a:t>
            </a:r>
            <a:endParaRPr lang="hu-HU" sz="1600" b="1" dirty="0"/>
          </a:p>
          <a:p>
            <a:pPr marL="571500" indent="-457200">
              <a:lnSpc>
                <a:spcPct val="120000"/>
              </a:lnSpc>
              <a:spcAft>
                <a:spcPts val="600"/>
              </a:spcAft>
              <a:buFontTx/>
              <a:buAutoNum type="arabicPeriod"/>
            </a:pPr>
            <a:r>
              <a:rPr lang="de-DE" sz="1600" b="1" u="sng" dirty="0">
                <a:hlinkClick r:id="rId3"/>
              </a:rPr>
              <a:t>Anzeigen eigene Jobs</a:t>
            </a:r>
            <a:r>
              <a:rPr lang="de-DE" sz="1600" b="1" dirty="0"/>
              <a:t> - </a:t>
            </a:r>
            <a:r>
              <a:rPr lang="de-DE" sz="1600" b="1" i="1" dirty="0"/>
              <a:t>GUI</a:t>
            </a:r>
            <a:endParaRPr lang="hu-HU" sz="1600" b="1" dirty="0"/>
          </a:p>
          <a:p>
            <a:pPr marL="571500" indent="-457200">
              <a:lnSpc>
                <a:spcPct val="120000"/>
              </a:lnSpc>
              <a:spcAft>
                <a:spcPts val="600"/>
              </a:spcAft>
              <a:buFontTx/>
              <a:buAutoNum type="arabicPeriod"/>
            </a:pPr>
            <a:r>
              <a:rPr lang="de-DE" sz="1600" b="1" u="sng" dirty="0">
                <a:hlinkClick r:id="rId4"/>
              </a:rPr>
              <a:t>Anzeigen von Spool-Aufträgen</a:t>
            </a:r>
            <a:r>
              <a:rPr lang="de-DE" sz="1600" b="1" dirty="0"/>
              <a:t> – </a:t>
            </a:r>
            <a:r>
              <a:rPr lang="de-DE" sz="1600" b="1" i="1" dirty="0"/>
              <a:t>GUI</a:t>
            </a:r>
            <a:endParaRPr lang="hu-HU" sz="1600" b="1" i="1" dirty="0"/>
          </a:p>
          <a:p>
            <a:pPr marL="571500" indent="-457200">
              <a:lnSpc>
                <a:spcPct val="120000"/>
              </a:lnSpc>
              <a:spcAft>
                <a:spcPts val="600"/>
              </a:spcAft>
              <a:buFontTx/>
              <a:buAutoNum type="arabicPeriod"/>
            </a:pPr>
            <a:r>
              <a:rPr lang="de-DE" sz="1600" b="1" u="sng" dirty="0">
                <a:hlinkClick r:id="rId5"/>
              </a:rPr>
              <a:t>Ausgabesteuerung</a:t>
            </a:r>
            <a:r>
              <a:rPr lang="de-DE" sz="1600" b="1" dirty="0"/>
              <a:t> - </a:t>
            </a:r>
            <a:r>
              <a:rPr lang="de-DE" sz="1600" b="1" i="1" dirty="0"/>
              <a:t>GUI</a:t>
            </a:r>
            <a:endParaRPr lang="hu-HU" sz="1600" b="1" dirty="0"/>
          </a:p>
          <a:p>
            <a:pPr marL="114300">
              <a:lnSpc>
                <a:spcPct val="120000"/>
              </a:lnSpc>
              <a:spcAft>
                <a:spcPts val="600"/>
              </a:spcAft>
            </a:pPr>
            <a:endParaRPr lang="hu-HU" sz="1600" b="1" dirty="0"/>
          </a:p>
        </p:txBody>
      </p:sp>
      <p:pic>
        <p:nvPicPr>
          <p:cNvPr id="3" name="Kép 2" descr="A képen képernyőkép, szöveg, sor, szoftver látható&#10;&#10;Automatikusan generált leírás">
            <a:extLst>
              <a:ext uri="{FF2B5EF4-FFF2-40B4-BE49-F238E27FC236}">
                <a16:creationId xmlns:a16="http://schemas.microsoft.com/office/drawing/2014/main" id="{CBADD881-3E14-A6B7-DEA7-2E9BE480396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985" y="4166350"/>
            <a:ext cx="9450070" cy="239248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43427B3F-2FD5-6EEF-004F-942016DDDB50}"/>
              </a:ext>
            </a:extLst>
          </p:cNvPr>
          <p:cNvSpPr txBox="1"/>
          <p:nvPr/>
        </p:nvSpPr>
        <p:spPr>
          <a:xfrm>
            <a:off x="4569196" y="1728603"/>
            <a:ext cx="3460834" cy="2590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0" indent="-457200">
              <a:lnSpc>
                <a:spcPct val="120000"/>
              </a:lnSpc>
              <a:spcAft>
                <a:spcPts val="600"/>
              </a:spcAft>
              <a:buFont typeface="+mj-lt"/>
              <a:buAutoNum type="arabicPeriod" startAt="5"/>
            </a:pPr>
            <a:r>
              <a:rPr lang="de-DE" sz="1600" b="1" u="sng" dirty="0">
                <a:hlinkClick r:id="rId7"/>
              </a:rPr>
              <a:t>Auswertung</a:t>
            </a:r>
            <a:r>
              <a:rPr lang="de-DE" sz="1600" b="1" dirty="0"/>
              <a:t> der </a:t>
            </a:r>
            <a:r>
              <a:rPr lang="de-DE" sz="1600" b="1" u="sng" dirty="0">
                <a:hlinkClick r:id="rId8"/>
              </a:rPr>
              <a:t>Berechtigungsprüfung</a:t>
            </a:r>
            <a:r>
              <a:rPr lang="hu-HU" sz="1600" b="1" dirty="0"/>
              <a:t> </a:t>
            </a:r>
            <a:r>
              <a:rPr lang="de-DE" sz="1600" b="1" dirty="0"/>
              <a:t>– </a:t>
            </a:r>
            <a:r>
              <a:rPr lang="de-DE" sz="1600" b="1" i="1" dirty="0"/>
              <a:t>GUI</a:t>
            </a:r>
            <a:endParaRPr lang="hu-HU" sz="1600" b="1" dirty="0"/>
          </a:p>
          <a:p>
            <a:pPr marL="571500" indent="-457200">
              <a:lnSpc>
                <a:spcPct val="120000"/>
              </a:lnSpc>
              <a:spcAft>
                <a:spcPts val="600"/>
              </a:spcAft>
              <a:buFont typeface="+mj-lt"/>
              <a:buAutoNum type="arabicPeriod" startAt="5"/>
            </a:pPr>
            <a:r>
              <a:rPr lang="de-DE" sz="1600" b="1" u="sng" dirty="0">
                <a:hlinkClick r:id="rId9"/>
              </a:rPr>
              <a:t>Batch-Input Monitoring</a:t>
            </a:r>
            <a:r>
              <a:rPr lang="de-DE" sz="1600" b="1" dirty="0"/>
              <a:t> – </a:t>
            </a:r>
            <a:r>
              <a:rPr lang="de-DE" sz="1600" b="1" i="1" dirty="0"/>
              <a:t>GUI</a:t>
            </a:r>
            <a:endParaRPr lang="hu-HU" sz="1600" b="1" i="1" dirty="0"/>
          </a:p>
          <a:p>
            <a:pPr marL="571500" indent="-457200">
              <a:lnSpc>
                <a:spcPct val="120000"/>
              </a:lnSpc>
              <a:spcAft>
                <a:spcPts val="600"/>
              </a:spcAft>
              <a:buFont typeface="+mj-lt"/>
              <a:buAutoNum type="arabicPeriod" startAt="5"/>
            </a:pPr>
            <a:r>
              <a:rPr lang="de-DE" sz="1600" b="1" u="sng" dirty="0">
                <a:hlinkClick r:id="rId10"/>
              </a:rPr>
              <a:t>Batch-Input Meine Protokolle</a:t>
            </a:r>
            <a:r>
              <a:rPr lang="de-DE" sz="1600" b="1" dirty="0"/>
              <a:t> – </a:t>
            </a:r>
            <a:r>
              <a:rPr lang="de-DE" sz="1600" b="1" i="1" dirty="0"/>
              <a:t>GUI</a:t>
            </a:r>
            <a:endParaRPr lang="hu-HU" sz="1600" b="1" dirty="0"/>
          </a:p>
          <a:p>
            <a:pPr marL="571500" indent="-457200">
              <a:lnSpc>
                <a:spcPct val="120000"/>
              </a:lnSpc>
              <a:spcAft>
                <a:spcPts val="600"/>
              </a:spcAft>
              <a:buFont typeface="+mj-lt"/>
              <a:buAutoNum type="arabicPeriod" startAt="5"/>
            </a:pPr>
            <a:r>
              <a:rPr lang="de-DE" sz="1600" b="1" u="sng" dirty="0">
                <a:hlinkClick r:id="rId11"/>
              </a:rPr>
              <a:t>Benutzer eigene Daten pflegen</a:t>
            </a:r>
            <a:r>
              <a:rPr lang="de-DE" sz="1600" b="1" dirty="0"/>
              <a:t> – </a:t>
            </a:r>
            <a:r>
              <a:rPr lang="de-DE" sz="1600" b="1" i="1" dirty="0"/>
              <a:t>GUI</a:t>
            </a:r>
            <a:endParaRPr lang="hu-HU" sz="1600" b="1" dirty="0"/>
          </a:p>
          <a:p>
            <a:pPr marL="571500" indent="-457200">
              <a:lnSpc>
                <a:spcPct val="120000"/>
              </a:lnSpc>
              <a:spcAft>
                <a:spcPts val="600"/>
              </a:spcAft>
              <a:buFontTx/>
              <a:buAutoNum type="arabicPeriod" startAt="5"/>
            </a:pPr>
            <a:endParaRPr lang="hu-HU" sz="1600" b="1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CD90B27A-5DF9-8CAE-51E7-5D79AB8A7971}"/>
              </a:ext>
            </a:extLst>
          </p:cNvPr>
          <p:cNvSpPr txBox="1"/>
          <p:nvPr/>
        </p:nvSpPr>
        <p:spPr>
          <a:xfrm>
            <a:off x="8475492" y="1714533"/>
            <a:ext cx="3271046" cy="259004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571500" indent="-457200">
              <a:lnSpc>
                <a:spcPct val="120000"/>
              </a:lnSpc>
              <a:spcAft>
                <a:spcPts val="600"/>
              </a:spcAft>
              <a:buFont typeface="+mj-lt"/>
              <a:buAutoNum type="arabicPeriod" startAt="9"/>
            </a:pPr>
            <a:r>
              <a:rPr lang="de-DE" b="1" u="sng" dirty="0">
                <a:hlinkClick r:id="rId12"/>
              </a:rPr>
              <a:t>SAP Business Workplace</a:t>
            </a:r>
            <a:r>
              <a:rPr lang="de-DE" b="1" dirty="0"/>
              <a:t> – </a:t>
            </a:r>
            <a:r>
              <a:rPr lang="de-DE" b="1" i="1" dirty="0"/>
              <a:t>GUI</a:t>
            </a:r>
            <a:endParaRPr lang="hu-HU" b="1" dirty="0"/>
          </a:p>
          <a:p>
            <a:pPr marL="571500" indent="-457200">
              <a:lnSpc>
                <a:spcPct val="120000"/>
              </a:lnSpc>
              <a:spcAft>
                <a:spcPts val="600"/>
              </a:spcAft>
              <a:buFont typeface="+mj-lt"/>
              <a:buAutoNum type="arabicPeriod" startAt="9"/>
            </a:pPr>
            <a:r>
              <a:rPr lang="de-DE" b="1" u="sng" dirty="0">
                <a:hlinkClick r:id="rId13"/>
              </a:rPr>
              <a:t>Übersicht über Jobauswahl</a:t>
            </a:r>
            <a:r>
              <a:rPr lang="de-DE" b="1" dirty="0"/>
              <a:t> – </a:t>
            </a:r>
            <a:r>
              <a:rPr lang="de-DE" b="1" i="1" dirty="0"/>
              <a:t>GUI</a:t>
            </a:r>
            <a:endParaRPr lang="hu-HU" b="1" dirty="0"/>
          </a:p>
          <a:p>
            <a:pPr marL="571500" indent="-457200">
              <a:lnSpc>
                <a:spcPct val="120000"/>
              </a:lnSpc>
              <a:spcAft>
                <a:spcPts val="600"/>
              </a:spcAft>
              <a:buFont typeface="+mj-lt"/>
              <a:buAutoNum type="arabicPeriod" startAt="9"/>
            </a:pPr>
            <a:r>
              <a:rPr lang="de-DE" b="1" u="sng" dirty="0">
                <a:hlinkClick r:id="rId14"/>
              </a:rPr>
              <a:t>Übersicht Sendeaufträge (Benutzer)</a:t>
            </a:r>
            <a:r>
              <a:rPr lang="de-DE" b="1" dirty="0"/>
              <a:t> – </a:t>
            </a:r>
            <a:r>
              <a:rPr lang="de-DE" b="1" i="1" dirty="0"/>
              <a:t>GUI</a:t>
            </a:r>
            <a:endParaRPr lang="hu-HU" b="1" dirty="0"/>
          </a:p>
          <a:p>
            <a:pPr marL="571500" indent="-457200">
              <a:lnSpc>
                <a:spcPct val="120000"/>
              </a:lnSpc>
              <a:spcAft>
                <a:spcPts val="600"/>
              </a:spcAft>
              <a:buFont typeface="+mj-lt"/>
              <a:buAutoNum type="arabicPeriod" startAt="9"/>
            </a:pPr>
            <a:r>
              <a:rPr lang="de-DE" b="1" u="sng" dirty="0">
                <a:hlinkClick r:id="rId14"/>
              </a:rPr>
              <a:t>Übersicht Sendeaufträge (Gruppen)</a:t>
            </a:r>
            <a:r>
              <a:rPr lang="de-DE" b="1" dirty="0"/>
              <a:t> – </a:t>
            </a:r>
            <a:r>
              <a:rPr lang="de-DE" b="1" i="1" dirty="0"/>
              <a:t>GUI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34518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2C66D9-E1C9-B9C4-3614-9604530D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1. </a:t>
            </a:r>
            <a:r>
              <a:rPr lang="de-DE" noProof="0" dirty="0">
                <a:hlinkClick r:id="rId2"/>
              </a:rPr>
              <a:t>Kontoauszugspositionen nachbearbeiten</a:t>
            </a:r>
            <a:endParaRPr lang="de-DE" noProof="0" dirty="0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752E457A-B1CB-A6C9-E17D-74E60A0FC1E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67274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60932-0D69-322E-93D6-396ED4356D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305BE72-7F91-E468-6185-CBDCE88E9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39"/>
            <a:ext cx="10653578" cy="1440581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Unkritische Grundberechtigungen</a:t>
            </a:r>
            <a:endParaRPr lang="hu-HU" dirty="0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7D63F2C5-AB46-B419-2842-D4E16C7B1E4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zövegdoboz 2">
            <a:extLst>
              <a:ext uri="{FF2B5EF4-FFF2-40B4-BE49-F238E27FC236}">
                <a16:creationId xmlns:a16="http://schemas.microsoft.com/office/drawing/2014/main" id="{F3BFE915-FACD-42F3-83ED-BC1438DFB220}"/>
              </a:ext>
            </a:extLst>
          </p:cNvPr>
          <p:cNvSpPr txBox="1"/>
          <p:nvPr/>
        </p:nvSpPr>
        <p:spPr>
          <a:xfrm>
            <a:off x="5879125" y="4219981"/>
            <a:ext cx="496601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Aft>
                <a:spcPts val="600"/>
              </a:spcAft>
              <a:buFont typeface="+mj-lt"/>
              <a:buAutoNum type="arabicPeriod"/>
            </a:pPr>
            <a:r>
              <a:rPr lang="de-DE" b="1" dirty="0"/>
              <a:t>oft automatisch mitgeliefert</a:t>
            </a:r>
            <a:r>
              <a:rPr lang="de-DE" dirty="0"/>
              <a:t> </a:t>
            </a:r>
            <a:endParaRPr lang="hu-HU" dirty="0"/>
          </a:p>
          <a:p>
            <a:pPr marL="342900" lvl="0" indent="-342900">
              <a:spcAft>
                <a:spcPts val="600"/>
              </a:spcAft>
              <a:buFont typeface="+mj-lt"/>
              <a:buAutoNum type="arabicPeriod"/>
            </a:pPr>
            <a:r>
              <a:rPr lang="de-DE" dirty="0"/>
              <a:t>und</a:t>
            </a:r>
            <a:r>
              <a:rPr lang="de-DE" b="1" dirty="0"/>
              <a:t> dienen</a:t>
            </a:r>
            <a:r>
              <a:rPr lang="de-DE" dirty="0"/>
              <a:t> dazu, </a:t>
            </a:r>
            <a:r>
              <a:rPr lang="de-DE" b="1" dirty="0"/>
              <a:t>grundlegende Funktionen</a:t>
            </a:r>
            <a:r>
              <a:rPr lang="de-DE" dirty="0"/>
              <a:t> wie das Anmelden an der Datenbank oder das Ausführen einfacher Abfragen zu ermöglichen.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4209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74A5DFB-117A-B286-877D-3E9E90074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1</a:t>
            </a:r>
            <a:r>
              <a:rPr lang="de-DE" noProof="0" dirty="0"/>
              <a:t>. </a:t>
            </a:r>
            <a:r>
              <a:rPr lang="de-DE" u="sng" dirty="0">
                <a:hlinkClick r:id="rId2"/>
              </a:rPr>
              <a:t>Anwendungsprotokoll</a:t>
            </a:r>
            <a:endParaRPr lang="de-DE" noProof="0" dirty="0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EE2EFD08-F390-ED1B-3176-13F1A8B8C54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0973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1A475B-1A6F-7901-01FE-A310771C35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8A0782C-D3E6-7AF2-F11F-386FAB79C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noProof="0" dirty="0"/>
              <a:t>2</a:t>
            </a:r>
            <a:r>
              <a:rPr lang="de-DE" noProof="0" dirty="0"/>
              <a:t>. </a:t>
            </a:r>
            <a:r>
              <a:rPr lang="de-DE" u="sng" dirty="0">
                <a:hlinkClick r:id="rId2"/>
              </a:rPr>
              <a:t>Anzeigen eigene Jobs</a:t>
            </a:r>
            <a:r>
              <a:rPr lang="de-DE" dirty="0"/>
              <a:t> - </a:t>
            </a:r>
            <a:r>
              <a:rPr lang="de-DE" i="1" dirty="0"/>
              <a:t>GUI</a:t>
            </a:r>
            <a:endParaRPr lang="de-DE" noProof="0" dirty="0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BBFCB2A4-B19E-AE7B-BB77-D5481F03FEF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05721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E19021-7099-5932-78BC-9AD9E4D46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8DCEDCE-D1C4-6844-447B-E05D82822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3</a:t>
            </a:r>
            <a:r>
              <a:rPr lang="de-DE" noProof="0" dirty="0"/>
              <a:t>. </a:t>
            </a:r>
            <a:r>
              <a:rPr lang="de-DE" u="sng" dirty="0">
                <a:hlinkClick r:id="rId2"/>
              </a:rPr>
              <a:t>Anzeigen von Spool-Aufträgen</a:t>
            </a:r>
            <a:r>
              <a:rPr lang="de-DE" dirty="0"/>
              <a:t> - </a:t>
            </a:r>
            <a:r>
              <a:rPr lang="de-DE" i="1" dirty="0"/>
              <a:t>GUI</a:t>
            </a:r>
            <a:endParaRPr lang="de-DE" noProof="0" dirty="0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A0E275CC-6FD8-8458-F3A1-06E7CAD4119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8888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103180-4A73-70AA-9A3F-15C3A82F84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8E706CF-21AF-9509-1C41-98F175740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noProof="0" dirty="0"/>
              <a:t>4</a:t>
            </a:r>
            <a:r>
              <a:rPr lang="de-DE" noProof="0" dirty="0"/>
              <a:t>. </a:t>
            </a:r>
            <a:r>
              <a:rPr lang="de-DE" u="sng" dirty="0">
                <a:hlinkClick r:id="rId2"/>
              </a:rPr>
              <a:t>Ausgabesteuerung</a:t>
            </a:r>
            <a:r>
              <a:rPr lang="de-DE" dirty="0"/>
              <a:t> - </a:t>
            </a:r>
            <a:r>
              <a:rPr lang="de-DE" i="1" dirty="0"/>
              <a:t>GUI</a:t>
            </a:r>
            <a:endParaRPr lang="de-DE" noProof="0" dirty="0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CD452C21-3BAC-842F-8A52-0278606369E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0843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57AF92-B5B3-4526-E878-9E610A608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5EDA71-AFB5-8D4F-003A-E88F22B65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noProof="0" dirty="0"/>
              <a:t>5</a:t>
            </a:r>
            <a:r>
              <a:rPr lang="de-DE" noProof="0" dirty="0"/>
              <a:t>. </a:t>
            </a:r>
            <a:r>
              <a:rPr lang="de-DE" u="sng" dirty="0">
                <a:hlinkClick r:id="rId2"/>
              </a:rPr>
              <a:t>Auswertung</a:t>
            </a:r>
            <a:r>
              <a:rPr lang="de-DE" dirty="0"/>
              <a:t> der </a:t>
            </a:r>
            <a:r>
              <a:rPr lang="de-DE" u="sng" dirty="0">
                <a:hlinkClick r:id="rId3"/>
              </a:rPr>
              <a:t>Berechtigungsprüfung</a:t>
            </a:r>
            <a:r>
              <a:rPr lang="hu-HU" dirty="0"/>
              <a:t> </a:t>
            </a:r>
            <a:r>
              <a:rPr lang="de-DE" dirty="0"/>
              <a:t>– </a:t>
            </a:r>
            <a:r>
              <a:rPr lang="de-DE" i="1" dirty="0"/>
              <a:t>GUI</a:t>
            </a:r>
            <a:endParaRPr lang="de-DE" noProof="0" dirty="0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6A2D3F21-D9F6-403F-FDEA-7DE76F00D9E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647" y="1715531"/>
          <a:ext cx="10653579" cy="4797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41366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DFC521-2492-CE62-68EF-CDDC65D03C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A1C4E0-B739-1750-5E1F-0BE597F0F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6</a:t>
            </a:r>
            <a:r>
              <a:rPr lang="de-DE" noProof="0" dirty="0"/>
              <a:t>. </a:t>
            </a:r>
            <a:r>
              <a:rPr lang="de-DE" u="sng" dirty="0">
                <a:hlinkClick r:id="rId2"/>
              </a:rPr>
              <a:t>Batch-Input Monitoring</a:t>
            </a:r>
            <a:r>
              <a:rPr lang="de-DE" dirty="0"/>
              <a:t> – </a:t>
            </a:r>
            <a:r>
              <a:rPr lang="de-DE" i="1" dirty="0"/>
              <a:t>GUI</a:t>
            </a:r>
            <a:endParaRPr lang="de-DE" noProof="0" dirty="0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A2C124A9-8C0D-C2EF-16A4-001067D8349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01409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0A2426-AB9F-7A90-3DE7-7AE4F0C298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3DEA309-60E0-49AD-D424-57E983BA2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noProof="0" dirty="0"/>
              <a:t>7</a:t>
            </a:r>
            <a:r>
              <a:rPr lang="de-DE" noProof="0" dirty="0"/>
              <a:t>. </a:t>
            </a:r>
            <a:r>
              <a:rPr lang="de-DE" u="sng" dirty="0">
                <a:hlinkClick r:id="rId2"/>
              </a:rPr>
              <a:t>Batch-Input Meine Protokolle</a:t>
            </a:r>
            <a:r>
              <a:rPr lang="de-DE" dirty="0"/>
              <a:t> – </a:t>
            </a:r>
            <a:r>
              <a:rPr lang="de-DE" i="1" dirty="0"/>
              <a:t>GUI</a:t>
            </a:r>
            <a:endParaRPr lang="de-DE" noProof="0" dirty="0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C73B6CC9-698C-33B3-44B4-D67B25432B5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3462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69DBF-E09E-6DF5-C1CD-66DA01651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2FB1616-7046-D1ED-72B4-FDCC31604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8</a:t>
            </a:r>
            <a:r>
              <a:rPr lang="de-DE" noProof="0" dirty="0"/>
              <a:t>. </a:t>
            </a:r>
            <a:r>
              <a:rPr lang="de-DE" u="sng" dirty="0">
                <a:hlinkClick r:id="rId2"/>
              </a:rPr>
              <a:t>Benutzer eigene Daten pflegen</a:t>
            </a:r>
            <a:r>
              <a:rPr lang="de-DE" dirty="0"/>
              <a:t> – </a:t>
            </a:r>
            <a:r>
              <a:rPr lang="de-DE" i="1" dirty="0"/>
              <a:t>GUI</a:t>
            </a:r>
            <a:endParaRPr lang="de-DE" noProof="0" dirty="0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020B100E-FE41-DFF2-8F07-EB4351824A2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647" y="1715531"/>
          <a:ext cx="10653579" cy="4797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7113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0ECE24-B788-8DED-53CD-813DF2770E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7B7C05D-6858-9BDF-8A2F-A6B17736B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noProof="0" dirty="0"/>
              <a:t>9</a:t>
            </a:r>
            <a:r>
              <a:rPr lang="de-DE" noProof="0" dirty="0"/>
              <a:t>. </a:t>
            </a:r>
            <a:r>
              <a:rPr lang="de-DE" u="sng" dirty="0">
                <a:hlinkClick r:id="rId2"/>
              </a:rPr>
              <a:t>SAP Business Workplace</a:t>
            </a:r>
            <a:r>
              <a:rPr lang="de-DE" dirty="0"/>
              <a:t> – </a:t>
            </a:r>
            <a:r>
              <a:rPr lang="de-DE" i="1" dirty="0"/>
              <a:t>GUI</a:t>
            </a:r>
            <a:endParaRPr lang="de-DE" noProof="0" dirty="0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DCC68E07-2E85-BD96-3E54-A874B017617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647" y="1715531"/>
          <a:ext cx="10653579" cy="4797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49344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6724C0-31B2-F0F5-9035-725007D173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4F2FB5C-E298-7B99-3DF9-2D355F561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</a:t>
            </a:r>
            <a:r>
              <a:rPr lang="de-DE" dirty="0">
                <a:hlinkClick r:id="rId2"/>
              </a:rPr>
              <a:t>Kontoauszüge verwalten</a:t>
            </a:r>
            <a:endParaRPr lang="de-DE" noProof="0" dirty="0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0C660B5D-D6AD-2BD7-AC95-CE636ED03F8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04463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2B8122-086B-D274-AF1C-F7D0A59DD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ACBC852-A249-8882-1C63-1E22E1376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10</a:t>
            </a:r>
            <a:r>
              <a:rPr lang="de-DE" noProof="0" dirty="0"/>
              <a:t>. </a:t>
            </a:r>
            <a:r>
              <a:rPr lang="de-DE" u="sng" dirty="0">
                <a:hlinkClick r:id="rId2"/>
              </a:rPr>
              <a:t>Übersicht über Jobauswahl</a:t>
            </a:r>
            <a:r>
              <a:rPr lang="de-DE" dirty="0"/>
              <a:t> – </a:t>
            </a:r>
            <a:r>
              <a:rPr lang="de-DE" i="1" dirty="0"/>
              <a:t>GUI</a:t>
            </a:r>
            <a:endParaRPr lang="de-DE" noProof="0" dirty="0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E930D78C-7B52-BB63-6340-5D8712DB81F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022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6877D7-C400-9006-5116-81789747D8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B581E5C-C226-4B7C-D27C-887ACD962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11</a:t>
            </a:r>
            <a:r>
              <a:rPr lang="de-DE" noProof="0" dirty="0"/>
              <a:t>. </a:t>
            </a:r>
            <a:r>
              <a:rPr lang="de-DE" u="sng" dirty="0">
                <a:hlinkClick r:id="rId2"/>
              </a:rPr>
              <a:t>Übersicht Sendeaufträge (Benutzer)</a:t>
            </a:r>
            <a:r>
              <a:rPr lang="de-DE" dirty="0"/>
              <a:t> – </a:t>
            </a:r>
            <a:r>
              <a:rPr lang="de-DE" i="1" dirty="0"/>
              <a:t>GUI</a:t>
            </a:r>
            <a:endParaRPr lang="de-DE" noProof="0" dirty="0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33E0603C-2F0A-D28F-D861-19BB174E9A5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3515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321DBC-C0F4-AE76-7816-547B214910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ED3FE36-2761-D857-BD6E-152B40CF8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12</a:t>
            </a:r>
            <a:r>
              <a:rPr lang="de-DE" noProof="0" dirty="0"/>
              <a:t>. </a:t>
            </a:r>
            <a:r>
              <a:rPr lang="de-DE" u="sng" dirty="0">
                <a:hlinkClick r:id="rId2"/>
              </a:rPr>
              <a:t>Übersicht Sendeaufträge (Gruppen)</a:t>
            </a:r>
            <a:r>
              <a:rPr lang="de-DE" dirty="0"/>
              <a:t> – </a:t>
            </a:r>
            <a:r>
              <a:rPr lang="de-DE" i="1" dirty="0"/>
              <a:t>GUI</a:t>
            </a:r>
            <a:endParaRPr lang="de-DE" noProof="0" dirty="0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5470F0C6-6A35-CCA5-B455-DE0C504AA71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647" y="1715531"/>
          <a:ext cx="10653579" cy="4797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03120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B7E98B3-8279-B1A1-049F-A79E000E00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611665"/>
            <a:ext cx="5162510" cy="1360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hu-HU" sz="6000" u="sng" noProof="0" dirty="0">
                <a:hlinkClick r:id="rId2"/>
              </a:rPr>
              <a:t>X. </a:t>
            </a:r>
            <a:r>
              <a:rPr lang="de-DE" sz="6000" u="sng" noProof="0" dirty="0">
                <a:hlinkClick r:id="rId2"/>
              </a:rPr>
              <a:t>Z-Programme</a:t>
            </a:r>
            <a:endParaRPr lang="de-DE" sz="6000" noProof="0" dirty="0"/>
          </a:p>
        </p:txBody>
      </p:sp>
      <p:pic>
        <p:nvPicPr>
          <p:cNvPr id="3" name="Kép 2" descr="A képen szöveg, szám, Betűtípus, képernyőkép látható&#10;&#10;Automatikusan generált leírás">
            <a:extLst>
              <a:ext uri="{FF2B5EF4-FFF2-40B4-BE49-F238E27FC236}">
                <a16:creationId xmlns:a16="http://schemas.microsoft.com/office/drawing/2014/main" id="{4793FEF5-5BFF-98FB-11C6-944B6A9EFA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299" y="1982042"/>
            <a:ext cx="4534701" cy="1587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Kép 5" descr="A képen szöveg, szám, Betűtípus, sor látható&#10;&#10;Automatikusan generált leírás">
            <a:extLst>
              <a:ext uri="{FF2B5EF4-FFF2-40B4-BE49-F238E27FC236}">
                <a16:creationId xmlns:a16="http://schemas.microsoft.com/office/drawing/2014/main" id="{D12F23EC-D24B-EE29-353A-76393FFD6CB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181" y="3667762"/>
            <a:ext cx="4548820" cy="1430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Kép 6" descr="A képen szöveg, képernyőkép, szám, Betűtípus látható&#10;&#10;Automatikusan generált leírás">
            <a:extLst>
              <a:ext uri="{FF2B5EF4-FFF2-40B4-BE49-F238E27FC236}">
                <a16:creationId xmlns:a16="http://schemas.microsoft.com/office/drawing/2014/main" id="{3C9F326B-F459-A57E-419E-E0A094F6507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1300" y="5196968"/>
            <a:ext cx="4548819" cy="1395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Kép 7" descr="A képen szöveg, képernyőkép, szám, Betűtípus látható&#10;&#10;Automatikusan generált leírás">
            <a:extLst>
              <a:ext uri="{FF2B5EF4-FFF2-40B4-BE49-F238E27FC236}">
                <a16:creationId xmlns:a16="http://schemas.microsoft.com/office/drawing/2014/main" id="{894D61D1-8B4E-5E48-04E8-AEB333ECB09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609" y="1972393"/>
            <a:ext cx="4548819" cy="1453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Kép 8" descr="A képen szöveg, szám, Betűtípus, szoftver látható&#10;&#10;Automatikusan generált leírás">
            <a:extLst>
              <a:ext uri="{FF2B5EF4-FFF2-40B4-BE49-F238E27FC236}">
                <a16:creationId xmlns:a16="http://schemas.microsoft.com/office/drawing/2014/main" id="{3ECB8D75-6BB5-A794-C47E-E02B9687205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608" y="3569087"/>
            <a:ext cx="4548819" cy="1516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Kép 9" descr="A képen szöveg, szám, Betűtípus, képernyőkép látható&#10;&#10;Automatikusan generált leírás">
            <a:extLst>
              <a:ext uri="{FF2B5EF4-FFF2-40B4-BE49-F238E27FC236}">
                <a16:creationId xmlns:a16="http://schemas.microsoft.com/office/drawing/2014/main" id="{063CD989-A4E9-9EF4-6744-A81EBDF7FE9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609" y="5229900"/>
            <a:ext cx="4548819" cy="14205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4087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60932-0D69-322E-93D6-396ED4356D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305BE72-7F91-E468-6185-CBDCE88E9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7" y="995241"/>
            <a:ext cx="10653578" cy="1440581"/>
          </a:xfrm>
        </p:spPr>
        <p:txBody>
          <a:bodyPr>
            <a:normAutofit/>
          </a:bodyPr>
          <a:lstStyle/>
          <a:p>
            <a:pPr lvl="0"/>
            <a:r>
              <a:rPr lang="de-DE" u="sng" noProof="0" dirty="0">
                <a:hlinkClick r:id="rId2"/>
              </a:rPr>
              <a:t>Z-Programme</a:t>
            </a:r>
            <a:endParaRPr lang="de-DE" noProof="0" dirty="0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7D63F2C5-AB46-B419-2842-D4E16C7B1E4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74292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2C66D9-E1C9-B9C4-3614-9604530D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Zum Beispiel</a:t>
            </a:r>
            <a:r>
              <a:rPr lang="hu-HU" noProof="0" dirty="0"/>
              <a:t> 1.:</a:t>
            </a:r>
            <a:endParaRPr lang="de-DE" noProof="0" dirty="0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752E457A-B1CB-A6C9-E17D-74E60A0FC1E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3200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32409F-8241-95A2-9FB6-18B371952C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9634F64-4E60-934C-EC15-E2F9C43FE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Zum Beispiel</a:t>
            </a:r>
            <a:r>
              <a:rPr lang="hu-HU" noProof="0" dirty="0"/>
              <a:t> 2.:</a:t>
            </a:r>
            <a:endParaRPr lang="de-DE" noProof="0" dirty="0"/>
          </a:p>
        </p:txBody>
      </p:sp>
      <p:pic>
        <p:nvPicPr>
          <p:cNvPr id="7" name="Tartalom helye 6" descr="A képen szöveg, szám, Betűtípus, sor látható&#10;&#10;Automatikusan generált leírás">
            <a:extLst>
              <a:ext uri="{FF2B5EF4-FFF2-40B4-BE49-F238E27FC236}">
                <a16:creationId xmlns:a16="http://schemas.microsoft.com/office/drawing/2014/main" id="{27FBA05B-D739-186F-1C2A-DF47573C9C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2337277"/>
            <a:ext cx="10653713" cy="33502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1876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64084F-4D13-A0EB-ED61-AE6C5D137F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316729F-3D61-E7A6-9FE6-B6056D96B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Zum Beispiel</a:t>
            </a:r>
            <a:r>
              <a:rPr lang="hu-HU" noProof="0" dirty="0"/>
              <a:t> 3.:</a:t>
            </a:r>
            <a:endParaRPr lang="de-DE" noProof="0" dirty="0"/>
          </a:p>
        </p:txBody>
      </p:sp>
      <p:pic>
        <p:nvPicPr>
          <p:cNvPr id="6" name="Tartalom helye 5" descr="A képen szöveg, képernyőkép, szám, Betűtípus látható&#10;&#10;Automatikusan generált leírás">
            <a:extLst>
              <a:ext uri="{FF2B5EF4-FFF2-40B4-BE49-F238E27FC236}">
                <a16:creationId xmlns:a16="http://schemas.microsoft.com/office/drawing/2014/main" id="{93222BE5-AE2D-B519-CBDE-6853F83F43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2378987"/>
            <a:ext cx="10653713" cy="32668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2309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F6295B-5209-A2FE-12CA-5F46C40155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780A32E-396A-201A-052A-F29DDCEF8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Zum Beispiel</a:t>
            </a:r>
            <a:r>
              <a:rPr lang="hu-HU" noProof="0" dirty="0"/>
              <a:t> 4.:</a:t>
            </a:r>
            <a:endParaRPr lang="de-DE" noProof="0" dirty="0"/>
          </a:p>
        </p:txBody>
      </p:sp>
      <p:pic>
        <p:nvPicPr>
          <p:cNvPr id="7" name="Tartalom helye 6" descr="A képen szöveg, képernyőkép, szám, Betűtípus látható&#10;&#10;Automatikusan generált leírás">
            <a:extLst>
              <a:ext uri="{FF2B5EF4-FFF2-40B4-BE49-F238E27FC236}">
                <a16:creationId xmlns:a16="http://schemas.microsoft.com/office/drawing/2014/main" id="{9322F5AB-5E11-2A50-7C47-9B1372294E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946" y="1973180"/>
            <a:ext cx="10528108" cy="33526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9383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53C46A-FE6E-27C1-FEA1-0DEB815694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15DBE3-426E-4CAD-B422-370C2ABF3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Zum Beispiel</a:t>
            </a:r>
            <a:r>
              <a:rPr lang="hu-HU" noProof="0" dirty="0"/>
              <a:t> 5.:</a:t>
            </a:r>
            <a:endParaRPr lang="de-DE" noProof="0" dirty="0"/>
          </a:p>
        </p:txBody>
      </p:sp>
      <p:pic>
        <p:nvPicPr>
          <p:cNvPr id="6" name="Tartalom helye 5" descr="A képen szöveg, szám, Betűtípus, szoftver látható&#10;&#10;Automatikusan generált leírás">
            <a:extLst>
              <a:ext uri="{FF2B5EF4-FFF2-40B4-BE49-F238E27FC236}">
                <a16:creationId xmlns:a16="http://schemas.microsoft.com/office/drawing/2014/main" id="{733E9EF3-5E24-DA01-A07B-81BF22ED73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2236788"/>
            <a:ext cx="10653713" cy="35512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6182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29C11-97BB-E046-3F7F-88DC65409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DE1732A-0FDC-6E01-3DCE-7A4D4254B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</a:t>
            </a:r>
            <a:r>
              <a:rPr lang="de-DE" dirty="0">
                <a:hlinkClick r:id="rId2"/>
              </a:rPr>
              <a:t>Kontoauszugspositionen nachbearbeiten FEB_BSPROC</a:t>
            </a:r>
            <a:endParaRPr lang="de-DE" noProof="0" dirty="0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2906AF98-0D72-FDC5-F4C1-F47E6F608F6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zövegdoboz 2">
            <a:extLst>
              <a:ext uri="{FF2B5EF4-FFF2-40B4-BE49-F238E27FC236}">
                <a16:creationId xmlns:a16="http://schemas.microsoft.com/office/drawing/2014/main" id="{B75DEFE3-312B-A6E1-B331-D54D5B80E202}"/>
              </a:ext>
            </a:extLst>
          </p:cNvPr>
          <p:cNvSpPr txBox="1"/>
          <p:nvPr/>
        </p:nvSpPr>
        <p:spPr>
          <a:xfrm>
            <a:off x="7575533" y="5277854"/>
            <a:ext cx="4003820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600" b="1" dirty="0"/>
              <a:t>CpD-Konten</a:t>
            </a:r>
            <a:r>
              <a:rPr lang="de-DE" sz="1600" dirty="0"/>
              <a:t> (</a:t>
            </a:r>
            <a:r>
              <a:rPr lang="de-DE" sz="1600" dirty="0">
                <a:hlinkClick r:id="rId8"/>
              </a:rPr>
              <a:t>Conto pro Diverse</a:t>
            </a:r>
            <a:r>
              <a:rPr lang="de-DE" sz="1600" dirty="0"/>
              <a:t>) </a:t>
            </a:r>
            <a:endParaRPr lang="hu-HU" sz="1600" dirty="0"/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600" b="1" dirty="0"/>
              <a:t>Anzahlungen</a:t>
            </a:r>
            <a:r>
              <a:rPr lang="de-DE" sz="1600" dirty="0"/>
              <a:t> in der Kontoauszugsverarbeitung</a:t>
            </a:r>
          </a:p>
        </p:txBody>
      </p:sp>
    </p:spTree>
    <p:extLst>
      <p:ext uri="{BB962C8B-B14F-4D97-AF65-F5344CB8AC3E}">
        <p14:creationId xmlns:p14="http://schemas.microsoft.com/office/powerpoint/2010/main" val="74505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438747-B5F2-B27D-5FF6-B54998168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9DA7299-2B2D-BA68-943E-7F7502F9B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Zum Beispiel</a:t>
            </a:r>
            <a:r>
              <a:rPr lang="hu-HU" noProof="0" dirty="0"/>
              <a:t> 6.:</a:t>
            </a:r>
            <a:endParaRPr lang="de-DE" noProof="0" dirty="0"/>
          </a:p>
        </p:txBody>
      </p:sp>
      <p:pic>
        <p:nvPicPr>
          <p:cNvPr id="5" name="Tartalom helye 4" descr="A képen szöveg, szám, Betűtípus, képernyőkép látható&#10;&#10;Automatikusan generált leírás">
            <a:extLst>
              <a:ext uri="{FF2B5EF4-FFF2-40B4-BE49-F238E27FC236}">
                <a16:creationId xmlns:a16="http://schemas.microsoft.com/office/drawing/2014/main" id="{94E0B47E-EE72-53BA-AFF5-8C0C3DB3D6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2349193"/>
            <a:ext cx="10653713" cy="33264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81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B7E98B3-8279-B1A1-049F-A79E000E00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611665"/>
            <a:ext cx="7520699" cy="136072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lvl="0" algn="l"/>
            <a:r>
              <a:rPr lang="hu-HU" u="sng" dirty="0">
                <a:hlinkClick r:id="rId2"/>
              </a:rPr>
              <a:t>XI. </a:t>
            </a:r>
            <a:r>
              <a:rPr lang="de-DE" u="sng" dirty="0">
                <a:hlinkClick r:id="rId2"/>
              </a:rPr>
              <a:t>Zahllauf</a:t>
            </a:r>
            <a:r>
              <a:rPr lang="de-DE" dirty="0"/>
              <a:t> – </a:t>
            </a:r>
            <a:r>
              <a:rPr lang="de-DE" i="1" dirty="0"/>
              <a:t>Bankbuchhaltung</a:t>
            </a:r>
            <a:endParaRPr lang="hu-HU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A0DA01BB-F2E8-4DEA-1045-2215D3F1EED9}"/>
              </a:ext>
            </a:extLst>
          </p:cNvPr>
          <p:cNvSpPr txBox="1"/>
          <p:nvPr/>
        </p:nvSpPr>
        <p:spPr>
          <a:xfrm>
            <a:off x="6224337" y="2535101"/>
            <a:ext cx="4520826" cy="1787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0" indent="-457200">
              <a:lnSpc>
                <a:spcPct val="120000"/>
              </a:lnSpc>
              <a:spcAft>
                <a:spcPts val="600"/>
              </a:spcAft>
              <a:buFont typeface="+mj-lt"/>
              <a:buAutoNum type="arabicPeriod" startAt="5"/>
            </a:pPr>
            <a:r>
              <a:rPr lang="de-DE" b="1" u="sng" dirty="0">
                <a:hlinkClick r:id="rId3"/>
              </a:rPr>
              <a:t>Zahlungsvorschläge überarbeiten</a:t>
            </a:r>
            <a:endParaRPr lang="hu-HU" b="1" dirty="0"/>
          </a:p>
          <a:p>
            <a:pPr marL="571500" indent="-457200">
              <a:lnSpc>
                <a:spcPct val="120000"/>
              </a:lnSpc>
              <a:spcAft>
                <a:spcPts val="600"/>
              </a:spcAft>
              <a:buFont typeface="+mj-lt"/>
              <a:buAutoNum type="arabicPeriod" startAt="5"/>
            </a:pPr>
            <a:r>
              <a:rPr lang="de-DE" b="1" u="sng" dirty="0">
                <a:hlinkClick r:id="rId4"/>
              </a:rPr>
              <a:t>Zahlungen überwachen</a:t>
            </a:r>
            <a:endParaRPr lang="hu-HU" b="1" dirty="0"/>
          </a:p>
          <a:p>
            <a:pPr marL="571500" indent="-457200">
              <a:lnSpc>
                <a:spcPct val="120000"/>
              </a:lnSpc>
              <a:spcAft>
                <a:spcPts val="600"/>
              </a:spcAft>
              <a:buFont typeface="+mj-lt"/>
              <a:buAutoNum type="arabicPeriod" startAt="5"/>
            </a:pPr>
            <a:r>
              <a:rPr lang="de-DE" b="1" u="sng" dirty="0">
                <a:hlinkClick r:id="rId5"/>
              </a:rPr>
              <a:t>Bankwege verwalten</a:t>
            </a:r>
            <a:endParaRPr lang="hu-HU" b="1" dirty="0"/>
          </a:p>
        </p:txBody>
      </p:sp>
      <p:pic>
        <p:nvPicPr>
          <p:cNvPr id="3" name="Kép 2" descr="A képen szöveg, képernyőkép, szoftver, szám látható&#10;&#10;Automatikusan generált leírás">
            <a:extLst>
              <a:ext uri="{FF2B5EF4-FFF2-40B4-BE49-F238E27FC236}">
                <a16:creationId xmlns:a16="http://schemas.microsoft.com/office/drawing/2014/main" id="{32EF6EF5-09E0-36BD-0BE8-9AF1488278F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24" y="4507494"/>
            <a:ext cx="11708751" cy="190876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02DC2476-986C-2A94-8EE1-B0DB3338A9AF}"/>
              </a:ext>
            </a:extLst>
          </p:cNvPr>
          <p:cNvSpPr txBox="1"/>
          <p:nvPr/>
        </p:nvSpPr>
        <p:spPr>
          <a:xfrm>
            <a:off x="909426" y="2535101"/>
            <a:ext cx="4849689" cy="1787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0" indent="-457200">
              <a:lnSpc>
                <a:spcPct val="120000"/>
              </a:lnSpc>
              <a:spcAft>
                <a:spcPts val="600"/>
              </a:spcAft>
              <a:buFontTx/>
              <a:buAutoNum type="arabicPeriod"/>
            </a:pPr>
            <a:r>
              <a:rPr lang="de-DE" b="1" u="sng" dirty="0">
                <a:hlinkClick r:id="rId7"/>
              </a:rPr>
              <a:t>Automatische Zahlungen verwalten</a:t>
            </a:r>
            <a:endParaRPr lang="hu-HU" b="1" u="sng" dirty="0"/>
          </a:p>
          <a:p>
            <a:pPr marL="571500" indent="-457200">
              <a:lnSpc>
                <a:spcPct val="120000"/>
              </a:lnSpc>
              <a:spcAft>
                <a:spcPts val="600"/>
              </a:spcAft>
              <a:buFontTx/>
              <a:buAutoNum type="arabicPeriod"/>
            </a:pPr>
            <a:r>
              <a:rPr lang="de-DE" b="1" u="sng" dirty="0">
                <a:hlinkClick r:id="rId8"/>
              </a:rPr>
              <a:t>Regulierungslisten anzeigen</a:t>
            </a:r>
            <a:endParaRPr lang="hu-HU" b="1" dirty="0"/>
          </a:p>
          <a:p>
            <a:pPr marL="571500" indent="-457200">
              <a:lnSpc>
                <a:spcPct val="120000"/>
              </a:lnSpc>
              <a:spcAft>
                <a:spcPts val="600"/>
              </a:spcAft>
              <a:buFontTx/>
              <a:buAutoNum type="arabicPeriod"/>
            </a:pPr>
            <a:r>
              <a:rPr lang="de-DE" b="1" u="sng" dirty="0">
                <a:hlinkClick r:id="rId9"/>
              </a:rPr>
              <a:t>Zahlsperren bearbeiten</a:t>
            </a:r>
            <a:endParaRPr lang="hu-HU" b="1" u="sng" dirty="0"/>
          </a:p>
          <a:p>
            <a:pPr marL="571500" indent="-457200">
              <a:lnSpc>
                <a:spcPct val="120000"/>
              </a:lnSpc>
              <a:spcAft>
                <a:spcPts val="600"/>
              </a:spcAft>
              <a:buFontTx/>
              <a:buAutoNum type="arabicPeriod"/>
            </a:pPr>
            <a:r>
              <a:rPr lang="de-DE" b="1" u="sng" dirty="0">
                <a:hlinkClick r:id="rId10"/>
              </a:rPr>
              <a:t>Zahlungsträger verwalten</a:t>
            </a:r>
            <a:endParaRPr lang="hu-HU" b="1" dirty="0"/>
          </a:p>
          <a:p>
            <a:pPr marL="571500" indent="-457200">
              <a:lnSpc>
                <a:spcPct val="120000"/>
              </a:lnSpc>
              <a:spcAft>
                <a:spcPts val="600"/>
              </a:spcAft>
              <a:buFontTx/>
              <a:buAutoNum type="arabicPeriod"/>
            </a:pP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4194073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60932-0D69-322E-93D6-396ED4356D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305BE72-7F91-E468-6185-CBDCE88E9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39"/>
            <a:ext cx="10653578" cy="1440581"/>
          </a:xfrm>
        </p:spPr>
        <p:txBody>
          <a:bodyPr>
            <a:normAutofit/>
          </a:bodyPr>
          <a:lstStyle/>
          <a:p>
            <a:r>
              <a:rPr lang="de-DE" u="sng" dirty="0">
                <a:hlinkClick r:id="rId2"/>
              </a:rPr>
              <a:t>Zahllauf</a:t>
            </a:r>
            <a:r>
              <a:rPr lang="de-DE" dirty="0"/>
              <a:t> – </a:t>
            </a:r>
            <a:r>
              <a:rPr lang="de-DE" i="1" dirty="0"/>
              <a:t>Bankbuchhaltung</a:t>
            </a:r>
            <a:endParaRPr lang="de-DE" dirty="0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7D63F2C5-AB46-B419-2842-D4E16C7B1E4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76781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6F22CB6-766F-EE1A-BD9F-BEB03016B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1</a:t>
            </a:r>
            <a:r>
              <a:rPr lang="de-DE" dirty="0"/>
              <a:t>. </a:t>
            </a:r>
            <a:r>
              <a:rPr lang="de-DE" u="sng" dirty="0">
                <a:hlinkClick r:id="rId2"/>
              </a:rPr>
              <a:t>Automatische Zahlungen verwalten</a:t>
            </a:r>
            <a:endParaRPr lang="de-DE" dirty="0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73FA5702-826E-425E-6655-5A5C9E72308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zövegdoboz 2">
            <a:extLst>
              <a:ext uri="{FF2B5EF4-FFF2-40B4-BE49-F238E27FC236}">
                <a16:creationId xmlns:a16="http://schemas.microsoft.com/office/drawing/2014/main" id="{E493B9A5-A5BD-4CB9-CC3B-BE3FE746ADF6}"/>
              </a:ext>
            </a:extLst>
          </p:cNvPr>
          <p:cNvSpPr txBox="1"/>
          <p:nvPr/>
        </p:nvSpPr>
        <p:spPr>
          <a:xfrm>
            <a:off x="5502442" y="2486243"/>
            <a:ext cx="5763784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Aft>
                <a:spcPts val="600"/>
              </a:spcAft>
              <a:buFont typeface="+mj-lt"/>
              <a:buAutoNum type="arabicPeriod"/>
            </a:pPr>
            <a:r>
              <a:rPr lang="de-DE" b="1" dirty="0"/>
              <a:t>Zahlungsvorschläge einplanen</a:t>
            </a:r>
            <a:r>
              <a:rPr lang="de-DE" dirty="0"/>
              <a:t> </a:t>
            </a:r>
            <a:endParaRPr lang="hu-HU" dirty="0"/>
          </a:p>
          <a:p>
            <a:pPr marL="342900" lvl="0" indent="-342900">
              <a:spcAft>
                <a:spcPts val="600"/>
              </a:spcAft>
              <a:buFont typeface="+mj-lt"/>
              <a:buAutoNum type="arabicPeriod"/>
            </a:pPr>
            <a:r>
              <a:rPr lang="de-DE" dirty="0"/>
              <a:t>oder </a:t>
            </a:r>
            <a:r>
              <a:rPr lang="de-DE" b="1" dirty="0"/>
              <a:t>Zahlungen direkt einplanen</a:t>
            </a:r>
            <a:r>
              <a:rPr lang="de-DE" dirty="0"/>
              <a:t> </a:t>
            </a:r>
            <a:endParaRPr lang="hu-HU" dirty="0"/>
          </a:p>
          <a:p>
            <a:pPr marL="342900" lvl="0" indent="-342900">
              <a:spcAft>
                <a:spcPts val="600"/>
              </a:spcAft>
              <a:buFont typeface="+mj-lt"/>
              <a:buAutoNum type="arabicPeriod"/>
            </a:pPr>
            <a:r>
              <a:rPr lang="de-DE" dirty="0"/>
              <a:t>und eine </a:t>
            </a:r>
            <a:r>
              <a:rPr lang="de-DE" b="1" dirty="0"/>
              <a:t>Übersicht</a:t>
            </a:r>
            <a:r>
              <a:rPr lang="de-DE" dirty="0"/>
              <a:t> des </a:t>
            </a:r>
            <a:r>
              <a:rPr lang="de-DE" b="1" dirty="0"/>
              <a:t>Vorschlags</a:t>
            </a:r>
            <a:r>
              <a:rPr lang="de-DE" dirty="0"/>
              <a:t>- oder </a:t>
            </a:r>
            <a:r>
              <a:rPr lang="de-DE" b="1" dirty="0"/>
              <a:t>Zahlungsstatus</a:t>
            </a:r>
            <a:r>
              <a:rPr lang="de-DE" dirty="0"/>
              <a:t> </a:t>
            </a:r>
            <a:r>
              <a:rPr lang="de-DE" b="1" dirty="0"/>
              <a:t>anzeigen</a:t>
            </a:r>
            <a:r>
              <a:rPr lang="de-DE" dirty="0"/>
              <a:t>.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86884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BAC966-1ECE-16D8-A209-A9CBA13350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CF8A0B8-9E1F-EB69-82F7-8F2780636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2. </a:t>
            </a:r>
            <a:r>
              <a:rPr lang="de-DE" u="sng" dirty="0">
                <a:hlinkClick r:id="rId2"/>
              </a:rPr>
              <a:t>Regulierungslisten anzeigen</a:t>
            </a:r>
            <a:endParaRPr lang="de-DE" noProof="0" dirty="0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1AC483C6-DE9E-B5E2-2AA8-90049AFAFC8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74079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22F77D-1B43-9436-7636-D06FD25541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AE12837-B677-B1FC-E905-6B68189D6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3</a:t>
            </a:r>
            <a:r>
              <a:rPr lang="de-DE" dirty="0"/>
              <a:t>. </a:t>
            </a:r>
            <a:r>
              <a:rPr lang="de-DE" u="sng" dirty="0">
                <a:hlinkClick r:id="rId2"/>
              </a:rPr>
              <a:t>Zahlsperren bearbeiten</a:t>
            </a:r>
            <a:endParaRPr lang="de-DE" dirty="0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F13589D0-F235-43D1-F880-FA82024BD1A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zövegdoboz 2">
            <a:extLst>
              <a:ext uri="{FF2B5EF4-FFF2-40B4-BE49-F238E27FC236}">
                <a16:creationId xmlns:a16="http://schemas.microsoft.com/office/drawing/2014/main" id="{47A4CD03-1842-ABF5-20FF-57B5A31B0A15}"/>
              </a:ext>
            </a:extLst>
          </p:cNvPr>
          <p:cNvSpPr txBox="1"/>
          <p:nvPr/>
        </p:nvSpPr>
        <p:spPr>
          <a:xfrm>
            <a:off x="4812630" y="3096810"/>
            <a:ext cx="6453595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Aft>
                <a:spcPts val="600"/>
              </a:spcAft>
              <a:buFont typeface="+mj-lt"/>
              <a:buAutoNum type="arabicPeriod"/>
            </a:pPr>
            <a:r>
              <a:rPr lang="de-DE" b="1" dirty="0"/>
              <a:t>Zahlsperren für Rechnungen</a:t>
            </a:r>
            <a:r>
              <a:rPr lang="de-DE" dirty="0"/>
              <a:t> oder </a:t>
            </a:r>
            <a:r>
              <a:rPr lang="de-DE" b="1" dirty="0"/>
              <a:t>Kreditorenkonten festlegen</a:t>
            </a:r>
            <a:r>
              <a:rPr lang="de-DE" dirty="0"/>
              <a:t> oder </a:t>
            </a:r>
            <a:r>
              <a:rPr lang="de-DE" b="1" dirty="0"/>
              <a:t>entfernen</a:t>
            </a:r>
            <a:r>
              <a:rPr lang="de-DE" dirty="0"/>
              <a:t>.</a:t>
            </a:r>
            <a:endParaRPr lang="hu-HU" dirty="0"/>
          </a:p>
          <a:p>
            <a:pPr marL="342900" lvl="0" indent="-342900">
              <a:spcAft>
                <a:spcPts val="600"/>
              </a:spcAft>
              <a:buFont typeface="+mj-lt"/>
              <a:buAutoNum type="arabicPeriod"/>
            </a:pPr>
            <a:r>
              <a:rPr lang="de-DE" b="1" dirty="0"/>
              <a:t>verschiedene Such-, Sortier- und Gruppierungsfunktionen verwenden</a:t>
            </a:r>
            <a:r>
              <a:rPr lang="de-DE" dirty="0"/>
              <a:t>, um Rechnungen und deren Status auszuwählen und anzuzeigen.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1085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CBF0D8-A9ED-40EE-B60F-179A6AB7EA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E7E379-9C4F-A866-E7E1-07D530838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4</a:t>
            </a:r>
            <a:r>
              <a:rPr lang="de-DE" noProof="0" dirty="0"/>
              <a:t>. </a:t>
            </a:r>
            <a:r>
              <a:rPr lang="de-DE" u="sng" dirty="0">
                <a:hlinkClick r:id="rId2"/>
              </a:rPr>
              <a:t>Zahlungsträger verwalten</a:t>
            </a:r>
            <a:endParaRPr lang="de-DE" noProof="0" dirty="0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F35E1F34-817D-2454-A522-00E52456D57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0342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E2ED2D-5156-A5B3-BD20-FA36E4F9C0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CD72EE0-9CBE-6DB9-C615-AD57E353B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noProof="0" dirty="0"/>
              <a:t>5</a:t>
            </a:r>
            <a:r>
              <a:rPr lang="de-DE" noProof="0" dirty="0"/>
              <a:t>. </a:t>
            </a:r>
            <a:r>
              <a:rPr lang="de-DE" u="sng" dirty="0">
                <a:hlinkClick r:id="rId2"/>
              </a:rPr>
              <a:t>Zahlungsvorschläge überarbeiten</a:t>
            </a:r>
            <a:endParaRPr lang="de-DE" noProof="0" dirty="0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207AA650-5F51-3DC6-2ED8-E06F532E104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6344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0CC9B7-783A-88BE-D160-08A16D0EC3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072ADEE-EF90-C423-8707-33E400463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6</a:t>
            </a:r>
            <a:r>
              <a:rPr lang="de-DE" noProof="0" dirty="0"/>
              <a:t>. </a:t>
            </a:r>
            <a:r>
              <a:rPr lang="de-DE" u="sng" dirty="0">
                <a:hlinkClick r:id="rId2"/>
              </a:rPr>
              <a:t>Zahlungen überwachen</a:t>
            </a:r>
            <a:endParaRPr lang="de-DE" noProof="0" dirty="0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77801DB4-5920-6C33-762A-934BC84C985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9602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305481-6ED6-C4A3-84FA-8505535EA9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83F5340-4BC3-9755-11E0-7BECF7742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noProof="0" dirty="0"/>
              <a:t>7</a:t>
            </a:r>
            <a:r>
              <a:rPr lang="de-DE" noProof="0" dirty="0"/>
              <a:t>. </a:t>
            </a:r>
            <a:r>
              <a:rPr lang="de-DE" u="sng" dirty="0">
                <a:hlinkClick r:id="rId2"/>
              </a:rPr>
              <a:t>Bankwege verwalten</a:t>
            </a:r>
            <a:endParaRPr lang="de-DE" noProof="0" dirty="0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4CFA59AB-CF09-6BF3-B808-50478B1C9CA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5647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B7E98B3-8279-B1A1-049F-A79E000E00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759" y="219456"/>
            <a:ext cx="52375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hu-HU" sz="3600" b="1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  <a:hlinkClick r:id="rId2"/>
              </a:rPr>
              <a:t>IV. </a:t>
            </a:r>
            <a:r>
              <a:rPr lang="de-DE" sz="3600" b="1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  <a:hlinkClick r:id="rId2"/>
              </a:rPr>
              <a:t>Debitoren</a:t>
            </a:r>
            <a:endParaRPr lang="de-DE" sz="3600" b="1" kern="1200" noProof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A0DA01BB-F2E8-4DEA-1045-2215D3F1EED9}"/>
              </a:ext>
            </a:extLst>
          </p:cNvPr>
          <p:cNvSpPr txBox="1"/>
          <p:nvPr/>
        </p:nvSpPr>
        <p:spPr>
          <a:xfrm>
            <a:off x="417095" y="2212848"/>
            <a:ext cx="4700337" cy="4096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685800" indent="-342900">
              <a:lnSpc>
                <a:spcPct val="120000"/>
              </a:lnSpc>
              <a:spcAft>
                <a:spcPts val="600"/>
              </a:spcAft>
              <a:buAutoNum type="arabicPeriod"/>
            </a:pPr>
            <a:r>
              <a:rPr lang="de-DE" noProof="0" dirty="0">
                <a:hlinkClick r:id="rId3"/>
              </a:rPr>
              <a:t>Geschäftspartner-stammdaten verwalten</a:t>
            </a:r>
            <a:endParaRPr lang="de-DE" noProof="0" dirty="0"/>
          </a:p>
          <a:p>
            <a:pPr marL="685800" indent="-342900">
              <a:lnSpc>
                <a:spcPct val="120000"/>
              </a:lnSpc>
              <a:spcAft>
                <a:spcPts val="600"/>
              </a:spcAft>
              <a:buAutoNum type="arabicPeriod"/>
            </a:pPr>
            <a:r>
              <a:rPr lang="de-DE" noProof="0" dirty="0">
                <a:hlinkClick r:id="rId4"/>
              </a:rPr>
              <a:t>Geschäftspartner bearbeiten</a:t>
            </a:r>
            <a:endParaRPr lang="de-DE" noProof="0" dirty="0"/>
          </a:p>
          <a:p>
            <a:pPr marL="685800" indent="-342900">
              <a:lnSpc>
                <a:spcPct val="120000"/>
              </a:lnSpc>
              <a:spcAft>
                <a:spcPts val="600"/>
              </a:spcAft>
              <a:buAutoNum type="arabicPeriod"/>
            </a:pPr>
            <a:r>
              <a:rPr lang="de-DE" noProof="0" dirty="0">
                <a:hlinkClick r:id="rId5"/>
              </a:rPr>
              <a:t>Debitorenverzeichnis anzeigen</a:t>
            </a:r>
            <a:endParaRPr lang="de-DE" noProof="0" dirty="0"/>
          </a:p>
          <a:p>
            <a:pPr marL="685800" indent="-342900">
              <a:lnSpc>
                <a:spcPct val="120000"/>
              </a:lnSpc>
              <a:spcAft>
                <a:spcPts val="600"/>
              </a:spcAft>
              <a:buAutoNum type="arabicPeriod"/>
            </a:pPr>
            <a:r>
              <a:rPr lang="de-DE" noProof="0" dirty="0">
                <a:hlinkClick r:id="rId6"/>
              </a:rPr>
              <a:t>SEPA-Mandate verwalten</a:t>
            </a:r>
            <a:endParaRPr lang="de-DE" noProof="0" dirty="0"/>
          </a:p>
          <a:p>
            <a:pPr marL="685800" indent="-342900">
              <a:lnSpc>
                <a:spcPct val="120000"/>
              </a:lnSpc>
              <a:spcAft>
                <a:spcPts val="600"/>
              </a:spcAft>
              <a:buAutoNum type="arabicPeriod"/>
            </a:pPr>
            <a:r>
              <a:rPr lang="de-DE" noProof="0" dirty="0">
                <a:hlinkClick r:id="rId7"/>
              </a:rPr>
              <a:t>SEPA-Mandate anlegen</a:t>
            </a:r>
            <a:endParaRPr lang="de-DE" noProof="0" dirty="0"/>
          </a:p>
          <a:p>
            <a:pPr marL="685800" indent="-342900">
              <a:lnSpc>
                <a:spcPct val="120000"/>
              </a:lnSpc>
              <a:spcAft>
                <a:spcPts val="600"/>
              </a:spcAft>
              <a:buAutoNum type="arabicPeriod"/>
            </a:pPr>
            <a:r>
              <a:rPr lang="de-DE" noProof="0" dirty="0">
                <a:hlinkClick r:id="rId8"/>
              </a:rPr>
              <a:t>SEPA-Mandate ändern</a:t>
            </a:r>
            <a:endParaRPr lang="de-DE" noProof="0" dirty="0"/>
          </a:p>
          <a:p>
            <a:pPr marL="685800" indent="-342900">
              <a:lnSpc>
                <a:spcPct val="120000"/>
              </a:lnSpc>
              <a:spcAft>
                <a:spcPts val="600"/>
              </a:spcAft>
              <a:buAutoNum type="arabicPeriod"/>
            </a:pPr>
            <a:r>
              <a:rPr lang="de-DE" noProof="0" dirty="0">
                <a:hlinkClick r:id="rId9"/>
              </a:rPr>
              <a:t>SEPA-Mandatslisten anzeigen</a:t>
            </a:r>
            <a:endParaRPr lang="de-DE" noProof="0" dirty="0"/>
          </a:p>
          <a:p>
            <a:pPr marL="685800" indent="-342900">
              <a:lnSpc>
                <a:spcPct val="120000"/>
              </a:lnSpc>
              <a:spcAft>
                <a:spcPts val="600"/>
              </a:spcAft>
              <a:buAutoNum type="arabicPeriod"/>
            </a:pPr>
            <a:r>
              <a:rPr lang="de-DE" noProof="0" dirty="0">
                <a:hlinkClick r:id="rId7"/>
              </a:rPr>
              <a:t>SEPA-Mandate anzeigen</a:t>
            </a:r>
            <a:endParaRPr lang="de-DE" noProof="0" dirty="0"/>
          </a:p>
          <a:p>
            <a:pPr marL="5715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DE" noProof="0" dirty="0"/>
          </a:p>
          <a:p>
            <a:pPr marL="57150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DE" noProof="0" dirty="0"/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5EED8CAB-8AE5-735A-9E4A-684C9B91B35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86972" y="4093929"/>
            <a:ext cx="6285269" cy="2294123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E8BED302-4722-3091-9458-BEAD0F9EB46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86972" y="1617009"/>
            <a:ext cx="6285272" cy="230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755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2C66D9-E1C9-B9C4-3614-9604530D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>
                <a:hlinkClick r:id="rId2"/>
              </a:rPr>
              <a:t>Debitoren</a:t>
            </a:r>
            <a:endParaRPr lang="de-DE" noProof="0" dirty="0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752E457A-B1CB-A6C9-E17D-74E60A0FC1E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zövegdoboz 3">
            <a:extLst>
              <a:ext uri="{FF2B5EF4-FFF2-40B4-BE49-F238E27FC236}">
                <a16:creationId xmlns:a16="http://schemas.microsoft.com/office/drawing/2014/main" id="{F12BF4ED-37EA-F99E-8541-01A47D1F71C2}"/>
              </a:ext>
            </a:extLst>
          </p:cNvPr>
          <p:cNvSpPr txBox="1"/>
          <p:nvPr/>
        </p:nvSpPr>
        <p:spPr>
          <a:xfrm>
            <a:off x="5478685" y="3581559"/>
            <a:ext cx="610066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de-DE" sz="1600" b="1" noProof="0" dirty="0"/>
              <a:t>eine erfolgte Lieferung</a:t>
            </a:r>
          </a:p>
          <a:p>
            <a:pPr marL="342900" indent="-342900">
              <a:buAutoNum type="arabicPeriod"/>
            </a:pPr>
            <a:r>
              <a:rPr lang="de-DE" sz="1600" b="1" noProof="0" dirty="0"/>
              <a:t>eine erbrachte Dienstleistung</a:t>
            </a:r>
          </a:p>
          <a:p>
            <a:pPr marL="342900" indent="-342900">
              <a:buAutoNum type="arabicPeriod"/>
            </a:pPr>
            <a:r>
              <a:rPr lang="de-DE" sz="1600" b="1" noProof="0" dirty="0"/>
              <a:t>die Übertragung eines Rechtes</a:t>
            </a:r>
          </a:p>
        </p:txBody>
      </p:sp>
    </p:spTree>
    <p:extLst>
      <p:ext uri="{BB962C8B-B14F-4D97-AF65-F5344CB8AC3E}">
        <p14:creationId xmlns:p14="http://schemas.microsoft.com/office/powerpoint/2010/main" val="3318777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60932-0D69-322E-93D6-396ED4356D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305BE72-7F91-E468-6185-CBDCE88E9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39"/>
            <a:ext cx="10653578" cy="1440581"/>
          </a:xfrm>
        </p:spPr>
        <p:txBody>
          <a:bodyPr>
            <a:normAutofit/>
          </a:bodyPr>
          <a:lstStyle/>
          <a:p>
            <a:r>
              <a:rPr lang="de-DE" noProof="0" dirty="0"/>
              <a:t>1. </a:t>
            </a:r>
            <a:r>
              <a:rPr lang="de-DE" noProof="0" dirty="0">
                <a:hlinkClick r:id="rId2"/>
              </a:rPr>
              <a:t>Geschäftspartner-stammdaten verwalten</a:t>
            </a:r>
            <a:endParaRPr lang="de-DE" noProof="0" dirty="0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7D63F2C5-AB46-B419-2842-D4E16C7B1E4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647" y="1715531"/>
          <a:ext cx="10653579" cy="4593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zövegdoboz 2">
            <a:extLst>
              <a:ext uri="{FF2B5EF4-FFF2-40B4-BE49-F238E27FC236}">
                <a16:creationId xmlns:a16="http://schemas.microsoft.com/office/drawing/2014/main" id="{F3BFE915-FACD-42F3-83ED-BC1438DFB220}"/>
              </a:ext>
            </a:extLst>
          </p:cNvPr>
          <p:cNvSpPr txBox="1"/>
          <p:nvPr/>
        </p:nvSpPr>
        <p:spPr>
          <a:xfrm>
            <a:off x="2786903" y="4870851"/>
            <a:ext cx="317712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0000"/>
              </a:lnSpc>
              <a:spcAft>
                <a:spcPts val="600"/>
              </a:spcAft>
              <a:buAutoNum type="arabicPeriod"/>
            </a:pPr>
            <a:r>
              <a:rPr lang="de-DE" sz="1600" b="1" noProof="0" dirty="0">
                <a:hlinkClick r:id="rId8"/>
              </a:rPr>
              <a:t>Anlegen mit Vorlage</a:t>
            </a:r>
            <a:endParaRPr lang="de-DE" sz="1600" b="1" noProof="0" dirty="0"/>
          </a:p>
          <a:p>
            <a:pPr marL="342900" lvl="0" indent="-342900">
              <a:lnSpc>
                <a:spcPct val="100000"/>
              </a:lnSpc>
              <a:spcAft>
                <a:spcPts val="600"/>
              </a:spcAft>
              <a:buAutoNum type="arabicPeriod"/>
            </a:pPr>
            <a:r>
              <a:rPr lang="de-DE" sz="1600" b="1" noProof="0" dirty="0"/>
              <a:t>Rollenbasierte Navigation </a:t>
            </a:r>
          </a:p>
          <a:p>
            <a:pPr marL="342900" lvl="0" indent="-342900">
              <a:lnSpc>
                <a:spcPct val="100000"/>
              </a:lnSpc>
              <a:spcAft>
                <a:spcPts val="600"/>
              </a:spcAft>
              <a:buAutoNum type="arabicPeriod"/>
            </a:pPr>
            <a:r>
              <a:rPr lang="de-DE" sz="1600" b="1" noProof="0" dirty="0"/>
              <a:t>Entwurfspersistenz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E52D5097-75BD-1570-951E-A53BADEBABB5}"/>
              </a:ext>
            </a:extLst>
          </p:cNvPr>
          <p:cNvSpPr txBox="1"/>
          <p:nvPr/>
        </p:nvSpPr>
        <p:spPr>
          <a:xfrm>
            <a:off x="6946475" y="4870851"/>
            <a:ext cx="245862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 startAt="4"/>
            </a:pPr>
            <a:r>
              <a:rPr lang="de-DE" sz="1600" b="1" noProof="0" dirty="0"/>
              <a:t>Anlagen</a:t>
            </a:r>
          </a:p>
          <a:p>
            <a:pPr marL="342900" lvl="0" indent="-342900">
              <a:lnSpc>
                <a:spcPct val="100000"/>
              </a:lnSpc>
              <a:spcAft>
                <a:spcPts val="600"/>
              </a:spcAft>
              <a:buAutoNum type="arabicPeriod" startAt="4"/>
            </a:pPr>
            <a:r>
              <a:rPr lang="de-DE" sz="1600" b="1" noProof="0" dirty="0"/>
              <a:t>Einschränkungsart</a:t>
            </a:r>
          </a:p>
          <a:p>
            <a:pPr marL="342900" lvl="0" indent="-342900">
              <a:lnSpc>
                <a:spcPct val="100000"/>
              </a:lnSpc>
              <a:spcAft>
                <a:spcPts val="600"/>
              </a:spcAft>
              <a:buAutoNum type="arabicPeriod" startAt="4"/>
            </a:pPr>
            <a:r>
              <a:rPr lang="de-DE" sz="1600" b="1" noProof="0" dirty="0"/>
              <a:t>Rollenlöschung</a:t>
            </a:r>
            <a:endParaRPr lang="de-DE" sz="1600" noProof="0" dirty="0"/>
          </a:p>
        </p:txBody>
      </p:sp>
    </p:spTree>
    <p:extLst>
      <p:ext uri="{BB962C8B-B14F-4D97-AF65-F5344CB8AC3E}">
        <p14:creationId xmlns:p14="http://schemas.microsoft.com/office/powerpoint/2010/main" val="39374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7D98C2-7C8D-2EA7-4D30-FD050C6D7F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FF07156-DD6C-A598-0E1D-2AAFB9F38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39"/>
            <a:ext cx="10653578" cy="1440581"/>
          </a:xfrm>
        </p:spPr>
        <p:txBody>
          <a:bodyPr>
            <a:normAutofit/>
          </a:bodyPr>
          <a:lstStyle/>
          <a:p>
            <a:r>
              <a:rPr lang="de-DE" noProof="0" dirty="0"/>
              <a:t>2. </a:t>
            </a:r>
            <a:r>
              <a:rPr lang="de-DE" noProof="0" dirty="0">
                <a:hlinkClick r:id="rId2"/>
              </a:rPr>
              <a:t>Geschäftspartner bearbeiten</a:t>
            </a:r>
            <a:endParaRPr lang="de-DE" noProof="0" dirty="0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54B7C467-36C0-C2E4-886F-29188E55939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zövegdoboz 2">
            <a:extLst>
              <a:ext uri="{FF2B5EF4-FFF2-40B4-BE49-F238E27FC236}">
                <a16:creationId xmlns:a16="http://schemas.microsoft.com/office/drawing/2014/main" id="{6FACEACC-6FDE-FEF5-7A9A-4D4C85D4B613}"/>
              </a:ext>
            </a:extLst>
          </p:cNvPr>
          <p:cNvSpPr txBox="1"/>
          <p:nvPr/>
        </p:nvSpPr>
        <p:spPr>
          <a:xfrm>
            <a:off x="2413806" y="4619199"/>
            <a:ext cx="40909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0000"/>
              </a:lnSpc>
              <a:spcAft>
                <a:spcPts val="600"/>
              </a:spcAft>
              <a:buAutoNum type="arabicPeriod"/>
            </a:pPr>
            <a:r>
              <a:rPr lang="de-DE" sz="1600" b="1" noProof="0" dirty="0"/>
              <a:t>Geschäftspartnerbeziehungen </a:t>
            </a:r>
          </a:p>
          <a:p>
            <a:pPr marL="342900" lvl="0" indent="-342900">
              <a:lnSpc>
                <a:spcPct val="100000"/>
              </a:lnSpc>
              <a:spcAft>
                <a:spcPts val="600"/>
              </a:spcAft>
              <a:buAutoNum type="arabicPeriod"/>
            </a:pPr>
            <a:r>
              <a:rPr lang="de-DE" sz="1600" b="1" noProof="0" dirty="0"/>
              <a:t>Wiederverwendung von Stammdaten und Konzept </a:t>
            </a:r>
            <a:r>
              <a:rPr lang="de-DE" sz="1600" noProof="0" dirty="0"/>
              <a:t>von Geschäftspartnerrollen </a:t>
            </a:r>
          </a:p>
          <a:p>
            <a:pPr marL="342900" lvl="0" indent="-342900">
              <a:lnSpc>
                <a:spcPct val="100000"/>
              </a:lnSpc>
              <a:spcAft>
                <a:spcPts val="600"/>
              </a:spcAft>
              <a:buAutoNum type="arabicPeriod"/>
            </a:pPr>
            <a:r>
              <a:rPr lang="de-DE" sz="1600" b="1" noProof="0" dirty="0"/>
              <a:t>Zulässiger Zahlungsempfänger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C816CAED-3E8C-F37A-B9AF-0D8601168EEE}"/>
              </a:ext>
            </a:extLst>
          </p:cNvPr>
          <p:cNvSpPr txBox="1"/>
          <p:nvPr/>
        </p:nvSpPr>
        <p:spPr>
          <a:xfrm>
            <a:off x="6263204" y="4619199"/>
            <a:ext cx="245862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 startAt="4"/>
            </a:pPr>
            <a:r>
              <a:rPr lang="de-DE" sz="1600" b="1" noProof="0" dirty="0"/>
              <a:t>Empfangsstellen</a:t>
            </a:r>
          </a:p>
          <a:p>
            <a:pPr marL="342900" lvl="0" indent="-342900">
              <a:lnSpc>
                <a:spcPct val="100000"/>
              </a:lnSpc>
              <a:spcAft>
                <a:spcPts val="600"/>
              </a:spcAft>
              <a:buAutoNum type="arabicPeriod" startAt="4"/>
            </a:pPr>
            <a:r>
              <a:rPr lang="de-DE" sz="1600" b="1" noProof="0" dirty="0"/>
              <a:t>Zentrales API </a:t>
            </a:r>
          </a:p>
          <a:p>
            <a:pPr marL="342900" lvl="0" indent="-342900">
              <a:lnSpc>
                <a:spcPct val="100000"/>
              </a:lnSpc>
              <a:spcAft>
                <a:spcPts val="600"/>
              </a:spcAft>
              <a:buAutoNum type="arabicPeriod" startAt="4"/>
            </a:pPr>
            <a:r>
              <a:rPr lang="de-DE" sz="1600" b="1" noProof="0" dirty="0"/>
              <a:t>Kontengruppe</a:t>
            </a:r>
            <a:endParaRPr lang="de-DE" sz="1600" noProof="0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B0AB714B-D06D-1700-A7A8-12429989E7EE}"/>
              </a:ext>
            </a:extLst>
          </p:cNvPr>
          <p:cNvSpPr txBox="1"/>
          <p:nvPr/>
        </p:nvSpPr>
        <p:spPr>
          <a:xfrm>
            <a:off x="8721827" y="4619199"/>
            <a:ext cx="245862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 startAt="7"/>
            </a:pPr>
            <a:r>
              <a:rPr lang="de-DE" sz="1600" b="1" noProof="0" dirty="0"/>
              <a:t>Steuerlizenzen</a:t>
            </a:r>
          </a:p>
          <a:p>
            <a:pPr marL="342900" lvl="0" indent="-342900">
              <a:lnSpc>
                <a:spcPct val="100000"/>
              </a:lnSpc>
              <a:spcAft>
                <a:spcPts val="600"/>
              </a:spcAft>
              <a:buAutoNum type="arabicPeriod" startAt="7"/>
            </a:pPr>
            <a:r>
              <a:rPr lang="de-DE" sz="1600" b="1" noProof="0" dirty="0"/>
              <a:t>Zahlungskarten</a:t>
            </a:r>
          </a:p>
          <a:p>
            <a:pPr marL="342900" lvl="0" indent="-342900">
              <a:lnSpc>
                <a:spcPct val="100000"/>
              </a:lnSpc>
              <a:spcAft>
                <a:spcPts val="600"/>
              </a:spcAft>
              <a:buAutoNum type="arabicPeriod" startAt="7"/>
            </a:pPr>
            <a:r>
              <a:rPr lang="de-DE" sz="1600" b="1" noProof="0" dirty="0"/>
              <a:t>Navigation aus Partnerrollen</a:t>
            </a:r>
            <a:endParaRPr lang="de-DE" sz="1600" noProof="0" dirty="0"/>
          </a:p>
        </p:txBody>
      </p:sp>
    </p:spTree>
    <p:extLst>
      <p:ext uri="{BB962C8B-B14F-4D97-AF65-F5344CB8AC3E}">
        <p14:creationId xmlns:p14="http://schemas.microsoft.com/office/powerpoint/2010/main" val="151665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60932-0D69-322E-93D6-396ED4356D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305BE72-7F91-E468-6185-CBDCE88E9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39"/>
            <a:ext cx="10653578" cy="1440581"/>
          </a:xfrm>
        </p:spPr>
        <p:txBody>
          <a:bodyPr>
            <a:normAutofit/>
          </a:bodyPr>
          <a:lstStyle/>
          <a:p>
            <a:r>
              <a:rPr lang="de-DE" dirty="0">
                <a:hlinkClick r:id="rId2"/>
              </a:rPr>
              <a:t>Meine Seite</a:t>
            </a:r>
            <a:endParaRPr lang="de-DE" dirty="0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7D63F2C5-AB46-B419-2842-D4E16C7B1E4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zövegdoboz 2">
            <a:extLst>
              <a:ext uri="{FF2B5EF4-FFF2-40B4-BE49-F238E27FC236}">
                <a16:creationId xmlns:a16="http://schemas.microsoft.com/office/drawing/2014/main" id="{F3BFE915-FACD-42F3-83ED-BC1438DFB220}"/>
              </a:ext>
            </a:extLst>
          </p:cNvPr>
          <p:cNvSpPr txBox="1"/>
          <p:nvPr/>
        </p:nvSpPr>
        <p:spPr>
          <a:xfrm>
            <a:off x="6300217" y="4414810"/>
            <a:ext cx="4966010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0000"/>
              </a:lnSpc>
              <a:spcAft>
                <a:spcPts val="600"/>
              </a:spcAft>
              <a:buAutoNum type="arabicPeriod"/>
            </a:pPr>
            <a:r>
              <a:rPr lang="de-DE" sz="1600" b="1" dirty="0"/>
              <a:t>To-dos</a:t>
            </a:r>
            <a:r>
              <a:rPr lang="de-DE" sz="1600" dirty="0"/>
              <a:t>, </a:t>
            </a:r>
            <a:r>
              <a:rPr lang="de-DE" sz="1600" b="1" dirty="0"/>
              <a:t>Nachrichten</a:t>
            </a:r>
            <a:r>
              <a:rPr lang="de-DE" sz="1600" dirty="0"/>
              <a:t>, </a:t>
            </a:r>
            <a:r>
              <a:rPr lang="de-DE" sz="1600" b="1" dirty="0"/>
              <a:t>Seiten</a:t>
            </a:r>
            <a:r>
              <a:rPr lang="de-DE" sz="1600" dirty="0"/>
              <a:t>, </a:t>
            </a:r>
            <a:r>
              <a:rPr lang="de-DE" sz="1600" b="1" dirty="0"/>
              <a:t>Apps</a:t>
            </a:r>
            <a:r>
              <a:rPr lang="de-DE" sz="1600" dirty="0"/>
              <a:t>, </a:t>
            </a:r>
            <a:r>
              <a:rPr lang="de-DE" sz="1600" b="1" dirty="0"/>
              <a:t>Kacheln</a:t>
            </a:r>
            <a:r>
              <a:rPr lang="de-DE" sz="1600" dirty="0"/>
              <a:t> für Analysen und </a:t>
            </a:r>
            <a:r>
              <a:rPr lang="de-DE" sz="1600" b="1" dirty="0"/>
              <a:t>Karten</a:t>
            </a:r>
            <a:r>
              <a:rPr lang="de-DE" sz="1600" dirty="0"/>
              <a:t> für Analysen </a:t>
            </a:r>
            <a:r>
              <a:rPr lang="de-DE" sz="1600" b="1" dirty="0"/>
              <a:t>sehen</a:t>
            </a:r>
            <a:r>
              <a:rPr lang="de-DE" sz="1600" dirty="0"/>
              <a:t>. </a:t>
            </a:r>
            <a:endParaRPr lang="hu-HU" sz="1600" dirty="0"/>
          </a:p>
          <a:p>
            <a:pPr marL="342900" lvl="0" indent="-342900">
              <a:lnSpc>
                <a:spcPct val="100000"/>
              </a:lnSpc>
              <a:spcAft>
                <a:spcPts val="600"/>
              </a:spcAft>
              <a:buAutoNum type="arabicPeriod"/>
            </a:pPr>
            <a:r>
              <a:rPr lang="de-DE" sz="1600" b="1" dirty="0"/>
              <a:t>Einstiegsseite individuell</a:t>
            </a:r>
            <a:r>
              <a:rPr lang="de-DE" sz="1600" dirty="0"/>
              <a:t> </a:t>
            </a:r>
            <a:r>
              <a:rPr lang="de-DE" sz="1600" b="1" dirty="0"/>
              <a:t>personalisieren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0055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74A5DFB-117A-B286-877D-3E9E90074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848" y="583274"/>
            <a:ext cx="8130300" cy="1132258"/>
          </a:xfrm>
        </p:spPr>
        <p:txBody>
          <a:bodyPr/>
          <a:lstStyle/>
          <a:p>
            <a:pPr marL="342900">
              <a:lnSpc>
                <a:spcPct val="120000"/>
              </a:lnSpc>
              <a:spcAft>
                <a:spcPts val="600"/>
              </a:spcAft>
            </a:pPr>
            <a:r>
              <a:rPr lang="de-DE" noProof="0" dirty="0"/>
              <a:t>3. </a:t>
            </a:r>
            <a:r>
              <a:rPr lang="de-DE" noProof="0" dirty="0">
                <a:hlinkClick r:id="rId2"/>
              </a:rPr>
              <a:t>Debitorenverzeichnis anzeigen</a:t>
            </a:r>
            <a:endParaRPr lang="de-DE" noProof="0" dirty="0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EE2EFD08-F390-ED1B-3176-13F1A8B8C54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4996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ACC9C-3F70-C84E-DEA1-A30384408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C7E33C7-2136-88BE-215A-3C7FAEE11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SEPA-Mandate</a:t>
            </a:r>
            <a:r>
              <a:rPr lang="hu-HU" dirty="0">
                <a:hlinkClick r:id="rId2"/>
              </a:rPr>
              <a:t> </a:t>
            </a:r>
            <a:r>
              <a:rPr lang="de-DE" dirty="0">
                <a:hlinkClick r:id="rId2"/>
              </a:rPr>
              <a:t>Definition</a:t>
            </a:r>
            <a:endParaRPr lang="de-DE" noProof="0" dirty="0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7F9CF406-43DC-9023-B957-05672EC3FFA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7535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8C5349-F6D7-692A-3E97-0E8465A7E3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DDA2762-236B-6AD0-8A0C-1FFBD4185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</a:t>
            </a:r>
            <a:r>
              <a:rPr lang="de-DE" dirty="0">
                <a:hlinkClick r:id="rId2"/>
              </a:rPr>
              <a:t>SEPA-Mandate verwalten</a:t>
            </a:r>
            <a:endParaRPr lang="de-DE" noProof="0" dirty="0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D36A2659-28A0-AD1F-C241-0404DB1EDF3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1552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38A645-7F62-1E69-44F2-3652AE81E8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4211EF-B26F-A578-E27A-1C369A83D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39"/>
            <a:ext cx="10653578" cy="1440581"/>
          </a:xfrm>
        </p:spPr>
        <p:txBody>
          <a:bodyPr>
            <a:normAutofit/>
          </a:bodyPr>
          <a:lstStyle/>
          <a:p>
            <a:r>
              <a:rPr lang="hu-HU" dirty="0"/>
              <a:t>5</a:t>
            </a:r>
            <a:r>
              <a:rPr lang="de-DE" noProof="0" dirty="0"/>
              <a:t>. </a:t>
            </a:r>
            <a:r>
              <a:rPr lang="de-DE" dirty="0">
                <a:hlinkClick r:id="rId2"/>
              </a:rPr>
              <a:t>SEPA-Mandate anlegen</a:t>
            </a:r>
            <a:endParaRPr lang="de-DE" noProof="0" dirty="0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BA730AD4-DB8C-D567-63FF-9D18DD0020A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647" y="1715531"/>
          <a:ext cx="10653579" cy="45938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zövegdoboz 2">
            <a:extLst>
              <a:ext uri="{FF2B5EF4-FFF2-40B4-BE49-F238E27FC236}">
                <a16:creationId xmlns:a16="http://schemas.microsoft.com/office/drawing/2014/main" id="{7A49F544-9251-78BC-A81C-7415F522AA23}"/>
              </a:ext>
            </a:extLst>
          </p:cNvPr>
          <p:cNvSpPr txBox="1"/>
          <p:nvPr/>
        </p:nvSpPr>
        <p:spPr>
          <a:xfrm>
            <a:off x="6432885" y="4559987"/>
            <a:ext cx="3177125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0000"/>
              </a:lnSpc>
              <a:spcAft>
                <a:spcPts val="600"/>
              </a:spcAft>
              <a:buAutoNum type="arabicPeriod"/>
            </a:pPr>
            <a:r>
              <a:rPr lang="de-DE" sz="1600" dirty="0"/>
              <a:t>ein bestehendes </a:t>
            </a:r>
            <a:r>
              <a:rPr lang="de-DE" sz="1600" b="1" dirty="0"/>
              <a:t>Mandat</a:t>
            </a:r>
            <a:r>
              <a:rPr lang="de-DE" sz="1600" dirty="0"/>
              <a:t> aus der Liste </a:t>
            </a:r>
            <a:r>
              <a:rPr lang="de-DE" sz="1600" b="1" dirty="0"/>
              <a:t>anzeigen</a:t>
            </a:r>
            <a:r>
              <a:rPr lang="de-DE" sz="1600" dirty="0"/>
              <a:t> oder </a:t>
            </a:r>
            <a:r>
              <a:rPr lang="de-DE" sz="1600" b="1" dirty="0"/>
              <a:t>ändern</a:t>
            </a:r>
            <a:r>
              <a:rPr lang="hu-HU" sz="1600" b="1" dirty="0"/>
              <a:t>,</a:t>
            </a:r>
            <a:endParaRPr lang="hu-HU" sz="1600" dirty="0"/>
          </a:p>
          <a:p>
            <a:pPr marL="342900" lvl="0" indent="-342900">
              <a:lnSpc>
                <a:spcPct val="100000"/>
              </a:lnSpc>
              <a:spcAft>
                <a:spcPts val="600"/>
              </a:spcAft>
              <a:buAutoNum type="arabicPeriod"/>
            </a:pPr>
            <a:r>
              <a:rPr lang="de-DE" sz="1600" dirty="0"/>
              <a:t>ein </a:t>
            </a:r>
            <a:r>
              <a:rPr lang="de-DE" sz="1600" b="1" dirty="0">
                <a:hlinkClick r:id="rId8"/>
              </a:rPr>
              <a:t>neues Mandat anlegen</a:t>
            </a:r>
            <a:endParaRPr lang="de-DE" sz="1600" b="1" noProof="0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817284FB-910F-3DDC-D805-C5F2BC9355CE}"/>
              </a:ext>
            </a:extLst>
          </p:cNvPr>
          <p:cNvSpPr txBox="1"/>
          <p:nvPr/>
        </p:nvSpPr>
        <p:spPr>
          <a:xfrm>
            <a:off x="6432885" y="2312511"/>
            <a:ext cx="4833342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600" dirty="0"/>
              <a:t>ermittelt das System zunächst, </a:t>
            </a:r>
            <a:r>
              <a:rPr lang="de-DE" sz="1600" b="1" dirty="0"/>
              <a:t>ob</a:t>
            </a:r>
            <a:r>
              <a:rPr lang="de-DE" sz="1600" dirty="0"/>
              <a:t> es bereits </a:t>
            </a:r>
            <a:r>
              <a:rPr lang="de-DE" sz="1600" b="1" dirty="0"/>
              <a:t>Mandate</a:t>
            </a:r>
            <a:r>
              <a:rPr lang="de-DE" sz="1600" dirty="0"/>
              <a:t> zu Ihrer Auswahl </a:t>
            </a:r>
            <a:r>
              <a:rPr lang="de-DE" sz="1600" b="1" dirty="0"/>
              <a:t>gibt</a:t>
            </a:r>
            <a:r>
              <a:rPr lang="de-DE" sz="1600" dirty="0"/>
              <a:t> </a:t>
            </a:r>
            <a:endParaRPr lang="hu-HU" sz="1600" dirty="0"/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sz="1600" dirty="0"/>
              <a:t>und </a:t>
            </a:r>
            <a:r>
              <a:rPr lang="de-DE" sz="1600" b="1" dirty="0"/>
              <a:t>zeigt diese in einer Liste </a:t>
            </a:r>
            <a:r>
              <a:rPr lang="de-DE" sz="1600" dirty="0"/>
              <a:t>an. </a:t>
            </a:r>
          </a:p>
        </p:txBody>
      </p:sp>
    </p:spTree>
    <p:extLst>
      <p:ext uri="{BB962C8B-B14F-4D97-AF65-F5344CB8AC3E}">
        <p14:creationId xmlns:p14="http://schemas.microsoft.com/office/powerpoint/2010/main" val="2853245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324775-161C-9DC5-9B4C-E3AEFF7E72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02B0822-452A-D238-741C-5465FF71C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6</a:t>
            </a:r>
            <a:r>
              <a:rPr lang="de-DE" dirty="0"/>
              <a:t>.</a:t>
            </a:r>
            <a:r>
              <a:rPr lang="hu-HU" dirty="0"/>
              <a:t> </a:t>
            </a:r>
            <a:r>
              <a:rPr lang="de-DE" dirty="0">
                <a:hlinkClick r:id="rId2"/>
              </a:rPr>
              <a:t>SEPA-Mandate ändern</a:t>
            </a:r>
            <a:endParaRPr lang="de-DE" noProof="0" dirty="0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8ECB441B-F03F-795D-8315-1E0B8735E9F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125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62DB94-BCC1-3CA4-0667-4DCA9AE67A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50CC33F-C46E-5C60-02AC-954C6F10B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7</a:t>
            </a:r>
            <a:r>
              <a:rPr lang="de-DE" dirty="0"/>
              <a:t>.</a:t>
            </a:r>
            <a:r>
              <a:rPr lang="hu-HU" dirty="0"/>
              <a:t> </a:t>
            </a:r>
            <a:r>
              <a:rPr lang="de-DE" dirty="0">
                <a:hlinkClick r:id="rId2"/>
              </a:rPr>
              <a:t>SEPA-Mandatslisten anzeigen</a:t>
            </a:r>
            <a:endParaRPr lang="de-DE" noProof="0" dirty="0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810E2DD0-1C4E-4C98-5650-7AEF436B0CE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3669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BD655E-98CD-B68F-2175-F4A4F53B1A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510F08E-80D6-FF43-8F2F-7AC5A7C9C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8</a:t>
            </a:r>
            <a:r>
              <a:rPr lang="de-DE" dirty="0"/>
              <a:t>.</a:t>
            </a:r>
            <a:r>
              <a:rPr lang="hu-HU" dirty="0"/>
              <a:t> </a:t>
            </a:r>
            <a:r>
              <a:rPr lang="de-DE" dirty="0">
                <a:hlinkClick r:id="rId2"/>
              </a:rPr>
              <a:t>SEPA-Mandate anzeigen</a:t>
            </a:r>
            <a:endParaRPr lang="de-DE" noProof="0" dirty="0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44ED052B-55C2-7C8C-A265-E0704284E4F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60642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B7E98B3-8279-B1A1-049F-A79E000E00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6" y="112295"/>
            <a:ext cx="8595522" cy="2245894"/>
          </a:xfrm>
        </p:spPr>
        <p:txBody>
          <a:bodyPr vert="horz" lIns="91440" tIns="45720" rIns="91440" bIns="45720" rtlCol="0" anchor="b">
            <a:normAutofit/>
          </a:bodyPr>
          <a:lstStyle/>
          <a:p>
            <a:pPr lvl="0" algn="l"/>
            <a:r>
              <a:rPr lang="hu-HU" noProof="0" dirty="0">
                <a:hlinkClick r:id="rId2"/>
              </a:rPr>
              <a:t>V. </a:t>
            </a:r>
            <a:r>
              <a:rPr lang="de-DE" noProof="0" dirty="0">
                <a:hlinkClick r:id="rId2"/>
              </a:rPr>
              <a:t>Debitorenbuchhaltung</a:t>
            </a:r>
            <a:endParaRPr lang="de-DE" noProof="0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A0DA01BB-F2E8-4DEA-1045-2215D3F1EED9}"/>
              </a:ext>
            </a:extLst>
          </p:cNvPr>
          <p:cNvSpPr txBox="1"/>
          <p:nvPr/>
        </p:nvSpPr>
        <p:spPr>
          <a:xfrm>
            <a:off x="612648" y="2584058"/>
            <a:ext cx="4621553" cy="3159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0" indent="-457200">
              <a:lnSpc>
                <a:spcPct val="120000"/>
              </a:lnSpc>
              <a:spcAft>
                <a:spcPts val="600"/>
              </a:spcAft>
              <a:buAutoNum type="arabicPeriod"/>
            </a:pPr>
            <a:r>
              <a:rPr lang="de-DE" sz="2400" noProof="0" dirty="0"/>
              <a:t>Buchungen</a:t>
            </a:r>
          </a:p>
          <a:p>
            <a:pPr marL="571500" indent="-457200">
              <a:lnSpc>
                <a:spcPct val="120000"/>
              </a:lnSpc>
              <a:spcAft>
                <a:spcPts val="600"/>
              </a:spcAft>
              <a:buAutoNum type="arabicPeriod"/>
            </a:pPr>
            <a:r>
              <a:rPr lang="de-DE" sz="2400" noProof="0" dirty="0"/>
              <a:t>Periodische Aktivitäten</a:t>
            </a:r>
          </a:p>
          <a:p>
            <a:pPr marL="571500" indent="-457200">
              <a:lnSpc>
                <a:spcPct val="120000"/>
              </a:lnSpc>
              <a:spcAft>
                <a:spcPts val="600"/>
              </a:spcAft>
              <a:buAutoNum type="arabicPeriod"/>
            </a:pPr>
            <a:r>
              <a:rPr lang="de-DE" sz="2400" noProof="0" dirty="0"/>
              <a:t>Reporting</a:t>
            </a:r>
          </a:p>
        </p:txBody>
      </p:sp>
      <p:pic>
        <p:nvPicPr>
          <p:cNvPr id="3" name="Kép 2" descr="A képen szöveg, Betűtípus, szoftver, szám látható&#10;&#10;Automatikusan generált leírás">
            <a:extLst>
              <a:ext uri="{FF2B5EF4-FFF2-40B4-BE49-F238E27FC236}">
                <a16:creationId xmlns:a16="http://schemas.microsoft.com/office/drawing/2014/main" id="{9E316E5D-B378-F835-3346-76F65830CA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781" y="2441792"/>
            <a:ext cx="5295055" cy="1706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Kép 5" descr="A képen szöveg, képernyőkép, szoftver, Számítógépes ikon látható&#10;&#10;Automatikusan generált leírás">
            <a:extLst>
              <a:ext uri="{FF2B5EF4-FFF2-40B4-BE49-F238E27FC236}">
                <a16:creationId xmlns:a16="http://schemas.microsoft.com/office/drawing/2014/main" id="{5423690C-617D-9171-9ECC-352916F94F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265" y="4231912"/>
            <a:ext cx="5374086" cy="2329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Kép 6" descr="A képen szöveg, szoftver, képernyőkép, Számítógépes ikon látható&#10;&#10;Automatikusan generált leírás">
            <a:extLst>
              <a:ext uri="{FF2B5EF4-FFF2-40B4-BE49-F238E27FC236}">
                <a16:creationId xmlns:a16="http://schemas.microsoft.com/office/drawing/2014/main" id="{DD19D218-BF24-7B9E-A175-1DED57F647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42" y="5013516"/>
            <a:ext cx="5374085" cy="15478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0094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2C66D9-E1C9-B9C4-3614-9604530D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>
                <a:hlinkClick r:id="rId2"/>
              </a:rPr>
              <a:t>Debitorenbuchhaltung</a:t>
            </a:r>
            <a:endParaRPr lang="de-DE" noProof="0" dirty="0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752E457A-B1CB-A6C9-E17D-74E60A0FC1E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4641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AD4D97-1587-A856-DD3E-56F9235D3B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67C8D40-1A6E-C803-3AB7-9F53672C2A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788770"/>
            <a:ext cx="4621553" cy="1360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lvl="0" algn="l"/>
            <a:r>
              <a:rPr lang="de-DE" sz="3600" b="1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1. Buchungen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29442DC2-BD8C-1B33-39AA-DF64581DE58B}"/>
              </a:ext>
            </a:extLst>
          </p:cNvPr>
          <p:cNvSpPr txBox="1"/>
          <p:nvPr/>
        </p:nvSpPr>
        <p:spPr>
          <a:xfrm>
            <a:off x="612648" y="2584058"/>
            <a:ext cx="4621553" cy="3159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6858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de-DE" b="1" u="sng" noProof="0" dirty="0">
                <a:hlinkClick r:id="rId2"/>
              </a:rPr>
              <a:t>Eingangszahlungen ausgleichen</a:t>
            </a:r>
            <a:endParaRPr lang="de-DE" b="1" noProof="0" dirty="0"/>
          </a:p>
          <a:p>
            <a:pPr marL="6858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de-DE" b="1" u="sng" noProof="0" dirty="0">
                <a:hlinkClick r:id="rId3"/>
              </a:rPr>
              <a:t>Eingangszahlungen buchen</a:t>
            </a:r>
            <a:endParaRPr lang="de-DE" b="1" noProof="0" dirty="0"/>
          </a:p>
          <a:p>
            <a:pPr marL="6858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de-DE" b="1" noProof="0" dirty="0">
                <a:hlinkClick r:id="rId4"/>
              </a:rPr>
              <a:t>Offene Posten zuordnen</a:t>
            </a:r>
            <a:endParaRPr lang="de-DE" b="1" noProof="0" dirty="0"/>
          </a:p>
          <a:p>
            <a:pPr marL="6858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de-DE" b="1" noProof="0" dirty="0">
                <a:hlinkClick r:id="rId5"/>
              </a:rPr>
              <a:t>Ausgangsrechnungen anlegen</a:t>
            </a:r>
            <a:endParaRPr lang="de-DE" b="1" noProof="0" dirty="0"/>
          </a:p>
          <a:p>
            <a:pPr marL="6858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de-DE" b="1" noProof="0" dirty="0">
                <a:hlinkClick r:id="rId6"/>
              </a:rPr>
              <a:t>Debitorenanzahlungsanforderungen verwalten</a:t>
            </a:r>
            <a:endParaRPr lang="de-DE" b="1" noProof="0" dirty="0"/>
          </a:p>
        </p:txBody>
      </p:sp>
      <p:pic>
        <p:nvPicPr>
          <p:cNvPr id="3" name="Kép 2" descr="A képen szöveg, Betűtípus, szoftver, szám látható&#10;&#10;Automatikusan generált leírás">
            <a:extLst>
              <a:ext uri="{FF2B5EF4-FFF2-40B4-BE49-F238E27FC236}">
                <a16:creationId xmlns:a16="http://schemas.microsoft.com/office/drawing/2014/main" id="{DA76AB91-9386-1011-C10F-48DCB4495A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91261" y="2487658"/>
            <a:ext cx="5837780" cy="18826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4891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2C66D9-E1C9-B9C4-3614-9604530D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</a:t>
            </a:r>
            <a:r>
              <a:rPr lang="de-DE" dirty="0">
                <a:hlinkClick r:id="rId2"/>
              </a:rPr>
              <a:t>Invoice Monitor</a:t>
            </a:r>
            <a:endParaRPr lang="de-DE" noProof="0" dirty="0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752E457A-B1CB-A6C9-E17D-74E60A0FC1E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28001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74A5DFB-117A-B286-877D-3E9E90074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1001836" cy="1132258"/>
          </a:xfrm>
        </p:spPr>
        <p:txBody>
          <a:bodyPr>
            <a:normAutofit fontScale="90000"/>
          </a:bodyPr>
          <a:lstStyle/>
          <a:p>
            <a:r>
              <a:rPr lang="de-DE" noProof="0" dirty="0"/>
              <a:t>1.1. Buchungen - </a:t>
            </a:r>
            <a:r>
              <a:rPr lang="de-DE" noProof="0" dirty="0">
                <a:hlinkClick r:id="rId2"/>
              </a:rPr>
              <a:t>Eingangszahlungen ausgleichen </a:t>
            </a:r>
            <a:endParaRPr lang="de-DE" noProof="0" dirty="0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EE2EFD08-F390-ED1B-3176-13F1A8B8C54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zövegdoboz 2">
            <a:extLst>
              <a:ext uri="{FF2B5EF4-FFF2-40B4-BE49-F238E27FC236}">
                <a16:creationId xmlns:a16="http://schemas.microsoft.com/office/drawing/2014/main" id="{C7A9C30A-A89C-0C81-767E-CBF21B43D42B}"/>
              </a:ext>
            </a:extLst>
          </p:cNvPr>
          <p:cNvSpPr txBox="1"/>
          <p:nvPr/>
        </p:nvSpPr>
        <p:spPr>
          <a:xfrm>
            <a:off x="5154185" y="4315327"/>
            <a:ext cx="61120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de-DE" sz="1600" noProof="0" dirty="0"/>
              <a:t>diese </a:t>
            </a:r>
            <a:r>
              <a:rPr lang="de-DE" sz="1600" b="1" noProof="0" dirty="0"/>
              <a:t>Zahlung klären</a:t>
            </a:r>
            <a:r>
              <a:rPr lang="de-DE" sz="1600" noProof="0" dirty="0"/>
              <a:t>, </a:t>
            </a:r>
          </a:p>
          <a:p>
            <a:pPr marL="342900" indent="-342900">
              <a:buAutoNum type="arabicPeriod"/>
            </a:pPr>
            <a:r>
              <a:rPr lang="de-DE" sz="1600" noProof="0" dirty="0"/>
              <a:t>sie in Absprache mit ihrem Debitor den </a:t>
            </a:r>
            <a:r>
              <a:rPr lang="de-DE" sz="1600" b="1" noProof="0" dirty="0"/>
              <a:t>richtigen offenen Rechnungen</a:t>
            </a:r>
            <a:r>
              <a:rPr lang="de-DE" sz="1600" noProof="0" dirty="0"/>
              <a:t> und </a:t>
            </a:r>
            <a:r>
              <a:rPr lang="de-DE" sz="1600" b="1" noProof="0" dirty="0"/>
              <a:t>Gutschriften zuordnen </a:t>
            </a:r>
          </a:p>
          <a:p>
            <a:pPr marL="342900" indent="-342900">
              <a:buAutoNum type="arabicPeriod"/>
            </a:pPr>
            <a:r>
              <a:rPr lang="de-DE" sz="1600" noProof="0" dirty="0"/>
              <a:t>und die </a:t>
            </a:r>
            <a:r>
              <a:rPr lang="de-DE" sz="1600" b="1" noProof="0" dirty="0"/>
              <a:t>Zahlung manuell ausgleichen</a:t>
            </a:r>
          </a:p>
        </p:txBody>
      </p:sp>
    </p:spTree>
    <p:extLst>
      <p:ext uri="{BB962C8B-B14F-4D97-AF65-F5344CB8AC3E}">
        <p14:creationId xmlns:p14="http://schemas.microsoft.com/office/powerpoint/2010/main" val="192173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6080B3-B872-62D4-F3EB-AE09CE6F8B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99B0EA1-4C5B-5581-9AF5-C24A36BED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1001836" cy="1132258"/>
          </a:xfrm>
        </p:spPr>
        <p:txBody>
          <a:bodyPr>
            <a:normAutofit/>
          </a:bodyPr>
          <a:lstStyle/>
          <a:p>
            <a:r>
              <a:rPr lang="de-DE" noProof="0" dirty="0"/>
              <a:t>1.2. Buchungen - </a:t>
            </a:r>
            <a:r>
              <a:rPr lang="de-DE" noProof="0" dirty="0">
                <a:hlinkClick r:id="rId2"/>
              </a:rPr>
              <a:t>Eingangszahlungen buchen</a:t>
            </a:r>
            <a:endParaRPr lang="de-DE" noProof="0" dirty="0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D96F412A-6F9B-7EEA-5FF4-1C3B5651560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zövegdoboz 2">
            <a:extLst>
              <a:ext uri="{FF2B5EF4-FFF2-40B4-BE49-F238E27FC236}">
                <a16:creationId xmlns:a16="http://schemas.microsoft.com/office/drawing/2014/main" id="{D7E42369-93DB-0393-7917-ED4E800C273D}"/>
              </a:ext>
            </a:extLst>
          </p:cNvPr>
          <p:cNvSpPr txBox="1"/>
          <p:nvPr/>
        </p:nvSpPr>
        <p:spPr>
          <a:xfrm>
            <a:off x="5939436" y="4443663"/>
            <a:ext cx="5170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de-DE" noProof="0" dirty="0"/>
              <a:t>die </a:t>
            </a:r>
            <a:r>
              <a:rPr lang="de-DE" b="1" noProof="0" dirty="0"/>
              <a:t>Zahlungsdaten manuell erfassen</a:t>
            </a:r>
          </a:p>
          <a:p>
            <a:pPr marL="342900" indent="-342900">
              <a:buAutoNum type="arabicPeriod"/>
            </a:pPr>
            <a:r>
              <a:rPr lang="de-DE" noProof="0" dirty="0"/>
              <a:t>und eine </a:t>
            </a:r>
            <a:r>
              <a:rPr lang="de-DE" b="1" noProof="0" dirty="0"/>
              <a:t>Suche nach den zugehörigen offenen Posten</a:t>
            </a:r>
            <a:r>
              <a:rPr lang="de-DE" noProof="0" dirty="0"/>
              <a:t> starten. </a:t>
            </a:r>
            <a:endParaRPr lang="de-DE" b="1" noProof="0" dirty="0"/>
          </a:p>
        </p:txBody>
      </p:sp>
    </p:spTree>
    <p:extLst>
      <p:ext uri="{BB962C8B-B14F-4D97-AF65-F5344CB8AC3E}">
        <p14:creationId xmlns:p14="http://schemas.microsoft.com/office/powerpoint/2010/main" val="247047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270A5A-4D56-8C5D-0002-3CAC3C608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B8B171C-88D3-A504-805C-F68B23359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1.3. Buchungen - </a:t>
            </a:r>
            <a:r>
              <a:rPr lang="de-DE" noProof="0" dirty="0">
                <a:hlinkClick r:id="rId2"/>
              </a:rPr>
              <a:t>Offene Posten zuordnen</a:t>
            </a:r>
            <a:endParaRPr lang="de-DE" noProof="0" dirty="0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0CB8D342-6C1E-C562-9503-D58B4C1B14D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647" y="1379622"/>
          <a:ext cx="10653579" cy="51013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zövegdoboz 2">
            <a:extLst>
              <a:ext uri="{FF2B5EF4-FFF2-40B4-BE49-F238E27FC236}">
                <a16:creationId xmlns:a16="http://schemas.microsoft.com/office/drawing/2014/main" id="{4F7ED07D-ABF5-25D7-3A8E-C512204D0D8B}"/>
              </a:ext>
            </a:extLst>
          </p:cNvPr>
          <p:cNvSpPr txBox="1"/>
          <p:nvPr/>
        </p:nvSpPr>
        <p:spPr>
          <a:xfrm>
            <a:off x="5534525" y="1680898"/>
            <a:ext cx="54864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AutoNum type="arabicPeriod"/>
            </a:pPr>
            <a:r>
              <a:rPr lang="de-DE" noProof="0" dirty="0"/>
              <a:t>ein Debitor zugeordnete </a:t>
            </a:r>
            <a:r>
              <a:rPr lang="de-DE" b="1" noProof="0" dirty="0"/>
              <a:t>Posten anzeigen</a:t>
            </a:r>
            <a:endParaRPr lang="de-DE" noProof="0" dirty="0"/>
          </a:p>
          <a:p>
            <a:pPr marL="342900" lvl="0" indent="-342900">
              <a:buAutoNum type="arabicPeriod"/>
            </a:pPr>
            <a:r>
              <a:rPr lang="de-DE" b="1" noProof="0" dirty="0"/>
              <a:t>Habenposten</a:t>
            </a:r>
            <a:r>
              <a:rPr lang="de-DE" noProof="0" dirty="0"/>
              <a:t> den passenden Sollposten </a:t>
            </a:r>
            <a:r>
              <a:rPr lang="de-DE" b="1" noProof="0" dirty="0"/>
              <a:t>zuordnen</a:t>
            </a:r>
            <a:r>
              <a:rPr lang="de-DE" noProof="0" dirty="0"/>
              <a:t> </a:t>
            </a:r>
          </a:p>
          <a:p>
            <a:pPr marL="342900" lvl="0" indent="-342900">
              <a:buAutoNum type="arabicPeriod"/>
            </a:pPr>
            <a:r>
              <a:rPr lang="de-DE" noProof="0" dirty="0"/>
              <a:t>auf dieser Zuordnung basierende </a:t>
            </a:r>
            <a:r>
              <a:rPr lang="de-DE" b="1" noProof="0" dirty="0"/>
              <a:t>offene Posten ausgleichen</a:t>
            </a:r>
            <a:endParaRPr lang="de-DE" noProof="0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13536FA9-0CCC-119C-7004-25729A445097}"/>
              </a:ext>
            </a:extLst>
          </p:cNvPr>
          <p:cNvSpPr txBox="1"/>
          <p:nvPr/>
        </p:nvSpPr>
        <p:spPr>
          <a:xfrm>
            <a:off x="7315201" y="4121897"/>
            <a:ext cx="37057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AutoNum type="arabicPeriod"/>
            </a:pPr>
            <a:r>
              <a:rPr lang="de-DE" noProof="0" dirty="0"/>
              <a:t>notieren Sie die </a:t>
            </a:r>
            <a:r>
              <a:rPr lang="de-DE" b="1" noProof="0" dirty="0"/>
              <a:t>Buchungsbelegnummern</a:t>
            </a:r>
            <a:r>
              <a:rPr lang="de-DE" noProof="0" dirty="0"/>
              <a:t> </a:t>
            </a:r>
          </a:p>
          <a:p>
            <a:pPr marL="342900" lvl="0" indent="-342900">
              <a:buAutoNum type="arabicPeriod"/>
            </a:pPr>
            <a:r>
              <a:rPr lang="de-DE" noProof="0" dirty="0"/>
              <a:t>und verwenden Sie die App </a:t>
            </a:r>
            <a:r>
              <a:rPr lang="de-DE" b="1" i="1" noProof="0" dirty="0"/>
              <a:t>Eingangszahlungen ausgleichen</a:t>
            </a:r>
            <a:r>
              <a:rPr lang="de-DE" noProof="0" dirty="0"/>
              <a:t>, um diese </a:t>
            </a:r>
            <a:r>
              <a:rPr lang="de-DE" b="1" noProof="0" dirty="0"/>
              <a:t>Posten auszugleichen</a:t>
            </a:r>
            <a:r>
              <a:rPr lang="de-DE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3810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6F22CB6-766F-EE1A-BD9F-BEB03016B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1.4. Buchungen - </a:t>
            </a:r>
            <a:r>
              <a:rPr lang="de-DE" noProof="0" dirty="0">
                <a:hlinkClick r:id="rId2"/>
              </a:rPr>
              <a:t>Ausgangsrechnungen anlegen</a:t>
            </a:r>
            <a:endParaRPr lang="de-DE" noProof="0" dirty="0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73FA5702-826E-425E-6655-5A5C9E72308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zövegdoboz 2">
            <a:extLst>
              <a:ext uri="{FF2B5EF4-FFF2-40B4-BE49-F238E27FC236}">
                <a16:creationId xmlns:a16="http://schemas.microsoft.com/office/drawing/2014/main" id="{E493B9A5-A5BD-4CB9-CC3B-BE3FE746ADF6}"/>
              </a:ext>
            </a:extLst>
          </p:cNvPr>
          <p:cNvSpPr txBox="1"/>
          <p:nvPr/>
        </p:nvSpPr>
        <p:spPr>
          <a:xfrm>
            <a:off x="4885127" y="2258120"/>
            <a:ext cx="66942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AutoNum type="arabicPeriod"/>
            </a:pPr>
            <a:r>
              <a:rPr lang="de-DE" noProof="0" dirty="0"/>
              <a:t>einen </a:t>
            </a:r>
            <a:r>
              <a:rPr lang="de-DE" b="1" noProof="0" dirty="0"/>
              <a:t>Debitorenposten für</a:t>
            </a:r>
            <a:r>
              <a:rPr lang="de-DE" noProof="0" dirty="0"/>
              <a:t> eine </a:t>
            </a:r>
            <a:r>
              <a:rPr lang="de-DE" b="1" noProof="0" dirty="0"/>
              <a:t>Kontensaldenanpassung</a:t>
            </a:r>
            <a:r>
              <a:rPr lang="de-DE" noProof="0" dirty="0"/>
              <a:t> anzulegen</a:t>
            </a:r>
          </a:p>
          <a:p>
            <a:pPr marL="342900" lvl="0" indent="-342900">
              <a:buAutoNum type="arabicPeriod"/>
            </a:pPr>
            <a:r>
              <a:rPr lang="de-DE" b="1" noProof="0" dirty="0"/>
              <a:t>Debitorenposten als Teil</a:t>
            </a:r>
            <a:r>
              <a:rPr lang="de-DE" noProof="0" dirty="0"/>
              <a:t> einer</a:t>
            </a:r>
            <a:r>
              <a:rPr lang="de-DE" b="1" noProof="0" dirty="0"/>
              <a:t> manuellen Datenmigration</a:t>
            </a:r>
            <a:r>
              <a:rPr lang="de-DE" noProof="0" dirty="0"/>
              <a:t> anzulegen</a:t>
            </a:r>
          </a:p>
          <a:p>
            <a:pPr marL="342900" lvl="0" indent="-342900">
              <a:buAutoNum type="arabicPeriod"/>
            </a:pPr>
            <a:r>
              <a:rPr lang="de-DE" b="1" noProof="0" dirty="0"/>
              <a:t>Rechnungen</a:t>
            </a:r>
            <a:r>
              <a:rPr lang="de-DE" noProof="0" dirty="0"/>
              <a:t> und </a:t>
            </a:r>
            <a:r>
              <a:rPr lang="de-DE" b="1" noProof="0" dirty="0"/>
              <a:t>Gutschriften</a:t>
            </a:r>
            <a:r>
              <a:rPr lang="de-DE" noProof="0" dirty="0"/>
              <a:t> </a:t>
            </a:r>
            <a:r>
              <a:rPr lang="de-DE" b="1" noProof="0" dirty="0"/>
              <a:t>ohne Bezug auf einen Kundenauftrag</a:t>
            </a:r>
            <a:r>
              <a:rPr lang="de-DE" noProof="0" dirty="0"/>
              <a:t> anlegen</a:t>
            </a:r>
          </a:p>
        </p:txBody>
      </p:sp>
    </p:spTree>
    <p:extLst>
      <p:ext uri="{BB962C8B-B14F-4D97-AF65-F5344CB8AC3E}">
        <p14:creationId xmlns:p14="http://schemas.microsoft.com/office/powerpoint/2010/main" val="272505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130637-6D4C-EFA4-A2DD-E8A5CF242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0899890-5A16-6236-A8AF-C7A5FCF4B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noProof="0" dirty="0"/>
              <a:t>1.5. Buchungen - </a:t>
            </a:r>
            <a:r>
              <a:rPr lang="de-DE" noProof="0" dirty="0">
                <a:hlinkClick r:id="rId2"/>
              </a:rPr>
              <a:t>Debitorenanzahlungsanforderungen verwalten</a:t>
            </a:r>
            <a:endParaRPr lang="de-DE" noProof="0" dirty="0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AD25986B-1400-ECE0-F7FB-8DE75D0C3CE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62379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0C5DBE-8AE3-EDEA-2550-FA7CEDD17A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7A46E5-5B7E-7776-0EA3-66F2F188B8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788770"/>
            <a:ext cx="4621553" cy="1360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hu-HU" sz="3600" dirty="0"/>
              <a:t>2</a:t>
            </a:r>
            <a:r>
              <a:rPr lang="de-DE" sz="3600" b="1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 </a:t>
            </a:r>
            <a:r>
              <a:rPr lang="de-DE" sz="3600" noProof="0" dirty="0"/>
              <a:t>Periodische Aktivitäten</a:t>
            </a:r>
            <a:endParaRPr lang="de-DE" sz="3600" b="1" kern="1200" noProof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F2689DF-9B0C-0799-9DCF-5E1B4967FCA1}"/>
              </a:ext>
            </a:extLst>
          </p:cNvPr>
          <p:cNvSpPr txBox="1"/>
          <p:nvPr/>
        </p:nvSpPr>
        <p:spPr>
          <a:xfrm>
            <a:off x="612648" y="2584058"/>
            <a:ext cx="4621553" cy="3159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6858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de-DE" b="1" u="sng" noProof="0" dirty="0">
                <a:hlinkClick r:id="rId2"/>
              </a:rPr>
              <a:t>Mahnhistorie anzeigen</a:t>
            </a:r>
            <a:endParaRPr lang="de-DE" b="1" noProof="0" dirty="0"/>
          </a:p>
          <a:p>
            <a:pPr marL="6858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de-DE" b="1" u="sng" noProof="0" dirty="0">
                <a:hlinkClick r:id="rId3"/>
              </a:rPr>
              <a:t>Mahnungen anlegen</a:t>
            </a:r>
            <a:endParaRPr lang="de-DE" b="1" noProof="0" dirty="0"/>
          </a:p>
        </p:txBody>
      </p:sp>
      <p:pic>
        <p:nvPicPr>
          <p:cNvPr id="4" name="Kép 3" descr="A képen szöveg, képernyőkép, szoftver, Számítógépes ikon látható&#10;&#10;Automatikusan generált leírás">
            <a:extLst>
              <a:ext uri="{FF2B5EF4-FFF2-40B4-BE49-F238E27FC236}">
                <a16:creationId xmlns:a16="http://schemas.microsoft.com/office/drawing/2014/main" id="{2DFB276C-CABB-27E6-B43C-993B8C94EA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887" y="2532552"/>
            <a:ext cx="5374086" cy="23294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3532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85AED7-CDB1-9310-9941-796437207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8445B5-0006-4050-96C1-7626DBBD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2.1</a:t>
            </a:r>
            <a:r>
              <a:rPr lang="de-DE" dirty="0"/>
              <a:t>. Periodische Aktivitäten - </a:t>
            </a:r>
            <a:br>
              <a:rPr lang="de-DE" dirty="0"/>
            </a:br>
            <a:r>
              <a:rPr lang="hu-HU" dirty="0"/>
              <a:t>	 </a:t>
            </a:r>
            <a:r>
              <a:rPr lang="de-DE" u="sng" noProof="0" dirty="0">
                <a:hlinkClick r:id="rId2"/>
              </a:rPr>
              <a:t>Mahnhistorie anzeigen</a:t>
            </a:r>
            <a:endParaRPr lang="de-DE" noProof="0" dirty="0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1D15656E-A4EB-41E7-CB49-45286AE5FF7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680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488D6E-0948-8743-C1A2-889D07C240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78EC929-1786-CBA9-06C5-EA1646BF3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1001836" cy="1132258"/>
          </a:xfrm>
        </p:spPr>
        <p:txBody>
          <a:bodyPr>
            <a:normAutofit fontScale="90000"/>
          </a:bodyPr>
          <a:lstStyle/>
          <a:p>
            <a:r>
              <a:rPr lang="de-DE" noProof="0" dirty="0"/>
              <a:t>2.</a:t>
            </a:r>
            <a:r>
              <a:rPr lang="hu-HU" dirty="0"/>
              <a:t>2</a:t>
            </a:r>
            <a:r>
              <a:rPr lang="de-DE" noProof="0" dirty="0"/>
              <a:t>. Periodische Aktivitäten - </a:t>
            </a:r>
            <a:br>
              <a:rPr lang="de-DE" noProof="0" dirty="0"/>
            </a:br>
            <a:r>
              <a:rPr lang="de-DE" noProof="0" dirty="0"/>
              <a:t>	 </a:t>
            </a:r>
            <a:r>
              <a:rPr lang="de-DE" u="sng" noProof="0" dirty="0">
                <a:hlinkClick r:id="rId2"/>
              </a:rPr>
              <a:t>Mahnungen anlegen</a:t>
            </a:r>
            <a:endParaRPr lang="de-DE" noProof="0" dirty="0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2B431BF6-6B54-A855-7CFA-076738C864D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81037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876258-24B7-A2B6-46B3-7F2A6EE575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72A376D-52E5-FD21-1169-72529084E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611665"/>
            <a:ext cx="4621553" cy="1360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lvl="0" algn="l"/>
            <a:r>
              <a:rPr lang="de-DE" sz="3600" b="1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3. Reporting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0CDEE210-5C2F-FAAB-5C90-A9856150FA9D}"/>
              </a:ext>
            </a:extLst>
          </p:cNvPr>
          <p:cNvSpPr txBox="1"/>
          <p:nvPr/>
        </p:nvSpPr>
        <p:spPr>
          <a:xfrm>
            <a:off x="612648" y="2584057"/>
            <a:ext cx="4621553" cy="3662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8001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de-DE" sz="1600" b="1" u="sng" dirty="0">
                <a:hlinkClick r:id="rId2"/>
              </a:rPr>
              <a:t>Debitorensalden anzeigen</a:t>
            </a:r>
            <a:endParaRPr lang="de-DE" sz="1600" b="1" noProof="0" dirty="0"/>
          </a:p>
          <a:p>
            <a:pPr marL="8001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de-DE" sz="1600" b="1" u="sng" dirty="0">
                <a:hlinkClick r:id="rId3"/>
              </a:rPr>
              <a:t>Debitorenposten bearbeiten</a:t>
            </a:r>
            <a:endParaRPr lang="de-DE" sz="1600" b="1" noProof="0" dirty="0"/>
          </a:p>
          <a:p>
            <a:pPr marL="8001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de-DE" sz="1600" b="1" dirty="0">
                <a:hlinkClick r:id="rId4"/>
              </a:rPr>
              <a:t>Debitorenposten bearbeiten FBL5N</a:t>
            </a:r>
            <a:endParaRPr lang="de-DE" sz="1600" b="1" noProof="0" dirty="0"/>
          </a:p>
          <a:p>
            <a:pPr marL="8001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de-DE" sz="1600" b="1" u="sng" dirty="0">
                <a:hlinkClick r:id="rId5"/>
              </a:rPr>
              <a:t>Positionsänderungsprotokoll anzeigen – </a:t>
            </a:r>
            <a:r>
              <a:rPr lang="de-DE" sz="1600" b="1" i="1" u="sng" dirty="0">
                <a:hlinkClick r:id="rId5"/>
              </a:rPr>
              <a:t>Debitor</a:t>
            </a:r>
            <a:endParaRPr lang="de-DE" sz="1600" b="1" noProof="0" dirty="0"/>
          </a:p>
          <a:p>
            <a:pPr marL="8001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de-DE" sz="1600" b="1" u="sng" dirty="0">
                <a:hlinkClick r:id="rId6"/>
              </a:rPr>
              <a:t>Prozessablauf anzeigen – </a:t>
            </a:r>
            <a:r>
              <a:rPr lang="de-DE" sz="1600" b="1" i="1" u="sng" dirty="0">
                <a:hlinkClick r:id="rId6"/>
              </a:rPr>
              <a:t>Debitorenbuchhaltung</a:t>
            </a:r>
            <a:endParaRPr lang="hu-HU" sz="1600" b="1" dirty="0"/>
          </a:p>
          <a:p>
            <a:pPr marL="8001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de-DE" sz="1600" b="1" u="sng" dirty="0">
                <a:hlinkClick r:id="rId7"/>
              </a:rPr>
              <a:t>Debitorenverzeichnis anzeigen</a:t>
            </a:r>
            <a:endParaRPr lang="hu-HU" sz="1600" b="1" dirty="0"/>
          </a:p>
          <a:p>
            <a:pPr marL="457200">
              <a:lnSpc>
                <a:spcPct val="120000"/>
              </a:lnSpc>
              <a:spcAft>
                <a:spcPts val="600"/>
              </a:spcAft>
            </a:pPr>
            <a:endParaRPr lang="de-DE" sz="1600" b="1" noProof="0" dirty="0"/>
          </a:p>
        </p:txBody>
      </p:sp>
      <p:pic>
        <p:nvPicPr>
          <p:cNvPr id="4" name="Kép 3" descr="A képen szöveg, szoftver, képernyőkép, Számítógépes ikon látható&#10;&#10;Automatikusan generált leírás">
            <a:extLst>
              <a:ext uri="{FF2B5EF4-FFF2-40B4-BE49-F238E27FC236}">
                <a16:creationId xmlns:a16="http://schemas.microsoft.com/office/drawing/2014/main" id="{EBCCF6EF-CE50-D3D0-A2A2-BA1C50131D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41572" y="2589819"/>
            <a:ext cx="5837780" cy="16783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341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7B94B4-557D-C0F4-E060-ECC685C908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D7EE974-C2FC-026B-D424-C282A9E25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3.1. </a:t>
            </a:r>
            <a:r>
              <a:rPr lang="de-DE" dirty="0"/>
              <a:t>Reporting </a:t>
            </a:r>
            <a:r>
              <a:rPr lang="hu-HU" dirty="0"/>
              <a:t>- </a:t>
            </a:r>
            <a:r>
              <a:rPr lang="de-DE" u="sng" dirty="0">
                <a:hlinkClick r:id="rId2"/>
              </a:rPr>
              <a:t>Debitorensalden anzeigen</a:t>
            </a:r>
            <a:endParaRPr lang="de-DE" noProof="0" dirty="0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0F1DFECB-9E37-7818-1FBC-9C30E7B8313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zövegdoboz 2">
            <a:extLst>
              <a:ext uri="{FF2B5EF4-FFF2-40B4-BE49-F238E27FC236}">
                <a16:creationId xmlns:a16="http://schemas.microsoft.com/office/drawing/2014/main" id="{261E24CA-8EB6-13D9-2958-59677F730EDB}"/>
              </a:ext>
            </a:extLst>
          </p:cNvPr>
          <p:cNvSpPr txBox="1"/>
          <p:nvPr/>
        </p:nvSpPr>
        <p:spPr>
          <a:xfrm>
            <a:off x="2438400" y="3641558"/>
            <a:ext cx="86948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0000"/>
              </a:lnSpc>
              <a:buFont typeface="+mj-lt"/>
              <a:buAutoNum type="arabicPeriod"/>
            </a:pPr>
            <a:r>
              <a:rPr lang="de-DE" dirty="0"/>
              <a:t>Salden</a:t>
            </a:r>
            <a:endParaRPr lang="hu-HU" dirty="0"/>
          </a:p>
          <a:p>
            <a:pPr marL="342900" lvl="0" indent="-342900">
              <a:lnSpc>
                <a:spcPct val="100000"/>
              </a:lnSpc>
              <a:buFont typeface="+mj-lt"/>
              <a:buAutoNum type="arabicPeriod"/>
            </a:pPr>
            <a:r>
              <a:rPr lang="de-DE" dirty="0"/>
              <a:t>Einzelposten</a:t>
            </a:r>
            <a:endParaRPr lang="hu-HU" dirty="0"/>
          </a:p>
          <a:p>
            <a:pPr marL="342900" lvl="0" indent="-342900">
              <a:lnSpc>
                <a:spcPct val="100000"/>
              </a:lnSpc>
              <a:buFont typeface="+mj-lt"/>
              <a:buAutoNum type="arabicPeriod"/>
            </a:pPr>
            <a:r>
              <a:rPr lang="de-DE" dirty="0"/>
              <a:t>Belege</a:t>
            </a:r>
            <a:endParaRPr lang="hu-HU" dirty="0"/>
          </a:p>
          <a:p>
            <a:pPr marL="342900" lvl="0" indent="-342900">
              <a:lnSpc>
                <a:spcPct val="100000"/>
              </a:lnSpc>
              <a:buFont typeface="+mj-lt"/>
              <a:buAutoNum type="arabicPeriod"/>
            </a:pPr>
            <a:r>
              <a:rPr lang="de-DE" dirty="0"/>
              <a:t>offene Posten</a:t>
            </a:r>
          </a:p>
        </p:txBody>
      </p:sp>
    </p:spTree>
    <p:extLst>
      <p:ext uri="{BB962C8B-B14F-4D97-AF65-F5344CB8AC3E}">
        <p14:creationId xmlns:p14="http://schemas.microsoft.com/office/powerpoint/2010/main" val="207031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74A5DFB-117A-B286-877D-3E9E90074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2. </a:t>
            </a:r>
            <a:r>
              <a:rPr lang="de-DE" noProof="0" dirty="0">
                <a:hlinkClick r:id="rId2"/>
              </a:rPr>
              <a:t>Incoming Invoice Ledger</a:t>
            </a:r>
            <a:endParaRPr lang="de-DE" noProof="0" dirty="0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EE2EFD08-F390-ED1B-3176-13F1A8B8C54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90737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D58401-EEAE-AEA0-A208-A8D1A69967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7422BF3-78F7-3578-3521-7932D1E85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3.2. </a:t>
            </a:r>
            <a:r>
              <a:rPr lang="de-DE" dirty="0"/>
              <a:t>Reporting </a:t>
            </a:r>
            <a:r>
              <a:rPr lang="hu-HU" dirty="0"/>
              <a:t>- </a:t>
            </a:r>
            <a:r>
              <a:rPr lang="de-DE" u="sng" dirty="0">
                <a:hlinkClick r:id="rId2"/>
              </a:rPr>
              <a:t>Debitorenposten bearbeiten</a:t>
            </a:r>
            <a:endParaRPr lang="de-DE" noProof="0" dirty="0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532DEAF9-B031-2604-9FB5-2E8CFBADD42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647" y="1715532"/>
          <a:ext cx="10653579" cy="5142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zövegdoboz 2">
            <a:extLst>
              <a:ext uri="{FF2B5EF4-FFF2-40B4-BE49-F238E27FC236}">
                <a16:creationId xmlns:a16="http://schemas.microsoft.com/office/drawing/2014/main" id="{88E883BB-1246-5F09-6E3F-1E37DAB24C1D}"/>
              </a:ext>
            </a:extLst>
          </p:cNvPr>
          <p:cNvSpPr txBox="1"/>
          <p:nvPr/>
        </p:nvSpPr>
        <p:spPr>
          <a:xfrm>
            <a:off x="2281836" y="3087560"/>
            <a:ext cx="4375638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Aft>
                <a:spcPts val="600"/>
              </a:spcAft>
              <a:buFont typeface="+mj-lt"/>
              <a:buAutoNum type="arabicPeriod"/>
            </a:pPr>
            <a:r>
              <a:rPr lang="de-DE" b="1" dirty="0"/>
              <a:t>Debitorenposten</a:t>
            </a:r>
            <a:r>
              <a:rPr lang="de-DE" dirty="0"/>
              <a:t> mithilfe verschiedenster Suchkriterien </a:t>
            </a:r>
            <a:r>
              <a:rPr lang="de-DE" b="1" dirty="0"/>
              <a:t>finden</a:t>
            </a:r>
            <a:endParaRPr lang="hu-HU" dirty="0"/>
          </a:p>
          <a:p>
            <a:pPr marL="342900" lvl="0" indent="-342900">
              <a:spcAft>
                <a:spcPts val="600"/>
              </a:spcAft>
              <a:buFont typeface="+mj-lt"/>
              <a:buAutoNum type="arabicPeriod"/>
            </a:pPr>
            <a:r>
              <a:rPr lang="de-DE" dirty="0"/>
              <a:t>ausgewählte </a:t>
            </a:r>
            <a:r>
              <a:rPr lang="de-DE" b="1" dirty="0"/>
              <a:t>Daten sortieren</a:t>
            </a:r>
            <a:r>
              <a:rPr lang="de-DE" dirty="0"/>
              <a:t> und </a:t>
            </a:r>
            <a:r>
              <a:rPr lang="de-DE" b="1" dirty="0"/>
              <a:t>gruppieren</a:t>
            </a:r>
            <a:endParaRPr lang="hu-HU" dirty="0"/>
          </a:p>
          <a:p>
            <a:pPr marL="342900" lvl="0" indent="-342900">
              <a:spcAft>
                <a:spcPts val="600"/>
              </a:spcAft>
              <a:buFont typeface="+mj-lt"/>
              <a:buAutoNum type="arabicPeriod"/>
            </a:pPr>
            <a:r>
              <a:rPr lang="de-DE" b="1" dirty="0"/>
              <a:t>Daten in eine Tabellenkalkulation exportieren</a:t>
            </a:r>
            <a:r>
              <a:rPr lang="de-DE" dirty="0"/>
              <a:t>, um z.B. eine Liste offener Posten an einen Debitor zu senden</a:t>
            </a:r>
            <a:endParaRPr lang="hu-HU" dirty="0"/>
          </a:p>
          <a:p>
            <a:pPr marL="342900" lvl="0" indent="-342900">
              <a:spcAft>
                <a:spcPts val="600"/>
              </a:spcAft>
              <a:buFont typeface="+mj-lt"/>
              <a:buAutoNum type="arabicPeriod"/>
            </a:pPr>
            <a:r>
              <a:rPr lang="de-DE" b="1" dirty="0"/>
              <a:t>Klärungsfälle</a:t>
            </a:r>
            <a:r>
              <a:rPr lang="de-DE" dirty="0"/>
              <a:t> für Einzelposten </a:t>
            </a:r>
            <a:r>
              <a:rPr lang="de-DE" b="1" dirty="0"/>
              <a:t>anzeigen</a:t>
            </a:r>
            <a:endParaRPr lang="hu-HU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8B84C9D4-B8DA-EB66-03A4-D38BB5BA4CBA}"/>
              </a:ext>
            </a:extLst>
          </p:cNvPr>
          <p:cNvSpPr txBox="1"/>
          <p:nvPr/>
        </p:nvSpPr>
        <p:spPr>
          <a:xfrm>
            <a:off x="6774031" y="3052926"/>
            <a:ext cx="4375638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Aft>
                <a:spcPts val="600"/>
              </a:spcAft>
              <a:buFont typeface="+mj-lt"/>
              <a:buAutoNum type="arabicPeriod" startAt="5"/>
            </a:pPr>
            <a:r>
              <a:rPr lang="de-DE" b="1" dirty="0"/>
              <a:t>Zahl</a:t>
            </a:r>
            <a:r>
              <a:rPr lang="de-DE" dirty="0"/>
              <a:t>- oder </a:t>
            </a:r>
            <a:r>
              <a:rPr lang="de-DE" b="1" dirty="0"/>
              <a:t>Mahnsperren</a:t>
            </a:r>
            <a:r>
              <a:rPr lang="de-DE" dirty="0"/>
              <a:t> </a:t>
            </a:r>
            <a:r>
              <a:rPr lang="de-DE" b="1" dirty="0"/>
              <a:t>setzen</a:t>
            </a:r>
            <a:r>
              <a:rPr lang="de-DE" dirty="0"/>
              <a:t> oder </a:t>
            </a:r>
            <a:r>
              <a:rPr lang="de-DE" b="1" dirty="0"/>
              <a:t>entfernen</a:t>
            </a:r>
            <a:endParaRPr lang="hu-HU" dirty="0"/>
          </a:p>
          <a:p>
            <a:pPr marL="342900" lvl="0" indent="-342900">
              <a:spcAft>
                <a:spcPts val="600"/>
              </a:spcAft>
              <a:buFont typeface="+mj-lt"/>
              <a:buAutoNum type="arabicPeriod" startAt="5"/>
            </a:pPr>
            <a:r>
              <a:rPr lang="de-DE" b="1" dirty="0"/>
              <a:t>Attribute der Einzelposten</a:t>
            </a:r>
            <a:r>
              <a:rPr lang="de-DE" dirty="0"/>
              <a:t>, wie Zahlungsdaten, Zuordnungen oder Einzelpostentexte, </a:t>
            </a:r>
            <a:r>
              <a:rPr lang="de-DE" b="1" dirty="0"/>
              <a:t>ändern</a:t>
            </a:r>
            <a:endParaRPr lang="hu-HU" dirty="0"/>
          </a:p>
          <a:p>
            <a:pPr marL="342900" lvl="0" indent="-342900">
              <a:spcAft>
                <a:spcPts val="600"/>
              </a:spcAft>
              <a:buFont typeface="+mj-lt"/>
              <a:buAutoNum type="arabicPeriod" startAt="5"/>
            </a:pPr>
            <a:r>
              <a:rPr lang="de-DE" b="1" dirty="0"/>
              <a:t>vordefinierte Anfragen</a:t>
            </a:r>
            <a:r>
              <a:rPr lang="de-DE" dirty="0"/>
              <a:t> mittels Auswahlvarianten </a:t>
            </a:r>
            <a:r>
              <a:rPr lang="de-DE" b="1" dirty="0"/>
              <a:t>anlegen</a:t>
            </a:r>
            <a:endParaRPr lang="hu-HU" dirty="0"/>
          </a:p>
          <a:p>
            <a:pPr marL="342900" lvl="0" indent="-342900">
              <a:spcAft>
                <a:spcPts val="600"/>
              </a:spcAft>
              <a:buFont typeface="+mj-lt"/>
              <a:buAutoNum type="arabicPeriod" startAt="5"/>
            </a:pPr>
            <a:r>
              <a:rPr lang="de-DE" b="1" dirty="0"/>
              <a:t>Tabelleneigenschaften</a:t>
            </a:r>
            <a:r>
              <a:rPr lang="de-DE" dirty="0"/>
              <a:t> mittels Layout-Varianten </a:t>
            </a:r>
            <a:r>
              <a:rPr lang="de-DE" b="1" dirty="0"/>
              <a:t>personalisieren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7391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D4E8E8-8BC2-1579-5EB0-5219252C0A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D163F05-27FD-D055-ED89-752EE8D06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7" y="548640"/>
            <a:ext cx="10653579" cy="1132258"/>
          </a:xfrm>
        </p:spPr>
        <p:txBody>
          <a:bodyPr>
            <a:normAutofit fontScale="90000"/>
          </a:bodyPr>
          <a:lstStyle/>
          <a:p>
            <a:r>
              <a:rPr lang="hu-HU" dirty="0"/>
              <a:t>3.3. </a:t>
            </a:r>
            <a:r>
              <a:rPr lang="de-DE" dirty="0"/>
              <a:t>Reporting </a:t>
            </a:r>
            <a:r>
              <a:rPr lang="hu-HU" dirty="0"/>
              <a:t>- </a:t>
            </a:r>
            <a:r>
              <a:rPr lang="de-DE" u="sng" dirty="0">
                <a:hlinkClick r:id="rId2"/>
              </a:rPr>
              <a:t>Debitorenposten bearbeiten FBL5N</a:t>
            </a:r>
            <a:endParaRPr lang="de-DE" noProof="0" dirty="0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9D8604FE-1E86-F213-CD28-FD7E35E38AF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20088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33EA95-0120-4B20-30F2-3CFF5D00A0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36BB236-D6EC-720C-0A8E-FC0915F30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3.4. </a:t>
            </a:r>
            <a:r>
              <a:rPr lang="de-DE" dirty="0"/>
              <a:t>Reporting </a:t>
            </a:r>
            <a:r>
              <a:rPr lang="hu-HU" dirty="0"/>
              <a:t>- </a:t>
            </a:r>
            <a:r>
              <a:rPr lang="de-DE" u="sng" dirty="0">
                <a:hlinkClick r:id="rId2"/>
              </a:rPr>
              <a:t>Positionsänderungsprotokoll anzeigen – </a:t>
            </a:r>
            <a:r>
              <a:rPr lang="de-DE" i="1" u="sng" dirty="0">
                <a:hlinkClick r:id="rId2"/>
              </a:rPr>
              <a:t>Debitor</a:t>
            </a:r>
            <a:endParaRPr lang="de-DE" noProof="0" dirty="0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C5072DF2-DEAB-443D-21F2-74E15F96858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58553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088BC6-15AE-2D19-B5AB-B37BF2AF1F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2641949-2444-5FA8-6ED1-B0767BDD2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1001836" cy="1132258"/>
          </a:xfrm>
        </p:spPr>
        <p:txBody>
          <a:bodyPr>
            <a:normAutofit fontScale="90000"/>
          </a:bodyPr>
          <a:lstStyle/>
          <a:p>
            <a:r>
              <a:rPr lang="hu-HU" dirty="0"/>
              <a:t>3.5. </a:t>
            </a:r>
            <a:r>
              <a:rPr lang="de-DE" dirty="0"/>
              <a:t>Reporting </a:t>
            </a:r>
            <a:r>
              <a:rPr lang="hu-HU" dirty="0"/>
              <a:t>- </a:t>
            </a:r>
            <a:r>
              <a:rPr lang="de-DE" u="sng" dirty="0">
                <a:hlinkClick r:id="rId2"/>
              </a:rPr>
              <a:t>Prozessablauf anzeigen – </a:t>
            </a:r>
            <a:r>
              <a:rPr lang="de-DE" i="1" u="sng" dirty="0">
                <a:hlinkClick r:id="rId2"/>
              </a:rPr>
              <a:t>Debitorenbuchhaltung</a:t>
            </a:r>
            <a:endParaRPr lang="de-DE" noProof="0" dirty="0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C187D1D4-D490-56A9-F778-BA402A9E361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7868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D5AAE7-CF4A-1A70-2FE0-A6CE17ED03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661CABD-AC35-E0D7-0952-87FD088CF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3.5. </a:t>
            </a:r>
            <a:r>
              <a:rPr lang="de-DE" dirty="0"/>
              <a:t>Reporting </a:t>
            </a:r>
            <a:r>
              <a:rPr lang="hu-HU" dirty="0"/>
              <a:t>- </a:t>
            </a:r>
            <a:r>
              <a:rPr lang="de-DE" u="sng" dirty="0">
                <a:hlinkClick r:id="rId2"/>
              </a:rPr>
              <a:t>Debitorensalden anzeigen</a:t>
            </a:r>
            <a:endParaRPr lang="de-DE" noProof="0" dirty="0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1175BB88-95A4-D4BB-2CB5-7883EFAD147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60750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588B47-A4C6-5553-6D65-8C11221127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A612300-208C-BA1A-9145-2585AD787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3.6. </a:t>
            </a:r>
            <a:r>
              <a:rPr lang="de-DE" dirty="0"/>
              <a:t>Reporting </a:t>
            </a:r>
            <a:r>
              <a:rPr lang="hu-HU" dirty="0"/>
              <a:t>- </a:t>
            </a:r>
            <a:r>
              <a:rPr lang="de-DE" u="sng" dirty="0">
                <a:hlinkClick r:id="rId2"/>
              </a:rPr>
              <a:t>Debitorensalden anzeigen</a:t>
            </a:r>
            <a:endParaRPr lang="de-DE" noProof="0" dirty="0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043C20EA-F024-1D98-71D4-C8C70A2D626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zövegdoboz 2">
            <a:extLst>
              <a:ext uri="{FF2B5EF4-FFF2-40B4-BE49-F238E27FC236}">
                <a16:creationId xmlns:a16="http://schemas.microsoft.com/office/drawing/2014/main" id="{EA3E109F-33D3-B4E0-3968-B8C2BA2A43F3}"/>
              </a:ext>
            </a:extLst>
          </p:cNvPr>
          <p:cNvSpPr txBox="1"/>
          <p:nvPr/>
        </p:nvSpPr>
        <p:spPr>
          <a:xfrm>
            <a:off x="5334504" y="3019866"/>
            <a:ext cx="5931722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de-DE" b="1" dirty="0"/>
              <a:t>Anzeige</a:t>
            </a:r>
            <a:r>
              <a:rPr lang="de-DE" dirty="0"/>
              <a:t> </a:t>
            </a:r>
            <a:r>
              <a:rPr lang="de-DE" b="1" dirty="0"/>
              <a:t>aller Ihrer Debitorenstammdaten in einer Tabelle</a:t>
            </a:r>
            <a:r>
              <a:rPr lang="de-DE" dirty="0"/>
              <a:t> mit einer Vielzahl von Filteroptionen</a:t>
            </a:r>
            <a:endParaRPr lang="hu-HU" dirty="0"/>
          </a:p>
          <a:p>
            <a:pPr marL="342900" lvl="0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de-DE" b="1" dirty="0"/>
              <a:t>Debitorenübergreifende Prüfung der Daten</a:t>
            </a:r>
            <a:r>
              <a:rPr lang="de-DE" dirty="0"/>
              <a:t> für mehrere Felder in einem Schritt</a:t>
            </a:r>
            <a:endParaRPr lang="hu-HU" dirty="0"/>
          </a:p>
          <a:p>
            <a:pPr marL="342900" lvl="0" indent="-342900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de-DE" b="1" dirty="0"/>
              <a:t>schneller Zugang zu Kontaktinformationen</a:t>
            </a:r>
            <a:endParaRPr lang="de-DE" dirty="0"/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5333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B7E98B3-8279-B1A1-049F-A79E000E00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266" y="297059"/>
            <a:ext cx="7670534" cy="9949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hu-HU" sz="5400" dirty="0">
                <a:hlinkClick r:id="rId3"/>
              </a:rPr>
              <a:t>VI</a:t>
            </a:r>
            <a:r>
              <a:rPr lang="de-DE" sz="5400" noProof="0" dirty="0">
                <a:hlinkClick r:id="rId3"/>
              </a:rPr>
              <a:t>. Hauptbuchhaltung</a:t>
            </a:r>
            <a:endParaRPr lang="de-DE" sz="5400" noProof="0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A0DA01BB-F2E8-4DEA-1045-2215D3F1EED9}"/>
              </a:ext>
            </a:extLst>
          </p:cNvPr>
          <p:cNvSpPr txBox="1"/>
          <p:nvPr/>
        </p:nvSpPr>
        <p:spPr>
          <a:xfrm>
            <a:off x="612648" y="1969484"/>
            <a:ext cx="4621553" cy="3159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0" indent="-457200">
              <a:lnSpc>
                <a:spcPct val="120000"/>
              </a:lnSpc>
              <a:spcAft>
                <a:spcPts val="600"/>
              </a:spcAft>
              <a:buAutoNum type="arabicPeriod"/>
            </a:pPr>
            <a:r>
              <a:rPr lang="de-DE" sz="2400" noProof="0" dirty="0">
                <a:hlinkClick r:id="rId4"/>
              </a:rPr>
              <a:t>Buchungen</a:t>
            </a:r>
            <a:endParaRPr lang="de-DE" sz="2400" noProof="0" dirty="0"/>
          </a:p>
          <a:p>
            <a:pPr marL="571500" indent="-457200">
              <a:lnSpc>
                <a:spcPct val="120000"/>
              </a:lnSpc>
              <a:spcAft>
                <a:spcPts val="600"/>
              </a:spcAft>
              <a:buFontTx/>
              <a:buAutoNum type="arabicPeriod"/>
            </a:pPr>
            <a:r>
              <a:rPr lang="de-DE" sz="2400" u="sng" noProof="0" dirty="0">
                <a:hlinkClick r:id="rId5"/>
              </a:rPr>
              <a:t>Periodische Aktivitäten</a:t>
            </a:r>
            <a:endParaRPr lang="de-DE" sz="2400" noProof="0" dirty="0"/>
          </a:p>
          <a:p>
            <a:pPr marL="571500" indent="-457200">
              <a:lnSpc>
                <a:spcPct val="120000"/>
              </a:lnSpc>
              <a:spcAft>
                <a:spcPts val="600"/>
              </a:spcAft>
              <a:buFontTx/>
              <a:buAutoNum type="arabicPeriod"/>
            </a:pPr>
            <a:r>
              <a:rPr lang="de-DE" sz="2400" noProof="0" dirty="0">
                <a:hlinkClick r:id="rId6"/>
              </a:rPr>
              <a:t>Reporting</a:t>
            </a:r>
            <a:endParaRPr lang="de-DE" sz="2400" noProof="0" dirty="0"/>
          </a:p>
        </p:txBody>
      </p:sp>
      <p:pic>
        <p:nvPicPr>
          <p:cNvPr id="3" name="Kép 2" descr="A képen szöveg, Betűtípus, szám, sor látható&#10;&#10;Automatikusan generált leírás">
            <a:extLst>
              <a:ext uri="{FF2B5EF4-FFF2-40B4-BE49-F238E27FC236}">
                <a16:creationId xmlns:a16="http://schemas.microsoft.com/office/drawing/2014/main" id="{47E9F3A1-8DA2-C6C9-A943-AFEF0B0AAA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891" y="1585969"/>
            <a:ext cx="5760720" cy="1484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Kép 6" descr="A képen szöveg, szoftver, Számítógépes ikon, Weblap látható&#10;&#10;Automatikusan generált leírás">
            <a:extLst>
              <a:ext uri="{FF2B5EF4-FFF2-40B4-BE49-F238E27FC236}">
                <a16:creationId xmlns:a16="http://schemas.microsoft.com/office/drawing/2014/main" id="{2C29B2BF-F666-EC13-4891-11DBBE9308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892" y="3196208"/>
            <a:ext cx="5760719" cy="1932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Kép 7" descr="A képen szöveg, Betűtípus, szám, képernyőkép látható&#10;&#10;Automatikusan generált leírás">
            <a:extLst>
              <a:ext uri="{FF2B5EF4-FFF2-40B4-BE49-F238E27FC236}">
                <a16:creationId xmlns:a16="http://schemas.microsoft.com/office/drawing/2014/main" id="{F36A51C5-814B-82A6-3A50-379CC6AD637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891" y="5254111"/>
            <a:ext cx="5760720" cy="14782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718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2C66D9-E1C9-B9C4-3614-9604530DD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>
                <a:hlinkClick r:id="rId2"/>
              </a:rPr>
              <a:t>Hauptbuchhaltung</a:t>
            </a:r>
            <a:endParaRPr lang="de-DE" noProof="0" dirty="0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752E457A-B1CB-A6C9-E17D-74E60A0FC1E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2478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F673DF-1306-D9BF-8A01-36E03FF069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4C6DEDA-F964-CD97-71A3-BA79EA5BA0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482937"/>
            <a:ext cx="4151858" cy="19723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de-DE" sz="4800" noProof="0" dirty="0"/>
              <a:t>1. </a:t>
            </a:r>
            <a:r>
              <a:rPr lang="de-DE" sz="4800" noProof="0" dirty="0">
                <a:hlinkClick r:id="rId3"/>
              </a:rPr>
              <a:t>Buchungen</a:t>
            </a:r>
            <a:endParaRPr lang="de-DE" sz="4800" noProof="0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6E7BA589-8671-E1A8-1F31-EF6A371ADAFC}"/>
              </a:ext>
            </a:extLst>
          </p:cNvPr>
          <p:cNvSpPr txBox="1"/>
          <p:nvPr/>
        </p:nvSpPr>
        <p:spPr>
          <a:xfrm>
            <a:off x="612648" y="2584058"/>
            <a:ext cx="4621553" cy="3159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0" indent="-457200">
              <a:lnSpc>
                <a:spcPct val="120000"/>
              </a:lnSpc>
              <a:spcAft>
                <a:spcPts val="600"/>
              </a:spcAft>
              <a:buAutoNum type="arabicPeriod"/>
            </a:pPr>
            <a:r>
              <a:rPr lang="de-DE" noProof="0" dirty="0">
                <a:hlinkClick r:id="rId3"/>
              </a:rPr>
              <a:t>Buchungen</a:t>
            </a:r>
            <a:endParaRPr lang="de-DE" noProof="0" dirty="0"/>
          </a:p>
          <a:p>
            <a:pPr marL="571500" indent="-457200">
              <a:lnSpc>
                <a:spcPct val="120000"/>
              </a:lnSpc>
              <a:spcAft>
                <a:spcPts val="600"/>
              </a:spcAft>
              <a:buFontTx/>
              <a:buAutoNum type="arabicPeriod"/>
            </a:pPr>
            <a:r>
              <a:rPr lang="de-DE" b="1" u="sng" noProof="0" dirty="0">
                <a:hlinkClick r:id="rId4"/>
              </a:rPr>
              <a:t>Ausgleich</a:t>
            </a:r>
            <a:endParaRPr lang="de-DE" noProof="0" dirty="0"/>
          </a:p>
          <a:p>
            <a:pPr marL="571500" indent="-457200">
              <a:lnSpc>
                <a:spcPct val="120000"/>
              </a:lnSpc>
              <a:spcAft>
                <a:spcPts val="600"/>
              </a:spcAft>
              <a:buFontTx/>
              <a:buAutoNum type="arabicPeriod"/>
            </a:pPr>
            <a:r>
              <a:rPr lang="de-DE" b="1" noProof="0" dirty="0">
                <a:hlinkClick r:id="rId5"/>
              </a:rPr>
              <a:t>Belegänderung</a:t>
            </a:r>
            <a:r>
              <a:rPr lang="de-DE" b="1" noProof="0" dirty="0"/>
              <a:t> und </a:t>
            </a:r>
            <a:r>
              <a:rPr lang="de-DE" b="1" noProof="0" dirty="0">
                <a:hlinkClick r:id="rId6"/>
              </a:rPr>
              <a:t>Storno</a:t>
            </a:r>
            <a:endParaRPr lang="de-DE" b="1" noProof="0" dirty="0"/>
          </a:p>
          <a:p>
            <a:pPr marL="571500" indent="-457200">
              <a:lnSpc>
                <a:spcPct val="120000"/>
              </a:lnSpc>
              <a:spcAft>
                <a:spcPts val="600"/>
              </a:spcAft>
              <a:buFontTx/>
              <a:buAutoNum type="arabicPeriod"/>
            </a:pPr>
            <a:r>
              <a:rPr lang="de-DE" u="sng" noProof="0" dirty="0">
                <a:hlinkClick r:id="rId7"/>
              </a:rPr>
              <a:t>Dauerbuchungen</a:t>
            </a:r>
            <a:endParaRPr lang="de-DE" u="sng" noProof="0" dirty="0"/>
          </a:p>
        </p:txBody>
      </p:sp>
      <p:pic>
        <p:nvPicPr>
          <p:cNvPr id="3" name="Kép 2" descr="A képen szöveg, Betűtípus, szám, sor látható&#10;&#10;Automatikusan generált leírás">
            <a:extLst>
              <a:ext uri="{FF2B5EF4-FFF2-40B4-BE49-F238E27FC236}">
                <a16:creationId xmlns:a16="http://schemas.microsoft.com/office/drawing/2014/main" id="{108B4BC6-84CC-BEF1-F977-C8DB32A414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78246"/>
            <a:ext cx="4620928" cy="1190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Kép 3" descr="A képen szöveg, képernyőkép, Betűtípus, szám látható&#10;&#10;Automatikusan generált leírás">
            <a:extLst>
              <a:ext uri="{FF2B5EF4-FFF2-40B4-BE49-F238E27FC236}">
                <a16:creationId xmlns:a16="http://schemas.microsoft.com/office/drawing/2014/main" id="{52B99C27-2580-498E-A036-4ED77F0B911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96826"/>
            <a:ext cx="4620928" cy="1832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Kép 5" descr="A képen szöveg, képernyőkép, Betűtípus, szám látható&#10;&#10;Automatikusan generált leírás">
            <a:extLst>
              <a:ext uri="{FF2B5EF4-FFF2-40B4-BE49-F238E27FC236}">
                <a16:creationId xmlns:a16="http://schemas.microsoft.com/office/drawing/2014/main" id="{B5F7BDA4-044F-7213-2BAF-3C74AFDA614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556693"/>
            <a:ext cx="4620928" cy="1963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Kép 8" descr="A képen szöveg, képernyőkép, Betűtípus, sor látható&#10;&#10;Automatikusan generált leírás">
            <a:extLst>
              <a:ext uri="{FF2B5EF4-FFF2-40B4-BE49-F238E27FC236}">
                <a16:creationId xmlns:a16="http://schemas.microsoft.com/office/drawing/2014/main" id="{05249FDF-10BC-50F5-B642-CD9DA56B63C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632851"/>
            <a:ext cx="4620928" cy="9469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5574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4E893A-FC98-A61E-C46B-BA8A1866F2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FE64CD3-DE04-B949-6E63-2E7354C55A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482938"/>
            <a:ext cx="8691773" cy="1313778"/>
          </a:xfr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de-DE" sz="4800" noProof="0" dirty="0"/>
              <a:t>1.1. </a:t>
            </a:r>
            <a:r>
              <a:rPr lang="de-DE" sz="4800" noProof="0" dirty="0">
                <a:hlinkClick r:id="rId3"/>
              </a:rPr>
              <a:t>Buchungen - Buchungen</a:t>
            </a:r>
            <a:endParaRPr lang="de-DE" sz="4800" noProof="0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E13F138D-CAE8-D466-4CF7-91268138BEEB}"/>
              </a:ext>
            </a:extLst>
          </p:cNvPr>
          <p:cNvSpPr txBox="1"/>
          <p:nvPr/>
        </p:nvSpPr>
        <p:spPr>
          <a:xfrm>
            <a:off x="612648" y="2584058"/>
            <a:ext cx="4621553" cy="3159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0" indent="-457200">
              <a:lnSpc>
                <a:spcPct val="120000"/>
              </a:lnSpc>
              <a:spcAft>
                <a:spcPts val="600"/>
              </a:spcAft>
              <a:buFontTx/>
              <a:buAutoNum type="arabicPeriod"/>
            </a:pPr>
            <a:r>
              <a:rPr lang="de-DE" b="1" u="sng" noProof="0" dirty="0">
                <a:hlinkClick r:id="rId4"/>
              </a:rPr>
              <a:t>Hauptbuchbelege buchen</a:t>
            </a:r>
            <a:endParaRPr lang="de-DE" b="1" noProof="0" dirty="0"/>
          </a:p>
          <a:p>
            <a:pPr marL="571500" indent="-457200">
              <a:lnSpc>
                <a:spcPct val="120000"/>
              </a:lnSpc>
              <a:spcAft>
                <a:spcPts val="600"/>
              </a:spcAft>
              <a:buFontTx/>
              <a:buAutoNum type="arabicPeriod"/>
            </a:pPr>
            <a:r>
              <a:rPr lang="de-DE" b="1" u="sng" noProof="0" dirty="0">
                <a:hlinkClick r:id="rId5"/>
              </a:rPr>
              <a:t>Sachkontenbuchung erfassen – </a:t>
            </a:r>
            <a:r>
              <a:rPr lang="de-DE" b="1" i="1" u="sng" noProof="0" dirty="0">
                <a:hlinkClick r:id="rId5"/>
              </a:rPr>
              <a:t>GUI</a:t>
            </a:r>
            <a:endParaRPr lang="de-DE" b="1" noProof="0" dirty="0"/>
          </a:p>
          <a:p>
            <a:pPr marL="571500" indent="-457200">
              <a:lnSpc>
                <a:spcPct val="120000"/>
              </a:lnSpc>
              <a:spcAft>
                <a:spcPts val="600"/>
              </a:spcAft>
              <a:buFontTx/>
              <a:buAutoNum type="arabicPeriod"/>
            </a:pPr>
            <a:r>
              <a:rPr lang="de-DE" b="1" u="sng" noProof="0" dirty="0">
                <a:hlinkClick r:id="rId6"/>
              </a:rPr>
              <a:t>Hauptbuchbelege hochladen</a:t>
            </a:r>
            <a:endParaRPr lang="de-DE" b="1" noProof="0" dirty="0"/>
          </a:p>
          <a:p>
            <a:pPr marL="571500" indent="-457200">
              <a:lnSpc>
                <a:spcPct val="120000"/>
              </a:lnSpc>
              <a:spcAft>
                <a:spcPts val="600"/>
              </a:spcAft>
              <a:buFontTx/>
              <a:buAutoNum type="arabicPeriod"/>
            </a:pPr>
            <a:r>
              <a:rPr lang="de-DE" b="1" u="sng" noProof="0" dirty="0">
                <a:hlinkClick r:id="rId7"/>
              </a:rPr>
              <a:t>Buchungsbelegvorlagen verwalten</a:t>
            </a:r>
            <a:endParaRPr lang="de-DE" b="1" noProof="0" dirty="0"/>
          </a:p>
          <a:p>
            <a:pPr marL="571500" indent="-457200">
              <a:lnSpc>
                <a:spcPct val="120000"/>
              </a:lnSpc>
              <a:spcAft>
                <a:spcPts val="600"/>
              </a:spcAft>
              <a:buFontTx/>
              <a:buAutoNum type="arabicPeriod"/>
            </a:pPr>
            <a:r>
              <a:rPr lang="de-DE" b="1" u="sng" noProof="0" dirty="0">
                <a:hlinkClick r:id="rId8"/>
              </a:rPr>
              <a:t>Beleg buchen</a:t>
            </a:r>
            <a:endParaRPr lang="de-DE" b="1" noProof="0" dirty="0"/>
          </a:p>
          <a:p>
            <a:pPr marL="571500" indent="-457200">
              <a:lnSpc>
                <a:spcPct val="120000"/>
              </a:lnSpc>
              <a:spcAft>
                <a:spcPts val="600"/>
              </a:spcAft>
              <a:buFontTx/>
              <a:buAutoNum type="arabicPeriod"/>
            </a:pPr>
            <a:r>
              <a:rPr lang="de-DE" b="1" noProof="0" dirty="0">
                <a:hlinkClick r:id="rId9"/>
              </a:rPr>
              <a:t>ConVista – </a:t>
            </a:r>
            <a:r>
              <a:rPr lang="de-DE" b="1" i="1" noProof="0" dirty="0">
                <a:hlinkClick r:id="rId9"/>
              </a:rPr>
              <a:t>FI-Belegupload</a:t>
            </a:r>
            <a:endParaRPr lang="de-DE" b="1" noProof="0" dirty="0"/>
          </a:p>
          <a:p>
            <a:pPr marL="571500" indent="-457200">
              <a:lnSpc>
                <a:spcPct val="120000"/>
              </a:lnSpc>
              <a:spcAft>
                <a:spcPts val="600"/>
              </a:spcAft>
              <a:buFontTx/>
              <a:buAutoNum type="arabicPeriod"/>
            </a:pPr>
            <a:r>
              <a:rPr lang="de-DE" b="1" u="sng" noProof="0" dirty="0">
                <a:hlinkClick r:id="rId10"/>
              </a:rPr>
              <a:t>Vorerfasste Buchungsbelege buchen</a:t>
            </a:r>
            <a:endParaRPr lang="de-DE" u="sng" noProof="0" dirty="0"/>
          </a:p>
        </p:txBody>
      </p:sp>
      <p:pic>
        <p:nvPicPr>
          <p:cNvPr id="3" name="Kép 2" descr="A képen szöveg, Betűtípus, szám, sor látható&#10;&#10;Automatikusan generált leírás">
            <a:extLst>
              <a:ext uri="{FF2B5EF4-FFF2-40B4-BE49-F238E27FC236}">
                <a16:creationId xmlns:a16="http://schemas.microsoft.com/office/drawing/2014/main" id="{36EDB0EF-E9A5-8328-B867-1FF9A116FE8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199" y="2639245"/>
            <a:ext cx="6128873" cy="15795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754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6F22CB6-766F-EE1A-BD9F-BEB03016B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3</a:t>
            </a:r>
            <a:r>
              <a:rPr lang="de-DE" dirty="0"/>
              <a:t>. </a:t>
            </a:r>
            <a:r>
              <a:rPr lang="hu-HU" dirty="0">
                <a:hlinkClick r:id="rId2"/>
              </a:rPr>
              <a:t>Inbox</a:t>
            </a:r>
            <a:endParaRPr lang="de-DE" dirty="0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73FA5702-826E-425E-6655-5A5C9E72308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zövegdoboz 2">
            <a:extLst>
              <a:ext uri="{FF2B5EF4-FFF2-40B4-BE49-F238E27FC236}">
                <a16:creationId xmlns:a16="http://schemas.microsoft.com/office/drawing/2014/main" id="{E493B9A5-A5BD-4CB9-CC3B-BE3FE746ADF6}"/>
              </a:ext>
            </a:extLst>
          </p:cNvPr>
          <p:cNvSpPr txBox="1"/>
          <p:nvPr/>
        </p:nvSpPr>
        <p:spPr>
          <a:xfrm>
            <a:off x="6766560" y="2614580"/>
            <a:ext cx="4499666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dirty="0"/>
              <a:t>Ihre </a:t>
            </a:r>
            <a:r>
              <a:rPr lang="de-DE" b="1" dirty="0"/>
              <a:t>Standard-Workflow-Aufgaben</a:t>
            </a:r>
            <a:endParaRPr lang="hu-HU" b="1" dirty="0"/>
          </a:p>
          <a:p>
            <a:pPr marL="342900" indent="-342900">
              <a:spcAft>
                <a:spcPts val="600"/>
              </a:spcAft>
              <a:buAutoNum type="arabicPeriod"/>
            </a:pPr>
            <a:r>
              <a:rPr lang="de-DE" dirty="0"/>
              <a:t>und </a:t>
            </a:r>
            <a:r>
              <a:rPr lang="de-DE" b="1" dirty="0"/>
              <a:t>benutzerdefinierten Workflow-Aufgaben bearbeiten</a:t>
            </a:r>
          </a:p>
        </p:txBody>
      </p:sp>
    </p:spTree>
    <p:extLst>
      <p:ext uri="{BB962C8B-B14F-4D97-AF65-F5344CB8AC3E}">
        <p14:creationId xmlns:p14="http://schemas.microsoft.com/office/powerpoint/2010/main" val="28866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60932-0D69-322E-93D6-396ED4356D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305BE72-7F91-E468-6185-CBDCE88E9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7" y="548639"/>
            <a:ext cx="10966705" cy="1440581"/>
          </a:xfrm>
        </p:spPr>
        <p:txBody>
          <a:bodyPr>
            <a:normAutofit/>
          </a:bodyPr>
          <a:lstStyle/>
          <a:p>
            <a:r>
              <a:rPr lang="de-DE" noProof="0" dirty="0"/>
              <a:t>1.1.1. Buchungen – Buchungen - </a:t>
            </a:r>
            <a:br>
              <a:rPr lang="de-DE" noProof="0" dirty="0"/>
            </a:br>
            <a:r>
              <a:rPr lang="de-DE" noProof="0" dirty="0"/>
              <a:t>		</a:t>
            </a:r>
            <a:r>
              <a:rPr lang="de-DE" u="sng" noProof="0" dirty="0">
                <a:hlinkClick r:id="rId2"/>
              </a:rPr>
              <a:t>Hauptbuchbelege buchen</a:t>
            </a:r>
            <a:endParaRPr lang="de-DE" noProof="0" dirty="0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7D63F2C5-AB46-B419-2842-D4E16C7B1E4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zövegdoboz 2">
            <a:extLst>
              <a:ext uri="{FF2B5EF4-FFF2-40B4-BE49-F238E27FC236}">
                <a16:creationId xmlns:a16="http://schemas.microsoft.com/office/drawing/2014/main" id="{F3BFE915-FACD-42F3-83ED-BC1438DFB220}"/>
              </a:ext>
            </a:extLst>
          </p:cNvPr>
          <p:cNvSpPr txBox="1"/>
          <p:nvPr/>
        </p:nvSpPr>
        <p:spPr>
          <a:xfrm>
            <a:off x="4908884" y="2442785"/>
            <a:ext cx="6357342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Aft>
                <a:spcPts val="600"/>
              </a:spcAft>
              <a:buFont typeface="+mj-lt"/>
              <a:buAutoNum type="arabicPeriod"/>
            </a:pPr>
            <a:r>
              <a:rPr lang="de-DE" b="1" noProof="0" dirty="0"/>
              <a:t>Buchungen auf Sachkonten manuell</a:t>
            </a:r>
            <a:r>
              <a:rPr lang="de-DE" noProof="0" dirty="0"/>
              <a:t> oder, indem Sie eine lokale Datei hochladen, </a:t>
            </a:r>
            <a:r>
              <a:rPr lang="de-DE" b="1" noProof="0" dirty="0"/>
              <a:t>erfassen</a:t>
            </a:r>
            <a:endParaRPr lang="de-DE" noProof="0" dirty="0"/>
          </a:p>
          <a:p>
            <a:pPr marL="342900" lvl="0" indent="-342900">
              <a:spcAft>
                <a:spcPts val="600"/>
              </a:spcAft>
              <a:buFont typeface="+mj-lt"/>
              <a:buAutoNum type="arabicPeriod"/>
            </a:pPr>
            <a:r>
              <a:rPr lang="de-DE" b="1" noProof="0" dirty="0"/>
              <a:t>Relevante Steuern</a:t>
            </a:r>
            <a:r>
              <a:rPr lang="de-DE" noProof="0" dirty="0"/>
              <a:t> können optional bei der Erfassung der Positionen </a:t>
            </a:r>
            <a:r>
              <a:rPr lang="de-DE" b="1" noProof="0" dirty="0"/>
              <a:t>automatisch berechnet</a:t>
            </a:r>
            <a:r>
              <a:rPr lang="de-DE" noProof="0" dirty="0"/>
              <a:t> werden</a:t>
            </a:r>
          </a:p>
          <a:p>
            <a:pPr marL="342900" lvl="0" indent="-342900">
              <a:spcAft>
                <a:spcPts val="600"/>
              </a:spcAft>
              <a:buFont typeface="+mj-lt"/>
              <a:buAutoNum type="arabicPeriod"/>
            </a:pPr>
            <a:r>
              <a:rPr lang="de-DE" b="1" noProof="0" dirty="0"/>
              <a:t>zusätzliche Zuordnungsobjekte</a:t>
            </a:r>
            <a:r>
              <a:rPr lang="de-DE" noProof="0" dirty="0"/>
              <a:t> wie Kostenstellen oder Aufträge </a:t>
            </a:r>
            <a:r>
              <a:rPr lang="de-DE" b="1" noProof="0" dirty="0"/>
              <a:t>angeben</a:t>
            </a:r>
            <a:endParaRPr lang="de-DE" noProof="0" dirty="0"/>
          </a:p>
          <a:p>
            <a:pPr marL="342900" lvl="0" indent="-342900">
              <a:spcAft>
                <a:spcPts val="600"/>
              </a:spcAft>
              <a:buFont typeface="+mj-lt"/>
              <a:buAutoNum type="arabicPeriod"/>
            </a:pPr>
            <a:r>
              <a:rPr lang="de-DE" b="1" noProof="0" dirty="0"/>
              <a:t>Notizen erfassen</a:t>
            </a:r>
            <a:r>
              <a:rPr lang="de-DE" noProof="0" dirty="0"/>
              <a:t> oder </a:t>
            </a:r>
            <a:r>
              <a:rPr lang="de-DE" b="1" noProof="0" dirty="0"/>
              <a:t>Anlagen anhängen</a:t>
            </a:r>
            <a:r>
              <a:rPr lang="de-DE" noProof="0" dirty="0"/>
              <a:t>, um den Grund der Buchung zu erläutern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/>
            </a:pPr>
            <a:r>
              <a:rPr lang="de-DE" noProof="0" dirty="0"/>
              <a:t>Buchungen können für </a:t>
            </a:r>
            <a:r>
              <a:rPr lang="de-DE" b="1" noProof="0" dirty="0"/>
              <a:t>alle relevanten Bücher der Konten</a:t>
            </a:r>
            <a:r>
              <a:rPr lang="de-DE" noProof="0" dirty="0"/>
              <a:t>, für die Sie verantwortlich sind, vorgenommen werden</a:t>
            </a:r>
            <a:endParaRPr lang="de-DE" sz="1600" noProof="0" dirty="0"/>
          </a:p>
        </p:txBody>
      </p:sp>
    </p:spTree>
    <p:extLst>
      <p:ext uri="{BB962C8B-B14F-4D97-AF65-F5344CB8AC3E}">
        <p14:creationId xmlns:p14="http://schemas.microsoft.com/office/powerpoint/2010/main" val="361167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74A5DFB-117A-B286-877D-3E9E90074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noProof="0" dirty="0"/>
              <a:t>1.1.2. Buchungen – Buchungen - </a:t>
            </a:r>
            <a:br>
              <a:rPr lang="de-DE" noProof="0" dirty="0"/>
            </a:br>
            <a:r>
              <a:rPr lang="de-DE" noProof="0" dirty="0"/>
              <a:t>		</a:t>
            </a:r>
            <a:r>
              <a:rPr lang="de-DE" u="sng" noProof="0" dirty="0">
                <a:hlinkClick r:id="rId2"/>
              </a:rPr>
              <a:t>Sachkontenbuchung erfassen – </a:t>
            </a:r>
            <a:r>
              <a:rPr lang="de-DE" i="1" u="sng" noProof="0" dirty="0">
                <a:hlinkClick r:id="rId2"/>
              </a:rPr>
              <a:t>GUI</a:t>
            </a:r>
            <a:endParaRPr lang="de-DE" noProof="0" dirty="0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EE2EFD08-F390-ED1B-3176-13F1A8B8C54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zövegdoboz 2">
            <a:extLst>
              <a:ext uri="{FF2B5EF4-FFF2-40B4-BE49-F238E27FC236}">
                <a16:creationId xmlns:a16="http://schemas.microsoft.com/office/drawing/2014/main" id="{0CEEF46E-DC82-0054-ADF7-6952CC416810}"/>
              </a:ext>
            </a:extLst>
          </p:cNvPr>
          <p:cNvSpPr txBox="1"/>
          <p:nvPr/>
        </p:nvSpPr>
        <p:spPr>
          <a:xfrm>
            <a:off x="6609347" y="4203032"/>
            <a:ext cx="4656879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Aft>
                <a:spcPts val="600"/>
              </a:spcAft>
              <a:buFont typeface="+mj-lt"/>
              <a:buAutoNum type="arabicPeriod"/>
            </a:pPr>
            <a:r>
              <a:rPr lang="de-DE" b="1" noProof="0" dirty="0"/>
              <a:t>Sachkontenbeleg erfassen</a:t>
            </a:r>
            <a:r>
              <a:rPr lang="de-DE" noProof="0" dirty="0"/>
              <a:t> als Einbildtransaktion</a:t>
            </a:r>
          </a:p>
          <a:p>
            <a:pPr marL="342900" lvl="0" indent="-342900">
              <a:spcAft>
                <a:spcPts val="600"/>
              </a:spcAft>
              <a:buFont typeface="+mj-lt"/>
              <a:buAutoNum type="arabicPeriod"/>
            </a:pPr>
            <a:r>
              <a:rPr lang="de-DE" b="1" noProof="0" dirty="0"/>
              <a:t>Sachkontenbeleg für Ledger-Gruppe erfassen</a:t>
            </a:r>
            <a:r>
              <a:rPr lang="de-DE" noProof="0" dirty="0"/>
              <a:t> als Einbildtransaktion </a:t>
            </a:r>
          </a:p>
        </p:txBody>
      </p:sp>
    </p:spTree>
    <p:extLst>
      <p:ext uri="{BB962C8B-B14F-4D97-AF65-F5344CB8AC3E}">
        <p14:creationId xmlns:p14="http://schemas.microsoft.com/office/powerpoint/2010/main" val="174452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B8F341-1116-38BF-FF22-B5D887AF3C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1EFB9EA-4FCC-D949-AB15-6E45E6799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noProof="0" dirty="0"/>
              <a:t>1.1.3. Buchungen – Buchungen - </a:t>
            </a:r>
            <a:br>
              <a:rPr lang="de-DE" noProof="0" dirty="0"/>
            </a:br>
            <a:r>
              <a:rPr lang="de-DE" noProof="0" dirty="0"/>
              <a:t>		</a:t>
            </a:r>
            <a:r>
              <a:rPr lang="de-DE" u="sng" noProof="0" dirty="0">
                <a:hlinkClick r:id="rId2"/>
              </a:rPr>
              <a:t>Hauptbuchbelege hochladen</a:t>
            </a:r>
            <a:endParaRPr lang="de-DE" noProof="0" dirty="0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4191D654-A00A-55A9-10B3-323BF397DD2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2847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3C634C-0364-3898-F210-3C0D34BCF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0B766A2-8D66-C8A5-C868-516432972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7" y="548639"/>
            <a:ext cx="10966705" cy="1440581"/>
          </a:xfrm>
        </p:spPr>
        <p:txBody>
          <a:bodyPr>
            <a:normAutofit/>
          </a:bodyPr>
          <a:lstStyle/>
          <a:p>
            <a:r>
              <a:rPr lang="de-DE" noProof="0" dirty="0"/>
              <a:t>1.1.4. Buchungen – Buchungen - </a:t>
            </a:r>
            <a:br>
              <a:rPr lang="de-DE" noProof="0" dirty="0"/>
            </a:br>
            <a:r>
              <a:rPr lang="de-DE" noProof="0" dirty="0"/>
              <a:t>		</a:t>
            </a:r>
            <a:r>
              <a:rPr lang="de-DE" u="sng" noProof="0" dirty="0">
                <a:hlinkClick r:id="rId2"/>
              </a:rPr>
              <a:t>Buchungsbelegvorlagen verwalten</a:t>
            </a:r>
            <a:endParaRPr lang="de-DE" noProof="0" dirty="0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A58678D1-972D-0812-0719-01EC8371C36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44672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9BBEF1-6287-9173-5F7D-3DAAF3904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6EF5FDB-43A8-9376-CEB0-C492FAE5C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noProof="0" dirty="0"/>
              <a:t>1.1.5. Buchungen – Buchungen - </a:t>
            </a:r>
            <a:br>
              <a:rPr lang="de-DE" noProof="0" dirty="0"/>
            </a:br>
            <a:r>
              <a:rPr lang="de-DE" noProof="0" dirty="0"/>
              <a:t>		</a:t>
            </a:r>
            <a:r>
              <a:rPr lang="de-DE" u="sng" noProof="0" dirty="0">
                <a:hlinkClick r:id="rId2"/>
              </a:rPr>
              <a:t>Beleg buchen</a:t>
            </a:r>
            <a:endParaRPr lang="de-DE" noProof="0" dirty="0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59EDF356-FC6E-34C2-69BA-1C65A9D4827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1086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9AA9E2-3E7B-F07F-1F2D-63549F48BD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CA8A787-A31F-3456-8C87-866102B0F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7" y="548639"/>
            <a:ext cx="10966705" cy="1440581"/>
          </a:xfrm>
        </p:spPr>
        <p:txBody>
          <a:bodyPr>
            <a:normAutofit/>
          </a:bodyPr>
          <a:lstStyle/>
          <a:p>
            <a:r>
              <a:rPr lang="de-DE" noProof="0" dirty="0"/>
              <a:t>1.1.6. Buchungen – Buchungen - </a:t>
            </a:r>
            <a:br>
              <a:rPr lang="de-DE" noProof="0" dirty="0"/>
            </a:br>
            <a:r>
              <a:rPr lang="de-DE" noProof="0" dirty="0"/>
              <a:t>		</a:t>
            </a:r>
            <a:r>
              <a:rPr lang="de-DE" u="sng" noProof="0" dirty="0">
                <a:hlinkClick r:id="rId2"/>
              </a:rPr>
              <a:t>ConVista – </a:t>
            </a:r>
            <a:r>
              <a:rPr lang="de-DE" i="1" u="sng" noProof="0" dirty="0">
                <a:hlinkClick r:id="rId2"/>
              </a:rPr>
              <a:t>FI-Belegupload</a:t>
            </a:r>
            <a:endParaRPr lang="de-DE" noProof="0" dirty="0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05375E3C-2841-C110-C2C6-D5942A71030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4892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5B5475-413E-0ACA-CDBB-EC8344E8F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BE5989C-51C2-7307-033B-C67F7F1AF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7" y="548639"/>
            <a:ext cx="10966705" cy="1440581"/>
          </a:xfrm>
        </p:spPr>
        <p:txBody>
          <a:bodyPr>
            <a:normAutofit/>
          </a:bodyPr>
          <a:lstStyle/>
          <a:p>
            <a:r>
              <a:rPr lang="de-DE" noProof="0" dirty="0"/>
              <a:t>1.1.7. Buchungen – Buchungen - </a:t>
            </a:r>
            <a:br>
              <a:rPr lang="de-DE" noProof="0" dirty="0"/>
            </a:br>
            <a:r>
              <a:rPr lang="de-DE" noProof="0" dirty="0"/>
              <a:t>		</a:t>
            </a:r>
            <a:r>
              <a:rPr lang="de-DE" u="sng" noProof="0" dirty="0">
                <a:hlinkClick r:id="rId2"/>
              </a:rPr>
              <a:t>Vorerfasste Buchungsbelege buchen</a:t>
            </a:r>
            <a:endParaRPr lang="de-DE" noProof="0" dirty="0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C87211FD-06F8-4873-BCDF-68ECD03D7C7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98242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89D9BA-CBD0-CCE3-CB63-1DDC82CAC7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F8BEF74-69EA-D63E-EF4C-BD186A49B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482938"/>
            <a:ext cx="8691773" cy="1313778"/>
          </a:xfr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de-DE" sz="4800" noProof="0" dirty="0"/>
              <a:t>1.2. Buchungen - </a:t>
            </a:r>
            <a:r>
              <a:rPr lang="de-DE" sz="4800" u="sng" noProof="0" dirty="0">
                <a:hlinkClick r:id="rId3"/>
              </a:rPr>
              <a:t>Ausgleich</a:t>
            </a:r>
            <a:endParaRPr lang="de-DE" sz="4800" noProof="0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7EF0AEB0-F9F8-8DA2-F7D5-82C0AC3EAD44}"/>
              </a:ext>
            </a:extLst>
          </p:cNvPr>
          <p:cNvSpPr txBox="1"/>
          <p:nvPr/>
        </p:nvSpPr>
        <p:spPr>
          <a:xfrm>
            <a:off x="612648" y="2584058"/>
            <a:ext cx="4621553" cy="3159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0" indent="-457200">
              <a:lnSpc>
                <a:spcPct val="120000"/>
              </a:lnSpc>
              <a:spcAft>
                <a:spcPts val="600"/>
              </a:spcAft>
              <a:buFontTx/>
              <a:buAutoNum type="arabicPeriod"/>
            </a:pPr>
            <a:r>
              <a:rPr lang="de-DE" b="1" u="sng" noProof="0" dirty="0">
                <a:hlinkClick r:id="rId4"/>
              </a:rPr>
              <a:t>Sachkonten ausgleichen - </a:t>
            </a:r>
            <a:r>
              <a:rPr lang="de-DE" b="1" i="1" u="sng" noProof="0" dirty="0">
                <a:hlinkClick r:id="rId4"/>
              </a:rPr>
              <a:t>Manueller Ausgleich</a:t>
            </a:r>
            <a:endParaRPr lang="de-DE" b="1" noProof="0" dirty="0"/>
          </a:p>
          <a:p>
            <a:pPr marL="571500" indent="-457200">
              <a:lnSpc>
                <a:spcPct val="120000"/>
              </a:lnSpc>
              <a:spcAft>
                <a:spcPts val="600"/>
              </a:spcAft>
              <a:buFontTx/>
              <a:buAutoNum type="arabicPeriod"/>
            </a:pPr>
            <a:r>
              <a:rPr lang="de-DE" b="1" u="sng" noProof="0" dirty="0">
                <a:hlinkClick r:id="rId5"/>
              </a:rPr>
              <a:t>Ausgleich zurücknehmen</a:t>
            </a:r>
            <a:endParaRPr lang="de-DE" b="1" noProof="0" dirty="0"/>
          </a:p>
          <a:p>
            <a:pPr marL="571500" indent="-457200">
              <a:lnSpc>
                <a:spcPct val="120000"/>
              </a:lnSpc>
              <a:spcAft>
                <a:spcPts val="600"/>
              </a:spcAft>
              <a:buFontTx/>
              <a:buAutoNum type="arabicPeriod"/>
            </a:pPr>
            <a:r>
              <a:rPr lang="de-DE" b="1" u="sng" noProof="0" dirty="0">
                <a:hlinkClick r:id="rId6"/>
              </a:rPr>
              <a:t>Buchen mit Ausgleichen</a:t>
            </a:r>
            <a:endParaRPr lang="de-DE" b="1" noProof="0" dirty="0"/>
          </a:p>
        </p:txBody>
      </p:sp>
      <p:pic>
        <p:nvPicPr>
          <p:cNvPr id="4" name="Kép 3" descr="A képen szöveg, képernyőkép, Betűtípus, szám látható&#10;&#10;Automatikusan generált leírás">
            <a:extLst>
              <a:ext uri="{FF2B5EF4-FFF2-40B4-BE49-F238E27FC236}">
                <a16:creationId xmlns:a16="http://schemas.microsoft.com/office/drawing/2014/main" id="{02123444-AF83-8318-4CAE-5CEF5E0DA0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201" y="2132867"/>
            <a:ext cx="6537959" cy="25922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757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FAEF5A-2362-A494-A151-3C33B052E4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8301B4B-7DCA-8706-1016-E377D5F27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7" y="548639"/>
            <a:ext cx="10966705" cy="1729340"/>
          </a:xfrm>
        </p:spPr>
        <p:txBody>
          <a:bodyPr>
            <a:normAutofit fontScale="90000"/>
          </a:bodyPr>
          <a:lstStyle/>
          <a:p>
            <a:r>
              <a:rPr lang="de-DE" noProof="0" dirty="0"/>
              <a:t>1.2.1. Buchungen – Ausgleich -</a:t>
            </a:r>
            <a:br>
              <a:rPr lang="de-DE" noProof="0" dirty="0"/>
            </a:br>
            <a:r>
              <a:rPr lang="hu-HU" noProof="0" dirty="0"/>
              <a:t>		</a:t>
            </a:r>
            <a:r>
              <a:rPr lang="de-DE" u="sng" noProof="0" dirty="0">
                <a:hlinkClick r:id="rId2"/>
              </a:rPr>
              <a:t>Sachkonten ausgleichen – </a:t>
            </a:r>
            <a:r>
              <a:rPr lang="de-DE" i="1" u="sng" noProof="0" dirty="0">
                <a:hlinkClick r:id="rId2"/>
              </a:rPr>
              <a:t>Manueller Ausgleich</a:t>
            </a:r>
            <a:endParaRPr lang="de-DE" noProof="0" dirty="0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624A6C0B-1C19-8CCF-6EB5-18DFCB47DC0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647" y="2502568"/>
          <a:ext cx="10653579" cy="38067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4504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E23151-D48C-2C94-26E0-1A271EAF60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BE7BAEB-DCF8-E465-1544-662261C9F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7" y="548639"/>
            <a:ext cx="10966705" cy="1440581"/>
          </a:xfrm>
        </p:spPr>
        <p:txBody>
          <a:bodyPr>
            <a:normAutofit/>
          </a:bodyPr>
          <a:lstStyle/>
          <a:p>
            <a:pPr lvl="0"/>
            <a:r>
              <a:rPr lang="de-DE" noProof="0" dirty="0"/>
              <a:t>1.2.</a:t>
            </a:r>
            <a:r>
              <a:rPr lang="hu-HU" noProof="0" dirty="0"/>
              <a:t>2</a:t>
            </a:r>
            <a:r>
              <a:rPr lang="de-DE" noProof="0" dirty="0"/>
              <a:t>. Buchungen – Ausgleich -</a:t>
            </a:r>
            <a:br>
              <a:rPr lang="de-DE" noProof="0" dirty="0"/>
            </a:br>
            <a:r>
              <a:rPr lang="hu-HU" noProof="0" dirty="0"/>
              <a:t>		</a:t>
            </a:r>
            <a:r>
              <a:rPr lang="de-DE" u="sng" dirty="0">
                <a:hlinkClick r:id="rId2"/>
              </a:rPr>
              <a:t>Ausgleich zurücknehmen</a:t>
            </a:r>
            <a:endParaRPr lang="hu-HU" dirty="0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BA27BE89-425A-65BE-0C0C-E4F56281F0B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5297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B7E98B3-8279-B1A1-049F-A79E000E00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611665"/>
            <a:ext cx="4918611" cy="1360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hu-HU" sz="5400" noProof="1">
                <a:hlinkClick r:id="rId2"/>
              </a:rPr>
              <a:t>II. AIF-Monitoring</a:t>
            </a:r>
            <a:endParaRPr lang="hu-HU" sz="5400" b="1" kern="1200" noProof="1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A0DA01BB-F2E8-4DEA-1045-2215D3F1EED9}"/>
              </a:ext>
            </a:extLst>
          </p:cNvPr>
          <p:cNvSpPr txBox="1"/>
          <p:nvPr/>
        </p:nvSpPr>
        <p:spPr>
          <a:xfrm>
            <a:off x="612648" y="2584058"/>
            <a:ext cx="4621553" cy="3159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0" indent="-457200">
              <a:lnSpc>
                <a:spcPct val="120000"/>
              </a:lnSpc>
              <a:spcAft>
                <a:spcPts val="600"/>
              </a:spcAft>
              <a:buAutoNum type="arabicPeriod"/>
            </a:pPr>
            <a:r>
              <a:rPr lang="hu-HU" sz="2400" noProof="1">
                <a:hlinkClick r:id="rId3"/>
              </a:rPr>
              <a:t>Nachrichten-Monitoring</a:t>
            </a:r>
            <a:endParaRPr lang="hu-HU" sz="2400" noProof="1"/>
          </a:p>
          <a:p>
            <a:pPr marL="571500" indent="-457200">
              <a:lnSpc>
                <a:spcPct val="120000"/>
              </a:lnSpc>
              <a:spcAft>
                <a:spcPts val="600"/>
              </a:spcAft>
              <a:buAutoNum type="arabicPeriod"/>
            </a:pPr>
            <a:r>
              <a:rPr lang="hu-HU" sz="2400" noProof="1">
                <a:hlinkClick r:id="rId4"/>
              </a:rPr>
              <a:t>Nachrichten-Monitoring für Integration-Experten</a:t>
            </a:r>
            <a:endParaRPr lang="hu-HU" sz="2400" noProof="1"/>
          </a:p>
          <a:p>
            <a:pPr marL="571500" indent="-457200">
              <a:lnSpc>
                <a:spcPct val="120000"/>
              </a:lnSpc>
              <a:spcAft>
                <a:spcPts val="600"/>
              </a:spcAft>
              <a:buAutoNum type="arabicPeriod"/>
            </a:pPr>
            <a:r>
              <a:rPr lang="hu-HU" sz="2400" noProof="1">
                <a:hlinkClick r:id="rId5"/>
              </a:rPr>
              <a:t>Nachrichten-Monitoring-Überblick</a:t>
            </a:r>
            <a:endParaRPr lang="hu-HU" sz="2400" noProof="1"/>
          </a:p>
        </p:txBody>
      </p:sp>
      <p:pic>
        <p:nvPicPr>
          <p:cNvPr id="3" name="Kép 2" descr="A képen szöveg, képernyőkép, Betűtípus, szoftver látható&#10;&#10;Automatikusan generált leírás">
            <a:extLst>
              <a:ext uri="{FF2B5EF4-FFF2-40B4-BE49-F238E27FC236}">
                <a16:creationId xmlns:a16="http://schemas.microsoft.com/office/drawing/2014/main" id="{C712D8E9-7B8C-51CC-4B64-DA9B205A8C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7518" y="2584059"/>
            <a:ext cx="6330755" cy="31590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311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D91FC-7B67-9ECF-0657-0670A08FC2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DBCE011-0B64-2EEA-4475-3B2E6B8D5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de-DE" dirty="0"/>
              <a:t>1.2.</a:t>
            </a:r>
            <a:r>
              <a:rPr lang="hu-HU" dirty="0"/>
              <a:t>3</a:t>
            </a:r>
            <a:r>
              <a:rPr lang="de-DE" dirty="0"/>
              <a:t>. Buchungen – Ausgleich -</a:t>
            </a:r>
            <a:br>
              <a:rPr lang="de-DE" dirty="0"/>
            </a:br>
            <a:r>
              <a:rPr lang="hu-HU" dirty="0"/>
              <a:t>		</a:t>
            </a:r>
            <a:r>
              <a:rPr lang="de-DE" u="sng" dirty="0">
                <a:hlinkClick r:id="rId2"/>
              </a:rPr>
              <a:t>Buchen mit Ausgleichen</a:t>
            </a:r>
            <a:endParaRPr lang="hu-HU" dirty="0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28FA56F6-315D-4177-9AB9-5E4AAB31EF0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62056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C85565-BAAC-9CBF-4E44-E7E4A8AB5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381A04D-0317-FC2B-5D92-122521652A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256674"/>
            <a:ext cx="11159512" cy="154004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de-DE" sz="4800" noProof="0" dirty="0"/>
              <a:t>1.</a:t>
            </a:r>
            <a:r>
              <a:rPr lang="hu-HU" sz="4800" noProof="0" dirty="0"/>
              <a:t>3</a:t>
            </a:r>
            <a:r>
              <a:rPr lang="de-DE" sz="4800" noProof="0" dirty="0"/>
              <a:t>. Buchungen - </a:t>
            </a:r>
            <a:br>
              <a:rPr lang="hu-HU" sz="4800" noProof="0" dirty="0"/>
            </a:br>
            <a:r>
              <a:rPr lang="hu-HU" sz="4800" noProof="0" dirty="0"/>
              <a:t>		</a:t>
            </a:r>
            <a:r>
              <a:rPr lang="de-DE" sz="4800" u="sng" dirty="0">
                <a:hlinkClick r:id="rId3"/>
              </a:rPr>
              <a:t>Belegänderung</a:t>
            </a:r>
            <a:r>
              <a:rPr lang="de-DE" sz="4800" dirty="0"/>
              <a:t> und </a:t>
            </a:r>
            <a:r>
              <a:rPr lang="de-DE" sz="4800" u="sng" dirty="0">
                <a:hlinkClick r:id="rId4"/>
              </a:rPr>
              <a:t>Storno</a:t>
            </a:r>
            <a:endParaRPr lang="de-DE" sz="4800" noProof="0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1D4B7FFB-9982-5F69-5592-4D33F6934C08}"/>
              </a:ext>
            </a:extLst>
          </p:cNvPr>
          <p:cNvSpPr txBox="1"/>
          <p:nvPr/>
        </p:nvSpPr>
        <p:spPr>
          <a:xfrm>
            <a:off x="612648" y="2584058"/>
            <a:ext cx="4621553" cy="3159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0" indent="-457200">
              <a:lnSpc>
                <a:spcPct val="120000"/>
              </a:lnSpc>
              <a:spcAft>
                <a:spcPts val="600"/>
              </a:spcAft>
              <a:buFontTx/>
              <a:buAutoNum type="arabicPeriod"/>
            </a:pPr>
            <a:r>
              <a:rPr lang="de-DE" b="1" u="sng" dirty="0">
                <a:hlinkClick r:id="rId5"/>
              </a:rPr>
              <a:t>Buchungsbelege verwalten</a:t>
            </a:r>
            <a:endParaRPr lang="hu-HU" b="1" dirty="0"/>
          </a:p>
          <a:p>
            <a:pPr marL="571500" indent="-457200">
              <a:lnSpc>
                <a:spcPct val="120000"/>
              </a:lnSpc>
              <a:spcAft>
                <a:spcPts val="600"/>
              </a:spcAft>
              <a:buFontTx/>
              <a:buAutoNum type="arabicPeriod"/>
            </a:pPr>
            <a:r>
              <a:rPr lang="de-DE" b="1" u="sng" dirty="0">
                <a:hlinkClick r:id="rId6"/>
              </a:rPr>
              <a:t>Buchungsbelege stornieren – </a:t>
            </a:r>
            <a:r>
              <a:rPr lang="de-DE" b="1" i="1" u="sng" dirty="0">
                <a:hlinkClick r:id="rId6"/>
              </a:rPr>
              <a:t>Buchungskreisübergreifend</a:t>
            </a:r>
            <a:endParaRPr lang="hu-HU" b="1" dirty="0"/>
          </a:p>
          <a:p>
            <a:pPr marL="571500" indent="-457200">
              <a:lnSpc>
                <a:spcPct val="120000"/>
              </a:lnSpc>
              <a:spcAft>
                <a:spcPts val="600"/>
              </a:spcAft>
              <a:buFontTx/>
              <a:buAutoNum type="arabicPeriod"/>
            </a:pPr>
            <a:r>
              <a:rPr lang="de-DE" b="1" u="sng" dirty="0">
                <a:hlinkClick r:id="rId3"/>
              </a:rPr>
              <a:t>Buchungsbelege ändern</a:t>
            </a:r>
            <a:r>
              <a:rPr lang="de-DE" b="1" dirty="0"/>
              <a:t> – </a:t>
            </a:r>
            <a:r>
              <a:rPr lang="de-DE" b="1" i="1" u="sng" dirty="0">
                <a:hlinkClick r:id="rId7"/>
              </a:rPr>
              <a:t>Buchungskreisübergreifend</a:t>
            </a:r>
            <a:endParaRPr lang="hu-HU" b="1" dirty="0"/>
          </a:p>
        </p:txBody>
      </p:sp>
      <p:pic>
        <p:nvPicPr>
          <p:cNvPr id="3" name="Kép 2" descr="A képen szöveg, képernyőkép, Betűtípus, szám látható&#10;&#10;Automatikusan generált leírás">
            <a:extLst>
              <a:ext uri="{FF2B5EF4-FFF2-40B4-BE49-F238E27FC236}">
                <a16:creationId xmlns:a16="http://schemas.microsoft.com/office/drawing/2014/main" id="{BBA2F088-B61E-59DB-4DE6-21ABB265C8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201" y="2584058"/>
            <a:ext cx="6345151" cy="26955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9274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E6B57-BBF0-9AAA-87C8-54F2B5BC44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88988F2-654C-EDFC-DE45-1E654B9C4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7" y="548639"/>
            <a:ext cx="10966705" cy="1440581"/>
          </a:xfrm>
        </p:spPr>
        <p:txBody>
          <a:bodyPr>
            <a:normAutofit/>
          </a:bodyPr>
          <a:lstStyle/>
          <a:p>
            <a:r>
              <a:rPr lang="de-DE" noProof="0" dirty="0"/>
              <a:t>1.</a:t>
            </a:r>
            <a:r>
              <a:rPr lang="hu-HU" noProof="0" dirty="0"/>
              <a:t>3</a:t>
            </a:r>
            <a:r>
              <a:rPr lang="de-DE" noProof="0" dirty="0"/>
              <a:t>.</a:t>
            </a:r>
            <a:r>
              <a:rPr lang="hu-HU" dirty="0"/>
              <a:t>1</a:t>
            </a:r>
            <a:r>
              <a:rPr lang="de-DE" noProof="0" dirty="0"/>
              <a:t>. Buchungen – Belegänderung und Storno </a:t>
            </a:r>
            <a:r>
              <a:rPr lang="hu-HU" dirty="0"/>
              <a:t>- </a:t>
            </a:r>
            <a:br>
              <a:rPr lang="hu-HU" dirty="0"/>
            </a:br>
            <a:r>
              <a:rPr lang="hu-HU" dirty="0"/>
              <a:t>		</a:t>
            </a:r>
            <a:r>
              <a:rPr lang="de-DE" u="sng" dirty="0">
                <a:hlinkClick r:id="rId2"/>
              </a:rPr>
              <a:t>Buchungsbelege verwalten</a:t>
            </a:r>
            <a:endParaRPr lang="hu-HU" dirty="0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B2964A36-4206-D6AA-6E70-3B97803EF3F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34755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704247-BB94-032C-C670-3184699478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41458B-468A-6C23-E44F-01426E092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7" y="548639"/>
            <a:ext cx="10966706" cy="2162477"/>
          </a:xfrm>
        </p:spPr>
        <p:txBody>
          <a:bodyPr>
            <a:normAutofit/>
          </a:bodyPr>
          <a:lstStyle/>
          <a:p>
            <a:r>
              <a:rPr lang="de-DE" noProof="0" dirty="0"/>
              <a:t>1.</a:t>
            </a:r>
            <a:r>
              <a:rPr lang="hu-HU" noProof="0" dirty="0"/>
              <a:t>3</a:t>
            </a:r>
            <a:r>
              <a:rPr lang="de-DE" noProof="0" dirty="0"/>
              <a:t>.</a:t>
            </a:r>
            <a:r>
              <a:rPr lang="hu-HU" noProof="0" dirty="0"/>
              <a:t>2</a:t>
            </a:r>
            <a:r>
              <a:rPr lang="de-DE" noProof="0" dirty="0"/>
              <a:t>. Buchungen – Belegänderung und Storno </a:t>
            </a:r>
            <a:r>
              <a:rPr lang="hu-HU" dirty="0"/>
              <a:t>- </a:t>
            </a:r>
            <a:br>
              <a:rPr lang="hu-HU" dirty="0"/>
            </a:br>
            <a:r>
              <a:rPr lang="hu-HU" dirty="0"/>
              <a:t>		</a:t>
            </a:r>
            <a:r>
              <a:rPr lang="de-DE" u="sng" dirty="0">
                <a:hlinkClick r:id="rId2"/>
              </a:rPr>
              <a:t>Buchungsbelege stornieren –</a:t>
            </a:r>
            <a:r>
              <a:rPr lang="de-DE" i="1" u="sng" dirty="0">
                <a:hlinkClick r:id="rId2"/>
              </a:rPr>
              <a:t>Buchungskreisübergreifend</a:t>
            </a:r>
            <a:endParaRPr lang="hu-HU" dirty="0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F4BEB825-4F44-AD67-DF01-07AAB0F468E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647" y="2294020"/>
          <a:ext cx="10653579" cy="4015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82743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B0A1CB-DA20-2F93-DF2A-9C47F23C3B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2F92F1C-7163-8D88-3731-8E8845769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7" y="548639"/>
            <a:ext cx="10966705" cy="1841635"/>
          </a:xfrm>
        </p:spPr>
        <p:txBody>
          <a:bodyPr>
            <a:normAutofit fontScale="90000"/>
          </a:bodyPr>
          <a:lstStyle/>
          <a:p>
            <a:r>
              <a:rPr lang="de-DE" noProof="0" dirty="0"/>
              <a:t>1.</a:t>
            </a:r>
            <a:r>
              <a:rPr lang="hu-HU" noProof="0" dirty="0"/>
              <a:t>3</a:t>
            </a:r>
            <a:r>
              <a:rPr lang="de-DE" noProof="0" dirty="0"/>
              <a:t>.</a:t>
            </a:r>
            <a:r>
              <a:rPr lang="hu-HU" noProof="0" dirty="0"/>
              <a:t>3</a:t>
            </a:r>
            <a:r>
              <a:rPr lang="de-DE" noProof="0" dirty="0"/>
              <a:t>. Buchungen – Belegänderung und Storno </a:t>
            </a:r>
            <a:r>
              <a:rPr lang="hu-HU" dirty="0"/>
              <a:t>- </a:t>
            </a:r>
            <a:br>
              <a:rPr lang="hu-HU" dirty="0"/>
            </a:br>
            <a:r>
              <a:rPr lang="hu-HU" dirty="0"/>
              <a:t>		</a:t>
            </a:r>
            <a:r>
              <a:rPr lang="de-DE" u="sng" dirty="0">
                <a:hlinkClick r:id="rId2"/>
              </a:rPr>
              <a:t>Buchungsbelege ändern</a:t>
            </a:r>
            <a:r>
              <a:rPr lang="de-DE" dirty="0"/>
              <a:t> – </a:t>
            </a:r>
            <a:r>
              <a:rPr lang="de-DE" i="1" u="sng" dirty="0">
                <a:hlinkClick r:id="rId3"/>
              </a:rPr>
              <a:t>Buchungskreisübergreifend</a:t>
            </a:r>
            <a:endParaRPr lang="hu-HU" dirty="0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03BCFEAA-F0BA-08A3-6ABC-D104A3DD6F6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647" y="2213810"/>
          <a:ext cx="10653579" cy="40955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525141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64CF62-739A-CF53-B8D0-8305C03727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16A579A-0907-A4DE-21D1-1B6945116E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7" y="482938"/>
            <a:ext cx="10809331" cy="1313778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de-DE" sz="4800" noProof="0" dirty="0"/>
              <a:t>1.</a:t>
            </a:r>
            <a:r>
              <a:rPr lang="hu-HU" sz="4800" noProof="0" dirty="0"/>
              <a:t>4</a:t>
            </a:r>
            <a:r>
              <a:rPr lang="de-DE" sz="4800" noProof="0" dirty="0"/>
              <a:t>. Buchungen - </a:t>
            </a:r>
            <a:r>
              <a:rPr lang="de-DE" sz="4800" u="sng" dirty="0">
                <a:hlinkClick r:id="rId3"/>
              </a:rPr>
              <a:t>Dauerbuchungen</a:t>
            </a:r>
            <a:endParaRPr lang="de-DE" sz="4800" noProof="0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F081156F-9D98-2724-9369-9D063D10CB2A}"/>
              </a:ext>
            </a:extLst>
          </p:cNvPr>
          <p:cNvSpPr txBox="1"/>
          <p:nvPr/>
        </p:nvSpPr>
        <p:spPr>
          <a:xfrm>
            <a:off x="612648" y="2584058"/>
            <a:ext cx="4621553" cy="34798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571500" indent="-457200">
              <a:lnSpc>
                <a:spcPct val="120000"/>
              </a:lnSpc>
              <a:spcAft>
                <a:spcPts val="600"/>
              </a:spcAft>
              <a:buFontTx/>
              <a:buAutoNum type="arabicPeriod"/>
            </a:pPr>
            <a:r>
              <a:rPr lang="de-DE" b="1" u="sng" dirty="0">
                <a:hlinkClick r:id="rId4"/>
              </a:rPr>
              <a:t>Dauerbuchung löschen</a:t>
            </a:r>
            <a:endParaRPr lang="hu-HU" b="1" dirty="0"/>
          </a:p>
          <a:p>
            <a:pPr marL="571500" indent="-457200">
              <a:lnSpc>
                <a:spcPct val="120000"/>
              </a:lnSpc>
              <a:spcAft>
                <a:spcPts val="600"/>
              </a:spcAft>
              <a:buFontTx/>
              <a:buAutoNum type="arabicPeriod"/>
            </a:pPr>
            <a:r>
              <a:rPr lang="de-DE" b="1" u="sng" dirty="0">
                <a:hlinkClick r:id="rId5"/>
              </a:rPr>
              <a:t>Dauerbuchung erfassen</a:t>
            </a:r>
            <a:endParaRPr lang="hu-HU" b="1" dirty="0"/>
          </a:p>
          <a:p>
            <a:pPr marL="571500" indent="-457200">
              <a:lnSpc>
                <a:spcPct val="120000"/>
              </a:lnSpc>
              <a:spcAft>
                <a:spcPts val="600"/>
              </a:spcAft>
              <a:buFontTx/>
              <a:buAutoNum type="arabicPeriod"/>
            </a:pPr>
            <a:r>
              <a:rPr lang="de-DE" b="1" u="sng" dirty="0">
                <a:hlinkClick r:id="rId6"/>
              </a:rPr>
              <a:t>Dauerbuchung ändern</a:t>
            </a:r>
            <a:endParaRPr lang="hu-HU" b="1" u="sng" dirty="0"/>
          </a:p>
          <a:p>
            <a:pPr marL="571500" indent="-457200">
              <a:lnSpc>
                <a:spcPct val="120000"/>
              </a:lnSpc>
              <a:spcAft>
                <a:spcPts val="600"/>
              </a:spcAft>
              <a:buFontTx/>
              <a:buAutoNum type="arabicPeriod"/>
            </a:pPr>
            <a:r>
              <a:rPr lang="de-DE" b="1" u="sng" dirty="0">
                <a:hlinkClick r:id="rId7"/>
              </a:rPr>
              <a:t>Dauerbuchung anzeigen</a:t>
            </a:r>
            <a:endParaRPr lang="hu-HU" b="1" dirty="0"/>
          </a:p>
          <a:p>
            <a:pPr marL="571500" indent="-457200">
              <a:lnSpc>
                <a:spcPct val="120000"/>
              </a:lnSpc>
              <a:spcAft>
                <a:spcPts val="600"/>
              </a:spcAft>
              <a:buFontTx/>
              <a:buAutoNum type="arabicPeriod"/>
            </a:pPr>
            <a:r>
              <a:rPr lang="de-DE" b="1" dirty="0">
                <a:hlinkClick r:id="rId8"/>
              </a:rPr>
              <a:t>Dauerbuchungen anzeigen (Übersicht)</a:t>
            </a:r>
            <a:endParaRPr lang="hu-HU" b="1" dirty="0"/>
          </a:p>
          <a:p>
            <a:pPr marL="571500" indent="-457200">
              <a:lnSpc>
                <a:spcPct val="120000"/>
              </a:lnSpc>
              <a:spcAft>
                <a:spcPts val="600"/>
              </a:spcAft>
              <a:buFontTx/>
              <a:buAutoNum type="arabicPeriod"/>
            </a:pPr>
            <a:r>
              <a:rPr lang="de-DE" b="1" u="sng" dirty="0">
                <a:hlinkClick r:id="rId9"/>
              </a:rPr>
              <a:t>Dauerbuchungen ausführen</a:t>
            </a:r>
            <a:endParaRPr lang="hu-HU" b="1" dirty="0"/>
          </a:p>
          <a:p>
            <a:pPr marL="571500" indent="-457200">
              <a:lnSpc>
                <a:spcPct val="120000"/>
              </a:lnSpc>
              <a:spcAft>
                <a:spcPts val="600"/>
              </a:spcAft>
              <a:buFontTx/>
              <a:buAutoNum type="arabicPeriod"/>
            </a:pPr>
            <a:r>
              <a:rPr lang="de-DE" b="1" dirty="0"/>
              <a:t>Änderungen der Dauerbuchung anzeigen</a:t>
            </a:r>
            <a:endParaRPr lang="hu-HU" b="1" dirty="0"/>
          </a:p>
        </p:txBody>
      </p:sp>
      <p:pic>
        <p:nvPicPr>
          <p:cNvPr id="4" name="Kép 3" descr="A képen szöveg, képernyőkép, Betűtípus, sor látható&#10;&#10;Automatikusan generált leírás">
            <a:extLst>
              <a:ext uri="{FF2B5EF4-FFF2-40B4-BE49-F238E27FC236}">
                <a16:creationId xmlns:a16="http://schemas.microsoft.com/office/drawing/2014/main" id="{0A45DFD1-F1E4-1178-A193-998537AF257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495" y="2772111"/>
            <a:ext cx="6411288" cy="13137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5517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B9F0AD-1845-21E9-E285-F3640FA011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24FA4AD-9FA6-730B-D4EF-1F84DD014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noProof="0" dirty="0"/>
              <a:t>1.</a:t>
            </a:r>
            <a:r>
              <a:rPr lang="hu-HU" noProof="0" dirty="0"/>
              <a:t>4</a:t>
            </a:r>
            <a:r>
              <a:rPr lang="de-DE" noProof="0" dirty="0"/>
              <a:t>.</a:t>
            </a:r>
            <a:r>
              <a:rPr lang="hu-HU" noProof="0" dirty="0"/>
              <a:t>1</a:t>
            </a:r>
            <a:r>
              <a:rPr lang="de-DE" noProof="0" dirty="0"/>
              <a:t>. Buchungen – Dauerbuchungen - </a:t>
            </a:r>
            <a:br>
              <a:rPr lang="de-DE" noProof="0" dirty="0"/>
            </a:br>
            <a:r>
              <a:rPr lang="de-DE" noProof="0" dirty="0"/>
              <a:t>		</a:t>
            </a:r>
            <a:r>
              <a:rPr lang="de-DE" u="sng" dirty="0">
                <a:hlinkClick r:id="rId2"/>
              </a:rPr>
              <a:t>Dauerbuchung löschen</a:t>
            </a:r>
            <a:endParaRPr lang="de-DE" noProof="0" dirty="0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85C092FC-649B-1C81-DC10-911E878DD4D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7048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74B9B5-23B8-340C-56AA-9E37C317F5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138C04-7ED0-40DD-209E-961B6F332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noProof="0" dirty="0"/>
              <a:t>1.</a:t>
            </a:r>
            <a:r>
              <a:rPr lang="hu-HU" noProof="0" dirty="0"/>
              <a:t>4</a:t>
            </a:r>
            <a:r>
              <a:rPr lang="de-DE" noProof="0" dirty="0"/>
              <a:t>.</a:t>
            </a:r>
            <a:r>
              <a:rPr lang="hu-HU" dirty="0"/>
              <a:t>2</a:t>
            </a:r>
            <a:r>
              <a:rPr lang="de-DE" noProof="0" dirty="0"/>
              <a:t>. Buchungen – Dauerbuchungen - </a:t>
            </a:r>
            <a:br>
              <a:rPr lang="de-DE" noProof="0" dirty="0"/>
            </a:br>
            <a:r>
              <a:rPr lang="de-DE" noProof="0" dirty="0"/>
              <a:t>		</a:t>
            </a:r>
            <a:r>
              <a:rPr lang="de-DE" u="sng" dirty="0">
                <a:hlinkClick r:id="rId2"/>
              </a:rPr>
              <a:t>Dauerbuchung erfassen</a:t>
            </a:r>
            <a:endParaRPr lang="de-DE" noProof="0" dirty="0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65CA6D94-1A97-5874-6923-E3081823E7C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556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3AD513-EB36-C4C9-A9B0-7DF8185053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0DEA674-6135-0A16-9E77-95AEEBBCD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7" y="548639"/>
            <a:ext cx="10966705" cy="1440581"/>
          </a:xfrm>
        </p:spPr>
        <p:txBody>
          <a:bodyPr>
            <a:normAutofit/>
          </a:bodyPr>
          <a:lstStyle/>
          <a:p>
            <a:r>
              <a:rPr lang="de-DE" noProof="0" dirty="0"/>
              <a:t>1.</a:t>
            </a:r>
            <a:r>
              <a:rPr lang="hu-HU" noProof="0" dirty="0"/>
              <a:t>4</a:t>
            </a:r>
            <a:r>
              <a:rPr lang="de-DE" noProof="0" dirty="0"/>
              <a:t>.</a:t>
            </a:r>
            <a:r>
              <a:rPr lang="hu-HU" noProof="0" dirty="0"/>
              <a:t>3</a:t>
            </a:r>
            <a:r>
              <a:rPr lang="de-DE" noProof="0" dirty="0"/>
              <a:t>. Buchungen – </a:t>
            </a:r>
            <a:r>
              <a:rPr lang="de-DE" dirty="0"/>
              <a:t>Dauerbuchungen</a:t>
            </a:r>
            <a:r>
              <a:rPr lang="de-DE" noProof="0" dirty="0"/>
              <a:t> - </a:t>
            </a:r>
            <a:br>
              <a:rPr lang="de-DE" noProof="0" dirty="0"/>
            </a:br>
            <a:r>
              <a:rPr lang="de-DE" noProof="0" dirty="0"/>
              <a:t>		</a:t>
            </a:r>
            <a:r>
              <a:rPr lang="de-DE" u="sng" dirty="0">
                <a:hlinkClick r:id="rId2"/>
              </a:rPr>
              <a:t>Dauerbuchung ändern</a:t>
            </a:r>
            <a:endParaRPr lang="de-DE" noProof="0" dirty="0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45B96BCF-0F8F-B365-D520-0805E2E071F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zövegdoboz 2">
            <a:extLst>
              <a:ext uri="{FF2B5EF4-FFF2-40B4-BE49-F238E27FC236}">
                <a16:creationId xmlns:a16="http://schemas.microsoft.com/office/drawing/2014/main" id="{077A6A34-1566-13D9-FEB7-68067E8E3051}"/>
              </a:ext>
            </a:extLst>
          </p:cNvPr>
          <p:cNvSpPr txBox="1"/>
          <p:nvPr/>
        </p:nvSpPr>
        <p:spPr>
          <a:xfrm>
            <a:off x="5438274" y="2442785"/>
            <a:ext cx="5358063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Aft>
                <a:spcPts val="600"/>
              </a:spcAft>
              <a:buFont typeface="+mj-lt"/>
              <a:buAutoNum type="arabicPeriod"/>
            </a:pPr>
            <a:r>
              <a:rPr lang="de-DE" dirty="0"/>
              <a:t>haben Sie </a:t>
            </a:r>
            <a:r>
              <a:rPr lang="de-DE" b="1" dirty="0"/>
              <a:t>dieselben Möglichkeiten wie beim Ändern</a:t>
            </a:r>
            <a:r>
              <a:rPr lang="de-DE" dirty="0"/>
              <a:t> jedes anderen Beleges; </a:t>
            </a:r>
            <a:endParaRPr lang="hu-HU" sz="1600" dirty="0"/>
          </a:p>
          <a:p>
            <a:pPr marL="342900" lvl="0" indent="-342900">
              <a:spcAft>
                <a:spcPts val="600"/>
              </a:spcAft>
              <a:buFont typeface="+mj-lt"/>
              <a:buAutoNum type="arabicPeriod"/>
            </a:pPr>
            <a:r>
              <a:rPr lang="de-DE" dirty="0"/>
              <a:t>darüber hinaus können Sie: </a:t>
            </a:r>
            <a:endParaRPr lang="hu-HU" sz="1600" dirty="0"/>
          </a:p>
          <a:p>
            <a:pPr marL="800100" lvl="1" indent="-342900">
              <a:spcAft>
                <a:spcPts val="600"/>
              </a:spcAft>
              <a:buFont typeface="+mj-lt"/>
              <a:buAutoNum type="alphaLcPeriod"/>
            </a:pPr>
            <a:r>
              <a:rPr lang="de-DE" b="1" dirty="0"/>
              <a:t>die Beträge der einzelnen Belegpositionen</a:t>
            </a:r>
            <a:r>
              <a:rPr lang="de-DE" dirty="0"/>
              <a:t> </a:t>
            </a:r>
            <a:endParaRPr lang="hu-HU" sz="1600" dirty="0"/>
          </a:p>
          <a:p>
            <a:pPr marL="800100" lvl="1" indent="-342900">
              <a:spcAft>
                <a:spcPts val="600"/>
              </a:spcAft>
              <a:buFont typeface="+mj-lt"/>
              <a:buAutoNum type="alphaLcPeriod"/>
            </a:pPr>
            <a:r>
              <a:rPr lang="de-DE" dirty="0"/>
              <a:t>und </a:t>
            </a:r>
            <a:r>
              <a:rPr lang="de-DE" b="1" dirty="0"/>
              <a:t>die Dauerbuchungsdaten ändern</a:t>
            </a:r>
            <a:r>
              <a:rPr lang="de-DE" dirty="0"/>
              <a:t>.</a:t>
            </a:r>
            <a:endParaRPr lang="hu-HU" sz="1600" dirty="0"/>
          </a:p>
        </p:txBody>
      </p:sp>
    </p:spTree>
    <p:extLst>
      <p:ext uri="{BB962C8B-B14F-4D97-AF65-F5344CB8AC3E}">
        <p14:creationId xmlns:p14="http://schemas.microsoft.com/office/powerpoint/2010/main" val="309824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25F856-F3C5-7801-FAC9-00C670C17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F1A0DCC-4E10-8229-C043-21097D302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7" y="548639"/>
            <a:ext cx="10966705" cy="1440581"/>
          </a:xfrm>
        </p:spPr>
        <p:txBody>
          <a:bodyPr>
            <a:normAutofit/>
          </a:bodyPr>
          <a:lstStyle/>
          <a:p>
            <a:r>
              <a:rPr lang="de-DE" noProof="0" dirty="0"/>
              <a:t>1.</a:t>
            </a:r>
            <a:r>
              <a:rPr lang="hu-HU" noProof="0" dirty="0"/>
              <a:t>4</a:t>
            </a:r>
            <a:r>
              <a:rPr lang="de-DE" noProof="0" dirty="0"/>
              <a:t>.</a:t>
            </a:r>
            <a:r>
              <a:rPr lang="hu-HU" dirty="0"/>
              <a:t>4</a:t>
            </a:r>
            <a:r>
              <a:rPr lang="de-DE" noProof="0" dirty="0"/>
              <a:t>. Buchungen – </a:t>
            </a:r>
            <a:r>
              <a:rPr lang="de-DE" dirty="0"/>
              <a:t>Dauerbuchungen</a:t>
            </a:r>
            <a:r>
              <a:rPr lang="de-DE" noProof="0" dirty="0"/>
              <a:t> - </a:t>
            </a:r>
            <a:br>
              <a:rPr lang="de-DE" noProof="0" dirty="0"/>
            </a:br>
            <a:r>
              <a:rPr lang="de-DE" noProof="0" dirty="0"/>
              <a:t>		</a:t>
            </a:r>
            <a:r>
              <a:rPr lang="de-DE" u="sng" dirty="0">
                <a:hlinkClick r:id="rId2"/>
              </a:rPr>
              <a:t>Dauerbuchung anzeigen</a:t>
            </a:r>
            <a:endParaRPr lang="de-DE" noProof="0" dirty="0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0F98A599-6089-29FE-12D9-EBD754A504A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zövegdoboz 2">
            <a:extLst>
              <a:ext uri="{FF2B5EF4-FFF2-40B4-BE49-F238E27FC236}">
                <a16:creationId xmlns:a16="http://schemas.microsoft.com/office/drawing/2014/main" id="{53644DEC-5D70-0D02-6323-E7070B454669}"/>
              </a:ext>
            </a:extLst>
          </p:cNvPr>
          <p:cNvSpPr txBox="1"/>
          <p:nvPr/>
        </p:nvSpPr>
        <p:spPr>
          <a:xfrm>
            <a:off x="5903495" y="2442785"/>
            <a:ext cx="4892842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Aft>
                <a:spcPts val="600"/>
              </a:spcAft>
              <a:buFont typeface="+mj-lt"/>
              <a:buAutoNum type="arabicPeriod"/>
            </a:pPr>
            <a:r>
              <a:rPr lang="de-DE" dirty="0"/>
              <a:t>die </a:t>
            </a:r>
            <a:r>
              <a:rPr lang="de-DE" b="1" dirty="0"/>
              <a:t>Transaktion FBD1 verwenden</a:t>
            </a:r>
            <a:r>
              <a:rPr lang="de-DE" dirty="0"/>
              <a:t>, um einen </a:t>
            </a:r>
            <a:r>
              <a:rPr lang="de-DE" b="1" dirty="0"/>
              <a:t>Dauerbuchungsbeleg zu erfassen</a:t>
            </a:r>
            <a:r>
              <a:rPr lang="de-DE" dirty="0"/>
              <a:t>, </a:t>
            </a:r>
            <a:endParaRPr lang="hu-HU" dirty="0"/>
          </a:p>
          <a:p>
            <a:pPr marL="342900" lvl="0" indent="-342900">
              <a:spcAft>
                <a:spcPts val="600"/>
              </a:spcAft>
              <a:buFont typeface="+mj-lt"/>
              <a:buAutoNum type="arabicPeriod"/>
            </a:pPr>
            <a:r>
              <a:rPr lang="de-DE" dirty="0"/>
              <a:t>und dann die </a:t>
            </a:r>
            <a:r>
              <a:rPr lang="de-DE" b="1" dirty="0"/>
              <a:t>Transaktion FBL1N, FBL5N oder FBL3N für die Anzeige von Belegen</a:t>
            </a:r>
            <a:r>
              <a:rPr lang="de-DE" dirty="0"/>
              <a:t>, je nachdem, ob es sich um Kreditoren-, Debitoren- oder Sachkonten handelt.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5773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60932-0D69-322E-93D6-396ED4356D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305BE72-7F91-E468-6185-CBDCE88E9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39"/>
            <a:ext cx="10653578" cy="1440581"/>
          </a:xfrm>
        </p:spPr>
        <p:txBody>
          <a:bodyPr>
            <a:normAutofit fontScale="90000"/>
          </a:bodyPr>
          <a:lstStyle/>
          <a:p>
            <a:r>
              <a:rPr lang="de-DE" dirty="0">
                <a:hlinkClick r:id="rId3"/>
              </a:rPr>
              <a:t>AIF-Monitoring</a:t>
            </a:r>
            <a:br>
              <a:rPr lang="hu-HU" dirty="0"/>
            </a:br>
            <a:br>
              <a:rPr lang="hu-HU" dirty="0"/>
            </a:br>
            <a:r>
              <a:rPr lang="hu-HU" sz="2700" dirty="0"/>
              <a:t>(</a:t>
            </a:r>
            <a:r>
              <a:rPr lang="de-DE" sz="2700" i="1" dirty="0"/>
              <a:t>SAP Application Interface Framework</a:t>
            </a:r>
            <a:r>
              <a:rPr lang="hu-HU" sz="2700" dirty="0"/>
              <a:t>)</a:t>
            </a:r>
            <a:endParaRPr lang="de-DE" dirty="0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7D63F2C5-AB46-B419-2842-D4E16C7B1E4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Szövegdoboz 6">
            <a:extLst>
              <a:ext uri="{FF2B5EF4-FFF2-40B4-BE49-F238E27FC236}">
                <a16:creationId xmlns:a16="http://schemas.microsoft.com/office/drawing/2014/main" id="{C8C3138C-B47C-4CDC-154C-2572614CB9BB}"/>
              </a:ext>
            </a:extLst>
          </p:cNvPr>
          <p:cNvSpPr txBox="1"/>
          <p:nvPr/>
        </p:nvSpPr>
        <p:spPr>
          <a:xfrm>
            <a:off x="5574792" y="4414810"/>
            <a:ext cx="5170226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0000"/>
              </a:lnSpc>
              <a:spcAft>
                <a:spcPts val="600"/>
              </a:spcAft>
              <a:buAutoNum type="arabicPeriod"/>
            </a:pPr>
            <a:r>
              <a:rPr lang="de-DE" sz="1600" dirty="0"/>
              <a:t>einem Anwendungsbenutzer</a:t>
            </a:r>
            <a:r>
              <a:rPr lang="hu-HU" sz="1600" dirty="0"/>
              <a:t> </a:t>
            </a:r>
            <a:r>
              <a:rPr lang="de-DE" sz="1600" b="1" dirty="0"/>
              <a:t>Anwendungsrollen</a:t>
            </a:r>
            <a:r>
              <a:rPr lang="de-DE" sz="1600" dirty="0"/>
              <a:t> </a:t>
            </a:r>
            <a:r>
              <a:rPr lang="de-DE" sz="1600" b="1" dirty="0"/>
              <a:t>zuordnen</a:t>
            </a:r>
            <a:r>
              <a:rPr lang="de-DE" sz="1600" dirty="0"/>
              <a:t> </a:t>
            </a:r>
            <a:endParaRPr lang="hu-HU" sz="1600" dirty="0"/>
          </a:p>
          <a:p>
            <a:pPr marL="342900" lvl="0" indent="-342900">
              <a:lnSpc>
                <a:spcPct val="100000"/>
              </a:lnSpc>
              <a:spcAft>
                <a:spcPts val="600"/>
              </a:spcAft>
              <a:buAutoNum type="arabicPeriod"/>
            </a:pPr>
            <a:r>
              <a:rPr lang="de-DE" sz="1600" dirty="0"/>
              <a:t>diesem Benutzer dann </a:t>
            </a:r>
            <a:r>
              <a:rPr lang="de-DE" sz="1600" b="1" dirty="0"/>
              <a:t>Empfänger zuordnen</a:t>
            </a:r>
            <a:endParaRPr lang="hu-HU" sz="1600" b="1" dirty="0"/>
          </a:p>
        </p:txBody>
      </p:sp>
    </p:spTree>
    <p:extLst>
      <p:ext uri="{BB962C8B-B14F-4D97-AF65-F5344CB8AC3E}">
        <p14:creationId xmlns:p14="http://schemas.microsoft.com/office/powerpoint/2010/main" val="133902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C44212-94B0-0DCE-C4F3-9C47EC7DF3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6E8E526-63F2-15D6-9862-9D3941343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noProof="0" dirty="0"/>
              <a:t>1.</a:t>
            </a:r>
            <a:r>
              <a:rPr lang="hu-HU" noProof="0" dirty="0"/>
              <a:t>4</a:t>
            </a:r>
            <a:r>
              <a:rPr lang="de-DE" noProof="0" dirty="0"/>
              <a:t>.</a:t>
            </a:r>
            <a:r>
              <a:rPr lang="hu-HU" noProof="0" dirty="0"/>
              <a:t>5</a:t>
            </a:r>
            <a:r>
              <a:rPr lang="de-DE" noProof="0" dirty="0"/>
              <a:t>. Buchungen – Dauerbuchungen - </a:t>
            </a:r>
            <a:br>
              <a:rPr lang="de-DE" noProof="0" dirty="0"/>
            </a:br>
            <a:r>
              <a:rPr lang="de-DE" noProof="0" dirty="0"/>
              <a:t>		</a:t>
            </a:r>
            <a:r>
              <a:rPr lang="de-DE" u="sng" dirty="0">
                <a:hlinkClick r:id="rId2"/>
              </a:rPr>
              <a:t>Dauerbuchungen anzeigen (Übersicht)</a:t>
            </a:r>
            <a:endParaRPr lang="de-DE" noProof="0" dirty="0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2DCA490F-32C0-02BC-290D-557E7404CDF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0951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EF6F77-D4C4-16E2-FF42-28BE4AA7E4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DFBD4E-6F03-C962-0F30-C18A9D00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noProof="0" dirty="0"/>
              <a:t>1.</a:t>
            </a:r>
            <a:r>
              <a:rPr lang="hu-HU" noProof="0" dirty="0"/>
              <a:t>4</a:t>
            </a:r>
            <a:r>
              <a:rPr lang="de-DE" noProof="0" dirty="0"/>
              <a:t>.</a:t>
            </a:r>
            <a:r>
              <a:rPr lang="hu-HU" dirty="0"/>
              <a:t>6</a:t>
            </a:r>
            <a:r>
              <a:rPr lang="de-DE" noProof="0" dirty="0"/>
              <a:t>. Buchungen – Dauerbuchungen - </a:t>
            </a:r>
            <a:br>
              <a:rPr lang="de-DE" noProof="0" dirty="0"/>
            </a:br>
            <a:r>
              <a:rPr lang="de-DE" noProof="0" dirty="0"/>
              <a:t>		</a:t>
            </a:r>
            <a:r>
              <a:rPr lang="de-DE" u="sng" dirty="0">
                <a:hlinkClick r:id="rId2"/>
              </a:rPr>
              <a:t>Dauerbuchungen ausführen</a:t>
            </a:r>
            <a:endParaRPr lang="de-DE" noProof="0" dirty="0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31F7645B-77FC-4A06-1B70-728F8EAEF71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80083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D438BE-BFE7-72B4-BE08-B01B4FD961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42420ED-0DC3-561B-A7BD-242D2B315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noProof="0" dirty="0"/>
              <a:t>1.</a:t>
            </a:r>
            <a:r>
              <a:rPr lang="hu-HU" noProof="0" dirty="0"/>
              <a:t>4</a:t>
            </a:r>
            <a:r>
              <a:rPr lang="de-DE" noProof="0" dirty="0"/>
              <a:t>.</a:t>
            </a:r>
            <a:r>
              <a:rPr lang="hu-HU" noProof="0" dirty="0"/>
              <a:t>7</a:t>
            </a:r>
            <a:r>
              <a:rPr lang="de-DE" noProof="0" dirty="0"/>
              <a:t>. Buchungen – </a:t>
            </a:r>
            <a:r>
              <a:rPr lang="de-DE" dirty="0"/>
              <a:t>Dauerbuchungen</a:t>
            </a:r>
            <a:r>
              <a:rPr lang="de-DE" noProof="0" dirty="0"/>
              <a:t> - </a:t>
            </a:r>
            <a:br>
              <a:rPr lang="de-DE" noProof="0" dirty="0"/>
            </a:br>
            <a:r>
              <a:rPr lang="de-DE" noProof="0" dirty="0"/>
              <a:t>		</a:t>
            </a:r>
            <a:r>
              <a:rPr lang="de-DE" dirty="0"/>
              <a:t> </a:t>
            </a:r>
            <a:r>
              <a:rPr lang="de-DE" u="sng" dirty="0"/>
              <a:t>Änderungen der Dauerbuchung anzeigen</a:t>
            </a:r>
            <a:endParaRPr lang="de-DE" u="sng" noProof="0" dirty="0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5E68D342-71A7-9638-D689-E6EFDE58908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917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13296F-8FAC-01F3-8F55-C5076C1AD6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CA76AC-3B50-BF5A-8DBD-3E4D3F112C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6" y="482937"/>
            <a:ext cx="8290721" cy="19723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hu-HU" sz="4800" dirty="0"/>
              <a:t>2</a:t>
            </a:r>
            <a:r>
              <a:rPr lang="de-DE" sz="4800" noProof="0" dirty="0"/>
              <a:t>. </a:t>
            </a:r>
            <a:r>
              <a:rPr lang="de-DE" sz="4800" u="sng" dirty="0">
                <a:hlinkClick r:id="rId3"/>
              </a:rPr>
              <a:t>Periodische Aktivitäten</a:t>
            </a:r>
            <a:endParaRPr lang="de-DE" sz="4800" noProof="0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7AE8CDB8-98A0-57AA-FA73-E90B637BA586}"/>
              </a:ext>
            </a:extLst>
          </p:cNvPr>
          <p:cNvSpPr txBox="1"/>
          <p:nvPr/>
        </p:nvSpPr>
        <p:spPr>
          <a:xfrm>
            <a:off x="612648" y="2584058"/>
            <a:ext cx="4621553" cy="3159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0" indent="-457200">
              <a:lnSpc>
                <a:spcPct val="120000"/>
              </a:lnSpc>
              <a:spcAft>
                <a:spcPts val="600"/>
              </a:spcAft>
              <a:buAutoNum type="arabicPeriod"/>
            </a:pPr>
            <a:r>
              <a:rPr lang="de-DE" u="sng" dirty="0">
                <a:hlinkClick r:id="rId4"/>
              </a:rPr>
              <a:t>Saldovortragsstatus</a:t>
            </a:r>
            <a:endParaRPr lang="de-DE" u="sng" noProof="0" dirty="0"/>
          </a:p>
        </p:txBody>
      </p:sp>
      <p:pic>
        <p:nvPicPr>
          <p:cNvPr id="7" name="Kép 6" descr="A képen szöveg, szoftver, Számítógépes ikon, Weblap látható&#10;&#10;Automatikusan generált leírás">
            <a:extLst>
              <a:ext uri="{FF2B5EF4-FFF2-40B4-BE49-F238E27FC236}">
                <a16:creationId xmlns:a16="http://schemas.microsoft.com/office/drawing/2014/main" id="{EAC68374-CA3F-597E-3903-5EF611FA08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087" y="3429000"/>
            <a:ext cx="8178265" cy="27432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6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2803FF-F575-9928-AAF3-53325AA000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229D9C1-478E-313F-D4A7-845E1EE4C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1258510" cy="1132258"/>
          </a:xfrm>
        </p:spPr>
        <p:txBody>
          <a:bodyPr>
            <a:normAutofit/>
          </a:bodyPr>
          <a:lstStyle/>
          <a:p>
            <a:pPr lvl="0"/>
            <a:r>
              <a:rPr lang="hu-HU" dirty="0"/>
              <a:t>2.1</a:t>
            </a:r>
            <a:r>
              <a:rPr lang="de-DE" dirty="0"/>
              <a:t>. Periodische Aktivitäten – </a:t>
            </a:r>
            <a:r>
              <a:rPr lang="de-DE" u="sng" dirty="0">
                <a:hlinkClick r:id="rId2"/>
              </a:rPr>
              <a:t>Saldovortragsstatus</a:t>
            </a:r>
            <a:endParaRPr lang="hu-HU" dirty="0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BC0051D5-B41F-E35B-DD6E-EE296182215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0524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D6C29B-DDEF-8E97-7257-3727E1103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1D5C3DC-EF3E-5798-A8D4-1067ACF4F4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6" y="482937"/>
            <a:ext cx="8290721" cy="19723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hu-HU" sz="4800" noProof="0" dirty="0"/>
              <a:t>3</a:t>
            </a:r>
            <a:r>
              <a:rPr lang="de-DE" sz="4800" noProof="0" dirty="0"/>
              <a:t>. </a:t>
            </a:r>
            <a:r>
              <a:rPr lang="de-DE" sz="4800" u="sng" dirty="0">
                <a:hlinkClick r:id="rId3"/>
              </a:rPr>
              <a:t>Reporting</a:t>
            </a:r>
            <a:endParaRPr lang="de-DE" sz="4800" noProof="0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46075D4E-AC9D-4EC0-D62D-7537C5768F1D}"/>
              </a:ext>
            </a:extLst>
          </p:cNvPr>
          <p:cNvSpPr txBox="1"/>
          <p:nvPr/>
        </p:nvSpPr>
        <p:spPr>
          <a:xfrm>
            <a:off x="612648" y="2584058"/>
            <a:ext cx="4621553" cy="3159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0" indent="-457200">
              <a:lnSpc>
                <a:spcPct val="120000"/>
              </a:lnSpc>
              <a:spcAft>
                <a:spcPts val="600"/>
              </a:spcAft>
              <a:buFontTx/>
              <a:buAutoNum type="arabicPeriod"/>
            </a:pPr>
            <a:r>
              <a:rPr lang="de-DE" b="1" dirty="0"/>
              <a:t>Einzelposten und Belege</a:t>
            </a:r>
            <a:endParaRPr lang="hu-HU" b="1" dirty="0"/>
          </a:p>
          <a:p>
            <a:pPr marL="571500" indent="-457200">
              <a:lnSpc>
                <a:spcPct val="120000"/>
              </a:lnSpc>
              <a:spcAft>
                <a:spcPts val="600"/>
              </a:spcAft>
              <a:buFontTx/>
              <a:buAutoNum type="arabicPeriod"/>
            </a:pPr>
            <a:r>
              <a:rPr lang="de-DE" b="1" dirty="0"/>
              <a:t>Summen und Salden</a:t>
            </a:r>
            <a:endParaRPr lang="hu-HU" b="1" dirty="0"/>
          </a:p>
          <a:p>
            <a:pPr marL="571500" indent="-457200">
              <a:lnSpc>
                <a:spcPct val="120000"/>
              </a:lnSpc>
              <a:spcAft>
                <a:spcPts val="600"/>
              </a:spcAft>
              <a:buFontTx/>
              <a:buAutoNum type="arabicPeriod"/>
            </a:pPr>
            <a:r>
              <a:rPr lang="de-DE" b="1" dirty="0"/>
              <a:t>Reporting CO (Kostenstellen, Innenaufträge)</a:t>
            </a:r>
            <a:endParaRPr lang="hu-HU" b="1" dirty="0"/>
          </a:p>
        </p:txBody>
      </p:sp>
      <p:pic>
        <p:nvPicPr>
          <p:cNvPr id="3" name="Kép 2" descr="A képen szöveg, Betűtípus, szám, képernyőkép látható&#10;&#10;Automatikusan generált leírás">
            <a:extLst>
              <a:ext uri="{FF2B5EF4-FFF2-40B4-BE49-F238E27FC236}">
                <a16:creationId xmlns:a16="http://schemas.microsoft.com/office/drawing/2014/main" id="{92FEFA37-6AB8-8ED4-FA5A-3F6D7A27C8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880" y="349244"/>
            <a:ext cx="4914499" cy="1261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Kép 3" descr="A képen szöveg, névjegykártya, képernyőkép, Betűtípus látható&#10;&#10;Automatikusan generált leírás">
            <a:extLst>
              <a:ext uri="{FF2B5EF4-FFF2-40B4-BE49-F238E27FC236}">
                <a16:creationId xmlns:a16="http://schemas.microsoft.com/office/drawing/2014/main" id="{4E2C7B1B-6398-ADDC-63E1-3F1DA55C62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880" y="1776150"/>
            <a:ext cx="4914499" cy="2002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Kép 5" descr="A képen szöveg, névjegykártya, képernyőkép, Betűtípus látható&#10;&#10;Automatikusan generált leírás">
            <a:extLst>
              <a:ext uri="{FF2B5EF4-FFF2-40B4-BE49-F238E27FC236}">
                <a16:creationId xmlns:a16="http://schemas.microsoft.com/office/drawing/2014/main" id="{315FDC6F-EBA9-6BF5-8281-B0046347F9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880" y="3944131"/>
            <a:ext cx="4914499" cy="27259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352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78CA05-5383-1C59-D6CE-360EA092B6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137DA9-B45E-DD8C-BA23-C02E664AC5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482938"/>
            <a:ext cx="11434973" cy="131377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hu-HU" sz="4800" dirty="0"/>
              <a:t>3</a:t>
            </a:r>
            <a:r>
              <a:rPr lang="de-DE" sz="4800" noProof="0" dirty="0"/>
              <a:t>.1. </a:t>
            </a:r>
            <a:r>
              <a:rPr lang="de-DE" sz="4800" u="sng" dirty="0">
                <a:hlinkClick r:id="rId3"/>
              </a:rPr>
              <a:t>Reporting</a:t>
            </a:r>
            <a:r>
              <a:rPr lang="hu-HU" sz="4800" dirty="0"/>
              <a:t> - </a:t>
            </a:r>
            <a:r>
              <a:rPr lang="de-DE" sz="4800" dirty="0"/>
              <a:t>Einzelposten und Belege</a:t>
            </a:r>
            <a:endParaRPr lang="de-DE" sz="4800" noProof="0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8A879CAF-E287-4CC0-9B35-7F8CDB0D7E99}"/>
              </a:ext>
            </a:extLst>
          </p:cNvPr>
          <p:cNvSpPr txBox="1"/>
          <p:nvPr/>
        </p:nvSpPr>
        <p:spPr>
          <a:xfrm>
            <a:off x="612648" y="2584057"/>
            <a:ext cx="4621553" cy="3961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0" indent="-457200">
              <a:lnSpc>
                <a:spcPct val="120000"/>
              </a:lnSpc>
              <a:spcAft>
                <a:spcPts val="600"/>
              </a:spcAft>
              <a:buFontTx/>
              <a:buAutoNum type="arabicPeriod"/>
            </a:pPr>
            <a:r>
              <a:rPr lang="de-DE" b="1" u="sng" dirty="0">
                <a:hlinkClick r:id="rId4"/>
              </a:rPr>
              <a:t>Buchungsbeleganalyse</a:t>
            </a:r>
            <a:endParaRPr lang="hu-HU" b="1" u="sng" dirty="0"/>
          </a:p>
          <a:p>
            <a:pPr marL="571500" indent="-457200">
              <a:lnSpc>
                <a:spcPct val="120000"/>
              </a:lnSpc>
              <a:spcAft>
                <a:spcPts val="600"/>
              </a:spcAft>
              <a:buFontTx/>
              <a:buAutoNum type="arabicPeriod"/>
            </a:pPr>
            <a:r>
              <a:rPr lang="de-DE" b="1" u="sng" dirty="0">
                <a:hlinkClick r:id="rId5"/>
              </a:rPr>
              <a:t>Prüfungsjournal</a:t>
            </a:r>
            <a:endParaRPr lang="hu-HU" b="1" dirty="0"/>
          </a:p>
          <a:p>
            <a:pPr marL="571500" indent="-457200">
              <a:lnSpc>
                <a:spcPct val="120000"/>
              </a:lnSpc>
              <a:spcAft>
                <a:spcPts val="600"/>
              </a:spcAft>
              <a:buFontTx/>
              <a:buAutoNum type="arabicPeriod"/>
            </a:pPr>
            <a:r>
              <a:rPr lang="de-DE" b="1" u="sng" dirty="0">
                <a:hlinkClick r:id="rId6"/>
              </a:rPr>
              <a:t>Einzelposten im Hauptbuch anzeigen</a:t>
            </a:r>
            <a:endParaRPr lang="hu-HU" b="1" dirty="0"/>
          </a:p>
          <a:p>
            <a:pPr marL="571500" indent="-457200">
              <a:lnSpc>
                <a:spcPct val="120000"/>
              </a:lnSpc>
              <a:spcAft>
                <a:spcPts val="600"/>
              </a:spcAft>
              <a:buFontTx/>
              <a:buAutoNum type="arabicPeriod"/>
            </a:pPr>
            <a:r>
              <a:rPr lang="de-DE" b="1" u="sng" dirty="0">
                <a:hlinkClick r:id="rId7"/>
              </a:rPr>
              <a:t>Einzelpostenerfassung anzeigen</a:t>
            </a:r>
            <a:endParaRPr lang="hu-HU" b="1" dirty="0"/>
          </a:p>
          <a:p>
            <a:pPr marL="571500" indent="-457200">
              <a:lnSpc>
                <a:spcPct val="120000"/>
              </a:lnSpc>
              <a:spcAft>
                <a:spcPts val="600"/>
              </a:spcAft>
              <a:buFontTx/>
              <a:buAutoNum type="arabicPeriod"/>
            </a:pPr>
            <a:r>
              <a:rPr lang="de-DE" b="1" u="sng" dirty="0">
                <a:hlinkClick r:id="rId8"/>
              </a:rPr>
              <a:t>Buchungsbelege anzeigen – </a:t>
            </a:r>
            <a:r>
              <a:rPr lang="de-DE" b="1" i="1" u="sng" dirty="0">
                <a:hlinkClick r:id="rId8"/>
              </a:rPr>
              <a:t>In T-Konto-Sicht</a:t>
            </a:r>
            <a:endParaRPr lang="hu-HU" b="1" dirty="0"/>
          </a:p>
          <a:p>
            <a:pPr marL="571500" indent="-457200">
              <a:lnSpc>
                <a:spcPct val="120000"/>
              </a:lnSpc>
              <a:spcAft>
                <a:spcPts val="600"/>
              </a:spcAft>
              <a:buFontTx/>
              <a:buAutoNum type="arabicPeriod"/>
            </a:pPr>
            <a:r>
              <a:rPr lang="de-DE" b="1" u="sng" dirty="0">
                <a:hlinkClick r:id="rId9"/>
              </a:rPr>
              <a:t>Belegfluss anzeigen</a:t>
            </a:r>
            <a:endParaRPr lang="hu-HU" b="1" dirty="0"/>
          </a:p>
          <a:p>
            <a:pPr marL="571500" indent="-457200">
              <a:lnSpc>
                <a:spcPct val="120000"/>
              </a:lnSpc>
              <a:spcAft>
                <a:spcPts val="600"/>
              </a:spcAft>
              <a:buFontTx/>
              <a:buAutoNum type="arabicPeriod"/>
            </a:pPr>
            <a:r>
              <a:rPr lang="de-DE" b="1" u="sng" dirty="0">
                <a:hlinkClick r:id="rId10"/>
              </a:rPr>
              <a:t>Beleg anzeigen</a:t>
            </a:r>
            <a:endParaRPr lang="hu-HU" b="1" dirty="0"/>
          </a:p>
        </p:txBody>
      </p:sp>
      <p:pic>
        <p:nvPicPr>
          <p:cNvPr id="3" name="Kép 2" descr="A képen szöveg, Betűtípus, szám, sor látható&#10;&#10;Automatikusan generált leírás">
            <a:extLst>
              <a:ext uri="{FF2B5EF4-FFF2-40B4-BE49-F238E27FC236}">
                <a16:creationId xmlns:a16="http://schemas.microsoft.com/office/drawing/2014/main" id="{02C3FC91-5828-C1D2-FA0A-C644BE9127B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157" y="2897513"/>
            <a:ext cx="6128873" cy="15795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933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F6EE9F-E944-2D5C-C6A7-883B2449DC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5674387-2547-CA3D-0368-6B30B991E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3.1.1</a:t>
            </a:r>
            <a:r>
              <a:rPr lang="de-DE" noProof="0" dirty="0"/>
              <a:t>. </a:t>
            </a:r>
            <a:r>
              <a:rPr lang="de-DE" u="sng" dirty="0">
                <a:hlinkClick r:id="rId2"/>
              </a:rPr>
              <a:t>Reporting</a:t>
            </a:r>
            <a:r>
              <a:rPr lang="de-DE" noProof="0" dirty="0"/>
              <a:t> – </a:t>
            </a:r>
            <a:r>
              <a:rPr lang="de-DE" dirty="0"/>
              <a:t>Einzelposten und Belege</a:t>
            </a:r>
            <a:r>
              <a:rPr lang="de-DE" noProof="0" dirty="0"/>
              <a:t> - </a:t>
            </a:r>
            <a:br>
              <a:rPr lang="de-DE" noProof="0" dirty="0"/>
            </a:br>
            <a:r>
              <a:rPr lang="de-DE" noProof="0" dirty="0"/>
              <a:t>		</a:t>
            </a:r>
            <a:r>
              <a:rPr lang="de-DE" dirty="0"/>
              <a:t> </a:t>
            </a:r>
            <a:r>
              <a:rPr lang="de-DE" u="sng" dirty="0">
                <a:hlinkClick r:id="rId3"/>
              </a:rPr>
              <a:t>Buchungsbeleganalyse</a:t>
            </a:r>
            <a:endParaRPr lang="de-DE" u="sng" noProof="0" dirty="0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61DABAED-9DF1-BB13-BC43-36DDF0CA199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10950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A38203-62FC-CD05-8589-7147D0C4C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4B7A478-8302-7318-559D-AFFC10889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3.1.2</a:t>
            </a:r>
            <a:r>
              <a:rPr lang="de-DE" noProof="0" dirty="0"/>
              <a:t>. </a:t>
            </a:r>
            <a:r>
              <a:rPr lang="de-DE" u="sng" dirty="0">
                <a:hlinkClick r:id="rId2"/>
              </a:rPr>
              <a:t>Reporting</a:t>
            </a:r>
            <a:r>
              <a:rPr lang="de-DE" noProof="0" dirty="0"/>
              <a:t> – </a:t>
            </a:r>
            <a:r>
              <a:rPr lang="de-DE" dirty="0"/>
              <a:t>Einzelposten und Belege</a:t>
            </a:r>
            <a:r>
              <a:rPr lang="de-DE" noProof="0" dirty="0"/>
              <a:t> - </a:t>
            </a:r>
            <a:br>
              <a:rPr lang="de-DE" noProof="0" dirty="0"/>
            </a:br>
            <a:r>
              <a:rPr lang="de-DE" noProof="0" dirty="0"/>
              <a:t>		</a:t>
            </a:r>
            <a:r>
              <a:rPr lang="de-DE" dirty="0"/>
              <a:t> </a:t>
            </a:r>
            <a:r>
              <a:rPr lang="de-DE" u="sng" dirty="0">
                <a:hlinkClick r:id="rId3"/>
              </a:rPr>
              <a:t>Prüfungsjournal</a:t>
            </a:r>
            <a:endParaRPr lang="de-DE" u="sng" noProof="0" dirty="0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974FC9A3-B92B-3936-9606-590C1C39B79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9770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F0F253-55DD-C2AD-608C-AC4F3C957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BDC49C-1F78-4EC3-72B6-2C58E4376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1258510" cy="1132258"/>
          </a:xfrm>
        </p:spPr>
        <p:txBody>
          <a:bodyPr>
            <a:normAutofit fontScale="90000"/>
          </a:bodyPr>
          <a:lstStyle/>
          <a:p>
            <a:r>
              <a:rPr lang="hu-HU" dirty="0"/>
              <a:t>3.1.3</a:t>
            </a:r>
            <a:r>
              <a:rPr lang="de-DE" dirty="0"/>
              <a:t>. </a:t>
            </a:r>
            <a:r>
              <a:rPr lang="de-DE" u="sng" dirty="0">
                <a:hlinkClick r:id="rId2"/>
              </a:rPr>
              <a:t>Reporting</a:t>
            </a:r>
            <a:r>
              <a:rPr lang="de-DE" dirty="0"/>
              <a:t> – Einzelposten und Belege -</a:t>
            </a:r>
            <a:r>
              <a:rPr lang="hu-HU" dirty="0"/>
              <a:t> </a:t>
            </a:r>
            <a:r>
              <a:rPr lang="de-DE" u="sng" dirty="0">
                <a:hlinkClick r:id="rId3"/>
              </a:rPr>
              <a:t>Einzelposten im Hauptbuch anzeigen</a:t>
            </a:r>
            <a:endParaRPr lang="hu-HU" dirty="0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CD0C3564-6653-2660-D959-458678158A1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00609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6300DE-FE36-F377-D6A7-C2D6DE26D4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2BD1F2-6656-4317-403D-312BE3968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114300">
              <a:lnSpc>
                <a:spcPct val="120000"/>
              </a:lnSpc>
              <a:spcAft>
                <a:spcPts val="600"/>
              </a:spcAft>
            </a:pPr>
            <a:r>
              <a:rPr lang="hu-HU" dirty="0"/>
              <a:t>1. </a:t>
            </a:r>
            <a:r>
              <a:rPr lang="de-DE" dirty="0">
                <a:hlinkClick r:id="rId2"/>
              </a:rPr>
              <a:t>Nachrichten-Monitoring</a:t>
            </a:r>
            <a:endParaRPr lang="de-DE" dirty="0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DD5B2661-9B84-B41C-FF5C-996F92FBB25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1796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60932-0D69-322E-93D6-396ED4356D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305BE72-7F91-E468-6185-CBDCE88E9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39"/>
            <a:ext cx="10653578" cy="1440581"/>
          </a:xfrm>
        </p:spPr>
        <p:txBody>
          <a:bodyPr>
            <a:normAutofit/>
          </a:bodyPr>
          <a:lstStyle/>
          <a:p>
            <a:r>
              <a:rPr lang="hu-HU" dirty="0"/>
              <a:t>3.1.4</a:t>
            </a:r>
            <a:r>
              <a:rPr lang="de-DE" dirty="0"/>
              <a:t>. </a:t>
            </a:r>
            <a:r>
              <a:rPr lang="de-DE" u="sng" dirty="0">
                <a:hlinkClick r:id="rId2"/>
              </a:rPr>
              <a:t>Reporting</a:t>
            </a:r>
            <a:r>
              <a:rPr lang="de-DE" dirty="0"/>
              <a:t> – Einzelposten und Belege -</a:t>
            </a:r>
            <a:r>
              <a:rPr lang="hu-HU" dirty="0"/>
              <a:t> </a:t>
            </a:r>
            <a:r>
              <a:rPr lang="de-DE" u="sng" dirty="0">
                <a:hlinkClick r:id="rId3"/>
              </a:rPr>
              <a:t>Einzelpostenerfassung anzeigen</a:t>
            </a:r>
            <a:endParaRPr lang="de-DE" dirty="0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7D63F2C5-AB46-B419-2842-D4E16C7B1E4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647" y="1715532"/>
          <a:ext cx="10653579" cy="49968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Szövegdoboz 2">
            <a:extLst>
              <a:ext uri="{FF2B5EF4-FFF2-40B4-BE49-F238E27FC236}">
                <a16:creationId xmlns:a16="http://schemas.microsoft.com/office/drawing/2014/main" id="{F3BFE915-FACD-42F3-83ED-BC1438DFB220}"/>
              </a:ext>
            </a:extLst>
          </p:cNvPr>
          <p:cNvSpPr txBox="1"/>
          <p:nvPr/>
        </p:nvSpPr>
        <p:spPr>
          <a:xfrm>
            <a:off x="5165558" y="3660830"/>
            <a:ext cx="5871409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Aft>
                <a:spcPts val="600"/>
              </a:spcAft>
              <a:buFont typeface="+mj-lt"/>
              <a:buAutoNum type="arabicPeriod"/>
            </a:pPr>
            <a:r>
              <a:rPr lang="de-DE" b="1" dirty="0"/>
              <a:t>Mit dieser App</a:t>
            </a:r>
            <a:r>
              <a:rPr lang="de-DE" dirty="0"/>
              <a:t> (</a:t>
            </a:r>
            <a:r>
              <a:rPr lang="de-DE" b="1" i="1" dirty="0"/>
              <a:t>Einzelpostenerfassung anzeigen</a:t>
            </a:r>
            <a:r>
              <a:rPr lang="de-DE" dirty="0"/>
              <a:t>) können Sie in der </a:t>
            </a:r>
            <a:r>
              <a:rPr lang="de-DE" b="1" dirty="0"/>
              <a:t>Erfassungssicht</a:t>
            </a:r>
            <a:r>
              <a:rPr lang="de-DE" dirty="0"/>
              <a:t> der Einzelpostenanzeige die Sachkonteneinzelposten </a:t>
            </a:r>
            <a:r>
              <a:rPr lang="de-DE" b="1" dirty="0"/>
              <a:t>anzeigen</a:t>
            </a:r>
            <a:r>
              <a:rPr lang="de-DE" dirty="0"/>
              <a:t>.</a:t>
            </a:r>
            <a:endParaRPr lang="hu-HU" dirty="0"/>
          </a:p>
          <a:p>
            <a:pPr marL="342900" lvl="0" indent="-342900">
              <a:spcAft>
                <a:spcPts val="600"/>
              </a:spcAft>
              <a:buFont typeface="+mj-lt"/>
              <a:buAutoNum type="arabicPeriod"/>
            </a:pPr>
            <a:r>
              <a:rPr lang="de-DE" b="1" dirty="0"/>
              <a:t>Mit </a:t>
            </a:r>
            <a:r>
              <a:rPr lang="de-DE" b="1" i="1" dirty="0"/>
              <a:t>Einzelposten im Hauptbuch anzeigen</a:t>
            </a:r>
            <a:r>
              <a:rPr lang="de-DE" dirty="0"/>
              <a:t> in der Hauptbuchsicht der Einzelpostenanzeige können Sie die </a:t>
            </a:r>
            <a:r>
              <a:rPr lang="de-DE" b="1" dirty="0"/>
              <a:t>Einzelposten</a:t>
            </a:r>
            <a:r>
              <a:rPr lang="de-DE" dirty="0"/>
              <a:t> mit den Hauptbuchkontierungen und Sachkonteneinzelposten bzw. Buchungsbelege </a:t>
            </a:r>
            <a:r>
              <a:rPr lang="de-DE" b="1" dirty="0"/>
              <a:t>anzeigen</a:t>
            </a:r>
            <a:r>
              <a:rPr lang="de-DE" dirty="0"/>
              <a:t>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044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FB5E6E-848E-2C35-B00F-0C61A3A302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D7A402D-F2F8-7584-6943-2E6B0D18B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1579352" cy="1132258"/>
          </a:xfrm>
        </p:spPr>
        <p:txBody>
          <a:bodyPr>
            <a:normAutofit fontScale="90000"/>
          </a:bodyPr>
          <a:lstStyle/>
          <a:p>
            <a:r>
              <a:rPr lang="hu-HU" dirty="0"/>
              <a:t>3.1.5</a:t>
            </a:r>
            <a:r>
              <a:rPr lang="de-DE" noProof="0" dirty="0"/>
              <a:t>. </a:t>
            </a:r>
            <a:r>
              <a:rPr lang="de-DE" u="sng" dirty="0">
                <a:hlinkClick r:id="rId2"/>
              </a:rPr>
              <a:t>Reporting</a:t>
            </a:r>
            <a:r>
              <a:rPr lang="de-DE" noProof="0" dirty="0"/>
              <a:t> – </a:t>
            </a:r>
            <a:r>
              <a:rPr lang="de-DE" dirty="0"/>
              <a:t>Einzelposten und Belege</a:t>
            </a:r>
            <a:r>
              <a:rPr lang="de-DE" noProof="0" dirty="0"/>
              <a:t> - </a:t>
            </a:r>
            <a:br>
              <a:rPr lang="de-DE" noProof="0" dirty="0"/>
            </a:br>
            <a:r>
              <a:rPr lang="de-DE" noProof="0" dirty="0"/>
              <a:t>		</a:t>
            </a:r>
            <a:r>
              <a:rPr lang="de-DE" dirty="0"/>
              <a:t> </a:t>
            </a:r>
            <a:r>
              <a:rPr lang="de-DE" u="sng" dirty="0">
                <a:hlinkClick r:id="rId3"/>
              </a:rPr>
              <a:t>Buchungsbelege anzeigen – </a:t>
            </a:r>
            <a:r>
              <a:rPr lang="de-DE" i="1" u="sng" dirty="0">
                <a:hlinkClick r:id="rId3"/>
              </a:rPr>
              <a:t>In T-Konto-Sicht</a:t>
            </a:r>
            <a:endParaRPr lang="de-DE" u="sng" noProof="0" dirty="0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03188812-5073-79CF-C881-9B3DBDC98A1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19462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FB986A-1A3A-8D17-140D-F0A07678F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953784E-5D24-17F3-68DC-130525ED4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1579352" cy="1132258"/>
          </a:xfrm>
        </p:spPr>
        <p:txBody>
          <a:bodyPr>
            <a:normAutofit fontScale="90000"/>
          </a:bodyPr>
          <a:lstStyle/>
          <a:p>
            <a:r>
              <a:rPr lang="hu-HU" dirty="0"/>
              <a:t>3.1.6</a:t>
            </a:r>
            <a:r>
              <a:rPr lang="de-DE" noProof="0" dirty="0"/>
              <a:t>. </a:t>
            </a:r>
            <a:r>
              <a:rPr lang="de-DE" u="sng" dirty="0">
                <a:hlinkClick r:id="rId2"/>
              </a:rPr>
              <a:t>Reporting</a:t>
            </a:r>
            <a:r>
              <a:rPr lang="de-DE" noProof="0" dirty="0"/>
              <a:t> – </a:t>
            </a:r>
            <a:r>
              <a:rPr lang="de-DE" dirty="0"/>
              <a:t>Einzelposten und Belege</a:t>
            </a:r>
            <a:r>
              <a:rPr lang="de-DE" noProof="0" dirty="0"/>
              <a:t> - </a:t>
            </a:r>
            <a:br>
              <a:rPr lang="de-DE" noProof="0" dirty="0"/>
            </a:br>
            <a:r>
              <a:rPr lang="de-DE" noProof="0" dirty="0"/>
              <a:t>		</a:t>
            </a:r>
            <a:r>
              <a:rPr lang="de-DE" dirty="0"/>
              <a:t> </a:t>
            </a:r>
            <a:r>
              <a:rPr lang="de-DE" u="sng" dirty="0">
                <a:hlinkClick r:id="rId3"/>
              </a:rPr>
              <a:t>Belegfluss anzeigen</a:t>
            </a:r>
            <a:endParaRPr lang="de-DE" u="sng" noProof="0" dirty="0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D50C8520-BE52-3F08-F3DB-0EA568EC80D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852865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B7B00C-B53F-128E-7552-11D81F308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F3650C1-E796-89D7-6552-231E9A7B9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3.1.7</a:t>
            </a:r>
            <a:r>
              <a:rPr lang="de-DE" noProof="0" dirty="0"/>
              <a:t>. </a:t>
            </a:r>
            <a:r>
              <a:rPr lang="de-DE" u="sng" dirty="0">
                <a:hlinkClick r:id="rId2"/>
              </a:rPr>
              <a:t>Reporting</a:t>
            </a:r>
            <a:r>
              <a:rPr lang="de-DE" noProof="0" dirty="0"/>
              <a:t> – </a:t>
            </a:r>
            <a:r>
              <a:rPr lang="de-DE" dirty="0"/>
              <a:t>Einzelposten und Belege</a:t>
            </a:r>
            <a:r>
              <a:rPr lang="de-DE" noProof="0" dirty="0"/>
              <a:t> - </a:t>
            </a:r>
            <a:br>
              <a:rPr lang="de-DE" noProof="0" dirty="0"/>
            </a:br>
            <a:r>
              <a:rPr lang="de-DE" noProof="0" dirty="0"/>
              <a:t>		</a:t>
            </a:r>
            <a:r>
              <a:rPr lang="de-DE" dirty="0"/>
              <a:t> </a:t>
            </a:r>
            <a:r>
              <a:rPr lang="de-DE" u="sng" dirty="0">
                <a:hlinkClick r:id="rId3"/>
              </a:rPr>
              <a:t>Beleg anzeigen</a:t>
            </a:r>
            <a:endParaRPr lang="de-DE" u="sng" noProof="0" dirty="0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B0678675-55AB-EA0A-0BD6-6B4F59E2911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92174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4C3949-6518-C87D-1433-036AFC40A9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3F73D9D-11CF-119C-C9D2-6A6B45A810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482938"/>
            <a:ext cx="11434973" cy="131377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hu-HU" sz="4800" dirty="0"/>
              <a:t>3</a:t>
            </a:r>
            <a:r>
              <a:rPr lang="de-DE" sz="4800" noProof="0" dirty="0"/>
              <a:t>.</a:t>
            </a:r>
            <a:r>
              <a:rPr lang="hu-HU" sz="4800" noProof="0" dirty="0"/>
              <a:t>2</a:t>
            </a:r>
            <a:r>
              <a:rPr lang="de-DE" sz="4800" noProof="0" dirty="0"/>
              <a:t>. </a:t>
            </a:r>
            <a:r>
              <a:rPr lang="de-DE" sz="4800" u="sng" dirty="0">
                <a:hlinkClick r:id="rId3"/>
              </a:rPr>
              <a:t>Reporting</a:t>
            </a:r>
            <a:r>
              <a:rPr lang="hu-HU" sz="4800" dirty="0"/>
              <a:t> - </a:t>
            </a:r>
            <a:r>
              <a:rPr lang="de-DE" sz="4800" dirty="0"/>
              <a:t>Summen und Salden</a:t>
            </a:r>
            <a:endParaRPr lang="de-DE" sz="4800" noProof="0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99F7626C-9637-0FA1-816F-0578203450D6}"/>
              </a:ext>
            </a:extLst>
          </p:cNvPr>
          <p:cNvSpPr txBox="1"/>
          <p:nvPr/>
        </p:nvSpPr>
        <p:spPr>
          <a:xfrm>
            <a:off x="612648" y="2584058"/>
            <a:ext cx="4621553" cy="3159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0" indent="-457200">
              <a:lnSpc>
                <a:spcPct val="120000"/>
              </a:lnSpc>
              <a:spcAft>
                <a:spcPts val="600"/>
              </a:spcAft>
              <a:buFontTx/>
              <a:buAutoNum type="arabicPeriod"/>
            </a:pPr>
            <a:r>
              <a:rPr lang="de-DE" b="1" u="sng" dirty="0">
                <a:hlinkClick r:id="rId4"/>
              </a:rPr>
              <a:t>Sachkontensalden anzeigen</a:t>
            </a:r>
            <a:endParaRPr lang="hu-HU" b="1" u="sng" dirty="0"/>
          </a:p>
          <a:p>
            <a:pPr marL="571500" indent="-457200">
              <a:lnSpc>
                <a:spcPct val="120000"/>
              </a:lnSpc>
              <a:spcAft>
                <a:spcPts val="600"/>
              </a:spcAft>
              <a:buFontTx/>
              <a:buAutoNum type="arabicPeriod"/>
            </a:pPr>
            <a:r>
              <a:rPr lang="de-DE" b="1" dirty="0"/>
              <a:t>Summen- und Saldenliste – </a:t>
            </a:r>
            <a:r>
              <a:rPr lang="de-DE" b="1" i="1" dirty="0"/>
              <a:t>mit Periodensaldo</a:t>
            </a:r>
            <a:endParaRPr lang="hu-HU" b="1" dirty="0"/>
          </a:p>
          <a:p>
            <a:pPr marL="571500" indent="-457200">
              <a:lnSpc>
                <a:spcPct val="120000"/>
              </a:lnSpc>
              <a:spcAft>
                <a:spcPts val="600"/>
              </a:spcAft>
              <a:buFontTx/>
              <a:buAutoNum type="arabicPeriod"/>
            </a:pPr>
            <a:r>
              <a:rPr lang="de-DE" b="1" u="sng" dirty="0">
                <a:hlinkClick r:id="rId5"/>
              </a:rPr>
              <a:t>Summen- und Saldenliste</a:t>
            </a:r>
            <a:endParaRPr lang="hu-HU" b="1" dirty="0"/>
          </a:p>
        </p:txBody>
      </p:sp>
      <p:pic>
        <p:nvPicPr>
          <p:cNvPr id="3" name="Kép 2" descr="A képen szöveg, Betűtípus, szám, sor látható&#10;&#10;Automatikusan generált leírás">
            <a:extLst>
              <a:ext uri="{FF2B5EF4-FFF2-40B4-BE49-F238E27FC236}">
                <a16:creationId xmlns:a16="http://schemas.microsoft.com/office/drawing/2014/main" id="{69A15FEE-460A-EB85-1074-F133E77F26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199" y="2639245"/>
            <a:ext cx="6128873" cy="15795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5234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20C212-1B43-F16A-9456-6E646FB96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9F67E95-45CC-1CF2-503C-D7C4F52A8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3.2.1</a:t>
            </a:r>
            <a:r>
              <a:rPr lang="de-DE" noProof="0" dirty="0"/>
              <a:t>. </a:t>
            </a:r>
            <a:r>
              <a:rPr lang="de-DE" u="sng" dirty="0">
                <a:hlinkClick r:id="rId2"/>
              </a:rPr>
              <a:t>Reporting</a:t>
            </a:r>
            <a:r>
              <a:rPr lang="de-DE" noProof="0" dirty="0"/>
              <a:t> – </a:t>
            </a:r>
            <a:r>
              <a:rPr lang="de-DE" dirty="0"/>
              <a:t>Summen und Salden</a:t>
            </a:r>
            <a:r>
              <a:rPr lang="hu-HU" dirty="0"/>
              <a:t> </a:t>
            </a:r>
            <a:r>
              <a:rPr lang="de-DE" noProof="0" dirty="0"/>
              <a:t>- </a:t>
            </a:r>
            <a:br>
              <a:rPr lang="de-DE" noProof="0" dirty="0"/>
            </a:br>
            <a:r>
              <a:rPr lang="de-DE" noProof="0" dirty="0"/>
              <a:t>		</a:t>
            </a:r>
            <a:r>
              <a:rPr lang="de-DE" dirty="0"/>
              <a:t> </a:t>
            </a:r>
            <a:r>
              <a:rPr lang="de-DE" u="sng" dirty="0">
                <a:hlinkClick r:id="rId3"/>
              </a:rPr>
              <a:t>Sachkontensalden anzeigen</a:t>
            </a:r>
            <a:endParaRPr lang="de-DE" u="sng" noProof="0" dirty="0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A64060BD-5CA0-6559-578F-BB3D0324E6C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0534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14E1AC-137B-FDEA-1B0E-64B7CC9C69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958C4DE-5796-FF61-942C-3CCF2A6F8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7" y="548639"/>
            <a:ext cx="11402889" cy="1665171"/>
          </a:xfrm>
        </p:spPr>
        <p:txBody>
          <a:bodyPr>
            <a:normAutofit fontScale="90000"/>
          </a:bodyPr>
          <a:lstStyle/>
          <a:p>
            <a:r>
              <a:rPr lang="hu-HU" dirty="0"/>
              <a:t>3.2.2</a:t>
            </a:r>
            <a:r>
              <a:rPr lang="de-DE" noProof="0" dirty="0"/>
              <a:t>. </a:t>
            </a:r>
            <a:r>
              <a:rPr lang="de-DE" u="sng" dirty="0">
                <a:hlinkClick r:id="rId2"/>
              </a:rPr>
              <a:t>Reporting</a:t>
            </a:r>
            <a:r>
              <a:rPr lang="de-DE" noProof="0" dirty="0"/>
              <a:t> – </a:t>
            </a:r>
            <a:r>
              <a:rPr lang="de-DE" dirty="0"/>
              <a:t>Summen und Salden</a:t>
            </a:r>
            <a:r>
              <a:rPr lang="hu-HU" dirty="0"/>
              <a:t> </a:t>
            </a:r>
            <a:r>
              <a:rPr lang="de-DE" noProof="0" dirty="0"/>
              <a:t>- </a:t>
            </a:r>
            <a:br>
              <a:rPr lang="de-DE" noProof="0" dirty="0"/>
            </a:br>
            <a:r>
              <a:rPr lang="de-DE" noProof="0" dirty="0"/>
              <a:t>		</a:t>
            </a:r>
            <a:r>
              <a:rPr lang="de-DE" u="sng" dirty="0"/>
              <a:t>Summen- und Saldenliste – </a:t>
            </a:r>
            <a:r>
              <a:rPr lang="de-DE" i="1" u="sng" dirty="0"/>
              <a:t>mit Periodensaldo</a:t>
            </a:r>
            <a:endParaRPr lang="de-DE" u="sng" noProof="0" dirty="0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6201087C-00EE-1FC2-35BC-558D8D46988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9491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6DAE02-2841-25ED-4A95-8E1FB2C6FF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7DFB273-B812-4B75-1F0E-5A6057E1D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1258510" cy="1132258"/>
          </a:xfrm>
        </p:spPr>
        <p:txBody>
          <a:bodyPr>
            <a:normAutofit fontScale="90000"/>
          </a:bodyPr>
          <a:lstStyle/>
          <a:p>
            <a:r>
              <a:rPr lang="hu-HU" dirty="0"/>
              <a:t>3.2.3</a:t>
            </a:r>
            <a:r>
              <a:rPr lang="de-DE" dirty="0"/>
              <a:t>. </a:t>
            </a:r>
            <a:r>
              <a:rPr lang="de-DE" u="sng" dirty="0">
                <a:hlinkClick r:id="rId2"/>
              </a:rPr>
              <a:t>Reporting</a:t>
            </a:r>
            <a:r>
              <a:rPr lang="de-DE" dirty="0"/>
              <a:t> – Summen und Salden</a:t>
            </a:r>
            <a:r>
              <a:rPr lang="hu-HU" dirty="0"/>
              <a:t> </a:t>
            </a:r>
            <a:r>
              <a:rPr lang="de-DE" dirty="0"/>
              <a:t>-</a:t>
            </a:r>
            <a:r>
              <a:rPr lang="hu-HU" dirty="0"/>
              <a:t> </a:t>
            </a:r>
            <a:br>
              <a:rPr lang="hu-HU" dirty="0"/>
            </a:br>
            <a:r>
              <a:rPr lang="hu-HU" dirty="0"/>
              <a:t>		</a:t>
            </a:r>
            <a:r>
              <a:rPr lang="de-DE" u="sng" dirty="0">
                <a:hlinkClick r:id="rId3"/>
              </a:rPr>
              <a:t>Summen- und Saldenliste</a:t>
            </a:r>
            <a:br>
              <a:rPr lang="hu-HU" dirty="0"/>
            </a:br>
            <a:endParaRPr lang="hu-HU" dirty="0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F8676CE7-4426-7D29-44D4-5562FFDEA5E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523359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83117F-A959-5649-4017-AC5343C53C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2B34A0F-96A0-BC76-DEE4-AE5607BA0E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482938"/>
            <a:ext cx="11434973" cy="131377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hu-HU" sz="4800" dirty="0"/>
              <a:t>3</a:t>
            </a:r>
            <a:r>
              <a:rPr lang="de-DE" sz="4800" noProof="0" dirty="0"/>
              <a:t>.</a:t>
            </a:r>
            <a:r>
              <a:rPr lang="hu-HU" sz="4800" noProof="0" dirty="0"/>
              <a:t>3</a:t>
            </a:r>
            <a:r>
              <a:rPr lang="de-DE" sz="4800" noProof="0" dirty="0"/>
              <a:t>. </a:t>
            </a:r>
            <a:r>
              <a:rPr lang="de-DE" sz="4800" u="sng" dirty="0">
                <a:hlinkClick r:id="rId3"/>
              </a:rPr>
              <a:t>Reporting</a:t>
            </a:r>
            <a:r>
              <a:rPr lang="hu-HU" sz="4800" dirty="0"/>
              <a:t> - </a:t>
            </a:r>
            <a:r>
              <a:rPr lang="de-DE" sz="4800" dirty="0"/>
              <a:t>Reporting CO (Kostenstellen, Innenaufträge)</a:t>
            </a:r>
            <a:endParaRPr lang="de-DE" sz="4800" noProof="0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6FC6AFAA-F97B-C7F8-CD01-E1821055712C}"/>
              </a:ext>
            </a:extLst>
          </p:cNvPr>
          <p:cNvSpPr txBox="1"/>
          <p:nvPr/>
        </p:nvSpPr>
        <p:spPr>
          <a:xfrm>
            <a:off x="612648" y="2584058"/>
            <a:ext cx="4621553" cy="3159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0" indent="-457200">
              <a:lnSpc>
                <a:spcPct val="120000"/>
              </a:lnSpc>
              <a:spcAft>
                <a:spcPts val="600"/>
              </a:spcAft>
              <a:buFontTx/>
              <a:buAutoNum type="arabicPeriod"/>
            </a:pPr>
            <a:r>
              <a:rPr lang="de-DE" b="1" u="sng" dirty="0">
                <a:hlinkClick r:id="rId4"/>
              </a:rPr>
              <a:t>Kostenstelle – </a:t>
            </a:r>
            <a:r>
              <a:rPr lang="de-DE" b="1" i="1" u="sng" dirty="0">
                <a:hlinkClick r:id="rId4"/>
              </a:rPr>
              <a:t>Istdaten</a:t>
            </a:r>
            <a:r>
              <a:rPr lang="de-DE" b="1" u="sng" dirty="0">
                <a:hlinkClick r:id="rId4"/>
              </a:rPr>
              <a:t> – </a:t>
            </a:r>
            <a:r>
              <a:rPr lang="de-DE" b="1" i="1" u="sng" dirty="0">
                <a:hlinkClick r:id="rId4"/>
              </a:rPr>
              <a:t>Barrierefrei</a:t>
            </a:r>
            <a:endParaRPr lang="hu-HU" b="1" i="1" u="sng" dirty="0"/>
          </a:p>
          <a:p>
            <a:pPr marL="571500" indent="-457200">
              <a:lnSpc>
                <a:spcPct val="120000"/>
              </a:lnSpc>
              <a:spcAft>
                <a:spcPts val="600"/>
              </a:spcAft>
              <a:buFontTx/>
              <a:buAutoNum type="arabicPeriod"/>
            </a:pPr>
            <a:r>
              <a:rPr lang="de-DE" b="1" u="sng" dirty="0">
                <a:hlinkClick r:id="rId5"/>
              </a:rPr>
              <a:t>Innenaufträge – </a:t>
            </a:r>
            <a:r>
              <a:rPr lang="de-DE" b="1" i="1" u="sng" dirty="0">
                <a:hlinkClick r:id="rId5"/>
              </a:rPr>
              <a:t>Istdaten</a:t>
            </a:r>
            <a:endParaRPr lang="hu-HU" b="1" dirty="0"/>
          </a:p>
          <a:p>
            <a:pPr marL="571500" indent="-457200">
              <a:lnSpc>
                <a:spcPct val="120000"/>
              </a:lnSpc>
              <a:spcAft>
                <a:spcPts val="600"/>
              </a:spcAft>
              <a:buFontTx/>
              <a:buAutoNum type="arabicPeriod"/>
            </a:pPr>
            <a:endParaRPr lang="hu-HU" b="1" dirty="0"/>
          </a:p>
        </p:txBody>
      </p:sp>
      <p:pic>
        <p:nvPicPr>
          <p:cNvPr id="3" name="Kép 2" descr="A képen szöveg, Betűtípus, szám, sor látható&#10;&#10;Automatikusan generált leírás">
            <a:extLst>
              <a:ext uri="{FF2B5EF4-FFF2-40B4-BE49-F238E27FC236}">
                <a16:creationId xmlns:a16="http://schemas.microsoft.com/office/drawing/2014/main" id="{A2BF0205-05DA-513C-2AFF-2C5BB9662E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199" y="2639245"/>
            <a:ext cx="6128873" cy="15795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9249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E9F34C-156F-3FD2-FB38-BD22B4102F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DA9D61B-7EF4-2179-F823-21D012C67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7" y="548639"/>
            <a:ext cx="11402889" cy="1665171"/>
          </a:xfrm>
        </p:spPr>
        <p:txBody>
          <a:bodyPr>
            <a:normAutofit/>
          </a:bodyPr>
          <a:lstStyle/>
          <a:p>
            <a:r>
              <a:rPr lang="hu-HU" dirty="0"/>
              <a:t>3.3.1</a:t>
            </a:r>
            <a:r>
              <a:rPr lang="de-DE" noProof="0" dirty="0"/>
              <a:t>. </a:t>
            </a:r>
            <a:r>
              <a:rPr lang="de-DE" u="sng" dirty="0">
                <a:hlinkClick r:id="rId2"/>
              </a:rPr>
              <a:t>Reporting</a:t>
            </a:r>
            <a:r>
              <a:rPr lang="de-DE" noProof="0" dirty="0"/>
              <a:t> – </a:t>
            </a:r>
            <a:r>
              <a:rPr lang="de-DE" dirty="0"/>
              <a:t>Reporting CO </a:t>
            </a:r>
            <a:r>
              <a:rPr lang="de-DE" noProof="0" dirty="0"/>
              <a:t>- </a:t>
            </a:r>
            <a:br>
              <a:rPr lang="de-DE" noProof="0" dirty="0"/>
            </a:br>
            <a:r>
              <a:rPr lang="de-DE" noProof="0" dirty="0"/>
              <a:t>		</a:t>
            </a:r>
            <a:r>
              <a:rPr lang="de-DE" u="sng" dirty="0">
                <a:hlinkClick r:id="rId3"/>
              </a:rPr>
              <a:t>Kostenstelle – </a:t>
            </a:r>
            <a:r>
              <a:rPr lang="de-DE" i="1" u="sng" dirty="0">
                <a:hlinkClick r:id="rId3"/>
              </a:rPr>
              <a:t>Istdaten</a:t>
            </a:r>
            <a:r>
              <a:rPr lang="de-DE" u="sng" dirty="0">
                <a:hlinkClick r:id="rId3"/>
              </a:rPr>
              <a:t> – </a:t>
            </a:r>
            <a:r>
              <a:rPr lang="de-DE" i="1" u="sng" dirty="0">
                <a:hlinkClick r:id="rId3"/>
              </a:rPr>
              <a:t>Barrierefrei</a:t>
            </a:r>
            <a:endParaRPr lang="de-DE" u="sng" noProof="0" dirty="0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82DA4C06-92A3-5899-17C0-F63DD9D411B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4894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74A5DFB-117A-B286-877D-3E9E90074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114300">
              <a:lnSpc>
                <a:spcPct val="120000"/>
              </a:lnSpc>
              <a:spcAft>
                <a:spcPts val="600"/>
              </a:spcAft>
            </a:pPr>
            <a:r>
              <a:rPr lang="hu-HU" dirty="0"/>
              <a:t>2. </a:t>
            </a:r>
            <a:r>
              <a:rPr lang="de-DE" dirty="0">
                <a:hlinkClick r:id="rId2"/>
              </a:rPr>
              <a:t>Nachrichten-Monitoring für Integration-Experten</a:t>
            </a:r>
            <a:endParaRPr lang="de-DE" dirty="0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EE2EFD08-F390-ED1B-3176-13F1A8B8C54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zövegdoboz 2">
            <a:extLst>
              <a:ext uri="{FF2B5EF4-FFF2-40B4-BE49-F238E27FC236}">
                <a16:creationId xmlns:a16="http://schemas.microsoft.com/office/drawing/2014/main" id="{AAA285FB-A3D2-037E-B205-CCBC6FF5D6A9}"/>
              </a:ext>
            </a:extLst>
          </p:cNvPr>
          <p:cNvSpPr txBox="1"/>
          <p:nvPr/>
        </p:nvSpPr>
        <p:spPr>
          <a:xfrm>
            <a:off x="6949441" y="4261104"/>
            <a:ext cx="402417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0000"/>
              </a:lnSpc>
              <a:spcAft>
                <a:spcPts val="600"/>
              </a:spcAft>
              <a:buAutoNum type="arabicPeriod"/>
            </a:pPr>
            <a:r>
              <a:rPr lang="de-DE" sz="1600" b="1" dirty="0"/>
              <a:t>tabellarische Nachrichtenübersicht</a:t>
            </a:r>
            <a:endParaRPr lang="hu-HU" sz="1600" b="1" dirty="0"/>
          </a:p>
          <a:p>
            <a:pPr marL="342900" lvl="0" indent="-342900">
              <a:lnSpc>
                <a:spcPct val="100000"/>
              </a:lnSpc>
              <a:spcAft>
                <a:spcPts val="600"/>
              </a:spcAft>
              <a:buAutoNum type="arabicPeriod"/>
            </a:pPr>
            <a:r>
              <a:rPr lang="de-DE" sz="1600" b="1" dirty="0"/>
              <a:t>Nachrichtendetails </a:t>
            </a:r>
            <a:endParaRPr lang="hu-HU" sz="1600" b="1" dirty="0"/>
          </a:p>
          <a:p>
            <a:pPr marL="342900" lvl="0" indent="-342900">
              <a:lnSpc>
                <a:spcPct val="100000"/>
              </a:lnSpc>
              <a:spcAft>
                <a:spcPts val="600"/>
              </a:spcAft>
              <a:buAutoNum type="arabicPeriod"/>
            </a:pPr>
            <a:r>
              <a:rPr lang="de-DE" sz="1600" b="1" dirty="0"/>
              <a:t>Informationen</a:t>
            </a:r>
            <a:r>
              <a:rPr lang="de-DE" sz="1600" dirty="0"/>
              <a:t> für </a:t>
            </a:r>
            <a:r>
              <a:rPr lang="de-DE" sz="1600" b="1" dirty="0"/>
              <a:t>Massenfehlerbehandlung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911611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6C4BCF-77B1-7423-EC0A-989D8896B7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1986BFF-A683-B1F2-36A1-C7EC4CD20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7" y="548639"/>
            <a:ext cx="11402889" cy="1665171"/>
          </a:xfrm>
        </p:spPr>
        <p:txBody>
          <a:bodyPr>
            <a:normAutofit/>
          </a:bodyPr>
          <a:lstStyle/>
          <a:p>
            <a:r>
              <a:rPr lang="hu-HU" dirty="0"/>
              <a:t>3.3.2</a:t>
            </a:r>
            <a:r>
              <a:rPr lang="de-DE" noProof="0" dirty="0"/>
              <a:t>. </a:t>
            </a:r>
            <a:r>
              <a:rPr lang="de-DE" u="sng" dirty="0">
                <a:hlinkClick r:id="rId2"/>
              </a:rPr>
              <a:t>Reporting</a:t>
            </a:r>
            <a:r>
              <a:rPr lang="de-DE" noProof="0" dirty="0"/>
              <a:t> – </a:t>
            </a:r>
            <a:r>
              <a:rPr lang="de-DE" dirty="0"/>
              <a:t>Reporting CO </a:t>
            </a:r>
            <a:r>
              <a:rPr lang="de-DE" noProof="0" dirty="0"/>
              <a:t>- </a:t>
            </a:r>
            <a:br>
              <a:rPr lang="de-DE" noProof="0" dirty="0"/>
            </a:br>
            <a:r>
              <a:rPr lang="de-DE" noProof="0" dirty="0"/>
              <a:t>		</a:t>
            </a:r>
            <a:r>
              <a:rPr lang="de-DE" u="sng" dirty="0">
                <a:hlinkClick r:id="rId3"/>
              </a:rPr>
              <a:t>Innenaufträge – </a:t>
            </a:r>
            <a:r>
              <a:rPr lang="de-DE" i="1" u="sng" dirty="0">
                <a:hlinkClick r:id="rId3"/>
              </a:rPr>
              <a:t>Istdaten</a:t>
            </a:r>
            <a:endParaRPr lang="de-DE" u="sng" noProof="0" dirty="0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F82C4932-7C96-67E8-56F7-4F7607DECAB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7756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B7E98B3-8279-B1A1-049F-A79E000E00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611665"/>
            <a:ext cx="4621553" cy="136072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lvl="0"/>
            <a:r>
              <a:rPr lang="hu-HU" u="sng" dirty="0">
                <a:hlinkClick r:id="rId2"/>
              </a:rPr>
              <a:t>VII. </a:t>
            </a:r>
            <a:r>
              <a:rPr lang="de-DE" u="sng" dirty="0">
                <a:hlinkClick r:id="rId2"/>
              </a:rPr>
              <a:t>ICMR</a:t>
            </a:r>
            <a:r>
              <a:rPr lang="de-DE" dirty="0"/>
              <a:t>-Anwender</a:t>
            </a:r>
            <a:endParaRPr lang="hu-HU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A0DA01BB-F2E8-4DEA-1045-2215D3F1EED9}"/>
              </a:ext>
            </a:extLst>
          </p:cNvPr>
          <p:cNvSpPr txBox="1"/>
          <p:nvPr/>
        </p:nvSpPr>
        <p:spPr>
          <a:xfrm>
            <a:off x="1083866" y="3271371"/>
            <a:ext cx="5318458" cy="3228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0" indent="-457200">
              <a:lnSpc>
                <a:spcPct val="120000"/>
              </a:lnSpc>
              <a:spcAft>
                <a:spcPts val="600"/>
              </a:spcAft>
              <a:buFontTx/>
              <a:buAutoNum type="arabicPeriod"/>
            </a:pPr>
            <a:r>
              <a:rPr lang="de-DE" b="1" u="sng" dirty="0">
                <a:hlinkClick r:id="rId3"/>
              </a:rPr>
              <a:t>Abstimmungsstatusübersicht</a:t>
            </a:r>
            <a:endParaRPr lang="hu-HU" b="1" u="sng" dirty="0"/>
          </a:p>
          <a:p>
            <a:pPr marL="571500" indent="-457200">
              <a:lnSpc>
                <a:spcPct val="120000"/>
              </a:lnSpc>
              <a:spcAft>
                <a:spcPts val="600"/>
              </a:spcAft>
              <a:buFontTx/>
              <a:buAutoNum type="arabicPeriod"/>
            </a:pPr>
            <a:r>
              <a:rPr lang="de-DE" b="1" u="sng" dirty="0">
                <a:hlinkClick r:id="rId4"/>
              </a:rPr>
              <a:t>Abstimmungssalden</a:t>
            </a:r>
            <a:endParaRPr lang="hu-HU" b="1" dirty="0"/>
          </a:p>
          <a:p>
            <a:pPr marL="571500" indent="-457200">
              <a:lnSpc>
                <a:spcPct val="120000"/>
              </a:lnSpc>
              <a:spcAft>
                <a:spcPts val="600"/>
              </a:spcAft>
              <a:buFontTx/>
              <a:buAutoNum type="arabicPeriod"/>
            </a:pPr>
            <a:r>
              <a:rPr lang="de-DE" b="1" u="sng" dirty="0">
                <a:hlinkClick r:id="rId5"/>
              </a:rPr>
              <a:t>Zuordnungen verwalten – </a:t>
            </a:r>
            <a:r>
              <a:rPr lang="de-DE" b="1" i="1" u="sng" dirty="0">
                <a:hlinkClick r:id="rId5"/>
              </a:rPr>
              <a:t>Nach Abstimmungsfall</a:t>
            </a:r>
            <a:endParaRPr lang="hu-HU" b="1" dirty="0"/>
          </a:p>
          <a:p>
            <a:pPr marL="571500" indent="-457200">
              <a:lnSpc>
                <a:spcPct val="120000"/>
              </a:lnSpc>
              <a:spcAft>
                <a:spcPts val="600"/>
              </a:spcAft>
              <a:buFontTx/>
              <a:buAutoNum type="arabicPeriod"/>
            </a:pPr>
            <a:r>
              <a:rPr lang="de-DE" b="1" u="sng" dirty="0">
                <a:hlinkClick r:id="rId5"/>
              </a:rPr>
              <a:t>Zuordnungen verwalten – </a:t>
            </a:r>
            <a:r>
              <a:rPr lang="de-DE" b="1" i="1" u="sng" dirty="0">
                <a:hlinkClick r:id="rId5"/>
              </a:rPr>
              <a:t>Nach Matching-Methode</a:t>
            </a:r>
            <a:endParaRPr lang="hu-HU" b="1" dirty="0"/>
          </a:p>
          <a:p>
            <a:pPr marL="571500" indent="-457200">
              <a:lnSpc>
                <a:spcPct val="120000"/>
              </a:lnSpc>
              <a:spcAft>
                <a:spcPts val="600"/>
              </a:spcAft>
              <a:buFontTx/>
              <a:buAutoNum type="arabicPeriod"/>
            </a:pPr>
            <a:r>
              <a:rPr lang="de-DE" b="1" u="sng" dirty="0">
                <a:hlinkClick r:id="rId5"/>
              </a:rPr>
              <a:t>Matching ausführen</a:t>
            </a:r>
            <a:endParaRPr lang="hu-HU" b="1" dirty="0"/>
          </a:p>
        </p:txBody>
      </p:sp>
      <p:pic>
        <p:nvPicPr>
          <p:cNvPr id="3" name="Kép 2" descr="A képen szöveg, képernyőkép, szoftver, Betűtípus látható&#10;&#10;Automatikusan generált leírás">
            <a:extLst>
              <a:ext uri="{FF2B5EF4-FFF2-40B4-BE49-F238E27FC236}">
                <a16:creationId xmlns:a16="http://schemas.microsoft.com/office/drawing/2014/main" id="{2C20D078-77AD-8AA5-5062-69FFE0978C3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744" y="611665"/>
            <a:ext cx="6426713" cy="173702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3DCC51CA-0323-A584-88E4-847711347494}"/>
              </a:ext>
            </a:extLst>
          </p:cNvPr>
          <p:cNvSpPr txBox="1"/>
          <p:nvPr/>
        </p:nvSpPr>
        <p:spPr>
          <a:xfrm>
            <a:off x="5789676" y="3271371"/>
            <a:ext cx="5318458" cy="3228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71500" indent="-457200">
              <a:lnSpc>
                <a:spcPct val="120000"/>
              </a:lnSpc>
              <a:spcAft>
                <a:spcPts val="600"/>
              </a:spcAft>
              <a:buFont typeface="+mj-lt"/>
              <a:buAutoNum type="arabicPeriod" startAt="6"/>
            </a:pPr>
            <a:r>
              <a:rPr lang="de-DE" dirty="0"/>
              <a:t>Matching-Positionen anzeigen (Einheitensicht) - </a:t>
            </a:r>
            <a:r>
              <a:rPr lang="de-DE" i="1" dirty="0"/>
              <a:t>Nach Abstimmungsfall</a:t>
            </a:r>
            <a:endParaRPr lang="hu-HU" i="1" dirty="0"/>
          </a:p>
          <a:p>
            <a:pPr marL="571500" indent="-457200">
              <a:lnSpc>
                <a:spcPct val="120000"/>
              </a:lnSpc>
              <a:spcAft>
                <a:spcPts val="600"/>
              </a:spcAft>
              <a:buFont typeface="+mj-lt"/>
              <a:buAutoNum type="arabicPeriod" startAt="6"/>
            </a:pPr>
            <a:r>
              <a:rPr lang="de-DE" b="1" u="sng" dirty="0">
                <a:hlinkClick r:id="rId7"/>
              </a:rPr>
              <a:t>Flexibler Upload von Matching-Pos.</a:t>
            </a:r>
            <a:endParaRPr lang="hu-HU" b="1" u="sng" dirty="0"/>
          </a:p>
          <a:p>
            <a:pPr marL="571500" indent="-457200">
              <a:lnSpc>
                <a:spcPct val="120000"/>
              </a:lnSpc>
              <a:spcAft>
                <a:spcPts val="600"/>
              </a:spcAft>
              <a:buFont typeface="+mj-lt"/>
              <a:buAutoNum type="arabicPeriod" startAt="6"/>
            </a:pPr>
            <a:r>
              <a:rPr lang="de-DE" b="1" u="sng" dirty="0">
                <a:hlinkClick r:id="rId8"/>
              </a:rPr>
              <a:t>Abstimmungsabschluss verwalten</a:t>
            </a:r>
            <a:endParaRPr lang="hu-HU" b="1" dirty="0"/>
          </a:p>
          <a:p>
            <a:pPr marL="571500" indent="-457200">
              <a:lnSpc>
                <a:spcPct val="120000"/>
              </a:lnSpc>
              <a:spcAft>
                <a:spcPts val="600"/>
              </a:spcAft>
              <a:buFont typeface="+mj-lt"/>
              <a:buAutoNum type="arabicPeriod" startAt="6"/>
            </a:pPr>
            <a:r>
              <a:rPr lang="de-DE" b="1" u="sng" dirty="0">
                <a:hlinkClick r:id="rId9"/>
              </a:rPr>
              <a:t>Matching-Positionen anzeigen – </a:t>
            </a:r>
            <a:r>
              <a:rPr lang="de-DE" b="1" i="1" u="sng" dirty="0">
                <a:hlinkClick r:id="rId9"/>
              </a:rPr>
              <a:t>Nach Abstimmungsfall</a:t>
            </a:r>
            <a:endParaRPr lang="hu-HU" b="1" dirty="0"/>
          </a:p>
          <a:p>
            <a:pPr marL="571500" indent="-457200">
              <a:lnSpc>
                <a:spcPct val="120000"/>
              </a:lnSpc>
              <a:spcAft>
                <a:spcPts val="600"/>
              </a:spcAft>
              <a:buFont typeface="+mj-lt"/>
              <a:buAutoNum type="arabicPeriod" startAt="6"/>
            </a:pPr>
            <a:r>
              <a:rPr lang="de-DE" b="1" u="sng" dirty="0">
                <a:hlinkClick r:id="rId9"/>
              </a:rPr>
              <a:t>Matching-Positionen anzeigen – </a:t>
            </a:r>
            <a:r>
              <a:rPr lang="de-DE" b="1" i="1" u="sng" dirty="0">
                <a:hlinkClick r:id="rId9"/>
              </a:rPr>
              <a:t>Nach Matching-Methode</a:t>
            </a:r>
            <a:endParaRPr lang="hu-HU" b="1" dirty="0"/>
          </a:p>
          <a:p>
            <a:endParaRPr lang="hu-HU" dirty="0"/>
          </a:p>
          <a:p>
            <a:pPr marL="571500" indent="-457200">
              <a:lnSpc>
                <a:spcPct val="120000"/>
              </a:lnSpc>
              <a:spcAft>
                <a:spcPts val="600"/>
              </a:spcAft>
              <a:buFontTx/>
              <a:buAutoNum type="arabicPeriod" startAt="6"/>
            </a:pP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40896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60932-0D69-322E-93D6-396ED4356D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305BE72-7F91-E468-6185-CBDCE88E9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39"/>
            <a:ext cx="10653578" cy="1440581"/>
          </a:xfrm>
        </p:spPr>
        <p:txBody>
          <a:bodyPr>
            <a:normAutofit/>
          </a:bodyPr>
          <a:lstStyle/>
          <a:p>
            <a:pPr lvl="0"/>
            <a:r>
              <a:rPr lang="de-DE" u="sng" dirty="0">
                <a:hlinkClick r:id="rId2"/>
              </a:rPr>
              <a:t>ICMR</a:t>
            </a:r>
            <a:r>
              <a:rPr lang="de-DE" dirty="0"/>
              <a:t>-Anwender</a:t>
            </a:r>
            <a:endParaRPr lang="hu-HU" dirty="0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7D63F2C5-AB46-B419-2842-D4E16C7B1E4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7337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674967-321E-507C-EAB9-DBEBDD41D9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FA7FBF-DE22-64B0-7FCD-302B3DA16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39"/>
            <a:ext cx="10653578" cy="1440581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1. </a:t>
            </a:r>
            <a:r>
              <a:rPr lang="de-DE" u="sng" dirty="0">
                <a:hlinkClick r:id="rId2"/>
              </a:rPr>
              <a:t>Abstimmungsstatusübersicht</a:t>
            </a:r>
            <a:endParaRPr lang="hu-HU" dirty="0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C79E9951-FD6A-6AD3-61DE-F83405D20F6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886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DE140B-FF54-5C04-C2C6-3D8D829811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EEC3B2-49E3-05CE-9A06-F9D796AF5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de-DE" noProof="0" dirty="0"/>
              <a:t>2. </a:t>
            </a:r>
            <a:r>
              <a:rPr lang="de-DE" u="sng" dirty="0">
                <a:hlinkClick r:id="rId2"/>
              </a:rPr>
              <a:t>Abstimmungssalden</a:t>
            </a:r>
            <a:endParaRPr lang="de-DE" noProof="0" dirty="0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9E21E526-CD96-4AA8-6B39-36F3EC765A7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zövegdoboz 2">
            <a:extLst>
              <a:ext uri="{FF2B5EF4-FFF2-40B4-BE49-F238E27FC236}">
                <a16:creationId xmlns:a16="http://schemas.microsoft.com/office/drawing/2014/main" id="{149E3FEA-C637-35F0-2DA0-2BEDD4499579}"/>
              </a:ext>
            </a:extLst>
          </p:cNvPr>
          <p:cNvSpPr txBox="1"/>
          <p:nvPr/>
        </p:nvSpPr>
        <p:spPr>
          <a:xfrm>
            <a:off x="2598821" y="3429000"/>
            <a:ext cx="6320590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Aft>
                <a:spcPts val="600"/>
              </a:spcAft>
              <a:buFont typeface="+mj-lt"/>
              <a:buAutoNum type="arabicPeriod"/>
            </a:pPr>
            <a:r>
              <a:rPr lang="hu-HU" dirty="0"/>
              <a:t> </a:t>
            </a:r>
            <a:r>
              <a:rPr lang="de-DE" dirty="0"/>
              <a:t>des von Ihnen gewählten Abstimmungsfalls die </a:t>
            </a:r>
            <a:r>
              <a:rPr lang="de-DE" b="1" dirty="0"/>
              <a:t>YTD- und Periodenbeträge</a:t>
            </a:r>
            <a:r>
              <a:rPr lang="de-DE" dirty="0"/>
              <a:t> Ihrer angegebenen Organisationseinheiten </a:t>
            </a:r>
            <a:endParaRPr lang="hu-HU" dirty="0"/>
          </a:p>
          <a:p>
            <a:pPr>
              <a:spcAft>
                <a:spcPts val="600"/>
              </a:spcAft>
              <a:buFont typeface="+mj-lt"/>
              <a:buAutoNum type="arabicPeriod"/>
            </a:pPr>
            <a:r>
              <a:rPr lang="hu-HU" dirty="0"/>
              <a:t> </a:t>
            </a:r>
            <a:r>
              <a:rPr lang="de-DE" dirty="0"/>
              <a:t>und deren Partnereinheiten sowie die </a:t>
            </a:r>
            <a:r>
              <a:rPr lang="de-DE" b="1" dirty="0"/>
              <a:t>Betragsdifferenzen</a:t>
            </a:r>
            <a:r>
              <a:rPr lang="de-DE" dirty="0"/>
              <a:t> im angegebenen Geschäftsjahr bzw. der angegebenen Periode anzeigen.</a:t>
            </a:r>
          </a:p>
        </p:txBody>
      </p:sp>
    </p:spTree>
    <p:extLst>
      <p:ext uri="{BB962C8B-B14F-4D97-AF65-F5344CB8AC3E}">
        <p14:creationId xmlns:p14="http://schemas.microsoft.com/office/powerpoint/2010/main" val="83291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74A5DFB-117A-B286-877D-3E9E90074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7" y="548640"/>
            <a:ext cx="11467057" cy="1132258"/>
          </a:xfrm>
        </p:spPr>
        <p:txBody>
          <a:bodyPr>
            <a:normAutofit fontScale="90000"/>
          </a:bodyPr>
          <a:lstStyle/>
          <a:p>
            <a:r>
              <a:rPr lang="hu-HU" dirty="0"/>
              <a:t>3</a:t>
            </a:r>
            <a:r>
              <a:rPr lang="de-DE" noProof="0" dirty="0"/>
              <a:t>. </a:t>
            </a:r>
            <a:r>
              <a:rPr lang="de-DE" u="sng" dirty="0">
                <a:hlinkClick r:id="rId2"/>
              </a:rPr>
              <a:t>Zuordnungen verwalten – </a:t>
            </a:r>
            <a:r>
              <a:rPr lang="de-DE" i="1" u="sng" dirty="0">
                <a:hlinkClick r:id="rId2"/>
              </a:rPr>
              <a:t>Nach Abstimmungsfall</a:t>
            </a:r>
            <a:endParaRPr lang="de-DE" noProof="0" dirty="0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EE2EFD08-F390-ED1B-3176-13F1A8B8C54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53149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AEEC2-6847-3E19-8C6B-3E2551BA64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6B10845-EFBB-55F1-AD39-682E7522A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hu-HU" dirty="0"/>
              <a:t>4</a:t>
            </a:r>
            <a:r>
              <a:rPr lang="de-DE" noProof="0" dirty="0"/>
              <a:t>. </a:t>
            </a:r>
            <a:r>
              <a:rPr lang="de-DE" u="sng" dirty="0">
                <a:hlinkClick r:id="rId2"/>
              </a:rPr>
              <a:t>Zuordnungen verwalten – </a:t>
            </a:r>
            <a:br>
              <a:rPr lang="hu-HU" u="sng" dirty="0">
                <a:hlinkClick r:id="rId2"/>
              </a:rPr>
            </a:br>
            <a:r>
              <a:rPr lang="de-DE" i="1" u="sng" dirty="0">
                <a:hlinkClick r:id="rId2"/>
              </a:rPr>
              <a:t>Nach Matching-Methode</a:t>
            </a:r>
            <a:endParaRPr lang="de-DE" noProof="0" dirty="0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1DCE21B9-21AE-1CF6-D145-9AA29A0C173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zövegdoboz 2">
            <a:extLst>
              <a:ext uri="{FF2B5EF4-FFF2-40B4-BE49-F238E27FC236}">
                <a16:creationId xmlns:a16="http://schemas.microsoft.com/office/drawing/2014/main" id="{B45E3921-0A91-DE48-862C-77D062E40C93}"/>
              </a:ext>
            </a:extLst>
          </p:cNvPr>
          <p:cNvSpPr txBox="1"/>
          <p:nvPr/>
        </p:nvSpPr>
        <p:spPr>
          <a:xfrm>
            <a:off x="2598821" y="3429000"/>
            <a:ext cx="6320590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spcAft>
                <a:spcPts val="600"/>
              </a:spcAft>
              <a:buFont typeface="+mj-lt"/>
              <a:buAutoNum type="arabicPeriod"/>
            </a:pPr>
            <a:r>
              <a:rPr lang="de-DE" dirty="0"/>
              <a:t>Filterwerte angeben</a:t>
            </a:r>
            <a:endParaRPr lang="hu-HU" dirty="0"/>
          </a:p>
          <a:p>
            <a:pPr marL="342900" lvl="0" indent="-342900">
              <a:spcAft>
                <a:spcPts val="600"/>
              </a:spcAft>
              <a:buFont typeface="+mj-lt"/>
              <a:buAutoNum type="arabicPeriod"/>
            </a:pPr>
            <a:r>
              <a:rPr lang="de-DE" dirty="0"/>
              <a:t>Matching-Ergebnisse anzeigen</a:t>
            </a:r>
            <a:endParaRPr lang="hu-HU" dirty="0"/>
          </a:p>
          <a:p>
            <a:pPr marL="342900" lvl="0" indent="-342900">
              <a:spcAft>
                <a:spcPts val="600"/>
              </a:spcAft>
              <a:buFont typeface="+mj-lt"/>
              <a:buAutoNum type="arabicPeriod"/>
            </a:pPr>
            <a:r>
              <a:rPr lang="de-DE" dirty="0"/>
              <a:t>Zuordnungsdetails anzeigen</a:t>
            </a:r>
            <a:endParaRPr lang="hu-HU" dirty="0"/>
          </a:p>
          <a:p>
            <a:pPr marL="342900" lvl="0" indent="-342900">
              <a:spcAft>
                <a:spcPts val="600"/>
              </a:spcAft>
              <a:buFont typeface="+mj-lt"/>
              <a:buAutoNum type="arabicPeriod"/>
            </a:pPr>
            <a:r>
              <a:rPr lang="de-DE" dirty="0"/>
              <a:t>Matching ausführen</a:t>
            </a:r>
            <a:endParaRPr lang="hu-HU" dirty="0"/>
          </a:p>
          <a:p>
            <a:pPr marL="342900" lvl="0" indent="-342900">
              <a:spcAft>
                <a:spcPts val="600"/>
              </a:spcAft>
              <a:buFont typeface="+mj-lt"/>
              <a:buAutoNum type="arabicPeriod"/>
            </a:pPr>
            <a:r>
              <a:rPr lang="de-DE" dirty="0"/>
              <a:t>Mit Positionen arbeiten</a:t>
            </a:r>
            <a:endParaRPr lang="hu-HU" dirty="0"/>
          </a:p>
          <a:p>
            <a:pPr marL="342900" lvl="0" indent="-342900">
              <a:spcAft>
                <a:spcPts val="600"/>
              </a:spcAft>
              <a:buFont typeface="+mj-lt"/>
              <a:buAutoNum type="arabicPeriod"/>
            </a:pPr>
            <a:r>
              <a:rPr lang="de-DE" dirty="0"/>
              <a:t>Mit Zuordnungen arbeiten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8190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185FB4-6BAF-BADB-043E-D9B775205C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46CE7D9-FC36-AC96-BD51-DB2734CFE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7" y="548640"/>
            <a:ext cx="11467057" cy="1132258"/>
          </a:xfrm>
        </p:spPr>
        <p:txBody>
          <a:bodyPr>
            <a:normAutofit/>
          </a:bodyPr>
          <a:lstStyle/>
          <a:p>
            <a:r>
              <a:rPr lang="hu-HU" noProof="0" dirty="0"/>
              <a:t>5</a:t>
            </a:r>
            <a:r>
              <a:rPr lang="de-DE" noProof="0" dirty="0"/>
              <a:t>. </a:t>
            </a:r>
            <a:r>
              <a:rPr lang="de-DE" u="sng" dirty="0">
                <a:hlinkClick r:id="rId2"/>
              </a:rPr>
              <a:t>Matching ausführen</a:t>
            </a:r>
            <a:endParaRPr lang="de-DE" noProof="0" dirty="0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EC4FE421-B647-7C83-3291-92268C4800B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51649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4ED8B1-22B9-C581-D313-64E5823159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E4E656C-8B6B-E97C-3D28-7206BB9B5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7" y="548640"/>
            <a:ext cx="11467057" cy="1132258"/>
          </a:xfrm>
        </p:spPr>
        <p:txBody>
          <a:bodyPr>
            <a:normAutofit fontScale="90000"/>
          </a:bodyPr>
          <a:lstStyle/>
          <a:p>
            <a:r>
              <a:rPr lang="hu-HU" dirty="0"/>
              <a:t>6</a:t>
            </a:r>
            <a:r>
              <a:rPr lang="de-DE" noProof="0" dirty="0"/>
              <a:t>. </a:t>
            </a:r>
            <a:r>
              <a:rPr lang="de-DE" dirty="0"/>
              <a:t>Matching-Positionen anzeigen (Einheitensicht) - </a:t>
            </a:r>
            <a:r>
              <a:rPr lang="de-DE" i="1" dirty="0"/>
              <a:t>Nach Abstimmungsfall</a:t>
            </a:r>
            <a:endParaRPr lang="de-DE" noProof="0" dirty="0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C0F808C0-F5AD-B68E-AD38-9C04A95FF09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8862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6F22CB6-766F-EE1A-BD9F-BEB03016B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7</a:t>
            </a:r>
            <a:r>
              <a:rPr lang="de-DE" dirty="0"/>
              <a:t>. </a:t>
            </a:r>
            <a:r>
              <a:rPr lang="de-DE" u="sng" dirty="0">
                <a:hlinkClick r:id="rId2"/>
              </a:rPr>
              <a:t>Flexibler Upload von Matching-Pos.</a:t>
            </a:r>
            <a:endParaRPr lang="de-DE" dirty="0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73FA5702-826E-425E-6655-5A5C9E72308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70063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5644</Words>
  <Application>Microsoft Office PowerPoint</Application>
  <PresentationFormat>Szélesvásznú</PresentationFormat>
  <Paragraphs>626</Paragraphs>
  <Slides>159</Slides>
  <Notes>12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159</vt:i4>
      </vt:variant>
    </vt:vector>
  </HeadingPairs>
  <TitlesOfParts>
    <vt:vector size="163" baseType="lpstr">
      <vt:lpstr>Aptos</vt:lpstr>
      <vt:lpstr>Aptos Display</vt:lpstr>
      <vt:lpstr>Arial</vt:lpstr>
      <vt:lpstr>Office-téma</vt:lpstr>
      <vt:lpstr>I. Meine Seite</vt:lpstr>
      <vt:lpstr>Meine Seite</vt:lpstr>
      <vt:lpstr>1. Invoice Monitor</vt:lpstr>
      <vt:lpstr>2. Incoming Invoice Ledger</vt:lpstr>
      <vt:lpstr>3. Inbox</vt:lpstr>
      <vt:lpstr>II. AIF-Monitoring</vt:lpstr>
      <vt:lpstr>AIF-Monitoring  (SAP Application Interface Framework)</vt:lpstr>
      <vt:lpstr>1. Nachrichten-Monitoring</vt:lpstr>
      <vt:lpstr>2. Nachrichten-Monitoring für Integration-Experten</vt:lpstr>
      <vt:lpstr>3. Nachrichten-Monitoring-Überblick</vt:lpstr>
      <vt:lpstr>III. Buchhalter – Bankbuchhaltung</vt:lpstr>
      <vt:lpstr>Buchhalter – Bankbuchhaltung</vt:lpstr>
      <vt:lpstr>1. Kontoauszugspositionen nachbearbeiten</vt:lpstr>
      <vt:lpstr>2. Kontoauszüge verwalten</vt:lpstr>
      <vt:lpstr>3. Kontoauszugspositionen nachbearbeiten FEB_BSPROC</vt:lpstr>
      <vt:lpstr>IV. Debitoren</vt:lpstr>
      <vt:lpstr>Debitoren</vt:lpstr>
      <vt:lpstr>1. Geschäftspartner-stammdaten verwalten</vt:lpstr>
      <vt:lpstr>2. Geschäftspartner bearbeiten</vt:lpstr>
      <vt:lpstr>3. Debitorenverzeichnis anzeigen</vt:lpstr>
      <vt:lpstr>SEPA-Mandate Definition</vt:lpstr>
      <vt:lpstr>4. SEPA-Mandate verwalten</vt:lpstr>
      <vt:lpstr>5. SEPA-Mandate anlegen</vt:lpstr>
      <vt:lpstr>6. SEPA-Mandate ändern</vt:lpstr>
      <vt:lpstr>7. SEPA-Mandatslisten anzeigen</vt:lpstr>
      <vt:lpstr>8. SEPA-Mandate anzeigen</vt:lpstr>
      <vt:lpstr>V. Debitorenbuchhaltung</vt:lpstr>
      <vt:lpstr>Debitorenbuchhaltung</vt:lpstr>
      <vt:lpstr>1. Buchungen</vt:lpstr>
      <vt:lpstr>1.1. Buchungen - Eingangszahlungen ausgleichen </vt:lpstr>
      <vt:lpstr>1.2. Buchungen - Eingangszahlungen buchen</vt:lpstr>
      <vt:lpstr>1.3. Buchungen - Offene Posten zuordnen</vt:lpstr>
      <vt:lpstr>1.4. Buchungen - Ausgangsrechnungen anlegen</vt:lpstr>
      <vt:lpstr>1.5. Buchungen - Debitorenanzahlungsanforderungen verwalten</vt:lpstr>
      <vt:lpstr>2. Periodische Aktivitäten</vt:lpstr>
      <vt:lpstr>2.1. Periodische Aktivitäten -    Mahnhistorie anzeigen</vt:lpstr>
      <vt:lpstr>2.2. Periodische Aktivitäten -    Mahnungen anlegen</vt:lpstr>
      <vt:lpstr>3. Reporting</vt:lpstr>
      <vt:lpstr>3.1. Reporting - Debitorensalden anzeigen</vt:lpstr>
      <vt:lpstr>3.2. Reporting - Debitorenposten bearbeiten</vt:lpstr>
      <vt:lpstr>3.3. Reporting - Debitorenposten bearbeiten FBL5N</vt:lpstr>
      <vt:lpstr>3.4. Reporting - Positionsänderungsprotokoll anzeigen – Debitor</vt:lpstr>
      <vt:lpstr>3.5. Reporting - Prozessablauf anzeigen – Debitorenbuchhaltung</vt:lpstr>
      <vt:lpstr>3.5. Reporting - Debitorensalden anzeigen</vt:lpstr>
      <vt:lpstr>3.6. Reporting - Debitorensalden anzeigen</vt:lpstr>
      <vt:lpstr>VI. Hauptbuchhaltung</vt:lpstr>
      <vt:lpstr>Hauptbuchhaltung</vt:lpstr>
      <vt:lpstr>1. Buchungen</vt:lpstr>
      <vt:lpstr>1.1. Buchungen - Buchungen</vt:lpstr>
      <vt:lpstr>1.1.1. Buchungen – Buchungen -    Hauptbuchbelege buchen</vt:lpstr>
      <vt:lpstr>1.1.2. Buchungen – Buchungen -    Sachkontenbuchung erfassen – GUI</vt:lpstr>
      <vt:lpstr>1.1.3. Buchungen – Buchungen -    Hauptbuchbelege hochladen</vt:lpstr>
      <vt:lpstr>1.1.4. Buchungen – Buchungen -    Buchungsbelegvorlagen verwalten</vt:lpstr>
      <vt:lpstr>1.1.5. Buchungen – Buchungen -    Beleg buchen</vt:lpstr>
      <vt:lpstr>1.1.6. Buchungen – Buchungen -    ConVista – FI-Belegupload</vt:lpstr>
      <vt:lpstr>1.1.7. Buchungen – Buchungen -    Vorerfasste Buchungsbelege buchen</vt:lpstr>
      <vt:lpstr>1.2. Buchungen - Ausgleich</vt:lpstr>
      <vt:lpstr>1.2.1. Buchungen – Ausgleich -   Sachkonten ausgleichen – Manueller Ausgleich</vt:lpstr>
      <vt:lpstr>1.2.2. Buchungen – Ausgleich -   Ausgleich zurücknehmen</vt:lpstr>
      <vt:lpstr>1.2.3. Buchungen – Ausgleich -   Buchen mit Ausgleichen</vt:lpstr>
      <vt:lpstr>1.3. Buchungen -    Belegänderung und Storno</vt:lpstr>
      <vt:lpstr>1.3.1. Buchungen – Belegänderung und Storno -    Buchungsbelege verwalten</vt:lpstr>
      <vt:lpstr>1.3.2. Buchungen – Belegänderung und Storno -    Buchungsbelege stornieren –Buchungskreisübergreifend</vt:lpstr>
      <vt:lpstr>1.3.3. Buchungen – Belegänderung und Storno -    Buchungsbelege ändern – Buchungskreisübergreifend</vt:lpstr>
      <vt:lpstr>1.4. Buchungen - Dauerbuchungen</vt:lpstr>
      <vt:lpstr>1.4.1. Buchungen – Dauerbuchungen -    Dauerbuchung löschen</vt:lpstr>
      <vt:lpstr>1.4.2. Buchungen – Dauerbuchungen -    Dauerbuchung erfassen</vt:lpstr>
      <vt:lpstr>1.4.3. Buchungen – Dauerbuchungen -    Dauerbuchung ändern</vt:lpstr>
      <vt:lpstr>1.4.4. Buchungen – Dauerbuchungen -    Dauerbuchung anzeigen</vt:lpstr>
      <vt:lpstr>1.4.5. Buchungen – Dauerbuchungen -    Dauerbuchungen anzeigen (Übersicht)</vt:lpstr>
      <vt:lpstr>1.4.6. Buchungen – Dauerbuchungen -    Dauerbuchungen ausführen</vt:lpstr>
      <vt:lpstr>1.4.7. Buchungen – Dauerbuchungen -     Änderungen der Dauerbuchung anzeigen</vt:lpstr>
      <vt:lpstr>2. Periodische Aktivitäten</vt:lpstr>
      <vt:lpstr>2.1. Periodische Aktivitäten – Saldovortragsstatus</vt:lpstr>
      <vt:lpstr>3. Reporting</vt:lpstr>
      <vt:lpstr>3.1. Reporting - Einzelposten und Belege</vt:lpstr>
      <vt:lpstr>3.1.1. Reporting – Einzelposten und Belege -     Buchungsbeleganalyse</vt:lpstr>
      <vt:lpstr>3.1.2. Reporting – Einzelposten und Belege -     Prüfungsjournal</vt:lpstr>
      <vt:lpstr>3.1.3. Reporting – Einzelposten und Belege - Einzelposten im Hauptbuch anzeigen</vt:lpstr>
      <vt:lpstr>3.1.4. Reporting – Einzelposten und Belege - Einzelpostenerfassung anzeigen</vt:lpstr>
      <vt:lpstr>3.1.5. Reporting – Einzelposten und Belege -     Buchungsbelege anzeigen – In T-Konto-Sicht</vt:lpstr>
      <vt:lpstr>3.1.6. Reporting – Einzelposten und Belege -     Belegfluss anzeigen</vt:lpstr>
      <vt:lpstr>3.1.7. Reporting – Einzelposten und Belege -     Beleg anzeigen</vt:lpstr>
      <vt:lpstr>3.2. Reporting - Summen und Salden</vt:lpstr>
      <vt:lpstr>3.2.1. Reporting – Summen und Salden -     Sachkontensalden anzeigen</vt:lpstr>
      <vt:lpstr>3.2.2. Reporting – Summen und Salden -    Summen- und Saldenliste – mit Periodensaldo</vt:lpstr>
      <vt:lpstr>3.2.3. Reporting – Summen und Salden -    Summen- und Saldenliste </vt:lpstr>
      <vt:lpstr>3.3. Reporting - Reporting CO (Kostenstellen, Innenaufträge)</vt:lpstr>
      <vt:lpstr>3.3.1. Reporting – Reporting CO -    Kostenstelle – Istdaten – Barrierefrei</vt:lpstr>
      <vt:lpstr>3.3.2. Reporting – Reporting CO -    Innenaufträge – Istdaten</vt:lpstr>
      <vt:lpstr>VII. ICMR-Anwender</vt:lpstr>
      <vt:lpstr>ICMR-Anwender</vt:lpstr>
      <vt:lpstr>1. Abstimmungsstatusübersicht</vt:lpstr>
      <vt:lpstr>2. Abstimmungssalden</vt:lpstr>
      <vt:lpstr>3. Zuordnungen verwalten – Nach Abstimmungsfall</vt:lpstr>
      <vt:lpstr>4. Zuordnungen verwalten –  Nach Matching-Methode</vt:lpstr>
      <vt:lpstr>5. Matching ausführen</vt:lpstr>
      <vt:lpstr>6. Matching-Positionen anzeigen (Einheitensicht) - Nach Abstimmungsfall</vt:lpstr>
      <vt:lpstr>7. Flexibler Upload von Matching-Pos.</vt:lpstr>
      <vt:lpstr>8. Abstimmungsabschluss verwalten</vt:lpstr>
      <vt:lpstr>9. Matching-Positionen anzeigen – Nach Abstimmungsfall</vt:lpstr>
      <vt:lpstr>10. Matching-Positionen anzeigen – Nach Matching-Methode</vt:lpstr>
      <vt:lpstr>VIII. Kreditorenbuchhaltung</vt:lpstr>
      <vt:lpstr>Kreditorenbuchhaltung</vt:lpstr>
      <vt:lpstr>1. Buchungen</vt:lpstr>
      <vt:lpstr>1.1. Buchungen  - Kreditorenanzahlungen buchen</vt:lpstr>
      <vt:lpstr>1.2. Buchungen - Kreditorenanzahlungsanforderungen verwalten </vt:lpstr>
      <vt:lpstr>1.3. Buchungen  - Kreditorenrechnungen importieren</vt:lpstr>
      <vt:lpstr>1.4. Buchungen - Eingangsrechnungen anlegen</vt:lpstr>
      <vt:lpstr>1.5. Buchungen -    Ausgangszahlungen ausgleichen – Manueller Ausgleich – Offene Zahlungen</vt:lpstr>
      <vt:lpstr>2. Reporting</vt:lpstr>
      <vt:lpstr>Reporting</vt:lpstr>
      <vt:lpstr>2.1. Reporting - Operative Berichte</vt:lpstr>
      <vt:lpstr>Reporting - Operative Berichte</vt:lpstr>
      <vt:lpstr>2.1.1. Reporting - Operative Berichte -      Kreditorensalden anzeigen </vt:lpstr>
      <vt:lpstr>2.1.2. Reporting - Operative Berichte -      Kreditorenposten bearbeiten</vt:lpstr>
      <vt:lpstr>2.1.3. Reporting - Operative Berichte -      Kreditorenliste anzeigen</vt:lpstr>
      <vt:lpstr>2.2. Reporting - Analytische Funktionen</vt:lpstr>
      <vt:lpstr>Reporting - Analytische Funktionen</vt:lpstr>
      <vt:lpstr>2.2.1. Reporting - Analytische Funktionen - Skontovorschau – Verfügbarer Betrag</vt:lpstr>
      <vt:lpstr>2.2.2. Reporting - Analytische Funktionen - Inanspruchnahme von Skonti</vt:lpstr>
      <vt:lpstr>3. xSuite</vt:lpstr>
      <vt:lpstr>xSuite</vt:lpstr>
      <vt:lpstr>3.1. xSuite - Invoice Monitor</vt:lpstr>
      <vt:lpstr>3.2. xSuite - Inbox</vt:lpstr>
      <vt:lpstr>3.3. xSuite - Incoming Invoice Ledger</vt:lpstr>
      <vt:lpstr>3.4. xSuite - Substitute Maintenance</vt:lpstr>
      <vt:lpstr>3.5. xSuite - Archive Link Monitor</vt:lpstr>
      <vt:lpstr>IX. Unkritische Grundberechtigungen</vt:lpstr>
      <vt:lpstr>Unkritische Grundberechtigungen</vt:lpstr>
      <vt:lpstr>1. Anwendungsprotokoll</vt:lpstr>
      <vt:lpstr>2. Anzeigen eigene Jobs - GUI</vt:lpstr>
      <vt:lpstr>3. Anzeigen von Spool-Aufträgen - GUI</vt:lpstr>
      <vt:lpstr>4. Ausgabesteuerung - GUI</vt:lpstr>
      <vt:lpstr>5. Auswertung der Berechtigungsprüfung – GUI</vt:lpstr>
      <vt:lpstr>6. Batch-Input Monitoring – GUI</vt:lpstr>
      <vt:lpstr>7. Batch-Input Meine Protokolle – GUI</vt:lpstr>
      <vt:lpstr>8. Benutzer eigene Daten pflegen – GUI</vt:lpstr>
      <vt:lpstr>9. SAP Business Workplace – GUI</vt:lpstr>
      <vt:lpstr>10. Übersicht über Jobauswahl – GUI</vt:lpstr>
      <vt:lpstr>11. Übersicht Sendeaufträge (Benutzer) – GUI</vt:lpstr>
      <vt:lpstr>12. Übersicht Sendeaufträge (Gruppen) – GUI</vt:lpstr>
      <vt:lpstr>X. Z-Programme</vt:lpstr>
      <vt:lpstr>Z-Programme</vt:lpstr>
      <vt:lpstr>Zum Beispiel 1.:</vt:lpstr>
      <vt:lpstr>Zum Beispiel 2.:</vt:lpstr>
      <vt:lpstr>Zum Beispiel 3.:</vt:lpstr>
      <vt:lpstr>Zum Beispiel 4.:</vt:lpstr>
      <vt:lpstr>Zum Beispiel 5.:</vt:lpstr>
      <vt:lpstr>Zum Beispiel 6.:</vt:lpstr>
      <vt:lpstr>XI. Zahllauf – Bankbuchhaltung</vt:lpstr>
      <vt:lpstr>Zahllauf – Bankbuchhaltung</vt:lpstr>
      <vt:lpstr>1. Automatische Zahlungen verwalten</vt:lpstr>
      <vt:lpstr>2. Regulierungslisten anzeigen</vt:lpstr>
      <vt:lpstr>3. Zahlsperren bearbeiten</vt:lpstr>
      <vt:lpstr>4. Zahlungsträger verwalten</vt:lpstr>
      <vt:lpstr>5. Zahlungsvorschläge überarbeiten</vt:lpstr>
      <vt:lpstr>6. Zahlungen überwachen</vt:lpstr>
      <vt:lpstr>7. Bankwege verwalten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Péter Kaló</dc:creator>
  <cp:lastModifiedBy>Péter Kaló</cp:lastModifiedBy>
  <cp:revision>16</cp:revision>
  <dcterms:created xsi:type="dcterms:W3CDTF">2025-07-08T14:10:45Z</dcterms:created>
  <dcterms:modified xsi:type="dcterms:W3CDTF">2025-07-08T14:15:47Z</dcterms:modified>
</cp:coreProperties>
</file>