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BD632-66F5-4607-9C9A-125BB2E44973}" v="3" dt="2021-04-01T20:56:55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ann" userId="a8d94e71b8818ec0" providerId="LiveId" clId="{C9BBD632-66F5-4607-9C9A-125BB2E44973}"/>
    <pc:docChg chg="undo custSel addSld delSld modSld">
      <pc:chgData name="Tyler Mann" userId="a8d94e71b8818ec0" providerId="LiveId" clId="{C9BBD632-66F5-4607-9C9A-125BB2E44973}" dt="2021-04-01T21:40:34.595" v="735" actId="2696"/>
      <pc:docMkLst>
        <pc:docMk/>
      </pc:docMkLst>
      <pc:sldChg chg="addSp delSp modSp mod delDesignElem">
        <pc:chgData name="Tyler Mann" userId="a8d94e71b8818ec0" providerId="LiveId" clId="{C9BBD632-66F5-4607-9C9A-125BB2E44973}" dt="2021-04-01T21:03:39.501" v="203" actId="14100"/>
        <pc:sldMkLst>
          <pc:docMk/>
          <pc:sldMk cId="4243266578" sldId="256"/>
        </pc:sldMkLst>
        <pc:spChg chg="mod">
          <ac:chgData name="Tyler Mann" userId="a8d94e71b8818ec0" providerId="LiveId" clId="{C9BBD632-66F5-4607-9C9A-125BB2E44973}" dt="2021-04-01T21:03:39.501" v="203" actId="14100"/>
          <ac:spMkLst>
            <pc:docMk/>
            <pc:sldMk cId="4243266578" sldId="256"/>
            <ac:spMk id="2" creationId="{CD36FD8B-2A12-4DA3-AC0A-F50DA02F77DB}"/>
          </ac:spMkLst>
        </pc:spChg>
        <pc:spChg chg="del mod">
          <ac:chgData name="Tyler Mann" userId="a8d94e71b8818ec0" providerId="LiveId" clId="{C9BBD632-66F5-4607-9C9A-125BB2E44973}" dt="2021-04-01T20:58:48.076" v="174" actId="478"/>
          <ac:spMkLst>
            <pc:docMk/>
            <pc:sldMk cId="4243266578" sldId="256"/>
            <ac:spMk id="3" creationId="{0E5D8D51-2B45-4DDC-A57A-1B7D967F5C1A}"/>
          </ac:spMkLst>
        </pc:spChg>
        <pc:spChg chg="add del">
          <ac:chgData name="Tyler Mann" userId="a8d94e71b8818ec0" providerId="LiveId" clId="{C9BBD632-66F5-4607-9C9A-125BB2E44973}" dt="2021-04-01T20:53:57.172" v="145"/>
          <ac:spMkLst>
            <pc:docMk/>
            <pc:sldMk cId="4243266578" sldId="256"/>
            <ac:spMk id="10" creationId="{026A84AF-6F58-471A-BF1F-10D8C03511C4}"/>
          </ac:spMkLst>
        </pc:spChg>
        <pc:spChg chg="add del">
          <ac:chgData name="Tyler Mann" userId="a8d94e71b8818ec0" providerId="LiveId" clId="{C9BBD632-66F5-4607-9C9A-125BB2E44973}" dt="2021-04-01T20:52:47.208" v="139" actId="26606"/>
          <ac:spMkLst>
            <pc:docMk/>
            <pc:sldMk cId="4243266578" sldId="256"/>
            <ac:spMk id="15" creationId="{CDA1A2E9-63FE-408D-A803-8E306ECAB4B3}"/>
          </ac:spMkLst>
        </pc:spChg>
        <pc:spChg chg="add del">
          <ac:chgData name="Tyler Mann" userId="a8d94e71b8818ec0" providerId="LiveId" clId="{C9BBD632-66F5-4607-9C9A-125BB2E44973}" dt="2021-04-01T20:52:47.208" v="139" actId="26606"/>
          <ac:spMkLst>
            <pc:docMk/>
            <pc:sldMk cId="4243266578" sldId="256"/>
            <ac:spMk id="17" creationId="{FBE9F90C-C163-435B-9A68-D15C92D1CF2B}"/>
          </ac:spMkLst>
        </pc:spChg>
        <pc:spChg chg="add del">
          <ac:chgData name="Tyler Mann" userId="a8d94e71b8818ec0" providerId="LiveId" clId="{C9BBD632-66F5-4607-9C9A-125BB2E44973}" dt="2021-04-01T20:52:47.208" v="139" actId="26606"/>
          <ac:spMkLst>
            <pc:docMk/>
            <pc:sldMk cId="4243266578" sldId="256"/>
            <ac:spMk id="19" creationId="{2C910467-8185-45DD-B8A2-A88DF20DF6E0}"/>
          </ac:spMkLst>
        </pc:spChg>
        <pc:spChg chg="add del">
          <ac:chgData name="Tyler Mann" userId="a8d94e71b8818ec0" providerId="LiveId" clId="{C9BBD632-66F5-4607-9C9A-125BB2E44973}" dt="2021-04-01T20:52:47.208" v="139" actId="26606"/>
          <ac:spMkLst>
            <pc:docMk/>
            <pc:sldMk cId="4243266578" sldId="256"/>
            <ac:spMk id="21" creationId="{1A882A9F-F4E9-4E23-8F0B-20B5DF42EAA9}"/>
          </ac:spMkLst>
        </pc:spChg>
        <pc:picChg chg="mod">
          <ac:chgData name="Tyler Mann" userId="a8d94e71b8818ec0" providerId="LiveId" clId="{C9BBD632-66F5-4607-9C9A-125BB2E44973}" dt="2021-04-01T20:52:47.208" v="139" actId="26606"/>
          <ac:picMkLst>
            <pc:docMk/>
            <pc:sldMk cId="4243266578" sldId="256"/>
            <ac:picMk id="5" creationId="{332B638A-DFDD-45D7-B830-6E930E3A6961}"/>
          </ac:picMkLst>
        </pc:picChg>
      </pc:sldChg>
      <pc:sldChg chg="addSp delSp modSp mod setBg">
        <pc:chgData name="Tyler Mann" userId="a8d94e71b8818ec0" providerId="LiveId" clId="{C9BBD632-66F5-4607-9C9A-125BB2E44973}" dt="2021-04-01T20:57:50.815" v="173" actId="1076"/>
        <pc:sldMkLst>
          <pc:docMk/>
          <pc:sldMk cId="3172933968" sldId="257"/>
        </pc:sldMkLst>
        <pc:spChg chg="mod">
          <ac:chgData name="Tyler Mann" userId="a8d94e71b8818ec0" providerId="LiveId" clId="{C9BBD632-66F5-4607-9C9A-125BB2E44973}" dt="2021-04-01T20:57:47.047" v="172" actId="14100"/>
          <ac:spMkLst>
            <pc:docMk/>
            <pc:sldMk cId="3172933968" sldId="257"/>
            <ac:spMk id="2" creationId="{EFBC5AE7-BAD9-4E1B-B7A0-6EC47EF18F6B}"/>
          </ac:spMkLst>
        </pc:spChg>
        <pc:spChg chg="add del">
          <ac:chgData name="Tyler Mann" userId="a8d94e71b8818ec0" providerId="LiveId" clId="{C9BBD632-66F5-4607-9C9A-125BB2E44973}" dt="2021-04-01T20:52:47.920" v="140" actId="26606"/>
          <ac:spMkLst>
            <pc:docMk/>
            <pc:sldMk cId="3172933968" sldId="257"/>
            <ac:spMk id="10" creationId="{CDA1A2E9-63FE-408D-A803-8E306ECAB4B3}"/>
          </ac:spMkLst>
        </pc:spChg>
        <pc:spChg chg="add del">
          <ac:chgData name="Tyler Mann" userId="a8d94e71b8818ec0" providerId="LiveId" clId="{C9BBD632-66F5-4607-9C9A-125BB2E44973}" dt="2021-04-01T20:52:47.920" v="140" actId="26606"/>
          <ac:spMkLst>
            <pc:docMk/>
            <pc:sldMk cId="3172933968" sldId="257"/>
            <ac:spMk id="12" creationId="{FBE9F90C-C163-435B-9A68-D15C92D1CF2B}"/>
          </ac:spMkLst>
        </pc:spChg>
        <pc:spChg chg="add del">
          <ac:chgData name="Tyler Mann" userId="a8d94e71b8818ec0" providerId="LiveId" clId="{C9BBD632-66F5-4607-9C9A-125BB2E44973}" dt="2021-04-01T20:52:47.920" v="140" actId="26606"/>
          <ac:spMkLst>
            <pc:docMk/>
            <pc:sldMk cId="3172933968" sldId="257"/>
            <ac:spMk id="14" creationId="{1A882A9F-F4E9-4E23-8F0B-20B5DF42EAA9}"/>
          </ac:spMkLst>
        </pc:spChg>
        <pc:picChg chg="mod">
          <ac:chgData name="Tyler Mann" userId="a8d94e71b8818ec0" providerId="LiveId" clId="{C9BBD632-66F5-4607-9C9A-125BB2E44973}" dt="2021-04-01T20:57:50.815" v="173" actId="1076"/>
          <ac:picMkLst>
            <pc:docMk/>
            <pc:sldMk cId="3172933968" sldId="257"/>
            <ac:picMk id="5" creationId="{6480E759-80CE-45FE-AA79-62687CDA9696}"/>
          </ac:picMkLst>
        </pc:picChg>
      </pc:sldChg>
      <pc:sldChg chg="addSp delSp modSp mod setBg">
        <pc:chgData name="Tyler Mann" userId="a8d94e71b8818ec0" providerId="LiveId" clId="{C9BBD632-66F5-4607-9C9A-125BB2E44973}" dt="2021-04-01T20:56:45.453" v="162" actId="1076"/>
        <pc:sldMkLst>
          <pc:docMk/>
          <pc:sldMk cId="3525392704" sldId="258"/>
        </pc:sldMkLst>
        <pc:spChg chg="mod">
          <ac:chgData name="Tyler Mann" userId="a8d94e71b8818ec0" providerId="LiveId" clId="{C9BBD632-66F5-4607-9C9A-125BB2E44973}" dt="2021-04-01T20:56:45.453" v="162" actId="1076"/>
          <ac:spMkLst>
            <pc:docMk/>
            <pc:sldMk cId="3525392704" sldId="258"/>
            <ac:spMk id="2" creationId="{D28E93E4-36E0-40FE-84D8-78632E753EF4}"/>
          </ac:spMkLst>
        </pc:spChg>
        <pc:spChg chg="add del">
          <ac:chgData name="Tyler Mann" userId="a8d94e71b8818ec0" providerId="LiveId" clId="{C9BBD632-66F5-4607-9C9A-125BB2E44973}" dt="2021-04-01T20:52:49.088" v="141" actId="26606"/>
          <ac:spMkLst>
            <pc:docMk/>
            <pc:sldMk cId="3525392704" sldId="258"/>
            <ac:spMk id="10" creationId="{CDA1A2E9-63FE-408D-A803-8E306ECAB4B3}"/>
          </ac:spMkLst>
        </pc:spChg>
        <pc:spChg chg="add del">
          <ac:chgData name="Tyler Mann" userId="a8d94e71b8818ec0" providerId="LiveId" clId="{C9BBD632-66F5-4607-9C9A-125BB2E44973}" dt="2021-04-01T20:52:49.088" v="141" actId="26606"/>
          <ac:spMkLst>
            <pc:docMk/>
            <pc:sldMk cId="3525392704" sldId="258"/>
            <ac:spMk id="12" creationId="{FBE9F90C-C163-435B-9A68-D15C92D1CF2B}"/>
          </ac:spMkLst>
        </pc:spChg>
        <pc:spChg chg="add del">
          <ac:chgData name="Tyler Mann" userId="a8d94e71b8818ec0" providerId="LiveId" clId="{C9BBD632-66F5-4607-9C9A-125BB2E44973}" dt="2021-04-01T20:52:49.088" v="141" actId="26606"/>
          <ac:spMkLst>
            <pc:docMk/>
            <pc:sldMk cId="3525392704" sldId="258"/>
            <ac:spMk id="14" creationId="{1A882A9F-F4E9-4E23-8F0B-20B5DF42EAA9}"/>
          </ac:spMkLst>
        </pc:spChg>
        <pc:picChg chg="mod">
          <ac:chgData name="Tyler Mann" userId="a8d94e71b8818ec0" providerId="LiveId" clId="{C9BBD632-66F5-4607-9C9A-125BB2E44973}" dt="2021-04-01T20:56:33.197" v="161" actId="1076"/>
          <ac:picMkLst>
            <pc:docMk/>
            <pc:sldMk cId="3525392704" sldId="258"/>
            <ac:picMk id="5" creationId="{6ACE2CFC-CF4C-435A-9103-E97E8F653AF0}"/>
          </ac:picMkLst>
        </pc:picChg>
      </pc:sldChg>
      <pc:sldChg chg="addSp delSp modSp mod setBg">
        <pc:chgData name="Tyler Mann" userId="a8d94e71b8818ec0" providerId="LiveId" clId="{C9BBD632-66F5-4607-9C9A-125BB2E44973}" dt="2021-04-01T20:55:24.734" v="157" actId="1076"/>
        <pc:sldMkLst>
          <pc:docMk/>
          <pc:sldMk cId="106295170" sldId="259"/>
        </pc:sldMkLst>
        <pc:spChg chg="mod">
          <ac:chgData name="Tyler Mann" userId="a8d94e71b8818ec0" providerId="LiveId" clId="{C9BBD632-66F5-4607-9C9A-125BB2E44973}" dt="2021-04-01T20:55:24.734" v="157" actId="1076"/>
          <ac:spMkLst>
            <pc:docMk/>
            <pc:sldMk cId="106295170" sldId="259"/>
            <ac:spMk id="2" creationId="{51487157-6395-4134-A03B-41B8E7B930E2}"/>
          </ac:spMkLst>
        </pc:spChg>
        <pc:spChg chg="add del">
          <ac:chgData name="Tyler Mann" userId="a8d94e71b8818ec0" providerId="LiveId" clId="{C9BBD632-66F5-4607-9C9A-125BB2E44973}" dt="2021-04-01T20:52:52.488" v="143" actId="26606"/>
          <ac:spMkLst>
            <pc:docMk/>
            <pc:sldMk cId="106295170" sldId="259"/>
            <ac:spMk id="13" creationId="{823AC064-BC96-4F32-8AE1-B2FD38754823}"/>
          </ac:spMkLst>
        </pc:spChg>
        <pc:picChg chg="mod">
          <ac:chgData name="Tyler Mann" userId="a8d94e71b8818ec0" providerId="LiveId" clId="{C9BBD632-66F5-4607-9C9A-125BB2E44973}" dt="2021-04-01T20:52:52.488" v="143" actId="26606"/>
          <ac:picMkLst>
            <pc:docMk/>
            <pc:sldMk cId="106295170" sldId="259"/>
            <ac:picMk id="6" creationId="{708B8A77-7AB3-4FF9-B422-B4CF4085DB60}"/>
          </ac:picMkLst>
        </pc:picChg>
        <pc:picChg chg="mod">
          <ac:chgData name="Tyler Mann" userId="a8d94e71b8818ec0" providerId="LiveId" clId="{C9BBD632-66F5-4607-9C9A-125BB2E44973}" dt="2021-04-01T20:52:52.488" v="143" actId="26606"/>
          <ac:picMkLst>
            <pc:docMk/>
            <pc:sldMk cId="106295170" sldId="259"/>
            <ac:picMk id="8" creationId="{D64ACF6A-05EB-4101-A878-01F164842D56}"/>
          </ac:picMkLst>
        </pc:picChg>
        <pc:cxnChg chg="add del">
          <ac:chgData name="Tyler Mann" userId="a8d94e71b8818ec0" providerId="LiveId" clId="{C9BBD632-66F5-4607-9C9A-125BB2E44973}" dt="2021-04-01T20:52:52.488" v="143" actId="26606"/>
          <ac:cxnSpMkLst>
            <pc:docMk/>
            <pc:sldMk cId="106295170" sldId="259"/>
            <ac:cxnSpMk id="15" creationId="{7E7C77BC-7138-40B1-A15B-20F57A494629}"/>
          </ac:cxnSpMkLst>
        </pc:cxnChg>
        <pc:cxnChg chg="add del">
          <ac:chgData name="Tyler Mann" userId="a8d94e71b8818ec0" providerId="LiveId" clId="{C9BBD632-66F5-4607-9C9A-125BB2E44973}" dt="2021-04-01T20:52:52.488" v="143" actId="26606"/>
          <ac:cxnSpMkLst>
            <pc:docMk/>
            <pc:sldMk cId="106295170" sldId="259"/>
            <ac:cxnSpMk id="17" creationId="{DB146403-F3D6-484B-B2ED-97F9565D0370}"/>
          </ac:cxnSpMkLst>
        </pc:cxnChg>
      </pc:sldChg>
      <pc:sldChg chg="addSp delSp modSp new mod setBg">
        <pc:chgData name="Tyler Mann" userId="a8d94e71b8818ec0" providerId="LiveId" clId="{C9BBD632-66F5-4607-9C9A-125BB2E44973}" dt="2021-04-01T20:55:12.163" v="156" actId="14100"/>
        <pc:sldMkLst>
          <pc:docMk/>
          <pc:sldMk cId="2151555865" sldId="260"/>
        </pc:sldMkLst>
        <pc:spChg chg="mod ord">
          <ac:chgData name="Tyler Mann" userId="a8d94e71b8818ec0" providerId="LiveId" clId="{C9BBD632-66F5-4607-9C9A-125BB2E44973}" dt="2021-04-01T20:55:12.163" v="156" actId="14100"/>
          <ac:spMkLst>
            <pc:docMk/>
            <pc:sldMk cId="2151555865" sldId="260"/>
            <ac:spMk id="2" creationId="{EEA068E0-6EB0-46CB-AE0A-4A6F648C6B52}"/>
          </ac:spMkLst>
        </pc:spChg>
        <pc:spChg chg="del mod">
          <ac:chgData name="Tyler Mann" userId="a8d94e71b8818ec0" providerId="LiveId" clId="{C9BBD632-66F5-4607-9C9A-125BB2E44973}" dt="2021-04-01T20:36:13.437" v="2" actId="22"/>
          <ac:spMkLst>
            <pc:docMk/>
            <pc:sldMk cId="2151555865" sldId="260"/>
            <ac:spMk id="3" creationId="{3235329F-20B0-44D5-ABE9-5600151252FA}"/>
          </ac:spMkLst>
        </pc:spChg>
        <pc:spChg chg="add del">
          <ac:chgData name="Tyler Mann" userId="a8d94e71b8818ec0" providerId="LiveId" clId="{C9BBD632-66F5-4607-9C9A-125BB2E44973}" dt="2021-04-01T20:52:50.447" v="142" actId="26606"/>
          <ac:spMkLst>
            <pc:docMk/>
            <pc:sldMk cId="2151555865" sldId="260"/>
            <ac:spMk id="10" creationId="{7CA0DAA6-33B8-4A25-810D-2F4D816FB40E}"/>
          </ac:spMkLst>
        </pc:spChg>
        <pc:spChg chg="add del">
          <ac:chgData name="Tyler Mann" userId="a8d94e71b8818ec0" providerId="LiveId" clId="{C9BBD632-66F5-4607-9C9A-125BB2E44973}" dt="2021-04-01T20:52:46.361" v="138" actId="26606"/>
          <ac:spMkLst>
            <pc:docMk/>
            <pc:sldMk cId="2151555865" sldId="260"/>
            <ac:spMk id="12" creationId="{2B566528-1B12-4246-9431-5C2D7D081168}"/>
          </ac:spMkLst>
        </pc:spChg>
        <pc:spChg chg="add del">
          <ac:chgData name="Tyler Mann" userId="a8d94e71b8818ec0" providerId="LiveId" clId="{C9BBD632-66F5-4607-9C9A-125BB2E44973}" dt="2021-04-01T20:52:46.361" v="138" actId="26606"/>
          <ac:spMkLst>
            <pc:docMk/>
            <pc:sldMk cId="2151555865" sldId="260"/>
            <ac:spMk id="14" creationId="{3D9D4714-0B2E-4690-8CD7-4E3B5DFB5D7D}"/>
          </ac:spMkLst>
        </pc:spChg>
        <pc:spChg chg="add del">
          <ac:chgData name="Tyler Mann" userId="a8d94e71b8818ec0" providerId="LiveId" clId="{C9BBD632-66F5-4607-9C9A-125BB2E44973}" dt="2021-04-01T20:51:14.285" v="136" actId="26606"/>
          <ac:spMkLst>
            <pc:docMk/>
            <pc:sldMk cId="2151555865" sldId="260"/>
            <ac:spMk id="15" creationId="{2C910467-8185-45DD-B8A2-A88DF20DF6E0}"/>
          </ac:spMkLst>
        </pc:spChg>
        <pc:spChg chg="add del">
          <ac:chgData name="Tyler Mann" userId="a8d94e71b8818ec0" providerId="LiveId" clId="{C9BBD632-66F5-4607-9C9A-125BB2E44973}" dt="2021-04-01T20:51:14.285" v="136" actId="26606"/>
          <ac:spMkLst>
            <pc:docMk/>
            <pc:sldMk cId="2151555865" sldId="260"/>
            <ac:spMk id="17" creationId="{CDA1A2E9-63FE-408D-A803-8E306ECAB4B3}"/>
          </ac:spMkLst>
        </pc:spChg>
        <pc:spChg chg="add del">
          <ac:chgData name="Tyler Mann" userId="a8d94e71b8818ec0" providerId="LiveId" clId="{C9BBD632-66F5-4607-9C9A-125BB2E44973}" dt="2021-04-01T20:51:14.285" v="136" actId="26606"/>
          <ac:spMkLst>
            <pc:docMk/>
            <pc:sldMk cId="2151555865" sldId="260"/>
            <ac:spMk id="19" creationId="{FBE9F90C-C163-435B-9A68-D15C92D1CF2B}"/>
          </ac:spMkLst>
        </pc:spChg>
        <pc:spChg chg="add del">
          <ac:chgData name="Tyler Mann" userId="a8d94e71b8818ec0" providerId="LiveId" clId="{C9BBD632-66F5-4607-9C9A-125BB2E44973}" dt="2021-04-01T20:51:14.285" v="136" actId="26606"/>
          <ac:spMkLst>
            <pc:docMk/>
            <pc:sldMk cId="2151555865" sldId="260"/>
            <ac:spMk id="21" creationId="{1A882A9F-F4E9-4E23-8F0B-20B5DF42EAA9}"/>
          </ac:spMkLst>
        </pc:spChg>
        <pc:grpChg chg="add del">
          <ac:chgData name="Tyler Mann" userId="a8d94e71b8818ec0" providerId="LiveId" clId="{C9BBD632-66F5-4607-9C9A-125BB2E44973}" dt="2021-04-01T20:52:46.361" v="138" actId="26606"/>
          <ac:grpSpMkLst>
            <pc:docMk/>
            <pc:sldMk cId="2151555865" sldId="260"/>
            <ac:grpSpMk id="13" creationId="{828A5161-06F1-46CF-8AD7-844680A59E13}"/>
          </ac:grpSpMkLst>
        </pc:grpChg>
        <pc:grpChg chg="add del">
          <ac:chgData name="Tyler Mann" userId="a8d94e71b8818ec0" providerId="LiveId" clId="{C9BBD632-66F5-4607-9C9A-125BB2E44973}" dt="2021-04-01T20:52:46.361" v="138" actId="26606"/>
          <ac:grpSpMkLst>
            <pc:docMk/>
            <pc:sldMk cId="2151555865" sldId="260"/>
            <ac:grpSpMk id="23" creationId="{5995D10D-E9C9-47DB-AE7E-801FEF38F5C9}"/>
          </ac:grpSpMkLst>
        </pc:grpChg>
        <pc:picChg chg="add mod ord">
          <ac:chgData name="Tyler Mann" userId="a8d94e71b8818ec0" providerId="LiveId" clId="{C9BBD632-66F5-4607-9C9A-125BB2E44973}" dt="2021-04-01T20:52:50.447" v="142" actId="26606"/>
          <ac:picMkLst>
            <pc:docMk/>
            <pc:sldMk cId="2151555865" sldId="260"/>
            <ac:picMk id="5" creationId="{A6FD033B-AA1A-4101-AF80-5DC6D6444ED7}"/>
          </ac:picMkLst>
        </pc:picChg>
      </pc:sldChg>
      <pc:sldChg chg="modSp new mod">
        <pc:chgData name="Tyler Mann" userId="a8d94e71b8818ec0" providerId="LiveId" clId="{C9BBD632-66F5-4607-9C9A-125BB2E44973}" dt="2021-04-01T21:22:29.478" v="594" actId="20577"/>
        <pc:sldMkLst>
          <pc:docMk/>
          <pc:sldMk cId="3827292057" sldId="261"/>
        </pc:sldMkLst>
        <pc:spChg chg="mod">
          <ac:chgData name="Tyler Mann" userId="a8d94e71b8818ec0" providerId="LiveId" clId="{C9BBD632-66F5-4607-9C9A-125BB2E44973}" dt="2021-04-01T20:59:50.084" v="186" actId="20577"/>
          <ac:spMkLst>
            <pc:docMk/>
            <pc:sldMk cId="3827292057" sldId="261"/>
            <ac:spMk id="2" creationId="{A17D3403-048B-4941-8F66-813810880726}"/>
          </ac:spMkLst>
        </pc:spChg>
        <pc:spChg chg="mod">
          <ac:chgData name="Tyler Mann" userId="a8d94e71b8818ec0" providerId="LiveId" clId="{C9BBD632-66F5-4607-9C9A-125BB2E44973}" dt="2021-04-01T21:22:29.478" v="594" actId="20577"/>
          <ac:spMkLst>
            <pc:docMk/>
            <pc:sldMk cId="3827292057" sldId="261"/>
            <ac:spMk id="3" creationId="{04FF3262-E19B-4A72-87FC-AB8BC5CCB275}"/>
          </ac:spMkLst>
        </pc:spChg>
      </pc:sldChg>
      <pc:sldChg chg="modSp new mod">
        <pc:chgData name="Tyler Mann" userId="a8d94e71b8818ec0" providerId="LiveId" clId="{C9BBD632-66F5-4607-9C9A-125BB2E44973}" dt="2021-04-01T21:16:42.638" v="555"/>
        <pc:sldMkLst>
          <pc:docMk/>
          <pc:sldMk cId="3991560810" sldId="262"/>
        </pc:sldMkLst>
        <pc:spChg chg="mod">
          <ac:chgData name="Tyler Mann" userId="a8d94e71b8818ec0" providerId="LiveId" clId="{C9BBD632-66F5-4607-9C9A-125BB2E44973}" dt="2021-04-01T21:02:45.081" v="201" actId="14100"/>
          <ac:spMkLst>
            <pc:docMk/>
            <pc:sldMk cId="3991560810" sldId="262"/>
            <ac:spMk id="2" creationId="{55A2A573-692D-4D5B-8DC0-9DCDC92C9682}"/>
          </ac:spMkLst>
        </pc:spChg>
        <pc:spChg chg="mod">
          <ac:chgData name="Tyler Mann" userId="a8d94e71b8818ec0" providerId="LiveId" clId="{C9BBD632-66F5-4607-9C9A-125BB2E44973}" dt="2021-04-01T21:16:42.638" v="555"/>
          <ac:spMkLst>
            <pc:docMk/>
            <pc:sldMk cId="3991560810" sldId="262"/>
            <ac:spMk id="3" creationId="{D69686F3-0C48-4AB5-8D42-A5832254648D}"/>
          </ac:spMkLst>
        </pc:spChg>
      </pc:sldChg>
      <pc:sldChg chg="modSp new del mod">
        <pc:chgData name="Tyler Mann" userId="a8d94e71b8818ec0" providerId="LiveId" clId="{C9BBD632-66F5-4607-9C9A-125BB2E44973}" dt="2021-04-01T21:40:34.595" v="735" actId="2696"/>
        <pc:sldMkLst>
          <pc:docMk/>
          <pc:sldMk cId="3674930731" sldId="263"/>
        </pc:sldMkLst>
        <pc:spChg chg="mod">
          <ac:chgData name="Tyler Mann" userId="a8d94e71b8818ec0" providerId="LiveId" clId="{C9BBD632-66F5-4607-9C9A-125BB2E44973}" dt="2021-04-01T21:40:28.048" v="734" actId="20577"/>
          <ac:spMkLst>
            <pc:docMk/>
            <pc:sldMk cId="3674930731" sldId="263"/>
            <ac:spMk id="2" creationId="{323A6837-FB7B-4A23-896C-685A4574D1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54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5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28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0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0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7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3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2FE0-D3FF-49CA-A4D6-EAB321BB8BE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A6409B-1886-4566-84A2-9E9FC7B5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shs.texas.gov/covidvaccine.%20Accessed%201%20Apr.%20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FD8B-2A12-4DA3-AC0A-F50DA02F7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8662"/>
            <a:ext cx="3895725" cy="4052888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Texas COVID-19 Vaccine Allocation and Distribution Analysis:</a:t>
            </a: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By: Tyler Mann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B638A-DFDD-45D7-B830-6E930E3A6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" r="1393" b="-1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6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5AE7-BAD9-4E1B-B7A0-6EC47EF1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3765"/>
            <a:ext cx="11353799" cy="10149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distribution of people by age group that are fully vaccinated is evenly     distributed across age groups based on population.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0E759-80CE-45FE-AA79-62687CDA9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539" y="1682177"/>
            <a:ext cx="6586527" cy="5175823"/>
          </a:xfrm>
        </p:spPr>
      </p:pic>
    </p:spTree>
    <p:extLst>
      <p:ext uri="{BB962C8B-B14F-4D97-AF65-F5344CB8AC3E}">
        <p14:creationId xmlns:p14="http://schemas.microsoft.com/office/powerpoint/2010/main" val="317293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93E4-36E0-40FE-84D8-78632E75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2596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Those that are fully vaccinated based on race/ethnicity shows a more disproportionate view for those who are non-white.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E2CFC-CF4C-435A-9103-E97E8F653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200" y="1595336"/>
            <a:ext cx="6699736" cy="5262664"/>
          </a:xfrm>
        </p:spPr>
      </p:pic>
    </p:spTree>
    <p:extLst>
      <p:ext uri="{BB962C8B-B14F-4D97-AF65-F5344CB8AC3E}">
        <p14:creationId xmlns:p14="http://schemas.microsoft.com/office/powerpoint/2010/main" val="352539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7157-6395-4134-A03B-41B8E7B9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8064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Moderna and Pfizer are the most distributed vaccine types across Texas        with some varying results week-to-week.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8B8A77-7AB3-4FF9-B422-B4CF4085D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013627"/>
            <a:ext cx="6096001" cy="484437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4ACF6A-05EB-4101-A878-01F16484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3627"/>
            <a:ext cx="6096000" cy="48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68E0-6EB0-46CB-AE0A-4A6F648C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9274002" cy="1320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Below are the totals for vaccine by each distributor showing that Johnson and Combina are not used nearly as often.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D033B-AA1A-4101-AF80-5DC6D6444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460" y="1830972"/>
            <a:ext cx="6699083" cy="5027028"/>
          </a:xfrm>
        </p:spPr>
      </p:pic>
    </p:spTree>
    <p:extLst>
      <p:ext uri="{BB962C8B-B14F-4D97-AF65-F5344CB8AC3E}">
        <p14:creationId xmlns:p14="http://schemas.microsoft.com/office/powerpoint/2010/main" val="215155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3403-048B-4941-8F66-81381088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3262-E19B-4A72-87FC-AB8BC5CC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Everyone reacts to COVID-19 differently, and you're not just protecting yourself.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Texas has now opened vaccinations up to everyone over the age of 16.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you would like the vaccine, there are vaccine locator tools to help you find a location near you.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Your second dose should be scheduled 3 to 6 weeks after your first dose.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 your own research when in doubt.</a:t>
            </a:r>
          </a:p>
        </p:txBody>
      </p:sp>
    </p:spTree>
    <p:extLst>
      <p:ext uri="{BB962C8B-B14F-4D97-AF65-F5344CB8AC3E}">
        <p14:creationId xmlns:p14="http://schemas.microsoft.com/office/powerpoint/2010/main" val="382729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A573-692D-4D5B-8DC0-9DCDC92C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775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86F3-0C48-4AB5-8D42-A5832254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indent="-457200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“COVID-19 Vaccine Information.”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Texas Department of State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Heealth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Services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www.dshs.texas.gov/covidvaccine. Accessed 1 Apr. 2021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 indent="-457200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Sengottuvel, Rajkumar. “TEXAS COVID-19 Vaccine Allocation and Distribution.”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Kaggle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31 Mar. 2021, www.kaggle.com/rajsengo/texas-covid19-vaccine-allocation.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608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596</TotalTime>
  <Words>225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Verdana</vt:lpstr>
      <vt:lpstr>Wingdings 3</vt:lpstr>
      <vt:lpstr>Facet</vt:lpstr>
      <vt:lpstr>Texas COVID-19 Vaccine Allocation and Distribution Analysis:  By: Tyler Mann</vt:lpstr>
      <vt:lpstr>The distribution of people by age group that are fully vaccinated is evenly     distributed across age groups based on population.</vt:lpstr>
      <vt:lpstr>Those that are fully vaccinated based on race/ethnicity shows a more disproportionate view for those who are non-white.</vt:lpstr>
      <vt:lpstr>Moderna and Pfizer are the most distributed vaccine types across Texas        with some varying results week-to-week.</vt:lpstr>
      <vt:lpstr>Below are the totals for vaccine by each distributor showing that Johnson and Combina are not used nearly as often.</vt:lpstr>
      <vt:lpstr>Conclusion</vt:lpstr>
      <vt:lpstr>Work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COVID-19 Vaccine Allocation and Distribution Analysis:  By: Tyler Mann</dc:title>
  <dc:creator>Tyler Mann</dc:creator>
  <cp:lastModifiedBy>Tyler Mann</cp:lastModifiedBy>
  <cp:revision>5</cp:revision>
  <dcterms:created xsi:type="dcterms:W3CDTF">2021-04-01T11:44:12Z</dcterms:created>
  <dcterms:modified xsi:type="dcterms:W3CDTF">2021-04-01T21:40:48Z</dcterms:modified>
</cp:coreProperties>
</file>