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Bebas Neue"/>
      <p:regular r:id="rId12"/>
    </p:embeddedFont>
    <p:embeddedFont>
      <p:font typeface="Open Sans SemiBold"/>
      <p:regular r:id="rId13"/>
      <p:bold r:id="rId14"/>
      <p:italic r:id="rId15"/>
      <p:boldItalic r:id="rId16"/>
    </p:embeddedFont>
    <p:embeddedFont>
      <p:font typeface="Open Sans Medium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Medium-boldItalic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penSansSemiBold-regular.fntdata"/><Relationship Id="rId12" Type="http://schemas.openxmlformats.org/officeDocument/2006/relationships/font" Target="fonts/BebasNeue-regular.fntdata"/><Relationship Id="rId15" Type="http://schemas.openxmlformats.org/officeDocument/2006/relationships/font" Target="fonts/OpenSansSemiBold-italic.fntdata"/><Relationship Id="rId14" Type="http://schemas.openxmlformats.org/officeDocument/2006/relationships/font" Target="fonts/OpenSansSemiBold-bold.fntdata"/><Relationship Id="rId17" Type="http://schemas.openxmlformats.org/officeDocument/2006/relationships/font" Target="fonts/OpenSansMedium-regular.fntdata"/><Relationship Id="rId16" Type="http://schemas.openxmlformats.org/officeDocument/2006/relationships/font" Target="fonts/OpenSansSemiBold-boldItalic.fntdata"/><Relationship Id="rId19" Type="http://schemas.openxmlformats.org/officeDocument/2006/relationships/font" Target="fonts/OpenSansMedium-italic.fntdata"/><Relationship Id="rId18" Type="http://schemas.openxmlformats.org/officeDocument/2006/relationships/font" Target="fonts/OpenSans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76377a584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76377a584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76500f47c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76500f47c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e032c77fb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e032c77fb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e032c77fbb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e032c77fbb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e05124ff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e05124ff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76377a584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76377a584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bit.ly/3A1uf1Q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099" y="982225"/>
            <a:ext cx="4750800" cy="25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5" y="3751973"/>
            <a:ext cx="47508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4850" y="913724"/>
            <a:ext cx="288974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-1358" l="240" r="-239" t="0"/>
          <a:stretch/>
        </p:blipFill>
        <p:spPr>
          <a:xfrm rot="10800000">
            <a:off x="4812226" y="3574300"/>
            <a:ext cx="4331774" cy="15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4">
            <a:alphaModFix/>
          </a:blip>
          <a:srcRect b="47512" l="2095" r="0" t="-1656"/>
          <a:stretch/>
        </p:blipFill>
        <p:spPr>
          <a:xfrm rot="10800000">
            <a:off x="3" y="0"/>
            <a:ext cx="9143997" cy="8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43908" t="0"/>
          <a:stretch/>
        </p:blipFill>
        <p:spPr>
          <a:xfrm>
            <a:off x="8981912" y="1307650"/>
            <a:ext cx="162089" cy="2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1284000" y="1540963"/>
            <a:ext cx="6576000" cy="12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subTitle"/>
          </p:nvPr>
        </p:nvSpPr>
        <p:spPr>
          <a:xfrm>
            <a:off x="1284000" y="2973788"/>
            <a:ext cx="6576000" cy="4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67" name="Google Shape;6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6999650" y="801499"/>
            <a:ext cx="2945849" cy="13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802187" y="2997337"/>
            <a:ext cx="2948349" cy="13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000" y="887799"/>
            <a:ext cx="288974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1"/>
          <p:cNvPicPr preferRelativeResize="0"/>
          <p:nvPr/>
        </p:nvPicPr>
        <p:blipFill rotWithShape="1">
          <a:blip r:embed="rId4">
            <a:alphaModFix/>
          </a:blip>
          <a:srcRect b="54088" l="0" r="0" t="0"/>
          <a:stretch/>
        </p:blipFill>
        <p:spPr>
          <a:xfrm>
            <a:off x="6926075" y="5010675"/>
            <a:ext cx="288974" cy="13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hasCustomPrompt="1" type="title"/>
          </p:nvPr>
        </p:nvSpPr>
        <p:spPr>
          <a:xfrm>
            <a:off x="723525" y="1513975"/>
            <a:ext cx="7062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1665044" y="1767425"/>
            <a:ext cx="4018800" cy="33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2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3" type="subTitle"/>
          </p:nvPr>
        </p:nvSpPr>
        <p:spPr>
          <a:xfrm>
            <a:off x="1656625" y="1513969"/>
            <a:ext cx="4018800" cy="377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4" type="title"/>
          </p:nvPr>
        </p:nvSpPr>
        <p:spPr>
          <a:xfrm>
            <a:off x="723525" y="2347700"/>
            <a:ext cx="7062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5" type="subTitle"/>
          </p:nvPr>
        </p:nvSpPr>
        <p:spPr>
          <a:xfrm>
            <a:off x="1665044" y="2601150"/>
            <a:ext cx="4018800" cy="33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6" type="subTitle"/>
          </p:nvPr>
        </p:nvSpPr>
        <p:spPr>
          <a:xfrm>
            <a:off x="1656625" y="2347694"/>
            <a:ext cx="4018800" cy="377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7" type="title"/>
          </p:nvPr>
        </p:nvSpPr>
        <p:spPr>
          <a:xfrm>
            <a:off x="723525" y="3181425"/>
            <a:ext cx="7062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idx="8" type="subTitle"/>
          </p:nvPr>
        </p:nvSpPr>
        <p:spPr>
          <a:xfrm>
            <a:off x="1665044" y="3434875"/>
            <a:ext cx="4018800" cy="33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9" type="subTitle"/>
          </p:nvPr>
        </p:nvSpPr>
        <p:spPr>
          <a:xfrm>
            <a:off x="1656625" y="3181419"/>
            <a:ext cx="4018800" cy="377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13" type="title"/>
          </p:nvPr>
        </p:nvSpPr>
        <p:spPr>
          <a:xfrm>
            <a:off x="723525" y="4015150"/>
            <a:ext cx="7062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14" type="subTitle"/>
          </p:nvPr>
        </p:nvSpPr>
        <p:spPr>
          <a:xfrm>
            <a:off x="1665044" y="4268600"/>
            <a:ext cx="4018800" cy="33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5" type="subTitle"/>
          </p:nvPr>
        </p:nvSpPr>
        <p:spPr>
          <a:xfrm>
            <a:off x="1656625" y="4015144"/>
            <a:ext cx="4018800" cy="377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86" name="Google Shape;8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6347399" y="1045297"/>
            <a:ext cx="3841899" cy="17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51226" l="0" r="0" t="0"/>
          <a:stretch/>
        </p:blipFill>
        <p:spPr>
          <a:xfrm rot="10800000">
            <a:off x="0" y="0"/>
            <a:ext cx="288974" cy="14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715100" y="3283625"/>
            <a:ext cx="456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14"/>
          <p:cNvSpPr txBox="1"/>
          <p:nvPr>
            <p:ph idx="1" type="subTitle"/>
          </p:nvPr>
        </p:nvSpPr>
        <p:spPr>
          <a:xfrm>
            <a:off x="715100" y="1327975"/>
            <a:ext cx="4563900" cy="17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2">
            <a:alphaModFix/>
          </a:blip>
          <a:srcRect b="-1358" l="240" r="-239" t="0"/>
          <a:stretch/>
        </p:blipFill>
        <p:spPr>
          <a:xfrm rot="10800000">
            <a:off x="4812226" y="3574300"/>
            <a:ext cx="4331774" cy="15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47512" l="2095" r="0" t="-1656"/>
          <a:stretch/>
        </p:blipFill>
        <p:spPr>
          <a:xfrm rot="10800000">
            <a:off x="3" y="0"/>
            <a:ext cx="9143997" cy="8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43908" t="0"/>
          <a:stretch/>
        </p:blipFill>
        <p:spPr>
          <a:xfrm>
            <a:off x="8981912" y="1307650"/>
            <a:ext cx="162089" cy="2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865000" y="3283625"/>
            <a:ext cx="456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3865000" y="1327975"/>
            <a:ext cx="4563900" cy="17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2">
            <a:alphaModFix/>
          </a:blip>
          <a:srcRect b="53045" l="2190" r="0" t="0"/>
          <a:stretch/>
        </p:blipFill>
        <p:spPr>
          <a:xfrm rot="10800000">
            <a:off x="0" y="0"/>
            <a:ext cx="9144003" cy="47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062" y="3997502"/>
            <a:ext cx="2883937" cy="11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75" y="4463849"/>
            <a:ext cx="288974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43908" t="0"/>
          <a:stretch/>
        </p:blipFill>
        <p:spPr>
          <a:xfrm>
            <a:off x="8981912" y="936950"/>
            <a:ext cx="162089" cy="2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720000" y="3248475"/>
            <a:ext cx="29076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720000" y="985850"/>
            <a:ext cx="2907600" cy="22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" name="Google Shape;104;p16"/>
          <p:cNvSpPr/>
          <p:nvPr>
            <p:ph idx="2" type="pic"/>
          </p:nvPr>
        </p:nvSpPr>
        <p:spPr>
          <a:xfrm>
            <a:off x="4649500" y="535575"/>
            <a:ext cx="3779400" cy="4032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105" name="Google Shape;105;p16"/>
          <p:cNvPicPr preferRelativeResize="0"/>
          <p:nvPr/>
        </p:nvPicPr>
        <p:blipFill rotWithShape="1">
          <a:blip r:embed="rId2">
            <a:alphaModFix/>
          </a:blip>
          <a:srcRect b="78764" l="0" r="0" t="0"/>
          <a:stretch/>
        </p:blipFill>
        <p:spPr>
          <a:xfrm>
            <a:off x="0" y="4629726"/>
            <a:ext cx="9143998" cy="51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28561"/>
          <a:stretch/>
        </p:blipFill>
        <p:spPr>
          <a:xfrm flipH="1">
            <a:off x="6895075" y="2"/>
            <a:ext cx="2248925" cy="7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51941" t="0"/>
          <a:stretch/>
        </p:blipFill>
        <p:spPr>
          <a:xfrm>
            <a:off x="9005125" y="4131525"/>
            <a:ext cx="138876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25" y="390349"/>
            <a:ext cx="288974" cy="2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5458250" y="2849649"/>
            <a:ext cx="30702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5458250" y="1613450"/>
            <a:ext cx="3070200" cy="11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12" name="Google Shape;11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784800"/>
            <a:ext cx="2980649" cy="135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28561"/>
          <a:stretch/>
        </p:blipFill>
        <p:spPr>
          <a:xfrm flipH="1">
            <a:off x="6895075" y="2"/>
            <a:ext cx="2248925" cy="7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4">
            <a:alphaModFix/>
          </a:blip>
          <a:srcRect b="0" l="0" r="51941" t="0"/>
          <a:stretch/>
        </p:blipFill>
        <p:spPr>
          <a:xfrm>
            <a:off x="9005125" y="4131525"/>
            <a:ext cx="138876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49882" r="0" t="0"/>
          <a:stretch/>
        </p:blipFill>
        <p:spPr>
          <a:xfrm>
            <a:off x="0" y="640975"/>
            <a:ext cx="144825" cy="2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715100" y="2849649"/>
            <a:ext cx="30702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type="title"/>
          </p:nvPr>
        </p:nvSpPr>
        <p:spPr>
          <a:xfrm>
            <a:off x="715100" y="1613450"/>
            <a:ext cx="3070200" cy="11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19" name="Google Shape;11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6347399" y="1045297"/>
            <a:ext cx="3841899" cy="17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12" y="4397474"/>
            <a:ext cx="288974" cy="2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5055563" y="2849649"/>
            <a:ext cx="30702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5055563" y="1613450"/>
            <a:ext cx="3070200" cy="11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2">
            <a:alphaModFix/>
          </a:blip>
          <a:srcRect b="53045" l="2190" r="0" t="0"/>
          <a:stretch/>
        </p:blipFill>
        <p:spPr>
          <a:xfrm>
            <a:off x="0" y="4672500"/>
            <a:ext cx="9144003" cy="47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1556699" cy="7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7275" y="210162"/>
            <a:ext cx="288974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4">
            <a:alphaModFix/>
          </a:blip>
          <a:srcRect b="0" l="49882" r="0" t="0"/>
          <a:stretch/>
        </p:blipFill>
        <p:spPr>
          <a:xfrm>
            <a:off x="0" y="3278400"/>
            <a:ext cx="144825" cy="2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2">
            <a:alphaModFix/>
          </a:blip>
          <a:srcRect b="53045" l="2190" r="0" t="0"/>
          <a:stretch/>
        </p:blipFill>
        <p:spPr>
          <a:xfrm>
            <a:off x="0" y="4672500"/>
            <a:ext cx="9144003" cy="47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472401" y="0"/>
            <a:ext cx="1671599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7275" y="4127737"/>
            <a:ext cx="288974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0" l="49882" r="0" t="0"/>
          <a:stretch/>
        </p:blipFill>
        <p:spPr>
          <a:xfrm>
            <a:off x="0" y="586725"/>
            <a:ext cx="144825" cy="28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0000" y="1152475"/>
            <a:ext cx="77040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+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853276" cy="17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025" y="3861975"/>
            <a:ext cx="3224976" cy="12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3591726" y="2394300"/>
            <a:ext cx="4837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591780" y="1642900"/>
            <a:ext cx="120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3591775" y="3236100"/>
            <a:ext cx="48372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" name="Google Shape;21;p3"/>
          <p:cNvSpPr/>
          <p:nvPr>
            <p:ph idx="3" type="pic"/>
          </p:nvPr>
        </p:nvSpPr>
        <p:spPr>
          <a:xfrm>
            <a:off x="716425" y="940200"/>
            <a:ext cx="2420400" cy="3263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" type="subTitle"/>
          </p:nvPr>
        </p:nvSpPr>
        <p:spPr>
          <a:xfrm>
            <a:off x="1501975" y="3120966"/>
            <a:ext cx="24852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2" type="subTitle"/>
          </p:nvPr>
        </p:nvSpPr>
        <p:spPr>
          <a:xfrm>
            <a:off x="5156813" y="3120966"/>
            <a:ext cx="2485200" cy="4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3" type="subTitle"/>
          </p:nvPr>
        </p:nvSpPr>
        <p:spPr>
          <a:xfrm>
            <a:off x="1501975" y="3559100"/>
            <a:ext cx="24852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4" type="subTitle"/>
          </p:nvPr>
        </p:nvSpPr>
        <p:spPr>
          <a:xfrm>
            <a:off x="5156813" y="3559100"/>
            <a:ext cx="24852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720000" y="445025"/>
            <a:ext cx="7704000" cy="11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2">
            <a:alphaModFix/>
          </a:blip>
          <a:srcRect b="53045" l="2190" r="0" t="0"/>
          <a:stretch/>
        </p:blipFill>
        <p:spPr>
          <a:xfrm>
            <a:off x="0" y="4672500"/>
            <a:ext cx="9144003" cy="47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1556699" cy="7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7275" y="210162"/>
            <a:ext cx="288974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 b="0" l="49882" r="0" t="0"/>
          <a:stretch/>
        </p:blipFill>
        <p:spPr>
          <a:xfrm>
            <a:off x="0" y="3278400"/>
            <a:ext cx="144825" cy="2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" type="subTitle"/>
          </p:nvPr>
        </p:nvSpPr>
        <p:spPr>
          <a:xfrm>
            <a:off x="720000" y="2808825"/>
            <a:ext cx="2336400" cy="428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2" type="subTitle"/>
          </p:nvPr>
        </p:nvSpPr>
        <p:spPr>
          <a:xfrm>
            <a:off x="720000" y="3203002"/>
            <a:ext cx="23364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3" type="subTitle"/>
          </p:nvPr>
        </p:nvSpPr>
        <p:spPr>
          <a:xfrm>
            <a:off x="3403800" y="1945114"/>
            <a:ext cx="23364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4" type="subTitle"/>
          </p:nvPr>
        </p:nvSpPr>
        <p:spPr>
          <a:xfrm>
            <a:off x="6087600" y="3203002"/>
            <a:ext cx="23364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5" type="subTitle"/>
          </p:nvPr>
        </p:nvSpPr>
        <p:spPr>
          <a:xfrm>
            <a:off x="3403800" y="1550938"/>
            <a:ext cx="2336400" cy="428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6" type="subTitle"/>
          </p:nvPr>
        </p:nvSpPr>
        <p:spPr>
          <a:xfrm>
            <a:off x="6087600" y="2808825"/>
            <a:ext cx="2336400" cy="428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2">
            <a:alphaModFix/>
          </a:blip>
          <a:srcRect b="73806" l="0" r="0" t="0"/>
          <a:stretch/>
        </p:blipFill>
        <p:spPr>
          <a:xfrm>
            <a:off x="0" y="4203884"/>
            <a:ext cx="9144000" cy="9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424026" y="4"/>
            <a:ext cx="2719974" cy="6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75" y="390349"/>
            <a:ext cx="288974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 rotWithShape="1">
          <a:blip r:embed="rId4">
            <a:alphaModFix/>
          </a:blip>
          <a:srcRect b="0" l="0" r="49882" t="0"/>
          <a:stretch/>
        </p:blipFill>
        <p:spPr>
          <a:xfrm>
            <a:off x="8999175" y="3695050"/>
            <a:ext cx="144825" cy="2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" type="subTitle"/>
          </p:nvPr>
        </p:nvSpPr>
        <p:spPr>
          <a:xfrm>
            <a:off x="720000" y="3191075"/>
            <a:ext cx="2336400" cy="43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2" type="subTitle"/>
          </p:nvPr>
        </p:nvSpPr>
        <p:spPr>
          <a:xfrm>
            <a:off x="720000" y="3590051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3" type="subTitle"/>
          </p:nvPr>
        </p:nvSpPr>
        <p:spPr>
          <a:xfrm>
            <a:off x="3403800" y="3590051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4" type="subTitle"/>
          </p:nvPr>
        </p:nvSpPr>
        <p:spPr>
          <a:xfrm>
            <a:off x="6087600" y="3590051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5" type="subTitle"/>
          </p:nvPr>
        </p:nvSpPr>
        <p:spPr>
          <a:xfrm>
            <a:off x="3403800" y="3191075"/>
            <a:ext cx="2336400" cy="43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6" type="subTitle"/>
          </p:nvPr>
        </p:nvSpPr>
        <p:spPr>
          <a:xfrm>
            <a:off x="6087600" y="3191075"/>
            <a:ext cx="2336400" cy="43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65" name="Google Shape;165;p23"/>
          <p:cNvPicPr preferRelativeResize="0"/>
          <p:nvPr/>
        </p:nvPicPr>
        <p:blipFill rotWithShape="1">
          <a:blip r:embed="rId2">
            <a:alphaModFix/>
          </a:blip>
          <a:srcRect b="53045" l="2190" r="0" t="0"/>
          <a:stretch/>
        </p:blipFill>
        <p:spPr>
          <a:xfrm>
            <a:off x="0" y="4672500"/>
            <a:ext cx="9144003" cy="47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1556699" cy="7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7275" y="210162"/>
            <a:ext cx="288974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 rotWithShape="1">
          <a:blip r:embed="rId4">
            <a:alphaModFix/>
          </a:blip>
          <a:srcRect b="0" l="49882" r="0" t="0"/>
          <a:stretch/>
        </p:blipFill>
        <p:spPr>
          <a:xfrm>
            <a:off x="0" y="3278400"/>
            <a:ext cx="144825" cy="2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4"/>
          <p:cNvPicPr preferRelativeResize="0"/>
          <p:nvPr/>
        </p:nvPicPr>
        <p:blipFill rotWithShape="1">
          <a:blip r:embed="rId2">
            <a:alphaModFix/>
          </a:blip>
          <a:srcRect b="12257" l="0" r="0" t="0"/>
          <a:stretch/>
        </p:blipFill>
        <p:spPr>
          <a:xfrm>
            <a:off x="-5" y="4775216"/>
            <a:ext cx="9144003" cy="36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b="88391" l="13741" r="39376" t="0"/>
          <a:stretch/>
        </p:blipFill>
        <p:spPr>
          <a:xfrm flipH="1" rot="10800000">
            <a:off x="0" y="-1"/>
            <a:ext cx="4286850" cy="3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>
            <p:ph idx="1" type="subTitle"/>
          </p:nvPr>
        </p:nvSpPr>
        <p:spPr>
          <a:xfrm>
            <a:off x="2294013" y="1589624"/>
            <a:ext cx="1912200" cy="41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" name="Google Shape;173;p24"/>
          <p:cNvSpPr txBox="1"/>
          <p:nvPr>
            <p:ph idx="2" type="subTitle"/>
          </p:nvPr>
        </p:nvSpPr>
        <p:spPr>
          <a:xfrm>
            <a:off x="2294013" y="1938867"/>
            <a:ext cx="1912200" cy="6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3" type="subTitle"/>
          </p:nvPr>
        </p:nvSpPr>
        <p:spPr>
          <a:xfrm>
            <a:off x="6045539" y="1938867"/>
            <a:ext cx="1912200" cy="6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4" type="subTitle"/>
          </p:nvPr>
        </p:nvSpPr>
        <p:spPr>
          <a:xfrm>
            <a:off x="2294013" y="3660592"/>
            <a:ext cx="1912200" cy="6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5" type="subTitle"/>
          </p:nvPr>
        </p:nvSpPr>
        <p:spPr>
          <a:xfrm>
            <a:off x="6045539" y="3660592"/>
            <a:ext cx="1912200" cy="6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6" type="subTitle"/>
          </p:nvPr>
        </p:nvSpPr>
        <p:spPr>
          <a:xfrm>
            <a:off x="2294013" y="3311424"/>
            <a:ext cx="1912200" cy="41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4"/>
          <p:cNvSpPr txBox="1"/>
          <p:nvPr>
            <p:ph idx="7" type="subTitle"/>
          </p:nvPr>
        </p:nvSpPr>
        <p:spPr>
          <a:xfrm>
            <a:off x="6045538" y="1589624"/>
            <a:ext cx="1912200" cy="41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8" type="subTitle"/>
          </p:nvPr>
        </p:nvSpPr>
        <p:spPr>
          <a:xfrm>
            <a:off x="6045538" y="3311424"/>
            <a:ext cx="1912200" cy="41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81" name="Google Shape;181;p24"/>
          <p:cNvPicPr preferRelativeResize="0"/>
          <p:nvPr/>
        </p:nvPicPr>
        <p:blipFill rotWithShape="1">
          <a:blip r:embed="rId4">
            <a:alphaModFix/>
          </a:blip>
          <a:srcRect b="0" l="50661" r="0" t="0"/>
          <a:stretch/>
        </p:blipFill>
        <p:spPr>
          <a:xfrm rot="10800000">
            <a:off x="9001425" y="586725"/>
            <a:ext cx="142576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25" y="3964649"/>
            <a:ext cx="288974" cy="2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720000" y="445025"/>
            <a:ext cx="77040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" type="subTitle"/>
          </p:nvPr>
        </p:nvSpPr>
        <p:spPr>
          <a:xfrm>
            <a:off x="1207638" y="2238063"/>
            <a:ext cx="3027600" cy="46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25"/>
          <p:cNvSpPr txBox="1"/>
          <p:nvPr>
            <p:ph idx="2" type="subTitle"/>
          </p:nvPr>
        </p:nvSpPr>
        <p:spPr>
          <a:xfrm>
            <a:off x="4908738" y="3181601"/>
            <a:ext cx="3027600" cy="46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3" type="subTitle"/>
          </p:nvPr>
        </p:nvSpPr>
        <p:spPr>
          <a:xfrm>
            <a:off x="4908738" y="2238063"/>
            <a:ext cx="3027600" cy="46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8" name="Google Shape;188;p25"/>
          <p:cNvSpPr txBox="1"/>
          <p:nvPr>
            <p:ph idx="4" type="subTitle"/>
          </p:nvPr>
        </p:nvSpPr>
        <p:spPr>
          <a:xfrm>
            <a:off x="1207638" y="4129689"/>
            <a:ext cx="3027600" cy="46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5" type="subTitle"/>
          </p:nvPr>
        </p:nvSpPr>
        <p:spPr>
          <a:xfrm>
            <a:off x="1207638" y="3183877"/>
            <a:ext cx="3027600" cy="46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0" name="Google Shape;190;p25"/>
          <p:cNvSpPr txBox="1"/>
          <p:nvPr>
            <p:ph idx="6" type="subTitle"/>
          </p:nvPr>
        </p:nvSpPr>
        <p:spPr>
          <a:xfrm>
            <a:off x="4908738" y="4129689"/>
            <a:ext cx="3027600" cy="46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7" type="subTitle"/>
          </p:nvPr>
        </p:nvSpPr>
        <p:spPr>
          <a:xfrm>
            <a:off x="1207638" y="1921350"/>
            <a:ext cx="3027600" cy="389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idx="8" type="subTitle"/>
          </p:nvPr>
        </p:nvSpPr>
        <p:spPr>
          <a:xfrm>
            <a:off x="4908738" y="2864888"/>
            <a:ext cx="3027600" cy="389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9" type="subTitle"/>
          </p:nvPr>
        </p:nvSpPr>
        <p:spPr>
          <a:xfrm>
            <a:off x="4908738" y="1921350"/>
            <a:ext cx="3027600" cy="389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13" type="subTitle"/>
          </p:nvPr>
        </p:nvSpPr>
        <p:spPr>
          <a:xfrm>
            <a:off x="1207638" y="3808425"/>
            <a:ext cx="3027600" cy="389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14" type="subTitle"/>
          </p:nvPr>
        </p:nvSpPr>
        <p:spPr>
          <a:xfrm>
            <a:off x="1207638" y="2862613"/>
            <a:ext cx="3027600" cy="389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25"/>
          <p:cNvSpPr txBox="1"/>
          <p:nvPr>
            <p:ph idx="15" type="subTitle"/>
          </p:nvPr>
        </p:nvSpPr>
        <p:spPr>
          <a:xfrm>
            <a:off x="4908738" y="3808425"/>
            <a:ext cx="3027600" cy="389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2">
            <a:alphaModFix/>
          </a:blip>
          <a:srcRect b="77932" l="0" r="0" t="0"/>
          <a:stretch/>
        </p:blipFill>
        <p:spPr>
          <a:xfrm>
            <a:off x="0" y="4854200"/>
            <a:ext cx="9143998" cy="28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5"/>
          <p:cNvPicPr preferRelativeResize="0"/>
          <p:nvPr/>
        </p:nvPicPr>
        <p:blipFill rotWithShape="1">
          <a:blip r:embed="rId3">
            <a:alphaModFix/>
          </a:blip>
          <a:srcRect b="0" l="0" r="0" t="28561"/>
          <a:stretch/>
        </p:blipFill>
        <p:spPr>
          <a:xfrm flipH="1">
            <a:off x="6895075" y="2"/>
            <a:ext cx="2248925" cy="7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 rotWithShape="1">
          <a:blip r:embed="rId4">
            <a:alphaModFix/>
          </a:blip>
          <a:srcRect b="0" l="0" r="51941" t="0"/>
          <a:stretch/>
        </p:blipFill>
        <p:spPr>
          <a:xfrm>
            <a:off x="9005125" y="4131525"/>
            <a:ext cx="138876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850" y="390350"/>
            <a:ext cx="288974" cy="2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720000" y="445025"/>
            <a:ext cx="77040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3" name="Google Shape;203;p26"/>
          <p:cNvSpPr txBox="1"/>
          <p:nvPr>
            <p:ph idx="1" type="subTitle"/>
          </p:nvPr>
        </p:nvSpPr>
        <p:spPr>
          <a:xfrm>
            <a:off x="925175" y="2332585"/>
            <a:ext cx="2130000" cy="58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26"/>
          <p:cNvSpPr txBox="1"/>
          <p:nvPr>
            <p:ph idx="2" type="subTitle"/>
          </p:nvPr>
        </p:nvSpPr>
        <p:spPr>
          <a:xfrm>
            <a:off x="925179" y="2023275"/>
            <a:ext cx="2130000" cy="389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205" name="Google Shape;205;p26"/>
          <p:cNvPicPr preferRelativeResize="0"/>
          <p:nvPr/>
        </p:nvPicPr>
        <p:blipFill rotWithShape="1">
          <a:blip r:embed="rId2">
            <a:alphaModFix/>
          </a:blip>
          <a:srcRect b="77932" l="0" r="0" t="0"/>
          <a:stretch/>
        </p:blipFill>
        <p:spPr>
          <a:xfrm>
            <a:off x="0" y="4854200"/>
            <a:ext cx="9143998" cy="28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28561"/>
          <a:stretch/>
        </p:blipFill>
        <p:spPr>
          <a:xfrm flipH="1">
            <a:off x="6895075" y="2"/>
            <a:ext cx="2248925" cy="7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/>
          <p:cNvPicPr preferRelativeResize="0"/>
          <p:nvPr/>
        </p:nvPicPr>
        <p:blipFill rotWithShape="1">
          <a:blip r:embed="rId4">
            <a:alphaModFix/>
          </a:blip>
          <a:srcRect b="0" l="0" r="51941" t="0"/>
          <a:stretch/>
        </p:blipFill>
        <p:spPr>
          <a:xfrm>
            <a:off x="9005125" y="4131525"/>
            <a:ext cx="138876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850" y="390350"/>
            <a:ext cx="288974" cy="28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idx="3" type="subTitle"/>
          </p:nvPr>
        </p:nvSpPr>
        <p:spPr>
          <a:xfrm>
            <a:off x="3507000" y="2332585"/>
            <a:ext cx="2130000" cy="58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idx="4" type="subTitle"/>
          </p:nvPr>
        </p:nvSpPr>
        <p:spPr>
          <a:xfrm>
            <a:off x="3507004" y="2023275"/>
            <a:ext cx="2130000" cy="389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5" type="subTitle"/>
          </p:nvPr>
        </p:nvSpPr>
        <p:spPr>
          <a:xfrm>
            <a:off x="6088825" y="2332585"/>
            <a:ext cx="2130000" cy="58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6" type="subTitle"/>
          </p:nvPr>
        </p:nvSpPr>
        <p:spPr>
          <a:xfrm>
            <a:off x="6088829" y="2023275"/>
            <a:ext cx="2130000" cy="389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6"/>
          <p:cNvSpPr txBox="1"/>
          <p:nvPr>
            <p:ph idx="7" type="subTitle"/>
          </p:nvPr>
        </p:nvSpPr>
        <p:spPr>
          <a:xfrm>
            <a:off x="2216088" y="3757985"/>
            <a:ext cx="2130000" cy="58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8" type="subTitle"/>
          </p:nvPr>
        </p:nvSpPr>
        <p:spPr>
          <a:xfrm>
            <a:off x="2216091" y="3448675"/>
            <a:ext cx="2130000" cy="389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5" name="Google Shape;215;p26"/>
          <p:cNvSpPr txBox="1"/>
          <p:nvPr>
            <p:ph idx="9" type="subTitle"/>
          </p:nvPr>
        </p:nvSpPr>
        <p:spPr>
          <a:xfrm>
            <a:off x="4797913" y="3757985"/>
            <a:ext cx="2130000" cy="58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6" name="Google Shape;216;p26"/>
          <p:cNvSpPr txBox="1"/>
          <p:nvPr>
            <p:ph idx="13" type="subTitle"/>
          </p:nvPr>
        </p:nvSpPr>
        <p:spPr>
          <a:xfrm>
            <a:off x="4797916" y="3448675"/>
            <a:ext cx="2130000" cy="389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hasCustomPrompt="1" type="title"/>
          </p:nvPr>
        </p:nvSpPr>
        <p:spPr>
          <a:xfrm>
            <a:off x="1585363" y="539988"/>
            <a:ext cx="36552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19" name="Google Shape;219;p27"/>
          <p:cNvSpPr txBox="1"/>
          <p:nvPr>
            <p:ph idx="1" type="subTitle"/>
          </p:nvPr>
        </p:nvSpPr>
        <p:spPr>
          <a:xfrm>
            <a:off x="1585363" y="1246015"/>
            <a:ext cx="3655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hasCustomPrompt="1" idx="2" type="title"/>
          </p:nvPr>
        </p:nvSpPr>
        <p:spPr>
          <a:xfrm>
            <a:off x="2744401" y="1996140"/>
            <a:ext cx="36552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1" name="Google Shape;221;p27"/>
          <p:cNvSpPr txBox="1"/>
          <p:nvPr>
            <p:ph idx="3" type="subTitle"/>
          </p:nvPr>
        </p:nvSpPr>
        <p:spPr>
          <a:xfrm>
            <a:off x="2744401" y="2702157"/>
            <a:ext cx="3655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hasCustomPrompt="1" idx="4" type="title"/>
          </p:nvPr>
        </p:nvSpPr>
        <p:spPr>
          <a:xfrm>
            <a:off x="3903439" y="3452295"/>
            <a:ext cx="36552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3" name="Google Shape;223;p27"/>
          <p:cNvSpPr txBox="1"/>
          <p:nvPr>
            <p:ph idx="5" type="subTitle"/>
          </p:nvPr>
        </p:nvSpPr>
        <p:spPr>
          <a:xfrm>
            <a:off x="3903439" y="4158312"/>
            <a:ext cx="3655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2">
            <a:alphaModFix/>
          </a:blip>
          <a:srcRect b="0" l="0" r="0" t="46601"/>
          <a:stretch/>
        </p:blipFill>
        <p:spPr>
          <a:xfrm>
            <a:off x="0" y="3150"/>
            <a:ext cx="3853276" cy="9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 b="39795" l="0" r="0" t="0"/>
          <a:stretch/>
        </p:blipFill>
        <p:spPr>
          <a:xfrm>
            <a:off x="5919025" y="4371928"/>
            <a:ext cx="3224976" cy="7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700" y="4082624"/>
            <a:ext cx="288974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2025" y="-1"/>
            <a:ext cx="288974" cy="2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hasCustomPrompt="1" type="title"/>
          </p:nvPr>
        </p:nvSpPr>
        <p:spPr>
          <a:xfrm>
            <a:off x="3424292" y="2955950"/>
            <a:ext cx="22953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0" name="Google Shape;230;p28"/>
          <p:cNvSpPr txBox="1"/>
          <p:nvPr>
            <p:ph idx="1" type="subTitle"/>
          </p:nvPr>
        </p:nvSpPr>
        <p:spPr>
          <a:xfrm>
            <a:off x="3424293" y="3661995"/>
            <a:ext cx="22953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1" name="Google Shape;231;p28"/>
          <p:cNvSpPr txBox="1"/>
          <p:nvPr>
            <p:ph hasCustomPrompt="1" idx="2" type="title"/>
          </p:nvPr>
        </p:nvSpPr>
        <p:spPr>
          <a:xfrm>
            <a:off x="6128695" y="2955953"/>
            <a:ext cx="22953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2" name="Google Shape;232;p28"/>
          <p:cNvSpPr txBox="1"/>
          <p:nvPr>
            <p:ph idx="3" type="subTitle"/>
          </p:nvPr>
        </p:nvSpPr>
        <p:spPr>
          <a:xfrm>
            <a:off x="6128696" y="3661984"/>
            <a:ext cx="22953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3" name="Google Shape;233;p28"/>
          <p:cNvSpPr txBox="1"/>
          <p:nvPr>
            <p:ph hasCustomPrompt="1" idx="4" type="title"/>
          </p:nvPr>
        </p:nvSpPr>
        <p:spPr>
          <a:xfrm>
            <a:off x="719900" y="2955958"/>
            <a:ext cx="2295300" cy="7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4" name="Google Shape;234;p28"/>
          <p:cNvSpPr txBox="1"/>
          <p:nvPr>
            <p:ph idx="5" type="subTitle"/>
          </p:nvPr>
        </p:nvSpPr>
        <p:spPr>
          <a:xfrm>
            <a:off x="719900" y="3661991"/>
            <a:ext cx="22953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5" name="Google Shape;235;p2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36" name="Google Shape;236;p28"/>
          <p:cNvPicPr preferRelativeResize="0"/>
          <p:nvPr/>
        </p:nvPicPr>
        <p:blipFill rotWithShape="1">
          <a:blip r:embed="rId2">
            <a:alphaModFix/>
          </a:blip>
          <a:srcRect b="73806" l="0" r="0" t="0"/>
          <a:stretch/>
        </p:blipFill>
        <p:spPr>
          <a:xfrm>
            <a:off x="0" y="4509903"/>
            <a:ext cx="9144000" cy="63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424026" y="4"/>
            <a:ext cx="2719974" cy="6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75" y="390349"/>
            <a:ext cx="288974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4">
            <a:alphaModFix/>
          </a:blip>
          <a:srcRect b="0" l="0" r="49882" t="0"/>
          <a:stretch/>
        </p:blipFill>
        <p:spPr>
          <a:xfrm>
            <a:off x="8999175" y="3695050"/>
            <a:ext cx="144825" cy="2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720000" y="445025"/>
            <a:ext cx="7704000" cy="11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 rotWithShape="1">
          <a:blip r:embed="rId2">
            <a:alphaModFix/>
          </a:blip>
          <a:srcRect b="73806" l="0" r="0" t="0"/>
          <a:stretch/>
        </p:blipFill>
        <p:spPr>
          <a:xfrm>
            <a:off x="0" y="4694951"/>
            <a:ext cx="9144000" cy="44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424026" y="4"/>
            <a:ext cx="2719974" cy="6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75" y="390349"/>
            <a:ext cx="288974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4">
            <a:alphaModFix/>
          </a:blip>
          <a:srcRect b="0" l="0" r="49882" t="0"/>
          <a:stretch/>
        </p:blipFill>
        <p:spPr>
          <a:xfrm>
            <a:off x="8999175" y="3695050"/>
            <a:ext cx="144825" cy="2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0"/>
          <p:cNvPicPr preferRelativeResize="0"/>
          <p:nvPr/>
        </p:nvPicPr>
        <p:blipFill rotWithShape="1">
          <a:blip r:embed="rId2">
            <a:alphaModFix/>
          </a:blip>
          <a:srcRect b="12257" l="0" r="0" t="0"/>
          <a:stretch/>
        </p:blipFill>
        <p:spPr>
          <a:xfrm>
            <a:off x="-5" y="4775216"/>
            <a:ext cx="9144003" cy="36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0"/>
          <p:cNvPicPr preferRelativeResize="0"/>
          <p:nvPr/>
        </p:nvPicPr>
        <p:blipFill rotWithShape="1">
          <a:blip r:embed="rId3">
            <a:alphaModFix/>
          </a:blip>
          <a:srcRect b="88391" l="13741" r="39376" t="0"/>
          <a:stretch/>
        </p:blipFill>
        <p:spPr>
          <a:xfrm flipH="1" rot="10800000">
            <a:off x="0" y="-1"/>
            <a:ext cx="4286850" cy="3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 rotWithShape="1">
          <a:blip r:embed="rId4">
            <a:alphaModFix/>
          </a:blip>
          <a:srcRect b="0" l="50661" r="0" t="0"/>
          <a:stretch/>
        </p:blipFill>
        <p:spPr>
          <a:xfrm rot="10800000">
            <a:off x="9001425" y="586725"/>
            <a:ext cx="142576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25" y="3964649"/>
            <a:ext cx="288974" cy="289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+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12257" l="0" r="0" t="0"/>
          <a:stretch/>
        </p:blipFill>
        <p:spPr>
          <a:xfrm>
            <a:off x="-5" y="4775216"/>
            <a:ext cx="9144003" cy="36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88391" l="13741" r="39376" t="0"/>
          <a:stretch/>
        </p:blipFill>
        <p:spPr>
          <a:xfrm flipH="1" rot="10800000">
            <a:off x="0" y="-1"/>
            <a:ext cx="4286850" cy="3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4">
            <a:alphaModFix/>
          </a:blip>
          <a:srcRect b="0" l="50661" r="0" t="0"/>
          <a:stretch/>
        </p:blipFill>
        <p:spPr>
          <a:xfrm rot="10800000">
            <a:off x="9001425" y="586725"/>
            <a:ext cx="142576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25" y="3964649"/>
            <a:ext cx="288974" cy="2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254" name="Google Shape;254;p31"/>
          <p:cNvPicPr preferRelativeResize="0"/>
          <p:nvPr/>
        </p:nvPicPr>
        <p:blipFill rotWithShape="1">
          <a:blip r:embed="rId2">
            <a:alphaModFix/>
          </a:blip>
          <a:srcRect b="0" l="0" r="0" t="46601"/>
          <a:stretch/>
        </p:blipFill>
        <p:spPr>
          <a:xfrm>
            <a:off x="0" y="3150"/>
            <a:ext cx="3853276" cy="9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1"/>
          <p:cNvPicPr preferRelativeResize="0"/>
          <p:nvPr/>
        </p:nvPicPr>
        <p:blipFill rotWithShape="1">
          <a:blip r:embed="rId3">
            <a:alphaModFix/>
          </a:blip>
          <a:srcRect b="39795" l="0" r="0" t="0"/>
          <a:stretch/>
        </p:blipFill>
        <p:spPr>
          <a:xfrm>
            <a:off x="5919025" y="4371928"/>
            <a:ext cx="3224976" cy="7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825" y="4613062"/>
            <a:ext cx="288974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2025" y="-1"/>
            <a:ext cx="288974" cy="2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ctrTitle"/>
          </p:nvPr>
        </p:nvSpPr>
        <p:spPr>
          <a:xfrm>
            <a:off x="2125021" y="535000"/>
            <a:ext cx="4895700" cy="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0" name="Google Shape;260;p32"/>
          <p:cNvSpPr txBox="1"/>
          <p:nvPr>
            <p:ph idx="1" type="subTitle"/>
          </p:nvPr>
        </p:nvSpPr>
        <p:spPr>
          <a:xfrm>
            <a:off x="2119450" y="1528325"/>
            <a:ext cx="4907100" cy="9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261" name="Google Shape;26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6999650" y="801499"/>
            <a:ext cx="2945849" cy="13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548200" y="3676875"/>
            <a:ext cx="2014825" cy="91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425" y="694299"/>
            <a:ext cx="288974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 rotWithShape="1">
          <a:blip r:embed="rId4">
            <a:alphaModFix/>
          </a:blip>
          <a:srcRect b="54088" l="0" r="0" t="0"/>
          <a:stretch/>
        </p:blipFill>
        <p:spPr>
          <a:xfrm>
            <a:off x="6926075" y="5010675"/>
            <a:ext cx="288974" cy="13282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/>
        </p:nvSpPr>
        <p:spPr>
          <a:xfrm>
            <a:off x="2125150" y="3899650"/>
            <a:ext cx="48957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1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1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b="1" lang="en" sz="11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3"/>
          <p:cNvPicPr preferRelativeResize="0"/>
          <p:nvPr/>
        </p:nvPicPr>
        <p:blipFill rotWithShape="1">
          <a:blip r:embed="rId2">
            <a:alphaModFix/>
          </a:blip>
          <a:srcRect b="0" l="0" r="0" t="46601"/>
          <a:stretch/>
        </p:blipFill>
        <p:spPr>
          <a:xfrm>
            <a:off x="0" y="3150"/>
            <a:ext cx="3853276" cy="93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3"/>
          <p:cNvPicPr preferRelativeResize="0"/>
          <p:nvPr/>
        </p:nvPicPr>
        <p:blipFill rotWithShape="1">
          <a:blip r:embed="rId3">
            <a:alphaModFix/>
          </a:blip>
          <a:srcRect b="39795" l="0" r="0" t="0"/>
          <a:stretch/>
        </p:blipFill>
        <p:spPr>
          <a:xfrm>
            <a:off x="5919025" y="4371928"/>
            <a:ext cx="3224976" cy="7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700" y="4082624"/>
            <a:ext cx="288974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2025" y="-1"/>
            <a:ext cx="288974" cy="2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4"/>
          <p:cNvPicPr preferRelativeResize="0"/>
          <p:nvPr/>
        </p:nvPicPr>
        <p:blipFill rotWithShape="1">
          <a:blip r:embed="rId2">
            <a:alphaModFix/>
          </a:blip>
          <a:srcRect b="73806" l="0" r="0" t="0"/>
          <a:stretch/>
        </p:blipFill>
        <p:spPr>
          <a:xfrm>
            <a:off x="0" y="4509903"/>
            <a:ext cx="9144000" cy="63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424026" y="4"/>
            <a:ext cx="2719974" cy="65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75" y="390349"/>
            <a:ext cx="288974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4"/>
          <p:cNvPicPr preferRelativeResize="0"/>
          <p:nvPr/>
        </p:nvPicPr>
        <p:blipFill rotWithShape="1">
          <a:blip r:embed="rId4">
            <a:alphaModFix/>
          </a:blip>
          <a:srcRect b="0" l="0" r="51941" t="0"/>
          <a:stretch/>
        </p:blipFill>
        <p:spPr>
          <a:xfrm>
            <a:off x="9005125" y="4131525"/>
            <a:ext cx="138876" cy="2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052825" y="1764525"/>
            <a:ext cx="3118200" cy="21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972734" y="1764525"/>
            <a:ext cx="3118200" cy="21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78764" l="0" r="0" t="0"/>
          <a:stretch/>
        </p:blipFill>
        <p:spPr>
          <a:xfrm>
            <a:off x="0" y="4629726"/>
            <a:ext cx="9143998" cy="51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 rotWithShape="1">
          <a:blip r:embed="rId3">
            <a:alphaModFix/>
          </a:blip>
          <a:srcRect b="0" l="0" r="0" t="28561"/>
          <a:stretch/>
        </p:blipFill>
        <p:spPr>
          <a:xfrm flipH="1">
            <a:off x="6895075" y="2"/>
            <a:ext cx="2248925" cy="7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5"/>
          <p:cNvPicPr preferRelativeResize="0"/>
          <p:nvPr/>
        </p:nvPicPr>
        <p:blipFill rotWithShape="1">
          <a:blip r:embed="rId4">
            <a:alphaModFix/>
          </a:blip>
          <a:srcRect b="0" l="0" r="51941" t="0"/>
          <a:stretch/>
        </p:blipFill>
        <p:spPr>
          <a:xfrm>
            <a:off x="9005125" y="4131525"/>
            <a:ext cx="138876" cy="2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 b="12257" l="0" r="0" t="0"/>
          <a:stretch/>
        </p:blipFill>
        <p:spPr>
          <a:xfrm flipH="1">
            <a:off x="-3" y="4775225"/>
            <a:ext cx="9144003" cy="36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"/>
          <p:cNvPicPr preferRelativeResize="0"/>
          <p:nvPr/>
        </p:nvPicPr>
        <p:blipFill rotWithShape="1">
          <a:blip r:embed="rId3">
            <a:alphaModFix/>
          </a:blip>
          <a:srcRect b="85359" l="13741" r="39376" t="0"/>
          <a:stretch/>
        </p:blipFill>
        <p:spPr>
          <a:xfrm rot="10800000">
            <a:off x="4857150" y="0"/>
            <a:ext cx="4286850" cy="4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6"/>
          <p:cNvPicPr preferRelativeResize="0"/>
          <p:nvPr/>
        </p:nvPicPr>
        <p:blipFill rotWithShape="1">
          <a:blip r:embed="rId4">
            <a:alphaModFix/>
          </a:blip>
          <a:srcRect b="0" l="50661" r="0" t="0"/>
          <a:stretch/>
        </p:blipFill>
        <p:spPr>
          <a:xfrm>
            <a:off x="0" y="155725"/>
            <a:ext cx="142576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875" y="4415699"/>
            <a:ext cx="288974" cy="2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720000" y="712250"/>
            <a:ext cx="3322200" cy="1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720000" y="2030775"/>
            <a:ext cx="3322200" cy="22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+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pic>
        <p:nvPicPr>
          <p:cNvPr id="45" name="Google Shape;45;p7"/>
          <p:cNvPicPr preferRelativeResize="0"/>
          <p:nvPr/>
        </p:nvPicPr>
        <p:blipFill rotWithShape="1">
          <a:blip r:embed="rId2">
            <a:alphaModFix/>
          </a:blip>
          <a:srcRect b="53045" l="2190" r="0" t="0"/>
          <a:stretch/>
        </p:blipFill>
        <p:spPr>
          <a:xfrm rot="10800000">
            <a:off x="0" y="0"/>
            <a:ext cx="9144003" cy="47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062" y="3997502"/>
            <a:ext cx="2883937" cy="11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/>
          <p:nvPr>
            <p:ph idx="2" type="pic"/>
          </p:nvPr>
        </p:nvSpPr>
        <p:spPr>
          <a:xfrm>
            <a:off x="4655500" y="951900"/>
            <a:ext cx="3773400" cy="3239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pic>
        <p:nvPicPr>
          <p:cNvPr id="48" name="Google Shape;4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575" y="4463849"/>
            <a:ext cx="288974" cy="2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7"/>
          <p:cNvPicPr preferRelativeResize="0"/>
          <p:nvPr/>
        </p:nvPicPr>
        <p:blipFill rotWithShape="1">
          <a:blip r:embed="rId4">
            <a:alphaModFix/>
          </a:blip>
          <a:srcRect b="0" l="0" r="43908" t="0"/>
          <a:stretch/>
        </p:blipFill>
        <p:spPr>
          <a:xfrm>
            <a:off x="8981912" y="936950"/>
            <a:ext cx="162089" cy="28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2587250" y="1306000"/>
            <a:ext cx="3969600" cy="25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073799" y="0"/>
            <a:ext cx="3070201" cy="13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0" y="3712300"/>
            <a:ext cx="3139776" cy="1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 rotWithShape="1">
          <a:blip r:embed="rId4">
            <a:alphaModFix/>
          </a:blip>
          <a:srcRect b="46845" l="0" r="0" t="0"/>
          <a:stretch/>
        </p:blipFill>
        <p:spPr>
          <a:xfrm>
            <a:off x="7969675" y="4989725"/>
            <a:ext cx="288974" cy="1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2241350" y="1637913"/>
            <a:ext cx="46614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41550" y="2978488"/>
            <a:ext cx="46611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pic>
        <p:nvPicPr>
          <p:cNvPr id="58" name="Google Shape;58;p9"/>
          <p:cNvPicPr preferRelativeResize="0"/>
          <p:nvPr/>
        </p:nvPicPr>
        <p:blipFill rotWithShape="1">
          <a:blip r:embed="rId2">
            <a:alphaModFix/>
          </a:blip>
          <a:srcRect b="75591" l="0" r="0" t="0"/>
          <a:stretch/>
        </p:blipFill>
        <p:spPr>
          <a:xfrm rot="10800000">
            <a:off x="-538" y="1"/>
            <a:ext cx="9145076" cy="113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9"/>
          <p:cNvPicPr preferRelativeResize="0"/>
          <p:nvPr/>
        </p:nvPicPr>
        <p:blipFill rotWithShape="1">
          <a:blip r:embed="rId3">
            <a:alphaModFix/>
          </a:blip>
          <a:srcRect b="23324" l="0" r="0" t="0"/>
          <a:stretch/>
        </p:blipFill>
        <p:spPr>
          <a:xfrm>
            <a:off x="4851250" y="3835400"/>
            <a:ext cx="4293300" cy="13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9"/>
          <p:cNvPicPr preferRelativeResize="0"/>
          <p:nvPr/>
        </p:nvPicPr>
        <p:blipFill rotWithShape="1">
          <a:blip r:embed="rId4">
            <a:alphaModFix/>
          </a:blip>
          <a:srcRect b="50605" l="0" r="0" t="0"/>
          <a:stretch/>
        </p:blipFill>
        <p:spPr>
          <a:xfrm>
            <a:off x="2003225" y="5000600"/>
            <a:ext cx="288974" cy="14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715100" y="535000"/>
            <a:ext cx="4014000" cy="1172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SemiBold"/>
              <a:buNone/>
              <a:defRPr sz="3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SemiBold"/>
              <a:buNone/>
              <a:defRPr sz="3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SemiBold"/>
              <a:buNone/>
              <a:defRPr sz="3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SemiBold"/>
              <a:buNone/>
              <a:defRPr sz="3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SemiBold"/>
              <a:buNone/>
              <a:defRPr sz="3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SemiBold"/>
              <a:buNone/>
              <a:defRPr sz="3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SemiBold"/>
              <a:buNone/>
              <a:defRPr sz="3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SemiBold"/>
              <a:buNone/>
              <a:defRPr sz="3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pen Sans SemiBold"/>
              <a:buNone/>
              <a:defRPr sz="3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■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●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Open Sans"/>
              <a:buChar char="○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Open Sans"/>
              <a:buChar char="■"/>
              <a:defRPr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iguient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://siguien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ctrTitle"/>
          </p:nvPr>
        </p:nvSpPr>
        <p:spPr>
          <a:xfrm>
            <a:off x="1031475" y="1019050"/>
            <a:ext cx="6056400" cy="28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35D74"/>
                </a:solidFill>
              </a:rPr>
              <a:t>Hospital Management System</a:t>
            </a:r>
            <a:r>
              <a:rPr lang="en" sz="4000">
                <a:solidFill>
                  <a:srgbClr val="435D74"/>
                </a:solidFill>
              </a:rPr>
              <a:t> </a:t>
            </a:r>
            <a:endParaRPr sz="4000">
              <a:solidFill>
                <a:srgbClr val="435D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</a:rPr>
              <a:t>Base de dados</a:t>
            </a: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4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4000">
              <a:solidFill>
                <a:schemeClr val="lt2"/>
              </a:solidFill>
            </a:endParaRPr>
          </a:p>
        </p:txBody>
      </p:sp>
      <p:sp>
        <p:nvSpPr>
          <p:cNvPr id="281" name="Google Shape;281;p35"/>
          <p:cNvSpPr txBox="1"/>
          <p:nvPr>
            <p:ph idx="1" type="subTitle"/>
          </p:nvPr>
        </p:nvSpPr>
        <p:spPr>
          <a:xfrm>
            <a:off x="1080525" y="3430803"/>
            <a:ext cx="51867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Mariana Sousa - 202221599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Rui Oliveira - 2022210616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Tiago Marques - 2022210638</a:t>
            </a:r>
            <a:endParaRPr/>
          </a:p>
        </p:txBody>
      </p:sp>
      <p:sp>
        <p:nvSpPr>
          <p:cNvPr id="282" name="Google Shape;282;p35">
            <a:hlinkClick r:id="rId3"/>
          </p:cNvPr>
          <p:cNvSpPr/>
          <p:nvPr/>
        </p:nvSpPr>
        <p:spPr>
          <a:xfrm>
            <a:off x="0" y="4646700"/>
            <a:ext cx="496800" cy="4968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➜"/>
            </a:pPr>
            <a:r>
              <a:t/>
            </a:r>
            <a:endParaRPr/>
          </a:p>
        </p:txBody>
      </p:sp>
      <p:grpSp>
        <p:nvGrpSpPr>
          <p:cNvPr id="283" name="Google Shape;283;p35"/>
          <p:cNvGrpSpPr/>
          <p:nvPr/>
        </p:nvGrpSpPr>
        <p:grpSpPr>
          <a:xfrm>
            <a:off x="5852905" y="2329332"/>
            <a:ext cx="2399591" cy="1265470"/>
            <a:chOff x="6120958" y="1933528"/>
            <a:chExt cx="2850209" cy="1562502"/>
          </a:xfrm>
        </p:grpSpPr>
        <p:grpSp>
          <p:nvGrpSpPr>
            <p:cNvPr id="284" name="Google Shape;284;p35"/>
            <p:cNvGrpSpPr/>
            <p:nvPr/>
          </p:nvGrpSpPr>
          <p:grpSpPr>
            <a:xfrm>
              <a:off x="6120958" y="1933528"/>
              <a:ext cx="2850209" cy="1562502"/>
              <a:chOff x="547625" y="1401408"/>
              <a:chExt cx="3095400" cy="1687483"/>
            </a:xfrm>
          </p:grpSpPr>
          <p:sp>
            <p:nvSpPr>
              <p:cNvPr id="285" name="Google Shape;285;p35"/>
              <p:cNvSpPr/>
              <p:nvPr/>
            </p:nvSpPr>
            <p:spPr>
              <a:xfrm>
                <a:off x="764379" y="1401408"/>
                <a:ext cx="2661900" cy="1585500"/>
              </a:xfrm>
              <a:prstGeom prst="roundRect">
                <a:avLst>
                  <a:gd fmla="val 369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5"/>
              <p:cNvSpPr/>
              <p:nvPr/>
            </p:nvSpPr>
            <p:spPr>
              <a:xfrm>
                <a:off x="547625" y="2986891"/>
                <a:ext cx="3095400" cy="102000"/>
              </a:xfrm>
              <a:prstGeom prst="roundRect">
                <a:avLst>
                  <a:gd fmla="val 28314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5"/>
              <p:cNvSpPr/>
              <p:nvPr/>
            </p:nvSpPr>
            <p:spPr>
              <a:xfrm>
                <a:off x="2072178" y="1448235"/>
                <a:ext cx="46200" cy="4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8" name="Google Shape;288;p35"/>
            <p:cNvSpPr/>
            <p:nvPr/>
          </p:nvSpPr>
          <p:spPr>
            <a:xfrm>
              <a:off x="7345560" y="3401525"/>
              <a:ext cx="401005" cy="42862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35"/>
          <p:cNvSpPr/>
          <p:nvPr/>
        </p:nvSpPr>
        <p:spPr>
          <a:xfrm>
            <a:off x="6145303" y="2453533"/>
            <a:ext cx="1793400" cy="98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90" name="Google Shape;290;p35"/>
          <p:cNvGrpSpPr/>
          <p:nvPr/>
        </p:nvGrpSpPr>
        <p:grpSpPr>
          <a:xfrm>
            <a:off x="6620255" y="2583459"/>
            <a:ext cx="864893" cy="757204"/>
            <a:chOff x="7032407" y="2247305"/>
            <a:chExt cx="1027311" cy="934935"/>
          </a:xfrm>
        </p:grpSpPr>
        <p:sp>
          <p:nvSpPr>
            <p:cNvPr id="291" name="Google Shape;291;p35"/>
            <p:cNvSpPr/>
            <p:nvPr/>
          </p:nvSpPr>
          <p:spPr>
            <a:xfrm>
              <a:off x="7040580" y="2554230"/>
              <a:ext cx="1019138" cy="377997"/>
            </a:xfrm>
            <a:custGeom>
              <a:rect b="b" l="l" r="r" t="t"/>
              <a:pathLst>
                <a:path extrusionOk="0" h="4191" w="11847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7032407" y="2247305"/>
              <a:ext cx="1016471" cy="451955"/>
            </a:xfrm>
            <a:custGeom>
              <a:rect b="b" l="l" r="r" t="t"/>
              <a:pathLst>
                <a:path extrusionOk="0" h="5011" w="11816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7227598" y="2826972"/>
              <a:ext cx="642349" cy="355268"/>
            </a:xfrm>
            <a:custGeom>
              <a:rect b="b" l="l" r="r" t="t"/>
              <a:pathLst>
                <a:path extrusionOk="0" h="3939" w="7467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/>
          <p:nvPr>
            <p:ph idx="3" type="subTitle"/>
          </p:nvPr>
        </p:nvSpPr>
        <p:spPr>
          <a:xfrm>
            <a:off x="720000" y="1701719"/>
            <a:ext cx="4018800" cy="3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Descrição do Projeto</a:t>
            </a:r>
            <a:endParaRPr/>
          </a:p>
        </p:txBody>
      </p:sp>
      <p:sp>
        <p:nvSpPr>
          <p:cNvPr id="299" name="Google Shape;299;p36"/>
          <p:cNvSpPr txBox="1"/>
          <p:nvPr>
            <p:ph type="title"/>
          </p:nvPr>
        </p:nvSpPr>
        <p:spPr>
          <a:xfrm>
            <a:off x="6497100" y="1681331"/>
            <a:ext cx="7062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0" name="Google Shape;300;p36"/>
          <p:cNvSpPr txBox="1"/>
          <p:nvPr>
            <p:ph idx="2"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Índice</a:t>
            </a:r>
            <a:endParaRPr sz="3000"/>
          </a:p>
        </p:txBody>
      </p:sp>
      <p:sp>
        <p:nvSpPr>
          <p:cNvPr id="301" name="Google Shape;301;p36"/>
          <p:cNvSpPr txBox="1"/>
          <p:nvPr>
            <p:ph idx="4" type="title"/>
          </p:nvPr>
        </p:nvSpPr>
        <p:spPr>
          <a:xfrm>
            <a:off x="6497100" y="2515056"/>
            <a:ext cx="7062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02" name="Google Shape;302;p36"/>
          <p:cNvSpPr txBox="1"/>
          <p:nvPr>
            <p:ph idx="6" type="subTitle"/>
          </p:nvPr>
        </p:nvSpPr>
        <p:spPr>
          <a:xfrm>
            <a:off x="720000" y="2535444"/>
            <a:ext cx="4018800" cy="3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Principais Operações</a:t>
            </a:r>
            <a:endParaRPr/>
          </a:p>
        </p:txBody>
      </p:sp>
      <p:sp>
        <p:nvSpPr>
          <p:cNvPr id="303" name="Google Shape;303;p36"/>
          <p:cNvSpPr txBox="1"/>
          <p:nvPr>
            <p:ph idx="7" type="title"/>
          </p:nvPr>
        </p:nvSpPr>
        <p:spPr>
          <a:xfrm>
            <a:off x="6497100" y="3348781"/>
            <a:ext cx="7062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04" name="Google Shape;304;p36"/>
          <p:cNvSpPr txBox="1"/>
          <p:nvPr>
            <p:ph idx="9" type="subTitle"/>
          </p:nvPr>
        </p:nvSpPr>
        <p:spPr>
          <a:xfrm>
            <a:off x="720000" y="3369175"/>
            <a:ext cx="4880100" cy="3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 que nos distingue</a:t>
            </a:r>
            <a:endParaRPr/>
          </a:p>
        </p:txBody>
      </p:sp>
      <p:grpSp>
        <p:nvGrpSpPr>
          <p:cNvPr id="305" name="Google Shape;305;p36"/>
          <p:cNvGrpSpPr/>
          <p:nvPr/>
        </p:nvGrpSpPr>
        <p:grpSpPr>
          <a:xfrm>
            <a:off x="7588442" y="3768348"/>
            <a:ext cx="925057" cy="704862"/>
            <a:chOff x="-28462125" y="3199700"/>
            <a:chExt cx="298550" cy="259150"/>
          </a:xfrm>
        </p:grpSpPr>
        <p:sp>
          <p:nvSpPr>
            <p:cNvPr id="306" name="Google Shape;306;p36"/>
            <p:cNvSpPr/>
            <p:nvPr/>
          </p:nvSpPr>
          <p:spPr>
            <a:xfrm>
              <a:off x="-28459750" y="3284775"/>
              <a:ext cx="296175" cy="104775"/>
            </a:xfrm>
            <a:custGeom>
              <a:rect b="b" l="l" r="r" t="t"/>
              <a:pathLst>
                <a:path extrusionOk="0" h="4191" w="11847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-28462125" y="3199700"/>
              <a:ext cx="295400" cy="125275"/>
            </a:xfrm>
            <a:custGeom>
              <a:rect b="b" l="l" r="r" t="t"/>
              <a:pathLst>
                <a:path extrusionOk="0" h="5011" w="11816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-28405400" y="3360375"/>
              <a:ext cx="186675" cy="98475"/>
            </a:xfrm>
            <a:custGeom>
              <a:rect b="b" l="l" r="r" t="t"/>
              <a:pathLst>
                <a:path extrusionOk="0" h="3939" w="7467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871450" y="638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Descrição do Projeto</a:t>
            </a:r>
            <a:endParaRPr sz="3000"/>
          </a:p>
        </p:txBody>
      </p:sp>
      <p:sp>
        <p:nvSpPr>
          <p:cNvPr id="314" name="Google Shape;314;p37"/>
          <p:cNvSpPr txBox="1"/>
          <p:nvPr>
            <p:ph idx="2" type="subTitle"/>
          </p:nvPr>
        </p:nvSpPr>
        <p:spPr>
          <a:xfrm>
            <a:off x="708250" y="1390075"/>
            <a:ext cx="8030400" cy="27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Sistema simples de um hospital;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Desenvolvimento de uma base de dados responsável pela gestão d</a:t>
            </a:r>
            <a:r>
              <a:rPr lang="en" sz="1600"/>
              <a:t>o mesmo</a:t>
            </a:r>
            <a:r>
              <a:rPr lang="en" sz="1600"/>
              <a:t>;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Organização dos horários dos funcionários, tal como salas e quartos necessários;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Agendamento</a:t>
            </a:r>
            <a:r>
              <a:rPr lang="en" sz="1600"/>
              <a:t> de consultas, cirurgias e hospitalizações;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Gestão das contas e pagamentos dos utilizadores.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5" name="Google Shape;315;p37"/>
          <p:cNvSpPr/>
          <p:nvPr/>
        </p:nvSpPr>
        <p:spPr>
          <a:xfrm>
            <a:off x="5373266" y="798579"/>
            <a:ext cx="354586" cy="353645"/>
          </a:xfrm>
          <a:custGeom>
            <a:rect b="b" l="l" r="r" t="t"/>
            <a:pathLst>
              <a:path extrusionOk="0" h="11658" w="11689">
                <a:moveTo>
                  <a:pt x="5829" y="2458"/>
                </a:moveTo>
                <a:cubicBezTo>
                  <a:pt x="6207" y="2458"/>
                  <a:pt x="6491" y="2773"/>
                  <a:pt x="6491" y="3120"/>
                </a:cubicBezTo>
                <a:cubicBezTo>
                  <a:pt x="6522" y="3466"/>
                  <a:pt x="6207" y="3781"/>
                  <a:pt x="5829" y="3781"/>
                </a:cubicBezTo>
                <a:cubicBezTo>
                  <a:pt x="5419" y="3781"/>
                  <a:pt x="5136" y="3466"/>
                  <a:pt x="5136" y="3120"/>
                </a:cubicBezTo>
                <a:cubicBezTo>
                  <a:pt x="5136" y="2742"/>
                  <a:pt x="5482" y="2458"/>
                  <a:pt x="5829" y="2458"/>
                </a:cubicBezTo>
                <a:close/>
                <a:moveTo>
                  <a:pt x="5860" y="4474"/>
                </a:moveTo>
                <a:cubicBezTo>
                  <a:pt x="6238" y="4474"/>
                  <a:pt x="6522" y="4789"/>
                  <a:pt x="6522" y="5136"/>
                </a:cubicBezTo>
                <a:lnTo>
                  <a:pt x="6522" y="8570"/>
                </a:lnTo>
                <a:cubicBezTo>
                  <a:pt x="6522" y="8948"/>
                  <a:pt x="6207" y="9232"/>
                  <a:pt x="5860" y="9232"/>
                </a:cubicBezTo>
                <a:cubicBezTo>
                  <a:pt x="5451" y="9232"/>
                  <a:pt x="5199" y="8917"/>
                  <a:pt x="5199" y="8570"/>
                </a:cubicBezTo>
                <a:lnTo>
                  <a:pt x="5199" y="5136"/>
                </a:lnTo>
                <a:cubicBezTo>
                  <a:pt x="5199" y="4726"/>
                  <a:pt x="5514" y="4474"/>
                  <a:pt x="5860" y="4474"/>
                </a:cubicBezTo>
                <a:close/>
                <a:moveTo>
                  <a:pt x="5829" y="1"/>
                </a:moveTo>
                <a:cubicBezTo>
                  <a:pt x="2615" y="1"/>
                  <a:pt x="0" y="2647"/>
                  <a:pt x="0" y="5829"/>
                </a:cubicBezTo>
                <a:cubicBezTo>
                  <a:pt x="0" y="9043"/>
                  <a:pt x="2615" y="11657"/>
                  <a:pt x="5829" y="11657"/>
                </a:cubicBezTo>
                <a:cubicBezTo>
                  <a:pt x="9011" y="11657"/>
                  <a:pt x="11657" y="9043"/>
                  <a:pt x="11657" y="5829"/>
                </a:cubicBezTo>
                <a:cubicBezTo>
                  <a:pt x="11689" y="2647"/>
                  <a:pt x="9042" y="1"/>
                  <a:pt x="58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6" name="Google Shape;316;p37"/>
          <p:cNvGrpSpPr/>
          <p:nvPr/>
        </p:nvGrpSpPr>
        <p:grpSpPr>
          <a:xfrm>
            <a:off x="7574442" y="3771973"/>
            <a:ext cx="925057" cy="704862"/>
            <a:chOff x="-28462125" y="3199700"/>
            <a:chExt cx="298550" cy="259150"/>
          </a:xfrm>
        </p:grpSpPr>
        <p:sp>
          <p:nvSpPr>
            <p:cNvPr id="317" name="Google Shape;317;p37"/>
            <p:cNvSpPr/>
            <p:nvPr/>
          </p:nvSpPr>
          <p:spPr>
            <a:xfrm>
              <a:off x="-28459750" y="3284775"/>
              <a:ext cx="296175" cy="104775"/>
            </a:xfrm>
            <a:custGeom>
              <a:rect b="b" l="l" r="r" t="t"/>
              <a:pathLst>
                <a:path extrusionOk="0" h="4191" w="11847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-28462125" y="3199700"/>
              <a:ext cx="295400" cy="125275"/>
            </a:xfrm>
            <a:custGeom>
              <a:rect b="b" l="l" r="r" t="t"/>
              <a:pathLst>
                <a:path extrusionOk="0" h="5011" w="11816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-28405400" y="3360375"/>
              <a:ext cx="186675" cy="98475"/>
            </a:xfrm>
            <a:custGeom>
              <a:rect b="b" l="l" r="r" t="t"/>
              <a:pathLst>
                <a:path extrusionOk="0" h="3939" w="7467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37"/>
          <p:cNvSpPr/>
          <p:nvPr/>
        </p:nvSpPr>
        <p:spPr>
          <a:xfrm>
            <a:off x="8976450" y="3849025"/>
            <a:ext cx="167400" cy="78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type="title"/>
          </p:nvPr>
        </p:nvSpPr>
        <p:spPr>
          <a:xfrm>
            <a:off x="796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Principais Operações</a:t>
            </a:r>
            <a:endParaRPr sz="3000"/>
          </a:p>
        </p:txBody>
      </p:sp>
      <p:sp>
        <p:nvSpPr>
          <p:cNvPr id="326" name="Google Shape;326;p38"/>
          <p:cNvSpPr txBox="1"/>
          <p:nvPr/>
        </p:nvSpPr>
        <p:spPr>
          <a:xfrm>
            <a:off x="719999" y="4133675"/>
            <a:ext cx="199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38"/>
          <p:cNvSpPr txBox="1"/>
          <p:nvPr/>
        </p:nvSpPr>
        <p:spPr>
          <a:xfrm>
            <a:off x="698125" y="1164800"/>
            <a:ext cx="7704000" cy="3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Registo de utilizadores e </a:t>
            </a: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distinção dos mesmos</a:t>
            </a: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conforme o seu cargo;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Marcação de consultas e cirurgias;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Execução de pagamentos;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Criação de prescrições médicas;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Visualização todos os detalhes acerca de um cliente;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Enumeração</a:t>
            </a: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de pacientes com mais gastos no mês atual;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"/>
              <a:buChar char="●"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Produção de relatórios mensais e anuais.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8641825" y="4396475"/>
            <a:ext cx="442675" cy="3161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29" name="Google Shape;329;p38"/>
          <p:cNvGrpSpPr/>
          <p:nvPr/>
        </p:nvGrpSpPr>
        <p:grpSpPr>
          <a:xfrm>
            <a:off x="7588442" y="3768348"/>
            <a:ext cx="925057" cy="704862"/>
            <a:chOff x="-28462125" y="3199700"/>
            <a:chExt cx="298550" cy="259150"/>
          </a:xfrm>
        </p:grpSpPr>
        <p:sp>
          <p:nvSpPr>
            <p:cNvPr id="330" name="Google Shape;330;p38"/>
            <p:cNvSpPr/>
            <p:nvPr/>
          </p:nvSpPr>
          <p:spPr>
            <a:xfrm>
              <a:off x="-28459750" y="3284775"/>
              <a:ext cx="296175" cy="104775"/>
            </a:xfrm>
            <a:custGeom>
              <a:rect b="b" l="l" r="r" t="t"/>
              <a:pathLst>
                <a:path extrusionOk="0" h="4191" w="11847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-28462125" y="3199700"/>
              <a:ext cx="295400" cy="125275"/>
            </a:xfrm>
            <a:custGeom>
              <a:rect b="b" l="l" r="r" t="t"/>
              <a:pathLst>
                <a:path extrusionOk="0" h="5011" w="11816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-28405400" y="3360375"/>
              <a:ext cx="186675" cy="98475"/>
            </a:xfrm>
            <a:custGeom>
              <a:rect b="b" l="l" r="r" t="t"/>
              <a:pathLst>
                <a:path extrusionOk="0" h="3939" w="7467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38"/>
          <p:cNvSpPr/>
          <p:nvPr/>
        </p:nvSpPr>
        <p:spPr>
          <a:xfrm>
            <a:off x="0" y="128925"/>
            <a:ext cx="442675" cy="3161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type="title"/>
          </p:nvPr>
        </p:nvSpPr>
        <p:spPr>
          <a:xfrm>
            <a:off x="872400" y="348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 que nos distingue</a:t>
            </a:r>
            <a:endParaRPr sz="3000"/>
          </a:p>
        </p:txBody>
      </p:sp>
      <p:sp>
        <p:nvSpPr>
          <p:cNvPr id="339" name="Google Shape;339;p39"/>
          <p:cNvSpPr txBox="1"/>
          <p:nvPr/>
        </p:nvSpPr>
        <p:spPr>
          <a:xfrm>
            <a:off x="719999" y="4133675"/>
            <a:ext cx="199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39"/>
          <p:cNvSpPr txBox="1"/>
          <p:nvPr/>
        </p:nvSpPr>
        <p:spPr>
          <a:xfrm>
            <a:off x="370150" y="920775"/>
            <a:ext cx="77040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Base de dados simples, de fácil compreensão e utilização;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Capacidade de armazenar e gerir todas as informações, como por exemplo as salas/camas em uso;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Sistema de pagamento versátil, onde o cliente tem a liberdade de efetuar o pagamento de modo mais benéfico;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Mecanismo que aceita apenas pagamentos iguais ou menores que o valor total da conta, protegendo-o em caso de engano;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Elaboração de relatórios mensais detalhados, que permite o controlo do fluxo de trabalho dos funcionários;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Implementação de medidas rigorosas de segurança, que </a:t>
            </a: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protege</a:t>
            </a: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contra todo o tipo de erros, garantido uma base estável e funcional.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41" name="Google Shape;341;p39"/>
          <p:cNvGrpSpPr/>
          <p:nvPr/>
        </p:nvGrpSpPr>
        <p:grpSpPr>
          <a:xfrm>
            <a:off x="7816182" y="3793716"/>
            <a:ext cx="763034" cy="603301"/>
            <a:chOff x="-28462125" y="3199700"/>
            <a:chExt cx="298550" cy="259150"/>
          </a:xfrm>
        </p:grpSpPr>
        <p:sp>
          <p:nvSpPr>
            <p:cNvPr id="342" name="Google Shape;342;p39"/>
            <p:cNvSpPr/>
            <p:nvPr/>
          </p:nvSpPr>
          <p:spPr>
            <a:xfrm>
              <a:off x="-28459750" y="3284775"/>
              <a:ext cx="296175" cy="104775"/>
            </a:xfrm>
            <a:custGeom>
              <a:rect b="b" l="l" r="r" t="t"/>
              <a:pathLst>
                <a:path extrusionOk="0" h="4191" w="11847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9"/>
            <p:cNvSpPr/>
            <p:nvPr/>
          </p:nvSpPr>
          <p:spPr>
            <a:xfrm>
              <a:off x="-28462125" y="3199700"/>
              <a:ext cx="295400" cy="125275"/>
            </a:xfrm>
            <a:custGeom>
              <a:rect b="b" l="l" r="r" t="t"/>
              <a:pathLst>
                <a:path extrusionOk="0" h="5011" w="11816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9"/>
            <p:cNvSpPr/>
            <p:nvPr/>
          </p:nvSpPr>
          <p:spPr>
            <a:xfrm>
              <a:off x="-28405400" y="3360375"/>
              <a:ext cx="186675" cy="98475"/>
            </a:xfrm>
            <a:custGeom>
              <a:rect b="b" l="l" r="r" t="t"/>
              <a:pathLst>
                <a:path extrusionOk="0" h="3939" w="7467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39"/>
          <p:cNvSpPr/>
          <p:nvPr/>
        </p:nvSpPr>
        <p:spPr>
          <a:xfrm>
            <a:off x="8641825" y="4396475"/>
            <a:ext cx="442675" cy="3161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0" y="128925"/>
            <a:ext cx="442675" cy="316100"/>
          </a:xfrm>
          <a:prstGeom prst="flowChartProcess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>
            <p:ph type="title"/>
          </p:nvPr>
        </p:nvSpPr>
        <p:spPr>
          <a:xfrm>
            <a:off x="720000" y="730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Conclusão</a:t>
            </a:r>
            <a:endParaRPr sz="3000"/>
          </a:p>
        </p:txBody>
      </p:sp>
      <p:sp>
        <p:nvSpPr>
          <p:cNvPr id="352" name="Google Shape;352;p40"/>
          <p:cNvSpPr txBox="1"/>
          <p:nvPr/>
        </p:nvSpPr>
        <p:spPr>
          <a:xfrm>
            <a:off x="719999" y="4133675"/>
            <a:ext cx="199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720000" y="1449738"/>
            <a:ext cx="73503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Através das implementações feitas, criamos um sistema de base de dados que se adequa ao problema proposto. Desenvolvemos um ambiente que processa um pedido de forma segura, simples e confiável.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54" name="Google Shape;354;p40"/>
          <p:cNvGrpSpPr/>
          <p:nvPr/>
        </p:nvGrpSpPr>
        <p:grpSpPr>
          <a:xfrm>
            <a:off x="5852911" y="2634090"/>
            <a:ext cx="2399621" cy="1265421"/>
            <a:chOff x="6120964" y="1933478"/>
            <a:chExt cx="2850244" cy="1562441"/>
          </a:xfrm>
        </p:grpSpPr>
        <p:grpSp>
          <p:nvGrpSpPr>
            <p:cNvPr id="355" name="Google Shape;355;p40"/>
            <p:cNvGrpSpPr/>
            <p:nvPr/>
          </p:nvGrpSpPr>
          <p:grpSpPr>
            <a:xfrm>
              <a:off x="6120964" y="1933478"/>
              <a:ext cx="2850244" cy="1562441"/>
              <a:chOff x="547625" y="1401408"/>
              <a:chExt cx="3095400" cy="1687483"/>
            </a:xfrm>
          </p:grpSpPr>
          <p:sp>
            <p:nvSpPr>
              <p:cNvPr id="356" name="Google Shape;356;p40"/>
              <p:cNvSpPr/>
              <p:nvPr/>
            </p:nvSpPr>
            <p:spPr>
              <a:xfrm>
                <a:off x="764379" y="1401408"/>
                <a:ext cx="2661900" cy="1585500"/>
              </a:xfrm>
              <a:prstGeom prst="roundRect">
                <a:avLst>
                  <a:gd fmla="val 369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0"/>
              <p:cNvSpPr/>
              <p:nvPr/>
            </p:nvSpPr>
            <p:spPr>
              <a:xfrm>
                <a:off x="547625" y="2986891"/>
                <a:ext cx="3095400" cy="102000"/>
              </a:xfrm>
              <a:prstGeom prst="roundRect">
                <a:avLst>
                  <a:gd fmla="val 28314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0"/>
              <p:cNvSpPr/>
              <p:nvPr/>
            </p:nvSpPr>
            <p:spPr>
              <a:xfrm>
                <a:off x="2072178" y="1448235"/>
                <a:ext cx="46200" cy="46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9" name="Google Shape;359;p40"/>
            <p:cNvSpPr/>
            <p:nvPr/>
          </p:nvSpPr>
          <p:spPr>
            <a:xfrm>
              <a:off x="7345560" y="3401525"/>
              <a:ext cx="401100" cy="42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40"/>
          <p:cNvSpPr/>
          <p:nvPr/>
        </p:nvSpPr>
        <p:spPr>
          <a:xfrm>
            <a:off x="6145303" y="2758333"/>
            <a:ext cx="1793400" cy="98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61" name="Google Shape;361;p40"/>
          <p:cNvGrpSpPr/>
          <p:nvPr/>
        </p:nvGrpSpPr>
        <p:grpSpPr>
          <a:xfrm>
            <a:off x="6620255" y="2888259"/>
            <a:ext cx="864893" cy="757204"/>
            <a:chOff x="7032407" y="2247305"/>
            <a:chExt cx="1027311" cy="934935"/>
          </a:xfrm>
        </p:grpSpPr>
        <p:sp>
          <p:nvSpPr>
            <p:cNvPr id="362" name="Google Shape;362;p40"/>
            <p:cNvSpPr/>
            <p:nvPr/>
          </p:nvSpPr>
          <p:spPr>
            <a:xfrm>
              <a:off x="7040580" y="2554230"/>
              <a:ext cx="1019138" cy="377997"/>
            </a:xfrm>
            <a:custGeom>
              <a:rect b="b" l="l" r="r" t="t"/>
              <a:pathLst>
                <a:path extrusionOk="0" h="4191" w="11847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7032407" y="2247305"/>
              <a:ext cx="1016471" cy="451955"/>
            </a:xfrm>
            <a:custGeom>
              <a:rect b="b" l="l" r="r" t="t"/>
              <a:pathLst>
                <a:path extrusionOk="0" h="5011" w="11816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7227598" y="2826972"/>
              <a:ext cx="642349" cy="355268"/>
            </a:xfrm>
            <a:custGeom>
              <a:rect b="b" l="l" r="r" t="t"/>
              <a:pathLst>
                <a:path extrusionOk="0" h="3939" w="7467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1"/>
          <p:cNvSpPr txBox="1"/>
          <p:nvPr>
            <p:ph type="title"/>
          </p:nvPr>
        </p:nvSpPr>
        <p:spPr>
          <a:xfrm>
            <a:off x="2587250" y="1306000"/>
            <a:ext cx="3969600" cy="25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Obrigada!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370" name="Google Shape;3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00" y="611199"/>
            <a:ext cx="288974" cy="289301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1">
            <a:hlinkClick r:id="rId4"/>
          </p:cNvPr>
          <p:cNvSpPr/>
          <p:nvPr/>
        </p:nvSpPr>
        <p:spPr>
          <a:xfrm>
            <a:off x="0" y="4646700"/>
            <a:ext cx="496800" cy="4968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➜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inical Development Plan (CDP) by Slidesgo">
  <a:themeElements>
    <a:clrScheme name="Simple Light">
      <a:dk1>
        <a:srgbClr val="869FB2"/>
      </a:dk1>
      <a:lt1>
        <a:srgbClr val="F3F3F3"/>
      </a:lt1>
      <a:dk2>
        <a:srgbClr val="667E92"/>
      </a:dk2>
      <a:lt2>
        <a:srgbClr val="A5B7C5"/>
      </a:lt2>
      <a:accent1>
        <a:srgbClr val="869FB2"/>
      </a:accent1>
      <a:accent2>
        <a:srgbClr val="14141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7E9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