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sldIdLst>
    <p:sldId id="289" r:id="rId6"/>
    <p:sldId id="288" r:id="rId7"/>
    <p:sldId id="266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62" r:id="rId33"/>
  </p:sldIdLst>
  <p:sldSz cx="12192000" cy="68580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057400" algn="l" defTabSz="6858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2400300" algn="l" defTabSz="6858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2743200" algn="l" defTabSz="6858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E1C47-6D4E-1583-2333-5898215C83F4}" v="1" dt="2020-09-15T09:13:09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3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htinen, Mirja" userId="S::mirja.huhtinen@orionpharma.com::71831053-0ea2-4fcb-916f-cabd273a2c0c" providerId="AD" clId="Web-{7F9E1C47-6D4E-1583-2333-5898215C83F4}"/>
    <pc:docChg chg="modSld">
      <pc:chgData name="Huhtinen, Mirja" userId="S::mirja.huhtinen@orionpharma.com::71831053-0ea2-4fcb-916f-cabd273a2c0c" providerId="AD" clId="Web-{7F9E1C47-6D4E-1583-2333-5898215C83F4}" dt="2020-09-15T09:13:09.268" v="0"/>
      <pc:docMkLst>
        <pc:docMk/>
      </pc:docMkLst>
      <pc:sldChg chg="mod modShow">
        <pc:chgData name="Huhtinen, Mirja" userId="S::mirja.huhtinen@orionpharma.com::71831053-0ea2-4fcb-916f-cabd273a2c0c" providerId="AD" clId="Web-{7F9E1C47-6D4E-1583-2333-5898215C83F4}" dt="2020-09-15T09:13:09.268" v="0"/>
        <pc:sldMkLst>
          <pc:docMk/>
          <pc:sldMk cId="3225763966" sldId="26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 you own a horse?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CB4-4DA5-AA1E-C5809D668BED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CB4-4DA5-AA1E-C5809D668BED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CB4-4DA5-AA1E-C5809D668BED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CB4-4DA5-AA1E-C5809D668B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No</c:v>
                </c:pt>
                <c:pt idx="1">
                  <c:v>Yes, 1 horse</c:v>
                </c:pt>
                <c:pt idx="2">
                  <c:v>Yes, 2 horses</c:v>
                </c:pt>
                <c:pt idx="3">
                  <c:v>Yes, 3 or more horses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0.03</c:v>
                </c:pt>
                <c:pt idx="1">
                  <c:v>0.56000000000000005</c:v>
                </c:pt>
                <c:pt idx="2">
                  <c:v>0.24</c:v>
                </c:pt>
                <c:pt idx="3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B4-4DA5-AA1E-C5809D668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F02-4203-8E3C-4DF57B488A09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F02-4203-8E3C-4DF57B488A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Mare</c:v>
                </c:pt>
                <c:pt idx="1">
                  <c:v>Stallion</c:v>
                </c:pt>
                <c:pt idx="2">
                  <c:v>Gelding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0.43</c:v>
                </c:pt>
                <c:pt idx="1">
                  <c:v>0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02-4203-8E3C-4DF57B488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Please indicate the main purpose of your horse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EE4-4FB5-A8AE-15FEEF9BB3E6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EE4-4FB5-A8AE-15FEEF9BB3E6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EE4-4FB5-A8AE-15FEEF9BB3E6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EE4-4FB5-A8AE-15FEEF9BB3E6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EE4-4FB5-A8AE-15FEEF9BB3E6}"/>
                </c:ext>
              </c:extLst>
            </c:dLbl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EE4-4FB5-A8AE-15FEEF9BB3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Riding (show jumping/dressage/eventing)</c:v>
                </c:pt>
                <c:pt idx="1">
                  <c:v>Endurance</c:v>
                </c:pt>
                <c:pt idx="2">
                  <c:v>Western</c:v>
                </c:pt>
                <c:pt idx="3">
                  <c:v>Trekking</c:v>
                </c:pt>
                <c:pt idx="4">
                  <c:v>Harness racing</c:v>
                </c:pt>
                <c:pt idx="5">
                  <c:v>Breeding</c:v>
                </c:pt>
                <c:pt idx="6">
                  <c:v>Other, please specify: 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0.64</c:v>
                </c:pt>
                <c:pt idx="1">
                  <c:v>0.02</c:v>
                </c:pt>
                <c:pt idx="2">
                  <c:v>0.01</c:v>
                </c:pt>
                <c:pt idx="3">
                  <c:v>0.1</c:v>
                </c:pt>
                <c:pt idx="4">
                  <c:v>0</c:v>
                </c:pt>
                <c:pt idx="5">
                  <c:v>0.01</c:v>
                </c:pt>
                <c:pt idx="6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E4-4FB5-A8AE-15FEEF9BB3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Please indicate the main purpose of your horse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4E3-4372-A5E6-A1C42115D590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4E3-4372-A5E6-A1C42115D590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4E3-4372-A5E6-A1C42115D590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4E3-4372-A5E6-A1C42115D590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4E3-4372-A5E6-A1C42115D590}"/>
                </c:ext>
              </c:extLst>
            </c:dLbl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4E3-4372-A5E6-A1C42115D5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Riding (show jumping/dressage/eventing)</c:v>
                </c:pt>
                <c:pt idx="1">
                  <c:v>Endurance</c:v>
                </c:pt>
                <c:pt idx="2">
                  <c:v>Western</c:v>
                </c:pt>
                <c:pt idx="3">
                  <c:v>Trail riding</c:v>
                </c:pt>
                <c:pt idx="4">
                  <c:v>Harness racing</c:v>
                </c:pt>
                <c:pt idx="5">
                  <c:v>Breeding</c:v>
                </c:pt>
                <c:pt idx="6">
                  <c:v>Other, please specify: 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</c:v>
                </c:pt>
                <c:pt idx="1">
                  <c:v>0.01</c:v>
                </c:pt>
                <c:pt idx="2">
                  <c:v>0.15</c:v>
                </c:pt>
                <c:pt idx="3">
                  <c:v>0.28999999999999998</c:v>
                </c:pt>
                <c:pt idx="4">
                  <c:v>0</c:v>
                </c:pt>
                <c:pt idx="5">
                  <c:v>0.01</c:v>
                </c:pt>
                <c:pt idx="6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E3-4372-A5E6-A1C42115D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What is the best definition of the location of the property where your horse is kept?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9B2-43C2-8417-C387AAA918A0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9B2-43C2-8417-C387AAA918A0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9B2-43C2-8417-C387AAA918A0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9B2-43C2-8417-C387AAA918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Rural (surrounded by farms)</c:v>
                </c:pt>
                <c:pt idx="1">
                  <c:v>Semi-rural (adjacent to an urban area)</c:v>
                </c:pt>
                <c:pt idx="2">
                  <c:v>Urban (within a town/urban environment)</c:v>
                </c:pt>
                <c:pt idx="3">
                  <c:v>Other, please specify: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0.42</c:v>
                </c:pt>
                <c:pt idx="2">
                  <c:v>0.05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B2-43C2-8417-C387AAA918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What is the best definition of the location of the property where your horse is kept?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E66-450F-B059-10912860CDCB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E66-450F-B059-10912860CDCB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E66-450F-B059-10912860CD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Rural (surrounded by farms)</c:v>
                </c:pt>
                <c:pt idx="1">
                  <c:v>Semi-rural (adjacent to an urban area)</c:v>
                </c:pt>
                <c:pt idx="2">
                  <c:v>Urban (within a town/urban environment)</c:v>
                </c:pt>
                <c:pt idx="3">
                  <c:v>Other, please specify: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0.47</c:v>
                </c:pt>
                <c:pt idx="1">
                  <c:v>0.44</c:v>
                </c:pt>
                <c:pt idx="2">
                  <c:v>0.09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66-450F-B059-10912860C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What is the best definition of the property type where your horse is kept?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9E2-4732-A340-F5D962EF13E3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9E2-4732-A340-F5D962EF13E3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9E2-4732-A340-F5D962EF13E3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9E2-4732-A340-F5D962EF13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Farm </c:v>
                </c:pt>
                <c:pt idx="1">
                  <c:v>Small private stable</c:v>
                </c:pt>
                <c:pt idx="2">
                  <c:v>Equestrian centre/riding school</c:v>
                </c:pt>
                <c:pt idx="3">
                  <c:v>Racetrack</c:v>
                </c:pt>
                <c:pt idx="4">
                  <c:v>Other, please specify: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0.33</c:v>
                </c:pt>
                <c:pt idx="1">
                  <c:v>0.45</c:v>
                </c:pt>
                <c:pt idx="2">
                  <c:v>0.13</c:v>
                </c:pt>
                <c:pt idx="3">
                  <c:v>0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E2-4732-A340-F5D962EF1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What is the best definition of the property type where your horse is kept?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2EF-4D1C-BB7E-0EC339453AA3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2EF-4D1C-BB7E-0EC339453AA3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2EF-4D1C-BB7E-0EC339453AA3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2EF-4D1C-BB7E-0EC339453A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Farm </c:v>
                </c:pt>
                <c:pt idx="1">
                  <c:v>Small private barn</c:v>
                </c:pt>
                <c:pt idx="2">
                  <c:v>Equestrian center/riding school</c:v>
                </c:pt>
                <c:pt idx="3">
                  <c:v>Racetrack</c:v>
                </c:pt>
                <c:pt idx="4">
                  <c:v>Other, please specify: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0.32</c:v>
                </c:pt>
                <c:pt idx="1">
                  <c:v>0.45</c:v>
                </c:pt>
                <c:pt idx="2">
                  <c:v>0.17</c:v>
                </c:pt>
                <c:pt idx="3">
                  <c:v>0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EF-4D1C-BB7E-0EC339453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Does somebody go and check on the horses during noisy events such as firework display?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10C-422C-B009-D8507B7533E0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10C-422C-B009-D8507B7533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0C-422C-B009-D8507B753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Does somebody go and check on the horses during noisy events such as firework displays?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7EE-431F-948E-8390C1AC94C8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7EE-431F-948E-8390C1AC94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0.88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EE-431F-948E-8390C1AC9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How anxious would you rate your horse during noisy events?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5E0-4880-8BFD-FBD95088F530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5E0-4880-8BFD-FBD95088F530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5E0-4880-8BFD-FBD95088F530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5E0-4880-8BFD-FBD95088F5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Not anxious at all</c:v>
                </c:pt>
                <c:pt idx="1">
                  <c:v>Somewhat anxious</c:v>
                </c:pt>
                <c:pt idx="2">
                  <c:v>Very anxious</c:v>
                </c:pt>
                <c:pt idx="3">
                  <c:v>Terrified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0.05</c:v>
                </c:pt>
                <c:pt idx="1">
                  <c:v>0.61</c:v>
                </c:pt>
                <c:pt idx="2">
                  <c:v>0.26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E0-4880-8BFD-FBD95088F5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 you own a horse?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5A-4C1C-A434-78865212F53E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15A-4C1C-A434-78865212F53E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15A-4C1C-A434-78865212F53E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15A-4C1C-A434-78865212F5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No</c:v>
                </c:pt>
                <c:pt idx="1">
                  <c:v>Yes, 1 horse</c:v>
                </c:pt>
                <c:pt idx="2">
                  <c:v>Yes, 2 horses</c:v>
                </c:pt>
                <c:pt idx="3">
                  <c:v>Yes, 3 or more horses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0.03</c:v>
                </c:pt>
                <c:pt idx="1">
                  <c:v>0.41</c:v>
                </c:pt>
                <c:pt idx="2">
                  <c:v>0.25</c:v>
                </c:pt>
                <c:pt idx="3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5A-4C1C-A434-78865212F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How anxious would you rate your horse during noisy events?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7AE-4BAB-B931-BEBA8FB2DEFF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7AE-4BAB-B931-BEBA8FB2DEFF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7AE-4BAB-B931-BEBA8FB2DE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Not anxious at all</c:v>
                </c:pt>
                <c:pt idx="1">
                  <c:v>Somewhat anxious</c:v>
                </c:pt>
                <c:pt idx="2">
                  <c:v>Very anxious</c:v>
                </c:pt>
                <c:pt idx="3">
                  <c:v>Terrified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</c:v>
                </c:pt>
                <c:pt idx="1">
                  <c:v>0.5</c:v>
                </c:pt>
                <c:pt idx="2">
                  <c:v>0.42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AE-4BAB-B931-BEBA8FB2D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Which of the following behaviours has your horse shown during noisy events?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564-47DB-982F-99F8EF3655A0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564-47DB-982F-99F8EF3655A0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564-47DB-982F-99F8EF3655A0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564-47DB-982F-99F8EF3655A0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564-47DB-982F-99F8EF3655A0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564-47DB-982F-99F8EF3655A0}"/>
                </c:ext>
              </c:extLst>
            </c:dLbl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564-47DB-982F-99F8EF3655A0}"/>
                </c:ext>
              </c:extLst>
            </c:dLbl>
            <c:dLbl>
              <c:idx val="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564-47DB-982F-99F8EF3655A0}"/>
                </c:ext>
              </c:extLst>
            </c:dLbl>
            <c:dLbl>
              <c:idx val="8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564-47DB-982F-99F8EF3655A0}"/>
                </c:ext>
              </c:extLst>
            </c:dLbl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564-47DB-982F-99F8EF3655A0}"/>
                </c:ext>
              </c:extLst>
            </c:dLbl>
            <c:dLbl>
              <c:idx val="1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C564-47DB-982F-99F8EF3655A0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C564-47DB-982F-99F8EF3655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Fence/box walking</c:v>
                </c:pt>
                <c:pt idx="1">
                  <c:v>Running</c:v>
                </c:pt>
                <c:pt idx="2">
                  <c:v>Decreased appetite</c:v>
                </c:pt>
                <c:pt idx="3">
                  <c:v>Diarrhea/constipation/colic</c:v>
                </c:pt>
                <c:pt idx="4">
                  <c:v>Breaking through fences</c:v>
                </c:pt>
                <c:pt idx="5">
                  <c:v>Weaving or other stereotypic behaviour</c:v>
                </c:pt>
                <c:pt idx="6">
                  <c:v>Bucking/rearing</c:v>
                </c:pt>
                <c:pt idx="7">
                  <c:v>Sweating</c:v>
                </c:pt>
                <c:pt idx="8">
                  <c:v>Fever</c:v>
                </c:pt>
                <c:pt idx="9">
                  <c:v>Trembling</c:v>
                </c:pt>
                <c:pt idx="10">
                  <c:v>Vocalisation</c:v>
                </c:pt>
                <c:pt idx="11">
                  <c:v>Other, please specify: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2.4559386973180102</c:v>
                </c:pt>
                <c:pt idx="1">
                  <c:v>2.3549618320610701</c:v>
                </c:pt>
                <c:pt idx="2">
                  <c:v>1.9691119691119701</c:v>
                </c:pt>
                <c:pt idx="3">
                  <c:v>1.7692307692307701</c:v>
                </c:pt>
                <c:pt idx="4">
                  <c:v>1.4826254826254801</c:v>
                </c:pt>
                <c:pt idx="5">
                  <c:v>1.6807692307692299</c:v>
                </c:pt>
                <c:pt idx="6">
                  <c:v>1.8837209302325599</c:v>
                </c:pt>
                <c:pt idx="7">
                  <c:v>2.2671755725190801</c:v>
                </c:pt>
                <c:pt idx="8">
                  <c:v>1.5193798449612399</c:v>
                </c:pt>
                <c:pt idx="9">
                  <c:v>1.9806949806949801</c:v>
                </c:pt>
                <c:pt idx="10">
                  <c:v>2.1737451737451701</c:v>
                </c:pt>
                <c:pt idx="11">
                  <c:v>3.1120000000000001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564-47DB-982F-99F8EF365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51136"/>
        <c:axId val="66437120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Avg.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Sheet1!$C$2:$C$13</c:f>
              <c:numCache>
                <c:formatCode>General</c:formatCode>
                <c:ptCount val="12"/>
                <c:pt idx="0">
                  <c:v>2.0073775989268898</c:v>
                </c:pt>
                <c:pt idx="1">
                  <c:v>2.0073775989268898</c:v>
                </c:pt>
                <c:pt idx="2">
                  <c:v>2.0073775989268898</c:v>
                </c:pt>
                <c:pt idx="3">
                  <c:v>2.0073775989268898</c:v>
                </c:pt>
                <c:pt idx="4">
                  <c:v>2.0073775989268898</c:v>
                </c:pt>
                <c:pt idx="5">
                  <c:v>2.0073775989268898</c:v>
                </c:pt>
                <c:pt idx="6">
                  <c:v>2.0073775989268898</c:v>
                </c:pt>
                <c:pt idx="7">
                  <c:v>2.0073775989268898</c:v>
                </c:pt>
                <c:pt idx="8">
                  <c:v>2.0073775989268898</c:v>
                </c:pt>
                <c:pt idx="9">
                  <c:v>2.0073775989268898</c:v>
                </c:pt>
                <c:pt idx="10">
                  <c:v>2.0073775989268898</c:v>
                </c:pt>
                <c:pt idx="11">
                  <c:v>2.0073775989268898</c:v>
                </c:pt>
              </c:numCache>
            </c:numRef>
          </c:xVal>
          <c:y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564-47DB-982F-99F8EF365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8430758"/>
        <c:axId val="1363040482"/>
      </c:scatte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ax val="5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  <c:majorUnit val="1"/>
        <c:minorUnit val="1"/>
      </c:valAx>
      <c:valAx>
        <c:axId val="1388430758"/>
        <c:scaling>
          <c:orientation val="minMax"/>
          <c:max val="5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363040482"/>
        <c:crosses val="max"/>
        <c:crossBetween val="midCat"/>
        <c:majorUnit val="1"/>
        <c:minorUnit val="1"/>
      </c:valAx>
      <c:valAx>
        <c:axId val="1363040482"/>
        <c:scaling>
          <c:orientation val="minMax"/>
          <c:max val="12"/>
          <c:min val="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388430758"/>
        <c:crosses val="max"/>
        <c:crossBetween val="midCat"/>
        <c:majorUnit val="0"/>
        <c:minorUnit val="0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Which of the following behaviors has your horse shown during noisy events?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5B1-491C-A728-0D6E6CDA0C70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5B1-491C-A728-0D6E6CDA0C70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5B1-491C-A728-0D6E6CDA0C70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5B1-491C-A728-0D6E6CDA0C70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5B1-491C-A728-0D6E6CDA0C70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5B1-491C-A728-0D6E6CDA0C70}"/>
                </c:ext>
              </c:extLst>
            </c:dLbl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5B1-491C-A728-0D6E6CDA0C70}"/>
                </c:ext>
              </c:extLst>
            </c:dLbl>
            <c:dLbl>
              <c:idx val="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75B1-491C-A728-0D6E6CDA0C70}"/>
                </c:ext>
              </c:extLst>
            </c:dLbl>
            <c:dLbl>
              <c:idx val="8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75B1-491C-A728-0D6E6CDA0C70}"/>
                </c:ext>
              </c:extLst>
            </c:dLbl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75B1-491C-A728-0D6E6CDA0C70}"/>
                </c:ext>
              </c:extLst>
            </c:dLbl>
            <c:dLbl>
              <c:idx val="1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75B1-491C-A728-0D6E6CDA0C70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75B1-491C-A728-0D6E6CDA0C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Fence/stall walking</c:v>
                </c:pt>
                <c:pt idx="1">
                  <c:v>Running</c:v>
                </c:pt>
                <c:pt idx="2">
                  <c:v>Decreased appetite</c:v>
                </c:pt>
                <c:pt idx="3">
                  <c:v>Diarrhea/constipation/colic</c:v>
                </c:pt>
                <c:pt idx="4">
                  <c:v>Breaking through fences</c:v>
                </c:pt>
                <c:pt idx="5">
                  <c:v>Weaving or other stereotypic behaviour</c:v>
                </c:pt>
                <c:pt idx="6">
                  <c:v>Bucking/rearing</c:v>
                </c:pt>
                <c:pt idx="7">
                  <c:v>Sweating</c:v>
                </c:pt>
                <c:pt idx="8">
                  <c:v>Fever</c:v>
                </c:pt>
                <c:pt idx="9">
                  <c:v>Trembling</c:v>
                </c:pt>
                <c:pt idx="10">
                  <c:v>Vocalisation</c:v>
                </c:pt>
                <c:pt idx="11">
                  <c:v>Other, please specify: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2.53383458646617</c:v>
                </c:pt>
                <c:pt idx="1">
                  <c:v>2.40151515151515</c:v>
                </c:pt>
                <c:pt idx="2">
                  <c:v>1.9166666666666701</c:v>
                </c:pt>
                <c:pt idx="3">
                  <c:v>1.7230769230769201</c:v>
                </c:pt>
                <c:pt idx="4">
                  <c:v>1.4045801526717601</c:v>
                </c:pt>
                <c:pt idx="5">
                  <c:v>1.97744360902256</c:v>
                </c:pt>
                <c:pt idx="6">
                  <c:v>2.0833333333333299</c:v>
                </c:pt>
                <c:pt idx="7">
                  <c:v>2.1450381679389299</c:v>
                </c:pt>
                <c:pt idx="8">
                  <c:v>1.9469696969696999</c:v>
                </c:pt>
                <c:pt idx="9">
                  <c:v>2.0606060606060601</c:v>
                </c:pt>
                <c:pt idx="10">
                  <c:v>2.2878787878787898</c:v>
                </c:pt>
                <c:pt idx="11">
                  <c:v>3.3815789473684199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5B1-491C-A728-0D6E6CDA0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51136"/>
        <c:axId val="66437120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Avg.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Sheet1!$C$2:$C$13</c:f>
              <c:numCache>
                <c:formatCode>General</c:formatCode>
                <c:ptCount val="12"/>
                <c:pt idx="0">
                  <c:v>2.11140235910878</c:v>
                </c:pt>
                <c:pt idx="1">
                  <c:v>2.11140235910878</c:v>
                </c:pt>
                <c:pt idx="2">
                  <c:v>2.11140235910878</c:v>
                </c:pt>
                <c:pt idx="3">
                  <c:v>2.11140235910878</c:v>
                </c:pt>
                <c:pt idx="4">
                  <c:v>2.11140235910878</c:v>
                </c:pt>
                <c:pt idx="5">
                  <c:v>2.11140235910878</c:v>
                </c:pt>
                <c:pt idx="6">
                  <c:v>2.11140235910878</c:v>
                </c:pt>
                <c:pt idx="7">
                  <c:v>2.11140235910878</c:v>
                </c:pt>
                <c:pt idx="8">
                  <c:v>2.11140235910878</c:v>
                </c:pt>
                <c:pt idx="9">
                  <c:v>2.11140235910878</c:v>
                </c:pt>
                <c:pt idx="10">
                  <c:v>2.11140235910878</c:v>
                </c:pt>
                <c:pt idx="11">
                  <c:v>2.11140235910878</c:v>
                </c:pt>
              </c:numCache>
            </c:numRef>
          </c:xVal>
          <c:y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75B1-491C-A728-0D6E6CDA0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2701875"/>
        <c:axId val="575849598"/>
      </c:scatte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ax val="5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  <c:majorUnit val="1"/>
        <c:minorUnit val="1"/>
      </c:valAx>
      <c:valAx>
        <c:axId val="2102701875"/>
        <c:scaling>
          <c:orientation val="minMax"/>
          <c:max val="5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575849598"/>
        <c:crosses val="max"/>
        <c:crossBetween val="midCat"/>
        <c:majorUnit val="1"/>
        <c:minorUnit val="1"/>
      </c:valAx>
      <c:valAx>
        <c:axId val="575849598"/>
        <c:scaling>
          <c:orientation val="minMax"/>
          <c:max val="12"/>
          <c:min val="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2102701875"/>
        <c:crosses val="max"/>
        <c:crossBetween val="midCat"/>
        <c:majorUnit val="0"/>
        <c:minorUnit val="0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How long does anxious behaviour usually last?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998-4062-8E0F-71FA4E65DAF5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998-4062-8E0F-71FA4E65DAF5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998-4062-8E0F-71FA4E65DAF5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998-4062-8E0F-71FA4E65DA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The duration of the noisy event</c:v>
                </c:pt>
                <c:pt idx="1">
                  <c:v>Up to 2 hours after the noisy event ended</c:v>
                </c:pt>
                <c:pt idx="2">
                  <c:v>Until the next day or longer</c:v>
                </c:pt>
                <c:pt idx="3">
                  <c:v>I don’t know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0.59</c:v>
                </c:pt>
                <c:pt idx="1">
                  <c:v>0.25</c:v>
                </c:pt>
                <c:pt idx="2">
                  <c:v>0.1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98-4062-8E0F-71FA4E65D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How long does anxious behavior usually last?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602-4CF9-AC1C-285C4EAFF71B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602-4CF9-AC1C-285C4EAFF71B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602-4CF9-AC1C-285C4EAFF71B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602-4CF9-AC1C-285C4EAFF7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The duration of the noisy event</c:v>
                </c:pt>
                <c:pt idx="1">
                  <c:v>Up to 2 hours after the noisy event ended</c:v>
                </c:pt>
                <c:pt idx="2">
                  <c:v>Until the next day or longer</c:v>
                </c:pt>
                <c:pt idx="3">
                  <c:v>I don’t know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</c:v>
                </c:pt>
                <c:pt idx="1">
                  <c:v>0.23</c:v>
                </c:pt>
                <c:pt idx="2">
                  <c:v>0.06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02-4CF9-AC1C-285C4EAFF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 the horse injured itself as a result of the reactions caused by the noisy event?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D0-4CCF-A634-581717046C24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1D0-4CCF-A634-581717046C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0.17</c:v>
                </c:pt>
                <c:pt idx="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D0-4CCF-A634-581717046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 the horse injured itself as a result of the reactions caused by the noisy event?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529-416B-B6EA-DAEC9C7A3731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529-416B-B6EA-DAEC9C7A37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0.14000000000000001</c:v>
                </c:pt>
                <c:pt idx="1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29-416B-B6EA-DAEC9C7A3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your opinion, which are your horse’s three most alarming behaviours related to noise reactivity?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4D6-4F2C-BC89-EA4A6363E8C7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4D6-4F2C-BC89-EA4A6363E8C7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4D6-4F2C-BC89-EA4A6363E8C7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4D6-4F2C-BC89-EA4A6363E8C7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4D6-4F2C-BC89-EA4A6363E8C7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4D6-4F2C-BC89-EA4A6363E8C7}"/>
                </c:ext>
              </c:extLst>
            </c:dLbl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14D6-4F2C-BC89-EA4A6363E8C7}"/>
                </c:ext>
              </c:extLst>
            </c:dLbl>
            <c:dLbl>
              <c:idx val="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14D6-4F2C-BC89-EA4A6363E8C7}"/>
                </c:ext>
              </c:extLst>
            </c:dLbl>
            <c:dLbl>
              <c:idx val="8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14D6-4F2C-BC89-EA4A6363E8C7}"/>
                </c:ext>
              </c:extLst>
            </c:dLbl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14D6-4F2C-BC89-EA4A6363E8C7}"/>
                </c:ext>
              </c:extLst>
            </c:dLbl>
            <c:dLbl>
              <c:idx val="1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14D6-4F2C-BC89-EA4A6363E8C7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14D6-4F2C-BC89-EA4A6363E8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Fence/box walking</c:v>
                </c:pt>
                <c:pt idx="1">
                  <c:v>Running</c:v>
                </c:pt>
                <c:pt idx="2">
                  <c:v>Decreased appetite</c:v>
                </c:pt>
                <c:pt idx="3">
                  <c:v>Diarrhea/constipation/colic</c:v>
                </c:pt>
                <c:pt idx="4">
                  <c:v>Breaking through fences</c:v>
                </c:pt>
                <c:pt idx="5">
                  <c:v>Weaving or other stereotypic behaviour</c:v>
                </c:pt>
                <c:pt idx="6">
                  <c:v>Bucking/rearing</c:v>
                </c:pt>
                <c:pt idx="7">
                  <c:v>Sweating</c:v>
                </c:pt>
                <c:pt idx="8">
                  <c:v>Fever</c:v>
                </c:pt>
                <c:pt idx="9">
                  <c:v>Trembling</c:v>
                </c:pt>
                <c:pt idx="10">
                  <c:v>Vocalisation</c:v>
                </c:pt>
                <c:pt idx="11">
                  <c:v>Other, please specify: 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0.41</c:v>
                </c:pt>
                <c:pt idx="1">
                  <c:v>0.42</c:v>
                </c:pt>
                <c:pt idx="2">
                  <c:v>0.12</c:v>
                </c:pt>
                <c:pt idx="3">
                  <c:v>0.27</c:v>
                </c:pt>
                <c:pt idx="4">
                  <c:v>0.19</c:v>
                </c:pt>
                <c:pt idx="5">
                  <c:v>0.12</c:v>
                </c:pt>
                <c:pt idx="6">
                  <c:v>0.28000000000000003</c:v>
                </c:pt>
                <c:pt idx="7">
                  <c:v>0.35</c:v>
                </c:pt>
                <c:pt idx="8">
                  <c:v>0.03</c:v>
                </c:pt>
                <c:pt idx="9">
                  <c:v>0.3</c:v>
                </c:pt>
                <c:pt idx="10">
                  <c:v>0.17</c:v>
                </c:pt>
                <c:pt idx="1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4D6-4F2C-BC89-EA4A6363E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your opinion, which are your horse’s three most alarming behaviors related to noise reactivity?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3CD-4E5B-A585-0311E944C28F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3CD-4E5B-A585-0311E944C28F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3CD-4E5B-A585-0311E944C28F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3CD-4E5B-A585-0311E944C28F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3CD-4E5B-A585-0311E944C28F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3CD-4E5B-A585-0311E944C28F}"/>
                </c:ext>
              </c:extLst>
            </c:dLbl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63CD-4E5B-A585-0311E944C28F}"/>
                </c:ext>
              </c:extLst>
            </c:dLbl>
            <c:dLbl>
              <c:idx val="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63CD-4E5B-A585-0311E944C28F}"/>
                </c:ext>
              </c:extLst>
            </c:dLbl>
            <c:dLbl>
              <c:idx val="8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63CD-4E5B-A585-0311E944C28F}"/>
                </c:ext>
              </c:extLst>
            </c:dLbl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63CD-4E5B-A585-0311E944C28F}"/>
                </c:ext>
              </c:extLst>
            </c:dLbl>
            <c:dLbl>
              <c:idx val="1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63CD-4E5B-A585-0311E944C28F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63CD-4E5B-A585-0311E944C2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Fence/stall walking</c:v>
                </c:pt>
                <c:pt idx="1">
                  <c:v>Running</c:v>
                </c:pt>
                <c:pt idx="2">
                  <c:v>Decreased appetite</c:v>
                </c:pt>
                <c:pt idx="3">
                  <c:v>Diarrhea/constipation/colic</c:v>
                </c:pt>
                <c:pt idx="4">
                  <c:v>Breaking through fences</c:v>
                </c:pt>
                <c:pt idx="5">
                  <c:v>Weaving or other stereotypic behaviour</c:v>
                </c:pt>
                <c:pt idx="6">
                  <c:v>Bucking/rearing</c:v>
                </c:pt>
                <c:pt idx="7">
                  <c:v>Sweating</c:v>
                </c:pt>
                <c:pt idx="8">
                  <c:v>Fever</c:v>
                </c:pt>
                <c:pt idx="9">
                  <c:v>Trembling</c:v>
                </c:pt>
                <c:pt idx="10">
                  <c:v>Vocalisation</c:v>
                </c:pt>
                <c:pt idx="11">
                  <c:v>Other, please specify: 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0.33</c:v>
                </c:pt>
                <c:pt idx="1">
                  <c:v>0.5</c:v>
                </c:pt>
                <c:pt idx="2">
                  <c:v>0.08</c:v>
                </c:pt>
                <c:pt idx="3">
                  <c:v>0.15</c:v>
                </c:pt>
                <c:pt idx="4">
                  <c:v>0.15</c:v>
                </c:pt>
                <c:pt idx="5">
                  <c:v>0.17</c:v>
                </c:pt>
                <c:pt idx="6">
                  <c:v>0.35</c:v>
                </c:pt>
                <c:pt idx="7">
                  <c:v>0.26</c:v>
                </c:pt>
                <c:pt idx="8">
                  <c:v>0.03</c:v>
                </c:pt>
                <c:pt idx="9">
                  <c:v>0.35</c:v>
                </c:pt>
                <c:pt idx="10">
                  <c:v>0.21</c:v>
                </c:pt>
                <c:pt idx="1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3CD-4E5B-A585-0311E944C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 what age did your horse start showing these signs?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C6B-4C25-A144-B897A4C8D1A2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C6B-4C25-A144-B897A4C8D1A2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C6B-4C25-A144-B897A4C8D1A2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C6B-4C25-A144-B897A4C8D1A2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C6B-4C25-A144-B897A4C8D1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&lt;1 year of age</c:v>
                </c:pt>
                <c:pt idx="1">
                  <c:v>1 - 3 years</c:v>
                </c:pt>
                <c:pt idx="2">
                  <c:v>4 - 9 years</c:v>
                </c:pt>
                <c:pt idx="3">
                  <c:v>≥10 years</c:v>
                </c:pt>
                <c:pt idx="4">
                  <c:v>I don't know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0.06</c:v>
                </c:pt>
                <c:pt idx="1">
                  <c:v>0.17</c:v>
                </c:pt>
                <c:pt idx="2">
                  <c:v>0.28999999999999998</c:v>
                </c:pt>
                <c:pt idx="3">
                  <c:v>0.11</c:v>
                </c:pt>
                <c:pt idx="4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6B-4C25-A144-B897A4C8D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What is your experience with horses?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988-4AB7-B0FA-C8F242E6E04A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988-4AB7-B0FA-C8F242E6E04A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988-4AB7-B0FA-C8F242E6E04A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988-4AB7-B0FA-C8F242E6E0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&lt;2 years</c:v>
                </c:pt>
                <c:pt idx="1">
                  <c:v>2 – 5 years</c:v>
                </c:pt>
                <c:pt idx="2">
                  <c:v>6 – 20 years</c:v>
                </c:pt>
                <c:pt idx="3">
                  <c:v>&gt;20 years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0.05</c:v>
                </c:pt>
                <c:pt idx="1">
                  <c:v>0.11</c:v>
                </c:pt>
                <c:pt idx="2">
                  <c:v>0.39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88-4AB7-B0FA-C8F242E6E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 what age did your horse start showing these signs?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576-477E-B365-69E76F9E447F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576-477E-B365-69E76F9E447F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576-477E-B365-69E76F9E447F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576-477E-B365-69E76F9E447F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576-477E-B365-69E76F9E4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&lt;1 year of age</c:v>
                </c:pt>
                <c:pt idx="1">
                  <c:v>1 - 3 years</c:v>
                </c:pt>
                <c:pt idx="2">
                  <c:v>4 - 9 years</c:v>
                </c:pt>
                <c:pt idx="3">
                  <c:v>≥10 years</c:v>
                </c:pt>
                <c:pt idx="4">
                  <c:v>I don't know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0.06</c:v>
                </c:pt>
                <c:pt idx="1">
                  <c:v>0.15</c:v>
                </c:pt>
                <c:pt idx="2">
                  <c:v>0.23</c:v>
                </c:pt>
                <c:pt idx="3">
                  <c:v>0.1</c:v>
                </c:pt>
                <c:pt idx="4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576-477E-B365-69E76F9E4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 your horse’s noise reactivity changed over time?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BDC-491A-9E61-71631F366BC3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BDC-491A-9E61-71631F366BC3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BDC-491A-9E61-71631F366B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No, it’s the same</c:v>
                </c:pt>
                <c:pt idx="1">
                  <c:v>Better with time</c:v>
                </c:pt>
                <c:pt idx="2">
                  <c:v>Worse with time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0.46</c:v>
                </c:pt>
                <c:pt idx="1">
                  <c:v>0.42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DC-491A-9E61-71631F366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 your horse’s noise reactivity changed over time?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E88-4802-BC03-989F5E31EB41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E88-4802-BC03-989F5E31EB41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E88-4802-BC03-989F5E31EB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No, it’s the same</c:v>
                </c:pt>
                <c:pt idx="1">
                  <c:v>Better with time</c:v>
                </c:pt>
                <c:pt idx="2">
                  <c:v>Worse with time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0.43</c:v>
                </c:pt>
                <c:pt idx="1">
                  <c:v>0.48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88-4802-BC03-989F5E31E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How often does your horse show signs of noise reactivity?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2B0-4D06-853E-89360821E718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2B0-4D06-853E-89360821E718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2B0-4D06-853E-89360821E718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2B0-4D06-853E-89360821E718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2B0-4D06-853E-89360821E718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2B0-4D06-853E-89360821E7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Once a week</c:v>
                </c:pt>
                <c:pt idx="1">
                  <c:v>Once a month</c:v>
                </c:pt>
                <c:pt idx="2">
                  <c:v>Few times a year</c:v>
                </c:pt>
                <c:pt idx="3">
                  <c:v>Once a year</c:v>
                </c:pt>
                <c:pt idx="4">
                  <c:v>Less than once a year</c:v>
                </c:pt>
                <c:pt idx="5">
                  <c:v>Never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0.25</c:v>
                </c:pt>
                <c:pt idx="1">
                  <c:v>0.16</c:v>
                </c:pt>
                <c:pt idx="2">
                  <c:v>0.46</c:v>
                </c:pt>
                <c:pt idx="3">
                  <c:v>0.03</c:v>
                </c:pt>
                <c:pt idx="4">
                  <c:v>0.08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B0-4D06-853E-89360821E7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How often does your horse show signs of noise reactivity?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D39-4B56-9910-96A39358EA6E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D39-4B56-9910-96A39358EA6E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D39-4B56-9910-96A39358EA6E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D39-4B56-9910-96A39358EA6E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D39-4B56-9910-96A39358EA6E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D39-4B56-9910-96A39358EA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Once a week</c:v>
                </c:pt>
                <c:pt idx="1">
                  <c:v>Once a month</c:v>
                </c:pt>
                <c:pt idx="2">
                  <c:v>Few times a year</c:v>
                </c:pt>
                <c:pt idx="3">
                  <c:v>Once a year</c:v>
                </c:pt>
                <c:pt idx="4">
                  <c:v>Less than once a year</c:v>
                </c:pt>
                <c:pt idx="5">
                  <c:v>Never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0.17</c:v>
                </c:pt>
                <c:pt idx="2">
                  <c:v>0.39</c:v>
                </c:pt>
                <c:pt idx="3">
                  <c:v>7.0000000000000007E-2</c:v>
                </c:pt>
                <c:pt idx="4">
                  <c:v>0.05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39-4B56-9910-96A39358E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Please indicate if you have tried the following management strategies for your horse during noisy event such as firework displays in previous years and how effective the management strategy was.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DAF-4454-B6CE-9AA43A8FB6FE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DAF-4454-B6CE-9AA43A8FB6FE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DAF-4454-B6CE-9AA43A8FB6FE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DAF-4454-B6CE-9AA43A8FB6FE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DAF-4454-B6CE-9AA43A8FB6FE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9DAF-4454-B6CE-9AA43A8FB6FE}"/>
                </c:ext>
              </c:extLst>
            </c:dLbl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9DAF-4454-B6CE-9AA43A8FB6FE}"/>
                </c:ext>
              </c:extLst>
            </c:dLbl>
            <c:dLbl>
              <c:idx val="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9DAF-4454-B6CE-9AA43A8FB6FE}"/>
                </c:ext>
              </c:extLst>
            </c:dLbl>
            <c:dLbl>
              <c:idx val="8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9DAF-4454-B6CE-9AA43A8FB6FE}"/>
                </c:ext>
              </c:extLst>
            </c:dLbl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9DAF-4454-B6CE-9AA43A8FB6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Move the horse to a paddock away from the event</c:v>
                </c:pt>
                <c:pt idx="1">
                  <c:v>Stable/yard the horse </c:v>
                </c:pt>
                <c:pt idx="2">
                  <c:v>Move the horse off the property </c:v>
                </c:pt>
                <c:pt idx="3">
                  <c:v>Sedate the horse (prescription mecidines)</c:v>
                </c:pt>
                <c:pt idx="4">
                  <c:v>Use over-the-counter products (pheromones, herbal calmers, etc.)</c:v>
                </c:pt>
                <c:pt idx="5">
                  <c:v>Use ear plugs/cover for the horse</c:v>
                </c:pt>
                <c:pt idx="6">
                  <c:v>Cover windows </c:v>
                </c:pt>
                <c:pt idx="7">
                  <c:v>Play music/radio in the stable </c:v>
                </c:pt>
                <c:pt idx="8">
                  <c:v>Provide hay through the night</c:v>
                </c:pt>
                <c:pt idx="9">
                  <c:v>Other, please specify:</c:v>
                </c:pt>
              </c:strCache>
            </c:strRef>
          </c:cat>
          <c:val>
            <c:numRef>
              <c:f>Sheet1!$B$2:$B$11</c:f>
              <c:numCache>
                <c:formatCode>0.0</c:formatCode>
                <c:ptCount val="10"/>
                <c:pt idx="0">
                  <c:v>2.56201550387597</c:v>
                </c:pt>
                <c:pt idx="1">
                  <c:v>2.05447470817121</c:v>
                </c:pt>
                <c:pt idx="2">
                  <c:v>3.5564202334630299</c:v>
                </c:pt>
                <c:pt idx="3">
                  <c:v>3.6589147286821699</c:v>
                </c:pt>
                <c:pt idx="4">
                  <c:v>2.8687258687258699</c:v>
                </c:pt>
                <c:pt idx="5">
                  <c:v>3.5310077519379801</c:v>
                </c:pt>
                <c:pt idx="6">
                  <c:v>3.3125</c:v>
                </c:pt>
                <c:pt idx="7">
                  <c:v>2.7115384615384599</c:v>
                </c:pt>
                <c:pt idx="8">
                  <c:v>1.9169960474308301</c:v>
                </c:pt>
                <c:pt idx="9">
                  <c:v>3.2672413793103399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AF-4454-B6CE-9AA43A8FB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51136"/>
        <c:axId val="66437120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Avg.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Sheet1!$C$2:$C$11</c:f>
              <c:numCache>
                <c:formatCode>General</c:formatCode>
                <c:ptCount val="10"/>
                <c:pt idx="0">
                  <c:v>2.9268092105263199</c:v>
                </c:pt>
                <c:pt idx="1">
                  <c:v>2.9268092105263199</c:v>
                </c:pt>
                <c:pt idx="2">
                  <c:v>2.9268092105263199</c:v>
                </c:pt>
                <c:pt idx="3">
                  <c:v>2.9268092105263199</c:v>
                </c:pt>
                <c:pt idx="4">
                  <c:v>2.9268092105263199</c:v>
                </c:pt>
                <c:pt idx="5">
                  <c:v>2.9268092105263199</c:v>
                </c:pt>
                <c:pt idx="6">
                  <c:v>2.9268092105263199</c:v>
                </c:pt>
                <c:pt idx="7">
                  <c:v>2.9268092105263199</c:v>
                </c:pt>
                <c:pt idx="8">
                  <c:v>2.9268092105263199</c:v>
                </c:pt>
                <c:pt idx="9">
                  <c:v>2.9268092105263199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DAF-4454-B6CE-9AA43A8FB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8931894"/>
        <c:axId val="846213784"/>
      </c:scatte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ax val="4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  <c:majorUnit val="1"/>
        <c:minorUnit val="1"/>
      </c:valAx>
      <c:valAx>
        <c:axId val="1028931894"/>
        <c:scaling>
          <c:orientation val="minMax"/>
          <c:max val="4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846213784"/>
        <c:crosses val="max"/>
        <c:crossBetween val="midCat"/>
        <c:majorUnit val="1"/>
        <c:minorUnit val="1"/>
      </c:valAx>
      <c:valAx>
        <c:axId val="846213784"/>
        <c:scaling>
          <c:orientation val="minMax"/>
          <c:max val="10"/>
          <c:min val="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028931894"/>
        <c:crosses val="max"/>
        <c:crossBetween val="midCat"/>
        <c:majorUnit val="0"/>
        <c:minorUnit val="0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Please indicate if you have tried the following management strategies for your horse during noisy events such as firework displays in previous years and how effective the management strategy was.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D5E-461C-879A-95D9228058E6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D5E-461C-879A-95D9228058E6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D5E-461C-879A-95D9228058E6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D5E-461C-879A-95D9228058E6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D5E-461C-879A-95D9228058E6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D5E-461C-879A-95D9228058E6}"/>
                </c:ext>
              </c:extLst>
            </c:dLbl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D5E-461C-879A-95D9228058E6}"/>
                </c:ext>
              </c:extLst>
            </c:dLbl>
            <c:dLbl>
              <c:idx val="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D5E-461C-879A-95D9228058E6}"/>
                </c:ext>
              </c:extLst>
            </c:dLbl>
            <c:dLbl>
              <c:idx val="8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D5E-461C-879A-95D9228058E6}"/>
                </c:ext>
              </c:extLst>
            </c:dLbl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D5E-461C-879A-95D9228058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Move the horse to a paddock away from the event</c:v>
                </c:pt>
                <c:pt idx="1">
                  <c:v>Turn in / turn out the horse</c:v>
                </c:pt>
                <c:pt idx="2">
                  <c:v>Move the horse off the property </c:v>
                </c:pt>
                <c:pt idx="3">
                  <c:v>Sedate the horse (prescription mecidines)</c:v>
                </c:pt>
                <c:pt idx="4">
                  <c:v>Use over-the-counter products (pheromones, herbal calmers, etc.)</c:v>
                </c:pt>
                <c:pt idx="5">
                  <c:v>Use ear plugs/cover for the horse</c:v>
                </c:pt>
                <c:pt idx="6">
                  <c:v>Cover windows </c:v>
                </c:pt>
                <c:pt idx="7">
                  <c:v>Play music/radio in the barn</c:v>
                </c:pt>
                <c:pt idx="8">
                  <c:v>Provide hay through out the night</c:v>
                </c:pt>
                <c:pt idx="9">
                  <c:v>Other, please specify:</c:v>
                </c:pt>
              </c:strCache>
            </c:strRef>
          </c:cat>
          <c:val>
            <c:numRef>
              <c:f>Sheet1!$B$2:$B$11</c:f>
              <c:numCache>
                <c:formatCode>0.0</c:formatCode>
                <c:ptCount val="10"/>
                <c:pt idx="0">
                  <c:v>2.4122137404580202</c:v>
                </c:pt>
                <c:pt idx="1">
                  <c:v>2.10769230769231</c:v>
                </c:pt>
                <c:pt idx="2">
                  <c:v>3.5153846153846202</c:v>
                </c:pt>
                <c:pt idx="3">
                  <c:v>3.6259541984732802</c:v>
                </c:pt>
                <c:pt idx="4">
                  <c:v>3.22900763358779</c:v>
                </c:pt>
                <c:pt idx="5">
                  <c:v>3.4692307692307698</c:v>
                </c:pt>
                <c:pt idx="6">
                  <c:v>3.5</c:v>
                </c:pt>
                <c:pt idx="7">
                  <c:v>2.7480916030534401</c:v>
                </c:pt>
                <c:pt idx="8">
                  <c:v>2.1221374045801502</c:v>
                </c:pt>
                <c:pt idx="9">
                  <c:v>3.109375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D5E-461C-879A-95D922805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51136"/>
        <c:axId val="66437120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Avg.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Sheet1!$C$2:$C$11</c:f>
              <c:numCache>
                <c:formatCode>General</c:formatCode>
                <c:ptCount val="10"/>
                <c:pt idx="0">
                  <c:v>2.9765940274414899</c:v>
                </c:pt>
                <c:pt idx="1">
                  <c:v>2.9765940274414899</c:v>
                </c:pt>
                <c:pt idx="2">
                  <c:v>2.9765940274414899</c:v>
                </c:pt>
                <c:pt idx="3">
                  <c:v>2.9765940274414899</c:v>
                </c:pt>
                <c:pt idx="4">
                  <c:v>2.9765940274414899</c:v>
                </c:pt>
                <c:pt idx="5">
                  <c:v>2.9765940274414899</c:v>
                </c:pt>
                <c:pt idx="6">
                  <c:v>2.9765940274414899</c:v>
                </c:pt>
                <c:pt idx="7">
                  <c:v>2.9765940274414899</c:v>
                </c:pt>
                <c:pt idx="8">
                  <c:v>2.9765940274414899</c:v>
                </c:pt>
                <c:pt idx="9">
                  <c:v>2.9765940274414899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2D5E-461C-879A-95D922805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956330"/>
        <c:axId val="1247153970"/>
      </c:scatte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ax val="4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  <c:majorUnit val="1"/>
        <c:minorUnit val="1"/>
      </c:valAx>
      <c:valAx>
        <c:axId val="634956330"/>
        <c:scaling>
          <c:orientation val="minMax"/>
          <c:max val="4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247153970"/>
        <c:crosses val="max"/>
        <c:crossBetween val="midCat"/>
        <c:majorUnit val="1"/>
        <c:minorUnit val="1"/>
      </c:valAx>
      <c:valAx>
        <c:axId val="1247153970"/>
        <c:scaling>
          <c:orientation val="minMax"/>
          <c:max val="10"/>
          <c:min val="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34956330"/>
        <c:crosses val="max"/>
        <c:crossBetween val="midCat"/>
        <c:majorUnit val="0"/>
        <c:minorUnit val="0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Have you used prescription medicines (e.g. detomidine, acepromazine) or over-the-counter products (e.g. pheromones, herbal calmers) for noise reactivity for your horse?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694-4406-821B-E728BB13C466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694-4406-821B-E728BB13C466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694-4406-821B-E728BB13C466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694-4406-821B-E728BB13C4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Prescription medicines</c:v>
                </c:pt>
                <c:pt idx="1">
                  <c:v>Pheromone products</c:v>
                </c:pt>
                <c:pt idx="2">
                  <c:v>Other over-the-counter products</c:v>
                </c:pt>
                <c:pt idx="3">
                  <c:v>Other products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0.28000000000000003</c:v>
                </c:pt>
                <c:pt idx="1">
                  <c:v>0.12</c:v>
                </c:pt>
                <c:pt idx="2">
                  <c:v>0.53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94-4406-821B-E728BB13C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Have you used prescription medicines (e.g. detomidine, acepromazine) or over-the-counter products (e.g. pheromones, herbal calmers) for noise reactivity for your horse?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C7A-4BAA-BB9F-66172F05D19A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C7A-4BAA-BB9F-66172F05D19A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C7A-4BAA-BB9F-66172F05D19A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C7A-4BAA-BB9F-66172F05D1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Prescription medicines</c:v>
                </c:pt>
                <c:pt idx="1">
                  <c:v>Pheromone products</c:v>
                </c:pt>
                <c:pt idx="2">
                  <c:v>Other over-the-counter products</c:v>
                </c:pt>
                <c:pt idx="3">
                  <c:v>Other products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0.31</c:v>
                </c:pt>
                <c:pt idx="1">
                  <c:v>0.08</c:v>
                </c:pt>
                <c:pt idx="2">
                  <c:v>0.42</c:v>
                </c:pt>
                <c:pt idx="3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7A-4BAA-BB9F-66172F05D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Last New Year’s Eve in your area, which is the best descriptor of how much fireworks was displayed?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CBC-40E1-A767-19367AFCE115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CBC-40E1-A767-19367AFCE115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CBC-40E1-A767-19367AFCE115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CBC-40E1-A767-19367AFCE115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CBC-40E1-A767-19367AFCE1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Not at all</c:v>
                </c:pt>
                <c:pt idx="1">
                  <c:v>Only distant sounds</c:v>
                </c:pt>
                <c:pt idx="2">
                  <c:v>Moderately heard sounds and lights from the neighbourhood</c:v>
                </c:pt>
                <c:pt idx="3">
                  <c:v>Well heard sounds and lights close by the stable</c:v>
                </c:pt>
                <c:pt idx="4">
                  <c:v>Constant fireworks in the close vicinity to the stable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0.04</c:v>
                </c:pt>
                <c:pt idx="1">
                  <c:v>0.25</c:v>
                </c:pt>
                <c:pt idx="2">
                  <c:v>0.34</c:v>
                </c:pt>
                <c:pt idx="3">
                  <c:v>0.25</c:v>
                </c:pt>
                <c:pt idx="4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BC-40E1-A767-19367AFCE1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What is your experience with horses?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BF8-4597-B7AA-E74CDE8D1E21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BF8-4597-B7AA-E74CDE8D1E21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BF8-4597-B7AA-E74CDE8D1E21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BF8-4597-B7AA-E74CDE8D1E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&lt;2 years</c:v>
                </c:pt>
                <c:pt idx="1">
                  <c:v>2 – 5 years</c:v>
                </c:pt>
                <c:pt idx="2">
                  <c:v>6 – 20 years</c:v>
                </c:pt>
                <c:pt idx="3">
                  <c:v>&gt;20 years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0.08</c:v>
                </c:pt>
                <c:pt idx="1">
                  <c:v>0.18</c:v>
                </c:pt>
                <c:pt idx="2">
                  <c:v>0.46</c:v>
                </c:pt>
                <c:pt idx="3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F8-4597-B7AA-E74CDE8D1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Last Fouth of July in your area, which is the best descriptor of fireworks displayed?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809-4186-A980-99939BBB0148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809-4186-A980-99939BBB0148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809-4186-A980-99939BBB0148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809-4186-A980-99939BBB0148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809-4186-A980-99939BBB01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No sounds</c:v>
                </c:pt>
                <c:pt idx="1">
                  <c:v>Only distant sounds</c:v>
                </c:pt>
                <c:pt idx="2">
                  <c:v>Moderately heard sounds and lights from the neighbourhood</c:v>
                </c:pt>
                <c:pt idx="3">
                  <c:v>Clearly heard sounds and lights close to the barn</c:v>
                </c:pt>
                <c:pt idx="4">
                  <c:v>Constant fireworks in the close vicinity to the barn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0.03</c:v>
                </c:pt>
                <c:pt idx="1">
                  <c:v>0.21</c:v>
                </c:pt>
                <c:pt idx="2">
                  <c:v>0.34</c:v>
                </c:pt>
                <c:pt idx="3">
                  <c:v>0.23</c:v>
                </c:pt>
                <c:pt idx="4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809-4186-A980-99939BBB01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How do you plan to manage your horse this coming New Year’s Eve (you may choose several options)?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BC5-4785-A8F9-F8553DBBBFFB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BC5-4785-A8F9-F8553DBBBFFB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BC5-4785-A8F9-F8553DBBBFFB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BC5-4785-A8F9-F8553DBBBFFB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0BC5-4785-A8F9-F8553DBBBFFB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BC5-4785-A8F9-F8553DBBBFFB}"/>
                </c:ext>
              </c:extLst>
            </c:dLbl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0BC5-4785-A8F9-F8553DBBBFFB}"/>
                </c:ext>
              </c:extLst>
            </c:dLbl>
            <c:dLbl>
              <c:idx val="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0BC5-4785-A8F9-F8553DBBBFFB}"/>
                </c:ext>
              </c:extLst>
            </c:dLbl>
            <c:dLbl>
              <c:idx val="8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0BC5-4785-A8F9-F8553DBBBFFB}"/>
                </c:ext>
              </c:extLst>
            </c:dLbl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BC5-4785-A8F9-F8553DBBBFFB}"/>
                </c:ext>
              </c:extLst>
            </c:dLbl>
            <c:dLbl>
              <c:idx val="1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0BC5-4785-A8F9-F8553DBBB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No management strategy</c:v>
                </c:pt>
                <c:pt idx="1">
                  <c:v>Move the horse to a paddock away from the event</c:v>
                </c:pt>
                <c:pt idx="2">
                  <c:v>Stable/yard the horse</c:v>
                </c:pt>
                <c:pt idx="3">
                  <c:v>Move the horse off the property</c:v>
                </c:pt>
                <c:pt idx="4">
                  <c:v>Sedate the horse (prescription medicines)</c:v>
                </c:pt>
                <c:pt idx="5">
                  <c:v>Use over-the-counter products (pheromones, herbal calmers, etc.)</c:v>
                </c:pt>
                <c:pt idx="6">
                  <c:v>Use ear plugs/cover for the horse</c:v>
                </c:pt>
                <c:pt idx="7">
                  <c:v>Cover windows</c:v>
                </c:pt>
                <c:pt idx="8">
                  <c:v>Play music/radio in the stable </c:v>
                </c:pt>
                <c:pt idx="9">
                  <c:v>Provide hay through the night</c:v>
                </c:pt>
                <c:pt idx="10">
                  <c:v>Other, please specify: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0.16</c:v>
                </c:pt>
                <c:pt idx="1">
                  <c:v>0.08</c:v>
                </c:pt>
                <c:pt idx="2">
                  <c:v>0.54</c:v>
                </c:pt>
                <c:pt idx="3">
                  <c:v>0.04</c:v>
                </c:pt>
                <c:pt idx="4">
                  <c:v>0.06</c:v>
                </c:pt>
                <c:pt idx="5">
                  <c:v>0.14000000000000001</c:v>
                </c:pt>
                <c:pt idx="6">
                  <c:v>0.1</c:v>
                </c:pt>
                <c:pt idx="7">
                  <c:v>0.05</c:v>
                </c:pt>
                <c:pt idx="8">
                  <c:v>0.28999999999999998</c:v>
                </c:pt>
                <c:pt idx="9">
                  <c:v>0.55000000000000004</c:v>
                </c:pt>
                <c:pt idx="1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BC5-4785-A8F9-F8553DBBB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How do you plan to manage your horse this coming Foutrh of July (you may choose several options)?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33B-4692-9F76-42ADE061121A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33B-4692-9F76-42ADE061121A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33B-4692-9F76-42ADE061121A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33B-4692-9F76-42ADE061121A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033B-4692-9F76-42ADE061121A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33B-4692-9F76-42ADE061121A}"/>
                </c:ext>
              </c:extLst>
            </c:dLbl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033B-4692-9F76-42ADE061121A}"/>
                </c:ext>
              </c:extLst>
            </c:dLbl>
            <c:dLbl>
              <c:idx val="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033B-4692-9F76-42ADE061121A}"/>
                </c:ext>
              </c:extLst>
            </c:dLbl>
            <c:dLbl>
              <c:idx val="8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033B-4692-9F76-42ADE061121A}"/>
                </c:ext>
              </c:extLst>
            </c:dLbl>
            <c:dLbl>
              <c:idx val="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33B-4692-9F76-42ADE061121A}"/>
                </c:ext>
              </c:extLst>
            </c:dLbl>
            <c:dLbl>
              <c:idx val="1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033B-4692-9F76-42ADE06112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No management strategy</c:v>
                </c:pt>
                <c:pt idx="1">
                  <c:v>Move the horse to a paddock away from the event</c:v>
                </c:pt>
                <c:pt idx="2">
                  <c:v>Turn in / turn out the horse</c:v>
                </c:pt>
                <c:pt idx="3">
                  <c:v>Move the horse off the property</c:v>
                </c:pt>
                <c:pt idx="4">
                  <c:v>Sedate the horse (prescription medicines)</c:v>
                </c:pt>
                <c:pt idx="5">
                  <c:v>Use over-the-counter products (pheromones, herbal calmers, etc.)</c:v>
                </c:pt>
                <c:pt idx="6">
                  <c:v>Use ear plugs/cover for the horse</c:v>
                </c:pt>
                <c:pt idx="7">
                  <c:v>Cover windows</c:v>
                </c:pt>
                <c:pt idx="8">
                  <c:v>Play music/radio in the stable </c:v>
                </c:pt>
                <c:pt idx="9">
                  <c:v>Provide hay through out the night</c:v>
                </c:pt>
                <c:pt idx="10">
                  <c:v>Other, please specify: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0.19</c:v>
                </c:pt>
                <c:pt idx="1">
                  <c:v>0.11</c:v>
                </c:pt>
                <c:pt idx="2">
                  <c:v>0.28000000000000003</c:v>
                </c:pt>
                <c:pt idx="3">
                  <c:v>0.05</c:v>
                </c:pt>
                <c:pt idx="4">
                  <c:v>0.06</c:v>
                </c:pt>
                <c:pt idx="5">
                  <c:v>0.12</c:v>
                </c:pt>
                <c:pt idx="6">
                  <c:v>0.17</c:v>
                </c:pt>
                <c:pt idx="7">
                  <c:v>0.05</c:v>
                </c:pt>
                <c:pt idx="8">
                  <c:v>0.27</c:v>
                </c:pt>
                <c:pt idx="9">
                  <c:v>0.52</c:v>
                </c:pt>
                <c:pt idx="1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33B-4692-9F76-42ADE0611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If there was a new oral prescription product for noise reactivity available, would you be interested in using it?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029-4C0D-8F58-B1A69A189EDE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029-4C0D-8F58-B1A69A189EDE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029-4C0D-8F58-B1A69A189EDE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029-4C0D-8F58-B1A69A189E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please describe why: </c:v>
                </c:pt>
                <c:pt idx="1">
                  <c:v>Likely yes, please describe why: </c:v>
                </c:pt>
                <c:pt idx="2">
                  <c:v>Likely no, please describe why: </c:v>
                </c:pt>
                <c:pt idx="3">
                  <c:v>No, please describe why: 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0.16</c:v>
                </c:pt>
                <c:pt idx="1">
                  <c:v>0.33</c:v>
                </c:pt>
                <c:pt idx="2">
                  <c:v>0.24</c:v>
                </c:pt>
                <c:pt idx="3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29-4C0D-8F58-B1A69A189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If there was a new oral prescription product for noise reactivity available, would you be interested in using it?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B44-448B-A29B-AA7FDA2C1D98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B44-448B-A29B-AA7FDA2C1D98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B44-448B-A29B-AA7FDA2C1D98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B44-448B-A29B-AA7FDA2C1D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Yes, please describe why: </c:v>
                </c:pt>
                <c:pt idx="1">
                  <c:v>Likely yes, please describe why: </c:v>
                </c:pt>
                <c:pt idx="2">
                  <c:v>Likely no, please describe why: </c:v>
                </c:pt>
                <c:pt idx="3">
                  <c:v>No, please describe why: 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0.18</c:v>
                </c:pt>
                <c:pt idx="1">
                  <c:v>0.39</c:v>
                </c:pt>
                <c:pt idx="2">
                  <c:v>0.27</c:v>
                </c:pt>
                <c:pt idx="3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44-448B-A29B-AA7FDA2C1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What oral form of medication would you prefer to give to your horse?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341-4FA9-AF90-D8B5E5065190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341-4FA9-AF90-D8B5E5065190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341-4FA9-AF90-D8B5E5065190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341-4FA9-AF90-D8B5E5065190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341-4FA9-AF90-D8B5E5065190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341-4FA9-AF90-D8B5E50651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Paste</c:v>
                </c:pt>
                <c:pt idx="1">
                  <c:v>Tablets</c:v>
                </c:pt>
                <c:pt idx="2">
                  <c:v>Powder/granules</c:v>
                </c:pt>
                <c:pt idx="3">
                  <c:v>Oromucosal gel</c:v>
                </c:pt>
                <c:pt idx="4">
                  <c:v>Oral liquid/solution</c:v>
                </c:pt>
                <c:pt idx="5">
                  <c:v>Other, please specify: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0.33</c:v>
                </c:pt>
                <c:pt idx="1">
                  <c:v>0.08</c:v>
                </c:pt>
                <c:pt idx="2">
                  <c:v>0.39</c:v>
                </c:pt>
                <c:pt idx="3">
                  <c:v>0.04</c:v>
                </c:pt>
                <c:pt idx="4">
                  <c:v>0.1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341-4FA9-AF90-D8B5E5065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What oral form of medication would you prefer to give to your horse?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151-40B5-B463-648814F3132E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151-40B5-B463-648814F3132E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151-40B5-B463-648814F3132E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151-40B5-B463-648814F3132E}"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151-40B5-B463-648814F3132E}"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151-40B5-B463-648814F313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Paste</c:v>
                </c:pt>
                <c:pt idx="1">
                  <c:v>Tablets</c:v>
                </c:pt>
                <c:pt idx="2">
                  <c:v>Powder/granules</c:v>
                </c:pt>
                <c:pt idx="3">
                  <c:v>Oromucosal gel</c:v>
                </c:pt>
                <c:pt idx="4">
                  <c:v>Oral liquid/solution</c:v>
                </c:pt>
                <c:pt idx="5">
                  <c:v>Other, please specify: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0.47</c:v>
                </c:pt>
                <c:pt idx="1">
                  <c:v>7.0000000000000007E-2</c:v>
                </c:pt>
                <c:pt idx="2">
                  <c:v>0.3</c:v>
                </c:pt>
                <c:pt idx="3">
                  <c:v>0.03</c:v>
                </c:pt>
                <c:pt idx="4">
                  <c:v>0.04</c:v>
                </c:pt>
                <c:pt idx="5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51-40B5-B463-648814F31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 your horse ever shown any unusual behaviour (e.g. restlessness, sweating, decreased appetite) during noisy events such as firework displays?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EF1-4303-BC63-2E4D75896475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EF1-4303-BC63-2E4D758964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Yes 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0.22</c:v>
                </c:pt>
                <c:pt idx="1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F1-4303-BC63-2E4D75896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 your horse ever shown any unusual behavior (e.g. restlessness, sweating, decreased appetite) during noisy events such as firework displays?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248-404E-A5A4-6121ADD100F8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248-404E-A5A4-6121ADD100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Yes 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0.22</c:v>
                </c:pt>
                <c:pt idx="1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48-404E-A5A4-6121ADD10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C3D-423F-82E2-349CFB66F2F3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C3D-423F-82E2-349CFB66F2F3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C3D-423F-82E2-349CFB66F2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&lt;1 year old</c:v>
                </c:pt>
                <c:pt idx="1">
                  <c:v>1 - 5 years old</c:v>
                </c:pt>
                <c:pt idx="2">
                  <c:v>6 - 15 years old</c:v>
                </c:pt>
                <c:pt idx="3">
                  <c:v>&gt;15 years old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</c:v>
                </c:pt>
                <c:pt idx="1">
                  <c:v>0.09</c:v>
                </c:pt>
                <c:pt idx="2">
                  <c:v>0.61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3D-423F-82E2-349CFB66F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ADA-4C45-92C6-B25CFCCB5F6E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ADA-4C45-92C6-B25CFCCB5F6E}"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ADA-4C45-92C6-B25CFCCB5F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&lt;1 year old</c:v>
                </c:pt>
                <c:pt idx="1">
                  <c:v>1 - 5 years old</c:v>
                </c:pt>
                <c:pt idx="2">
                  <c:v>6 - 15 years old</c:v>
                </c:pt>
                <c:pt idx="3">
                  <c:v>&gt;15 years old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</c:v>
                </c:pt>
                <c:pt idx="1">
                  <c:v>0.1</c:v>
                </c:pt>
                <c:pt idx="2">
                  <c:v>0.56999999999999995</c:v>
                </c:pt>
                <c:pt idx="3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DA-4C45-92C6-B25CFCCB5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0EA-4E33-B7CD-7F8ABD7F5E78}"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0EA-4E33-B7CD-7F8ABD7F5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Mare</c:v>
                </c:pt>
                <c:pt idx="1">
                  <c:v>Stallion</c:v>
                </c:pt>
                <c:pt idx="2">
                  <c:v>Gelding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0.39</c:v>
                </c:pt>
                <c:pt idx="1">
                  <c:v>0</c:v>
                </c:pt>
                <c:pt idx="2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EA-4E33-B7CD-7F8ABD7F5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08021-6BD7-4F29-94EA-12B63547A9E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17F0D0-3F7E-4C1C-9B2B-DA57B6B644F6}">
      <dgm:prSet phldrT="[Text]"/>
      <dgm:spPr/>
      <dgm:t>
        <a:bodyPr/>
        <a:lstStyle/>
        <a:p>
          <a:r>
            <a:rPr lang="en-US" dirty="0"/>
            <a:t>Reach</a:t>
          </a:r>
        </a:p>
      </dgm:t>
    </dgm:pt>
    <dgm:pt modelId="{302899E6-348B-4F0A-B70D-DE858F70BF2B}" type="parTrans" cxnId="{E564EFDA-B136-43A3-9D85-87F31E92A1CF}">
      <dgm:prSet/>
      <dgm:spPr/>
      <dgm:t>
        <a:bodyPr/>
        <a:lstStyle/>
        <a:p>
          <a:endParaRPr lang="en-US"/>
        </a:p>
      </dgm:t>
    </dgm:pt>
    <dgm:pt modelId="{2B9C4D4D-F47B-477E-A8A5-4081A07579A1}" type="sibTrans" cxnId="{E564EFDA-B136-43A3-9D85-87F31E92A1CF}">
      <dgm:prSet/>
      <dgm:spPr/>
      <dgm:t>
        <a:bodyPr/>
        <a:lstStyle/>
        <a:p>
          <a:endParaRPr lang="en-US"/>
        </a:p>
      </dgm:t>
    </dgm:pt>
    <dgm:pt modelId="{4981CA52-D525-4A74-A296-521A48D042F5}">
      <dgm:prSet phldrT="[Text]"/>
      <dgm:spPr/>
      <dgm:t>
        <a:bodyPr/>
        <a:lstStyle/>
        <a:p>
          <a:r>
            <a:rPr lang="en-US" dirty="0"/>
            <a:t>59 967</a:t>
          </a:r>
        </a:p>
      </dgm:t>
    </dgm:pt>
    <dgm:pt modelId="{D85F6A16-A7A9-440C-8DDE-98FB6FA2DA67}" type="parTrans" cxnId="{48380DC5-D41B-4867-9624-F10081BA9DEF}">
      <dgm:prSet/>
      <dgm:spPr/>
      <dgm:t>
        <a:bodyPr/>
        <a:lstStyle/>
        <a:p>
          <a:endParaRPr lang="en-US"/>
        </a:p>
      </dgm:t>
    </dgm:pt>
    <dgm:pt modelId="{C6D55DE7-BF3B-4663-97E5-83B5F70A7E7F}" type="sibTrans" cxnId="{48380DC5-D41B-4867-9624-F10081BA9DEF}">
      <dgm:prSet/>
      <dgm:spPr/>
      <dgm:t>
        <a:bodyPr/>
        <a:lstStyle/>
        <a:p>
          <a:endParaRPr lang="en-US"/>
        </a:p>
      </dgm:t>
    </dgm:pt>
    <dgm:pt modelId="{73681B72-05E3-41CC-81A5-A6907E3009CB}">
      <dgm:prSet phldrT="[Text]"/>
      <dgm:spPr/>
      <dgm:t>
        <a:bodyPr/>
        <a:lstStyle/>
        <a:p>
          <a:r>
            <a:rPr lang="en-US" dirty="0"/>
            <a:t>Clicks</a:t>
          </a:r>
        </a:p>
      </dgm:t>
    </dgm:pt>
    <dgm:pt modelId="{11002C57-00CC-4A72-BF5B-44D102129AC1}" type="parTrans" cxnId="{15178D6F-78A2-4FA0-8D5B-D54E633327FA}">
      <dgm:prSet/>
      <dgm:spPr/>
      <dgm:t>
        <a:bodyPr/>
        <a:lstStyle/>
        <a:p>
          <a:endParaRPr lang="en-US"/>
        </a:p>
      </dgm:t>
    </dgm:pt>
    <dgm:pt modelId="{BA2971BD-CF9F-482B-8A80-378BDAAE8A36}" type="sibTrans" cxnId="{15178D6F-78A2-4FA0-8D5B-D54E633327FA}">
      <dgm:prSet/>
      <dgm:spPr/>
      <dgm:t>
        <a:bodyPr/>
        <a:lstStyle/>
        <a:p>
          <a:endParaRPr lang="en-US"/>
        </a:p>
      </dgm:t>
    </dgm:pt>
    <dgm:pt modelId="{6DC02B3C-862D-4BE0-AD16-B3D1D56663FB}">
      <dgm:prSet phldrT="[Text]"/>
      <dgm:spPr/>
      <dgm:t>
        <a:bodyPr/>
        <a:lstStyle/>
        <a:p>
          <a:r>
            <a:rPr lang="en-US" dirty="0"/>
            <a:t>2 379 (4%)</a:t>
          </a:r>
        </a:p>
      </dgm:t>
    </dgm:pt>
    <dgm:pt modelId="{3D0323A5-5DB0-4FC9-B85F-9D3D5FD82826}" type="parTrans" cxnId="{73BC5436-1855-45B2-B5C6-E4149F9FE1F3}">
      <dgm:prSet/>
      <dgm:spPr/>
      <dgm:t>
        <a:bodyPr/>
        <a:lstStyle/>
        <a:p>
          <a:endParaRPr lang="en-US"/>
        </a:p>
      </dgm:t>
    </dgm:pt>
    <dgm:pt modelId="{77393809-879D-4BB1-84FA-6FA113E8F97C}" type="sibTrans" cxnId="{73BC5436-1855-45B2-B5C6-E4149F9FE1F3}">
      <dgm:prSet/>
      <dgm:spPr/>
      <dgm:t>
        <a:bodyPr/>
        <a:lstStyle/>
        <a:p>
          <a:endParaRPr lang="en-US"/>
        </a:p>
      </dgm:t>
    </dgm:pt>
    <dgm:pt modelId="{51667ED3-AA02-48DA-BD7D-B51C1F3DD5CA}">
      <dgm:prSet phldrT="[Text]"/>
      <dgm:spPr/>
      <dgm:t>
        <a:bodyPr/>
        <a:lstStyle/>
        <a:p>
          <a:r>
            <a:rPr lang="en-US" dirty="0"/>
            <a:t>Respondents</a:t>
          </a:r>
        </a:p>
      </dgm:t>
    </dgm:pt>
    <dgm:pt modelId="{7BC934C8-ECC0-4F70-AA21-437DA8B6BA4D}" type="parTrans" cxnId="{9B66ADFB-64E5-4C53-90A7-612573E96E69}">
      <dgm:prSet/>
      <dgm:spPr/>
      <dgm:t>
        <a:bodyPr/>
        <a:lstStyle/>
        <a:p>
          <a:endParaRPr lang="en-US"/>
        </a:p>
      </dgm:t>
    </dgm:pt>
    <dgm:pt modelId="{7C6A0667-ED13-4B57-BC64-13C4557F6940}" type="sibTrans" cxnId="{9B66ADFB-64E5-4C53-90A7-612573E96E69}">
      <dgm:prSet/>
      <dgm:spPr/>
      <dgm:t>
        <a:bodyPr/>
        <a:lstStyle/>
        <a:p>
          <a:endParaRPr lang="en-US"/>
        </a:p>
      </dgm:t>
    </dgm:pt>
    <dgm:pt modelId="{568363A0-8E01-4ADA-8A09-65A6C928661E}">
      <dgm:prSet phldrT="[Text]"/>
      <dgm:spPr/>
      <dgm:t>
        <a:bodyPr/>
        <a:lstStyle/>
        <a:p>
          <a:r>
            <a:rPr lang="en-US" dirty="0"/>
            <a:t>1 220 (51%)</a:t>
          </a:r>
        </a:p>
      </dgm:t>
    </dgm:pt>
    <dgm:pt modelId="{C9B5C7C3-38AA-4BFB-AF22-D235E0EC2D92}" type="parTrans" cxnId="{ED853ECA-7988-4B67-AC0F-C8432CCDB23E}">
      <dgm:prSet/>
      <dgm:spPr/>
      <dgm:t>
        <a:bodyPr/>
        <a:lstStyle/>
        <a:p>
          <a:endParaRPr lang="en-US"/>
        </a:p>
      </dgm:t>
    </dgm:pt>
    <dgm:pt modelId="{B57D3372-9BB0-4C26-985C-8167D72624BF}" type="sibTrans" cxnId="{ED853ECA-7988-4B67-AC0F-C8432CCDB23E}">
      <dgm:prSet/>
      <dgm:spPr/>
      <dgm:t>
        <a:bodyPr/>
        <a:lstStyle/>
        <a:p>
          <a:endParaRPr lang="en-US"/>
        </a:p>
      </dgm:t>
    </dgm:pt>
    <dgm:pt modelId="{FD088FF9-1F99-4A4E-8860-709F326897AF}">
      <dgm:prSet phldrT="[Text]"/>
      <dgm:spPr/>
      <dgm:t>
        <a:bodyPr/>
        <a:lstStyle/>
        <a:p>
          <a:r>
            <a:rPr lang="en-US" dirty="0"/>
            <a:t>Target  population</a:t>
          </a:r>
        </a:p>
      </dgm:t>
    </dgm:pt>
    <dgm:pt modelId="{5C53450B-7CB6-4D31-8110-F8492D8756FD}" type="parTrans" cxnId="{92683E88-D558-463A-884E-EE62CD60213B}">
      <dgm:prSet/>
      <dgm:spPr/>
      <dgm:t>
        <a:bodyPr/>
        <a:lstStyle/>
        <a:p>
          <a:endParaRPr lang="en-US"/>
        </a:p>
      </dgm:t>
    </dgm:pt>
    <dgm:pt modelId="{738F3B1F-5FC9-4F75-A873-1FEC9B95FBCC}" type="sibTrans" cxnId="{92683E88-D558-463A-884E-EE62CD60213B}">
      <dgm:prSet/>
      <dgm:spPr/>
      <dgm:t>
        <a:bodyPr/>
        <a:lstStyle/>
        <a:p>
          <a:endParaRPr lang="en-US"/>
        </a:p>
      </dgm:t>
    </dgm:pt>
    <dgm:pt modelId="{30E657A6-61C4-49D8-AAA4-4645937B26AE}">
      <dgm:prSet phldrT="[Text]"/>
      <dgm:spPr/>
      <dgm:t>
        <a:bodyPr/>
        <a:lstStyle/>
        <a:p>
          <a:r>
            <a:rPr lang="en-US" dirty="0"/>
            <a:t>275 (22%)</a:t>
          </a:r>
        </a:p>
      </dgm:t>
    </dgm:pt>
    <dgm:pt modelId="{8D34DA15-6697-4499-821F-47258CD2C1F7}" type="parTrans" cxnId="{E8B9B0FA-B423-40BA-9932-68039FDA003E}">
      <dgm:prSet/>
      <dgm:spPr/>
      <dgm:t>
        <a:bodyPr/>
        <a:lstStyle/>
        <a:p>
          <a:endParaRPr lang="en-US"/>
        </a:p>
      </dgm:t>
    </dgm:pt>
    <dgm:pt modelId="{37E5F67B-DD77-4E97-83CC-271A6457D070}" type="sibTrans" cxnId="{E8B9B0FA-B423-40BA-9932-68039FDA003E}">
      <dgm:prSet/>
      <dgm:spPr/>
      <dgm:t>
        <a:bodyPr/>
        <a:lstStyle/>
        <a:p>
          <a:endParaRPr lang="en-US"/>
        </a:p>
      </dgm:t>
    </dgm:pt>
    <dgm:pt modelId="{CBFC9C62-58C7-41F6-B311-B1F9E71B81F1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DC446423-2D9F-4B08-9C72-C15422421B2A}" type="parTrans" cxnId="{3F10B13E-53AB-4C0E-8884-81E9A7C26D46}">
      <dgm:prSet/>
      <dgm:spPr/>
      <dgm:t>
        <a:bodyPr/>
        <a:lstStyle/>
        <a:p>
          <a:endParaRPr lang="en-US"/>
        </a:p>
      </dgm:t>
    </dgm:pt>
    <dgm:pt modelId="{283F94CF-7E56-4A73-B555-1D3ABAFF196A}" type="sibTrans" cxnId="{3F10B13E-53AB-4C0E-8884-81E9A7C26D46}">
      <dgm:prSet/>
      <dgm:spPr/>
      <dgm:t>
        <a:bodyPr/>
        <a:lstStyle/>
        <a:p>
          <a:endParaRPr lang="en-US"/>
        </a:p>
      </dgm:t>
    </dgm:pt>
    <dgm:pt modelId="{4CFDFEAF-C6D4-4374-8EF2-C0264B067440}">
      <dgm:prSet phldrT="[Text]"/>
      <dgm:spPr/>
      <dgm:t>
        <a:bodyPr/>
        <a:lstStyle/>
        <a:p>
          <a:r>
            <a:rPr lang="en-US" dirty="0"/>
            <a:t>(48%)</a:t>
          </a:r>
        </a:p>
      </dgm:t>
    </dgm:pt>
    <dgm:pt modelId="{1B075BE9-6EFC-4606-AE14-FE364D3015C6}" type="parTrans" cxnId="{22792339-B1C9-46A2-B089-2548323A9119}">
      <dgm:prSet/>
      <dgm:spPr/>
      <dgm:t>
        <a:bodyPr/>
        <a:lstStyle/>
        <a:p>
          <a:endParaRPr lang="en-US"/>
        </a:p>
      </dgm:t>
    </dgm:pt>
    <dgm:pt modelId="{AF36E00B-BE18-4144-A16A-B36AC251F857}" type="sibTrans" cxnId="{22792339-B1C9-46A2-B089-2548323A9119}">
      <dgm:prSet/>
      <dgm:spPr/>
      <dgm:t>
        <a:bodyPr/>
        <a:lstStyle/>
        <a:p>
          <a:endParaRPr lang="en-US"/>
        </a:p>
      </dgm:t>
    </dgm:pt>
    <dgm:pt modelId="{1F87C82A-9ABF-46D9-B4C4-2BD2929837C9}" type="pres">
      <dgm:prSet presAssocID="{E4608021-6BD7-4F29-94EA-12B63547A9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1EC72B-0C33-404E-B29F-35ED38775EEB}" type="pres">
      <dgm:prSet presAssocID="{E4608021-6BD7-4F29-94EA-12B63547A9EF}" presName="tSp" presStyleCnt="0"/>
      <dgm:spPr/>
    </dgm:pt>
    <dgm:pt modelId="{A09B1C82-E831-4F79-A6E0-643AE61CEDB8}" type="pres">
      <dgm:prSet presAssocID="{E4608021-6BD7-4F29-94EA-12B63547A9EF}" presName="bSp" presStyleCnt="0"/>
      <dgm:spPr/>
    </dgm:pt>
    <dgm:pt modelId="{078D8B20-6374-4150-B7D1-17118E45F0BC}" type="pres">
      <dgm:prSet presAssocID="{E4608021-6BD7-4F29-94EA-12B63547A9EF}" presName="process" presStyleCnt="0"/>
      <dgm:spPr/>
    </dgm:pt>
    <dgm:pt modelId="{983E3725-B361-4ACF-99E5-6CF9B062F40D}" type="pres">
      <dgm:prSet presAssocID="{1A17F0D0-3F7E-4C1C-9B2B-DA57B6B644F6}" presName="composite1" presStyleCnt="0"/>
      <dgm:spPr/>
    </dgm:pt>
    <dgm:pt modelId="{59832729-DA87-4F01-90E6-51D451404A66}" type="pres">
      <dgm:prSet presAssocID="{1A17F0D0-3F7E-4C1C-9B2B-DA57B6B644F6}" presName="dummyNode1" presStyleLbl="node1" presStyleIdx="0" presStyleCnt="5"/>
      <dgm:spPr/>
    </dgm:pt>
    <dgm:pt modelId="{69315ACC-3114-42D3-B1ED-3DDB345F7239}" type="pres">
      <dgm:prSet presAssocID="{1A17F0D0-3F7E-4C1C-9B2B-DA57B6B644F6}" presName="childNode1" presStyleLbl="bgAcc1" presStyleIdx="0" presStyleCnt="5" custScaleX="1254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35478-A508-4BC2-85FE-920D891CACC1}" type="pres">
      <dgm:prSet presAssocID="{1A17F0D0-3F7E-4C1C-9B2B-DA57B6B644F6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49C25-2344-4F09-836F-2E586D82C446}" type="pres">
      <dgm:prSet presAssocID="{1A17F0D0-3F7E-4C1C-9B2B-DA57B6B644F6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E29F8-C1CF-4FD2-B33D-09592A1A94B3}" type="pres">
      <dgm:prSet presAssocID="{1A17F0D0-3F7E-4C1C-9B2B-DA57B6B644F6}" presName="connSite1" presStyleCnt="0"/>
      <dgm:spPr/>
    </dgm:pt>
    <dgm:pt modelId="{CEF6C489-7DB6-4206-8D99-DE354EF25C5C}" type="pres">
      <dgm:prSet presAssocID="{2B9C4D4D-F47B-477E-A8A5-4081A07579A1}" presName="Name9" presStyleLbl="sibTrans2D1" presStyleIdx="0" presStyleCnt="4"/>
      <dgm:spPr/>
      <dgm:t>
        <a:bodyPr/>
        <a:lstStyle/>
        <a:p>
          <a:endParaRPr lang="en-US"/>
        </a:p>
      </dgm:t>
    </dgm:pt>
    <dgm:pt modelId="{B5ADC12B-C2D1-4CA9-8EDD-5D3A8810E9C8}" type="pres">
      <dgm:prSet presAssocID="{73681B72-05E3-41CC-81A5-A6907E3009CB}" presName="composite2" presStyleCnt="0"/>
      <dgm:spPr/>
    </dgm:pt>
    <dgm:pt modelId="{F6D1CB9E-D059-4621-A7F9-3ECA93650260}" type="pres">
      <dgm:prSet presAssocID="{73681B72-05E3-41CC-81A5-A6907E3009CB}" presName="dummyNode2" presStyleLbl="node1" presStyleIdx="0" presStyleCnt="5"/>
      <dgm:spPr/>
    </dgm:pt>
    <dgm:pt modelId="{C4AF3A71-932D-4CB3-92B1-F49480259DCE}" type="pres">
      <dgm:prSet presAssocID="{73681B72-05E3-41CC-81A5-A6907E3009CB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E89D9D-59F9-41A0-B204-CCEEC97D7E57}" type="pres">
      <dgm:prSet presAssocID="{73681B72-05E3-41CC-81A5-A6907E3009CB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077A9-D5F0-4CBA-8E45-ACA3A41582DA}" type="pres">
      <dgm:prSet presAssocID="{73681B72-05E3-41CC-81A5-A6907E3009CB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F10F2-18CA-44C0-8438-32804547FF52}" type="pres">
      <dgm:prSet presAssocID="{73681B72-05E3-41CC-81A5-A6907E3009CB}" presName="connSite2" presStyleCnt="0"/>
      <dgm:spPr/>
    </dgm:pt>
    <dgm:pt modelId="{9F0F3B3C-B719-4F22-8C46-346BE3713B99}" type="pres">
      <dgm:prSet presAssocID="{BA2971BD-CF9F-482B-8A80-378BDAAE8A36}" presName="Name18" presStyleLbl="sibTrans2D1" presStyleIdx="1" presStyleCnt="4"/>
      <dgm:spPr/>
      <dgm:t>
        <a:bodyPr/>
        <a:lstStyle/>
        <a:p>
          <a:endParaRPr lang="en-US"/>
        </a:p>
      </dgm:t>
    </dgm:pt>
    <dgm:pt modelId="{017E06F7-3A87-468C-89CC-36368FAC698B}" type="pres">
      <dgm:prSet presAssocID="{51667ED3-AA02-48DA-BD7D-B51C1F3DD5CA}" presName="composite1" presStyleCnt="0"/>
      <dgm:spPr/>
    </dgm:pt>
    <dgm:pt modelId="{22ACBEE4-4B45-4B16-B162-84A11326F85C}" type="pres">
      <dgm:prSet presAssocID="{51667ED3-AA02-48DA-BD7D-B51C1F3DD5CA}" presName="dummyNode1" presStyleLbl="node1" presStyleIdx="1" presStyleCnt="5"/>
      <dgm:spPr/>
    </dgm:pt>
    <dgm:pt modelId="{44A563D5-4B0E-497F-A6F8-FA906DB7A7C2}" type="pres">
      <dgm:prSet presAssocID="{51667ED3-AA02-48DA-BD7D-B51C1F3DD5CA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F51DB-77AC-4933-8B95-BDD37435134C}" type="pres">
      <dgm:prSet presAssocID="{51667ED3-AA02-48DA-BD7D-B51C1F3DD5CA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6BB58-708D-4A2E-9566-BDAAA6108E64}" type="pres">
      <dgm:prSet presAssocID="{51667ED3-AA02-48DA-BD7D-B51C1F3DD5CA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9AAEC-E8D4-4040-B528-7842F44B4AB2}" type="pres">
      <dgm:prSet presAssocID="{51667ED3-AA02-48DA-BD7D-B51C1F3DD5CA}" presName="connSite1" presStyleCnt="0"/>
      <dgm:spPr/>
    </dgm:pt>
    <dgm:pt modelId="{A8583C5A-A400-4F46-A4FF-F78559B8B82C}" type="pres">
      <dgm:prSet presAssocID="{7C6A0667-ED13-4B57-BC64-13C4557F6940}" presName="Name9" presStyleLbl="sibTrans2D1" presStyleIdx="2" presStyleCnt="4"/>
      <dgm:spPr/>
      <dgm:t>
        <a:bodyPr/>
        <a:lstStyle/>
        <a:p>
          <a:endParaRPr lang="en-US"/>
        </a:p>
      </dgm:t>
    </dgm:pt>
    <dgm:pt modelId="{C059392A-1ED4-4FC7-886D-668E8468D336}" type="pres">
      <dgm:prSet presAssocID="{FD088FF9-1F99-4A4E-8860-709F326897AF}" presName="composite2" presStyleCnt="0"/>
      <dgm:spPr/>
    </dgm:pt>
    <dgm:pt modelId="{F891C5D2-6A2F-4338-9EEF-D05F37CDDF9A}" type="pres">
      <dgm:prSet presAssocID="{FD088FF9-1F99-4A4E-8860-709F326897AF}" presName="dummyNode2" presStyleLbl="node1" presStyleIdx="2" presStyleCnt="5"/>
      <dgm:spPr/>
    </dgm:pt>
    <dgm:pt modelId="{EA7C802B-5060-4514-B021-AC5CF5AE0611}" type="pres">
      <dgm:prSet presAssocID="{FD088FF9-1F99-4A4E-8860-709F326897AF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A16F5-5D9E-42BB-9C0C-5CFE799B6817}" type="pres">
      <dgm:prSet presAssocID="{FD088FF9-1F99-4A4E-8860-709F326897AF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BEE943-2958-40BC-861D-DC7282C5DE76}" type="pres">
      <dgm:prSet presAssocID="{FD088FF9-1F99-4A4E-8860-709F326897AF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35FFD-611B-43BE-899F-908B1DABCBD9}" type="pres">
      <dgm:prSet presAssocID="{FD088FF9-1F99-4A4E-8860-709F326897AF}" presName="connSite2" presStyleCnt="0"/>
      <dgm:spPr/>
    </dgm:pt>
    <dgm:pt modelId="{2D66F3AE-78AA-427F-A268-B222CA46AE75}" type="pres">
      <dgm:prSet presAssocID="{738F3B1F-5FC9-4F75-A873-1FEC9B95FBCC}" presName="Name18" presStyleLbl="sibTrans2D1" presStyleIdx="3" presStyleCnt="4"/>
      <dgm:spPr/>
      <dgm:t>
        <a:bodyPr/>
        <a:lstStyle/>
        <a:p>
          <a:endParaRPr lang="en-US"/>
        </a:p>
      </dgm:t>
    </dgm:pt>
    <dgm:pt modelId="{C81EE84E-2A38-4EDD-9863-5F7709EAB9FF}" type="pres">
      <dgm:prSet presAssocID="{CBFC9C62-58C7-41F6-B311-B1F9E71B81F1}" presName="composite1" presStyleCnt="0"/>
      <dgm:spPr/>
    </dgm:pt>
    <dgm:pt modelId="{1C7E8DED-8E10-4C1A-B8BC-1366A093EF09}" type="pres">
      <dgm:prSet presAssocID="{CBFC9C62-58C7-41F6-B311-B1F9E71B81F1}" presName="dummyNode1" presStyleLbl="node1" presStyleIdx="3" presStyleCnt="5"/>
      <dgm:spPr/>
    </dgm:pt>
    <dgm:pt modelId="{D86DDE71-AF54-4896-92C5-C987C8030A52}" type="pres">
      <dgm:prSet presAssocID="{CBFC9C62-58C7-41F6-B311-B1F9E71B81F1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B6FB8-F5BF-4AEA-83AE-08C5E8A0A56B}" type="pres">
      <dgm:prSet presAssocID="{CBFC9C62-58C7-41F6-B311-B1F9E71B81F1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976A5-56BB-49DE-BEBC-52C3C63AE8DC}" type="pres">
      <dgm:prSet presAssocID="{CBFC9C62-58C7-41F6-B311-B1F9E71B81F1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6631D-4F9B-417D-BA71-C22D98B15111}" type="pres">
      <dgm:prSet presAssocID="{CBFC9C62-58C7-41F6-B311-B1F9E71B81F1}" presName="connSite1" presStyleCnt="0"/>
      <dgm:spPr/>
    </dgm:pt>
  </dgm:ptLst>
  <dgm:cxnLst>
    <dgm:cxn modelId="{BDD4B657-A9E2-40B3-BB59-0D40AD0AE6B7}" type="presOf" srcId="{4CFDFEAF-C6D4-4374-8EF2-C0264B067440}" destId="{1F2B6FB8-F5BF-4AEA-83AE-08C5E8A0A56B}" srcOrd="1" destOrd="0" presId="urn:microsoft.com/office/officeart/2005/8/layout/hProcess4"/>
    <dgm:cxn modelId="{22792339-B1C9-46A2-B089-2548323A9119}" srcId="{CBFC9C62-58C7-41F6-B311-B1F9E71B81F1}" destId="{4CFDFEAF-C6D4-4374-8EF2-C0264B067440}" srcOrd="0" destOrd="0" parTransId="{1B075BE9-6EFC-4606-AE14-FE364D3015C6}" sibTransId="{AF36E00B-BE18-4144-A16A-B36AC251F857}"/>
    <dgm:cxn modelId="{73BC5436-1855-45B2-B5C6-E4149F9FE1F3}" srcId="{73681B72-05E3-41CC-81A5-A6907E3009CB}" destId="{6DC02B3C-862D-4BE0-AD16-B3D1D56663FB}" srcOrd="0" destOrd="0" parTransId="{3D0323A5-5DB0-4FC9-B85F-9D3D5FD82826}" sibTransId="{77393809-879D-4BB1-84FA-6FA113E8F97C}"/>
    <dgm:cxn modelId="{92683E88-D558-463A-884E-EE62CD60213B}" srcId="{E4608021-6BD7-4F29-94EA-12B63547A9EF}" destId="{FD088FF9-1F99-4A4E-8860-709F326897AF}" srcOrd="3" destOrd="0" parTransId="{5C53450B-7CB6-4D31-8110-F8492D8756FD}" sibTransId="{738F3B1F-5FC9-4F75-A873-1FEC9B95FBCC}"/>
    <dgm:cxn modelId="{15178D6F-78A2-4FA0-8D5B-D54E633327FA}" srcId="{E4608021-6BD7-4F29-94EA-12B63547A9EF}" destId="{73681B72-05E3-41CC-81A5-A6907E3009CB}" srcOrd="1" destOrd="0" parTransId="{11002C57-00CC-4A72-BF5B-44D102129AC1}" sibTransId="{BA2971BD-CF9F-482B-8A80-378BDAAE8A36}"/>
    <dgm:cxn modelId="{D3528A9B-439E-4112-BD72-4475C5DC9FC3}" type="presOf" srcId="{51667ED3-AA02-48DA-BD7D-B51C1F3DD5CA}" destId="{B3F6BB58-708D-4A2E-9566-BDAAA6108E64}" srcOrd="0" destOrd="0" presId="urn:microsoft.com/office/officeart/2005/8/layout/hProcess4"/>
    <dgm:cxn modelId="{573FF1F2-D032-490C-9D43-CB02C465912B}" type="presOf" srcId="{568363A0-8E01-4ADA-8A09-65A6C928661E}" destId="{EF9F51DB-77AC-4933-8B95-BDD37435134C}" srcOrd="1" destOrd="0" presId="urn:microsoft.com/office/officeart/2005/8/layout/hProcess4"/>
    <dgm:cxn modelId="{ED853ECA-7988-4B67-AC0F-C8432CCDB23E}" srcId="{51667ED3-AA02-48DA-BD7D-B51C1F3DD5CA}" destId="{568363A0-8E01-4ADA-8A09-65A6C928661E}" srcOrd="0" destOrd="0" parTransId="{C9B5C7C3-38AA-4BFB-AF22-D235E0EC2D92}" sibTransId="{B57D3372-9BB0-4C26-985C-8167D72624BF}"/>
    <dgm:cxn modelId="{7760BBFB-FBEF-4BB7-B800-2CDD13619874}" type="presOf" srcId="{CBFC9C62-58C7-41F6-B311-B1F9E71B81F1}" destId="{FA7976A5-56BB-49DE-BEBC-52C3C63AE8DC}" srcOrd="0" destOrd="0" presId="urn:microsoft.com/office/officeart/2005/8/layout/hProcess4"/>
    <dgm:cxn modelId="{50E65CAB-9A69-4C1A-8DD4-38F1AB648A77}" type="presOf" srcId="{7C6A0667-ED13-4B57-BC64-13C4557F6940}" destId="{A8583C5A-A400-4F46-A4FF-F78559B8B82C}" srcOrd="0" destOrd="0" presId="urn:microsoft.com/office/officeart/2005/8/layout/hProcess4"/>
    <dgm:cxn modelId="{C27F8E7D-9A7F-40CC-84D7-810E8CF395B0}" type="presOf" srcId="{738F3B1F-5FC9-4F75-A873-1FEC9B95FBCC}" destId="{2D66F3AE-78AA-427F-A268-B222CA46AE75}" srcOrd="0" destOrd="0" presId="urn:microsoft.com/office/officeart/2005/8/layout/hProcess4"/>
    <dgm:cxn modelId="{D3DABC64-FE3E-4A1D-B774-8601D2D83A31}" type="presOf" srcId="{4981CA52-D525-4A74-A296-521A48D042F5}" destId="{27C35478-A508-4BC2-85FE-920D891CACC1}" srcOrd="1" destOrd="0" presId="urn:microsoft.com/office/officeart/2005/8/layout/hProcess4"/>
    <dgm:cxn modelId="{3203D98E-F3E1-4F20-99FF-C714EF19E006}" type="presOf" srcId="{73681B72-05E3-41CC-81A5-A6907E3009CB}" destId="{15F077A9-D5F0-4CBA-8E45-ACA3A41582DA}" srcOrd="0" destOrd="0" presId="urn:microsoft.com/office/officeart/2005/8/layout/hProcess4"/>
    <dgm:cxn modelId="{9B66ADFB-64E5-4C53-90A7-612573E96E69}" srcId="{E4608021-6BD7-4F29-94EA-12B63547A9EF}" destId="{51667ED3-AA02-48DA-BD7D-B51C1F3DD5CA}" srcOrd="2" destOrd="0" parTransId="{7BC934C8-ECC0-4F70-AA21-437DA8B6BA4D}" sibTransId="{7C6A0667-ED13-4B57-BC64-13C4557F6940}"/>
    <dgm:cxn modelId="{C4915868-2E65-47B3-8A75-39002713126C}" type="presOf" srcId="{568363A0-8E01-4ADA-8A09-65A6C928661E}" destId="{44A563D5-4B0E-497F-A6F8-FA906DB7A7C2}" srcOrd="0" destOrd="0" presId="urn:microsoft.com/office/officeart/2005/8/layout/hProcess4"/>
    <dgm:cxn modelId="{8204F000-BF3B-48F4-BBC4-1080652D538B}" type="presOf" srcId="{4CFDFEAF-C6D4-4374-8EF2-C0264B067440}" destId="{D86DDE71-AF54-4896-92C5-C987C8030A52}" srcOrd="0" destOrd="0" presId="urn:microsoft.com/office/officeart/2005/8/layout/hProcess4"/>
    <dgm:cxn modelId="{E564EFDA-B136-43A3-9D85-87F31E92A1CF}" srcId="{E4608021-6BD7-4F29-94EA-12B63547A9EF}" destId="{1A17F0D0-3F7E-4C1C-9B2B-DA57B6B644F6}" srcOrd="0" destOrd="0" parTransId="{302899E6-348B-4F0A-B70D-DE858F70BF2B}" sibTransId="{2B9C4D4D-F47B-477E-A8A5-4081A07579A1}"/>
    <dgm:cxn modelId="{28761EDF-6E1A-4831-8CB6-7E23E2D6EC33}" type="presOf" srcId="{FD088FF9-1F99-4A4E-8860-709F326897AF}" destId="{0DBEE943-2958-40BC-861D-DC7282C5DE76}" srcOrd="0" destOrd="0" presId="urn:microsoft.com/office/officeart/2005/8/layout/hProcess4"/>
    <dgm:cxn modelId="{ACB78FCA-D94C-406D-B7E0-3BF09006DC41}" type="presOf" srcId="{6DC02B3C-862D-4BE0-AD16-B3D1D56663FB}" destId="{DDE89D9D-59F9-41A0-B204-CCEEC97D7E57}" srcOrd="1" destOrd="0" presId="urn:microsoft.com/office/officeart/2005/8/layout/hProcess4"/>
    <dgm:cxn modelId="{E8B9B0FA-B423-40BA-9932-68039FDA003E}" srcId="{FD088FF9-1F99-4A4E-8860-709F326897AF}" destId="{30E657A6-61C4-49D8-AAA4-4645937B26AE}" srcOrd="0" destOrd="0" parTransId="{8D34DA15-6697-4499-821F-47258CD2C1F7}" sibTransId="{37E5F67B-DD77-4E97-83CC-271A6457D070}"/>
    <dgm:cxn modelId="{3F10B13E-53AB-4C0E-8884-81E9A7C26D46}" srcId="{E4608021-6BD7-4F29-94EA-12B63547A9EF}" destId="{CBFC9C62-58C7-41F6-B311-B1F9E71B81F1}" srcOrd="4" destOrd="0" parTransId="{DC446423-2D9F-4B08-9C72-C15422421B2A}" sibTransId="{283F94CF-7E56-4A73-B555-1D3ABAFF196A}"/>
    <dgm:cxn modelId="{00944625-47C3-4078-B3C4-E653307FCA4A}" type="presOf" srcId="{30E657A6-61C4-49D8-AAA4-4645937B26AE}" destId="{EA7C802B-5060-4514-B021-AC5CF5AE0611}" srcOrd="0" destOrd="0" presId="urn:microsoft.com/office/officeart/2005/8/layout/hProcess4"/>
    <dgm:cxn modelId="{48380DC5-D41B-4867-9624-F10081BA9DEF}" srcId="{1A17F0D0-3F7E-4C1C-9B2B-DA57B6B644F6}" destId="{4981CA52-D525-4A74-A296-521A48D042F5}" srcOrd="0" destOrd="0" parTransId="{D85F6A16-A7A9-440C-8DDE-98FB6FA2DA67}" sibTransId="{C6D55DE7-BF3B-4663-97E5-83B5F70A7E7F}"/>
    <dgm:cxn modelId="{943E35D4-DA86-4F10-88B4-944B9053F1CB}" type="presOf" srcId="{6DC02B3C-862D-4BE0-AD16-B3D1D56663FB}" destId="{C4AF3A71-932D-4CB3-92B1-F49480259DCE}" srcOrd="0" destOrd="0" presId="urn:microsoft.com/office/officeart/2005/8/layout/hProcess4"/>
    <dgm:cxn modelId="{93F7E7B6-2B1B-4603-886D-E9CD106D0400}" type="presOf" srcId="{2B9C4D4D-F47B-477E-A8A5-4081A07579A1}" destId="{CEF6C489-7DB6-4206-8D99-DE354EF25C5C}" srcOrd="0" destOrd="0" presId="urn:microsoft.com/office/officeart/2005/8/layout/hProcess4"/>
    <dgm:cxn modelId="{F1CF1710-CC4B-427F-84F2-0567EB38362A}" type="presOf" srcId="{E4608021-6BD7-4F29-94EA-12B63547A9EF}" destId="{1F87C82A-9ABF-46D9-B4C4-2BD2929837C9}" srcOrd="0" destOrd="0" presId="urn:microsoft.com/office/officeart/2005/8/layout/hProcess4"/>
    <dgm:cxn modelId="{36FB5D82-53CE-4119-8B47-4A744D31FCF7}" type="presOf" srcId="{BA2971BD-CF9F-482B-8A80-378BDAAE8A36}" destId="{9F0F3B3C-B719-4F22-8C46-346BE3713B99}" srcOrd="0" destOrd="0" presId="urn:microsoft.com/office/officeart/2005/8/layout/hProcess4"/>
    <dgm:cxn modelId="{23ED178D-E714-46BC-8ED9-A300E3849CE8}" type="presOf" srcId="{1A17F0D0-3F7E-4C1C-9B2B-DA57B6B644F6}" destId="{96249C25-2344-4F09-836F-2E586D82C446}" srcOrd="0" destOrd="0" presId="urn:microsoft.com/office/officeart/2005/8/layout/hProcess4"/>
    <dgm:cxn modelId="{779FF9D7-E61E-468B-8D98-5DBC6D639396}" type="presOf" srcId="{30E657A6-61C4-49D8-AAA4-4645937B26AE}" destId="{8DFA16F5-5D9E-42BB-9C0C-5CFE799B6817}" srcOrd="1" destOrd="0" presId="urn:microsoft.com/office/officeart/2005/8/layout/hProcess4"/>
    <dgm:cxn modelId="{FDD3E4CA-BD2B-4DC4-BF6A-EF76251F2F1A}" type="presOf" srcId="{4981CA52-D525-4A74-A296-521A48D042F5}" destId="{69315ACC-3114-42D3-B1ED-3DDB345F7239}" srcOrd="0" destOrd="0" presId="urn:microsoft.com/office/officeart/2005/8/layout/hProcess4"/>
    <dgm:cxn modelId="{AF8F10A7-F2B1-44DF-8CEE-3D7534F50EBB}" type="presParOf" srcId="{1F87C82A-9ABF-46D9-B4C4-2BD2929837C9}" destId="{B81EC72B-0C33-404E-B29F-35ED38775EEB}" srcOrd="0" destOrd="0" presId="urn:microsoft.com/office/officeart/2005/8/layout/hProcess4"/>
    <dgm:cxn modelId="{469ED470-226F-4700-8581-F543DB9027FD}" type="presParOf" srcId="{1F87C82A-9ABF-46D9-B4C4-2BD2929837C9}" destId="{A09B1C82-E831-4F79-A6E0-643AE61CEDB8}" srcOrd="1" destOrd="0" presId="urn:microsoft.com/office/officeart/2005/8/layout/hProcess4"/>
    <dgm:cxn modelId="{413D6773-3801-49AE-8EC8-1706056DFF22}" type="presParOf" srcId="{1F87C82A-9ABF-46D9-B4C4-2BD2929837C9}" destId="{078D8B20-6374-4150-B7D1-17118E45F0BC}" srcOrd="2" destOrd="0" presId="urn:microsoft.com/office/officeart/2005/8/layout/hProcess4"/>
    <dgm:cxn modelId="{08728995-E015-4B25-97EB-1ED0268F7CDF}" type="presParOf" srcId="{078D8B20-6374-4150-B7D1-17118E45F0BC}" destId="{983E3725-B361-4ACF-99E5-6CF9B062F40D}" srcOrd="0" destOrd="0" presId="urn:microsoft.com/office/officeart/2005/8/layout/hProcess4"/>
    <dgm:cxn modelId="{14490806-7E34-4CAE-9712-3B5EEFB59E4A}" type="presParOf" srcId="{983E3725-B361-4ACF-99E5-6CF9B062F40D}" destId="{59832729-DA87-4F01-90E6-51D451404A66}" srcOrd="0" destOrd="0" presId="urn:microsoft.com/office/officeart/2005/8/layout/hProcess4"/>
    <dgm:cxn modelId="{80D9081F-FA70-4C68-B78A-ED13714A5677}" type="presParOf" srcId="{983E3725-B361-4ACF-99E5-6CF9B062F40D}" destId="{69315ACC-3114-42D3-B1ED-3DDB345F7239}" srcOrd="1" destOrd="0" presId="urn:microsoft.com/office/officeart/2005/8/layout/hProcess4"/>
    <dgm:cxn modelId="{00FF6D7B-9259-4AB1-B9B4-EC0842737144}" type="presParOf" srcId="{983E3725-B361-4ACF-99E5-6CF9B062F40D}" destId="{27C35478-A508-4BC2-85FE-920D891CACC1}" srcOrd="2" destOrd="0" presId="urn:microsoft.com/office/officeart/2005/8/layout/hProcess4"/>
    <dgm:cxn modelId="{7FB964F1-D0FE-446D-B01F-361050D80798}" type="presParOf" srcId="{983E3725-B361-4ACF-99E5-6CF9B062F40D}" destId="{96249C25-2344-4F09-836F-2E586D82C446}" srcOrd="3" destOrd="0" presId="urn:microsoft.com/office/officeart/2005/8/layout/hProcess4"/>
    <dgm:cxn modelId="{49315FFE-7B08-4CBE-8758-D60B92583BB3}" type="presParOf" srcId="{983E3725-B361-4ACF-99E5-6CF9B062F40D}" destId="{87DE29F8-C1CF-4FD2-B33D-09592A1A94B3}" srcOrd="4" destOrd="0" presId="urn:microsoft.com/office/officeart/2005/8/layout/hProcess4"/>
    <dgm:cxn modelId="{107B1C95-705D-4736-87E5-D0E4BCC83991}" type="presParOf" srcId="{078D8B20-6374-4150-B7D1-17118E45F0BC}" destId="{CEF6C489-7DB6-4206-8D99-DE354EF25C5C}" srcOrd="1" destOrd="0" presId="urn:microsoft.com/office/officeart/2005/8/layout/hProcess4"/>
    <dgm:cxn modelId="{3552C207-EB37-4C51-B60C-A37C71350731}" type="presParOf" srcId="{078D8B20-6374-4150-B7D1-17118E45F0BC}" destId="{B5ADC12B-C2D1-4CA9-8EDD-5D3A8810E9C8}" srcOrd="2" destOrd="0" presId="urn:microsoft.com/office/officeart/2005/8/layout/hProcess4"/>
    <dgm:cxn modelId="{B1EEE60C-3F02-45B8-9126-E97FAB804B09}" type="presParOf" srcId="{B5ADC12B-C2D1-4CA9-8EDD-5D3A8810E9C8}" destId="{F6D1CB9E-D059-4621-A7F9-3ECA93650260}" srcOrd="0" destOrd="0" presId="urn:microsoft.com/office/officeart/2005/8/layout/hProcess4"/>
    <dgm:cxn modelId="{6C41F7AA-BCF8-4D2B-8F34-34493A8891B5}" type="presParOf" srcId="{B5ADC12B-C2D1-4CA9-8EDD-5D3A8810E9C8}" destId="{C4AF3A71-932D-4CB3-92B1-F49480259DCE}" srcOrd="1" destOrd="0" presId="urn:microsoft.com/office/officeart/2005/8/layout/hProcess4"/>
    <dgm:cxn modelId="{C1F30B52-C9BF-4243-AAD4-1CD8D3D0F9FC}" type="presParOf" srcId="{B5ADC12B-C2D1-4CA9-8EDD-5D3A8810E9C8}" destId="{DDE89D9D-59F9-41A0-B204-CCEEC97D7E57}" srcOrd="2" destOrd="0" presId="urn:microsoft.com/office/officeart/2005/8/layout/hProcess4"/>
    <dgm:cxn modelId="{FD9A393B-23AF-4456-B309-DA515C92443C}" type="presParOf" srcId="{B5ADC12B-C2D1-4CA9-8EDD-5D3A8810E9C8}" destId="{15F077A9-D5F0-4CBA-8E45-ACA3A41582DA}" srcOrd="3" destOrd="0" presId="urn:microsoft.com/office/officeart/2005/8/layout/hProcess4"/>
    <dgm:cxn modelId="{937D2AFA-957B-46BE-923C-DB2F5363AE5E}" type="presParOf" srcId="{B5ADC12B-C2D1-4CA9-8EDD-5D3A8810E9C8}" destId="{A70F10F2-18CA-44C0-8438-32804547FF52}" srcOrd="4" destOrd="0" presId="urn:microsoft.com/office/officeart/2005/8/layout/hProcess4"/>
    <dgm:cxn modelId="{CEAF1773-9654-42A2-86D2-65E19D71875E}" type="presParOf" srcId="{078D8B20-6374-4150-B7D1-17118E45F0BC}" destId="{9F0F3B3C-B719-4F22-8C46-346BE3713B99}" srcOrd="3" destOrd="0" presId="urn:microsoft.com/office/officeart/2005/8/layout/hProcess4"/>
    <dgm:cxn modelId="{CB6B819A-DF88-4698-A3D6-C8E4EBA800A9}" type="presParOf" srcId="{078D8B20-6374-4150-B7D1-17118E45F0BC}" destId="{017E06F7-3A87-468C-89CC-36368FAC698B}" srcOrd="4" destOrd="0" presId="urn:microsoft.com/office/officeart/2005/8/layout/hProcess4"/>
    <dgm:cxn modelId="{286EB8E4-4093-43F2-9020-45106EC3D00D}" type="presParOf" srcId="{017E06F7-3A87-468C-89CC-36368FAC698B}" destId="{22ACBEE4-4B45-4B16-B162-84A11326F85C}" srcOrd="0" destOrd="0" presId="urn:microsoft.com/office/officeart/2005/8/layout/hProcess4"/>
    <dgm:cxn modelId="{7D377223-4003-454E-950A-FC96E23A42DE}" type="presParOf" srcId="{017E06F7-3A87-468C-89CC-36368FAC698B}" destId="{44A563D5-4B0E-497F-A6F8-FA906DB7A7C2}" srcOrd="1" destOrd="0" presId="urn:microsoft.com/office/officeart/2005/8/layout/hProcess4"/>
    <dgm:cxn modelId="{DAD0F5F1-B7C9-4645-9096-AB7934F22E0C}" type="presParOf" srcId="{017E06F7-3A87-468C-89CC-36368FAC698B}" destId="{EF9F51DB-77AC-4933-8B95-BDD37435134C}" srcOrd="2" destOrd="0" presId="urn:microsoft.com/office/officeart/2005/8/layout/hProcess4"/>
    <dgm:cxn modelId="{8AFC01F2-D31E-43F7-98E1-7EC8A0047CA3}" type="presParOf" srcId="{017E06F7-3A87-468C-89CC-36368FAC698B}" destId="{B3F6BB58-708D-4A2E-9566-BDAAA6108E64}" srcOrd="3" destOrd="0" presId="urn:microsoft.com/office/officeart/2005/8/layout/hProcess4"/>
    <dgm:cxn modelId="{5693BBC8-0D59-4BEF-B61A-10B373168B70}" type="presParOf" srcId="{017E06F7-3A87-468C-89CC-36368FAC698B}" destId="{2299AAEC-E8D4-4040-B528-7842F44B4AB2}" srcOrd="4" destOrd="0" presId="urn:microsoft.com/office/officeart/2005/8/layout/hProcess4"/>
    <dgm:cxn modelId="{8FA7D599-3404-4CD8-B8AF-D14D6D7FDA5C}" type="presParOf" srcId="{078D8B20-6374-4150-B7D1-17118E45F0BC}" destId="{A8583C5A-A400-4F46-A4FF-F78559B8B82C}" srcOrd="5" destOrd="0" presId="urn:microsoft.com/office/officeart/2005/8/layout/hProcess4"/>
    <dgm:cxn modelId="{EA8395C6-899B-47A7-89E1-CBA346259B38}" type="presParOf" srcId="{078D8B20-6374-4150-B7D1-17118E45F0BC}" destId="{C059392A-1ED4-4FC7-886D-668E8468D336}" srcOrd="6" destOrd="0" presId="urn:microsoft.com/office/officeart/2005/8/layout/hProcess4"/>
    <dgm:cxn modelId="{5BBE2C1E-604B-4E5D-8E4C-22FD9C4F0D85}" type="presParOf" srcId="{C059392A-1ED4-4FC7-886D-668E8468D336}" destId="{F891C5D2-6A2F-4338-9EEF-D05F37CDDF9A}" srcOrd="0" destOrd="0" presId="urn:microsoft.com/office/officeart/2005/8/layout/hProcess4"/>
    <dgm:cxn modelId="{543D9E02-271A-4B17-814F-5F360817DF93}" type="presParOf" srcId="{C059392A-1ED4-4FC7-886D-668E8468D336}" destId="{EA7C802B-5060-4514-B021-AC5CF5AE0611}" srcOrd="1" destOrd="0" presId="urn:microsoft.com/office/officeart/2005/8/layout/hProcess4"/>
    <dgm:cxn modelId="{ECD26933-7497-4F0C-AFB9-B89C49DCCDA9}" type="presParOf" srcId="{C059392A-1ED4-4FC7-886D-668E8468D336}" destId="{8DFA16F5-5D9E-42BB-9C0C-5CFE799B6817}" srcOrd="2" destOrd="0" presId="urn:microsoft.com/office/officeart/2005/8/layout/hProcess4"/>
    <dgm:cxn modelId="{2247B777-E2C7-44BA-8335-2CBA1BBB8E8A}" type="presParOf" srcId="{C059392A-1ED4-4FC7-886D-668E8468D336}" destId="{0DBEE943-2958-40BC-861D-DC7282C5DE76}" srcOrd="3" destOrd="0" presId="urn:microsoft.com/office/officeart/2005/8/layout/hProcess4"/>
    <dgm:cxn modelId="{C1BFDBF0-8834-4561-82EE-E5780CF87D99}" type="presParOf" srcId="{C059392A-1ED4-4FC7-886D-668E8468D336}" destId="{99835FFD-611B-43BE-899F-908B1DABCBD9}" srcOrd="4" destOrd="0" presId="urn:microsoft.com/office/officeart/2005/8/layout/hProcess4"/>
    <dgm:cxn modelId="{F2CD6218-714C-472F-B0DF-AB2A325ADB1A}" type="presParOf" srcId="{078D8B20-6374-4150-B7D1-17118E45F0BC}" destId="{2D66F3AE-78AA-427F-A268-B222CA46AE75}" srcOrd="7" destOrd="0" presId="urn:microsoft.com/office/officeart/2005/8/layout/hProcess4"/>
    <dgm:cxn modelId="{BE382256-8FF6-4AAD-BE36-F8D5808287F6}" type="presParOf" srcId="{078D8B20-6374-4150-B7D1-17118E45F0BC}" destId="{C81EE84E-2A38-4EDD-9863-5F7709EAB9FF}" srcOrd="8" destOrd="0" presId="urn:microsoft.com/office/officeart/2005/8/layout/hProcess4"/>
    <dgm:cxn modelId="{72B442E9-003C-42AF-9D51-D7ACFE7E5977}" type="presParOf" srcId="{C81EE84E-2A38-4EDD-9863-5F7709EAB9FF}" destId="{1C7E8DED-8E10-4C1A-B8BC-1366A093EF09}" srcOrd="0" destOrd="0" presId="urn:microsoft.com/office/officeart/2005/8/layout/hProcess4"/>
    <dgm:cxn modelId="{55616922-993A-42A2-ACA0-6E35D937ED06}" type="presParOf" srcId="{C81EE84E-2A38-4EDD-9863-5F7709EAB9FF}" destId="{D86DDE71-AF54-4896-92C5-C987C8030A52}" srcOrd="1" destOrd="0" presId="urn:microsoft.com/office/officeart/2005/8/layout/hProcess4"/>
    <dgm:cxn modelId="{315E29EA-B88F-460E-80DE-54B4C10F52FE}" type="presParOf" srcId="{C81EE84E-2A38-4EDD-9863-5F7709EAB9FF}" destId="{1F2B6FB8-F5BF-4AEA-83AE-08C5E8A0A56B}" srcOrd="2" destOrd="0" presId="urn:microsoft.com/office/officeart/2005/8/layout/hProcess4"/>
    <dgm:cxn modelId="{1B37178F-D8DD-42DA-9CC2-68598E68E35F}" type="presParOf" srcId="{C81EE84E-2A38-4EDD-9863-5F7709EAB9FF}" destId="{FA7976A5-56BB-49DE-BEBC-52C3C63AE8DC}" srcOrd="3" destOrd="0" presId="urn:microsoft.com/office/officeart/2005/8/layout/hProcess4"/>
    <dgm:cxn modelId="{E1ABC485-6B04-4180-892F-0E0AEAEA1104}" type="presParOf" srcId="{C81EE84E-2A38-4EDD-9863-5F7709EAB9FF}" destId="{43A6631D-4F9B-417D-BA71-C22D98B1511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08021-6BD7-4F29-94EA-12B63547A9E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17F0D0-3F7E-4C1C-9B2B-DA57B6B644F6}">
      <dgm:prSet phldrT="[Text]"/>
      <dgm:spPr/>
      <dgm:t>
        <a:bodyPr/>
        <a:lstStyle/>
        <a:p>
          <a:r>
            <a:rPr lang="en-US" dirty="0"/>
            <a:t>Reach</a:t>
          </a:r>
        </a:p>
      </dgm:t>
    </dgm:pt>
    <dgm:pt modelId="{302899E6-348B-4F0A-B70D-DE858F70BF2B}" type="parTrans" cxnId="{E564EFDA-B136-43A3-9D85-87F31E92A1CF}">
      <dgm:prSet/>
      <dgm:spPr/>
      <dgm:t>
        <a:bodyPr/>
        <a:lstStyle/>
        <a:p>
          <a:endParaRPr lang="en-US"/>
        </a:p>
      </dgm:t>
    </dgm:pt>
    <dgm:pt modelId="{2B9C4D4D-F47B-477E-A8A5-4081A07579A1}" type="sibTrans" cxnId="{E564EFDA-B136-43A3-9D85-87F31E92A1CF}">
      <dgm:prSet/>
      <dgm:spPr/>
      <dgm:t>
        <a:bodyPr/>
        <a:lstStyle/>
        <a:p>
          <a:endParaRPr lang="en-US"/>
        </a:p>
      </dgm:t>
    </dgm:pt>
    <dgm:pt modelId="{4981CA52-D525-4A74-A296-521A48D042F5}">
      <dgm:prSet phldrT="[Text]"/>
      <dgm:spPr/>
      <dgm:t>
        <a:bodyPr/>
        <a:lstStyle/>
        <a:p>
          <a:r>
            <a:rPr lang="en-US" dirty="0"/>
            <a:t>42 679</a:t>
          </a:r>
        </a:p>
      </dgm:t>
    </dgm:pt>
    <dgm:pt modelId="{D85F6A16-A7A9-440C-8DDE-98FB6FA2DA67}" type="parTrans" cxnId="{48380DC5-D41B-4867-9624-F10081BA9DEF}">
      <dgm:prSet/>
      <dgm:spPr/>
      <dgm:t>
        <a:bodyPr/>
        <a:lstStyle/>
        <a:p>
          <a:endParaRPr lang="en-US"/>
        </a:p>
      </dgm:t>
    </dgm:pt>
    <dgm:pt modelId="{C6D55DE7-BF3B-4663-97E5-83B5F70A7E7F}" type="sibTrans" cxnId="{48380DC5-D41B-4867-9624-F10081BA9DEF}">
      <dgm:prSet/>
      <dgm:spPr/>
      <dgm:t>
        <a:bodyPr/>
        <a:lstStyle/>
        <a:p>
          <a:endParaRPr lang="en-US"/>
        </a:p>
      </dgm:t>
    </dgm:pt>
    <dgm:pt modelId="{73681B72-05E3-41CC-81A5-A6907E3009CB}">
      <dgm:prSet phldrT="[Text]"/>
      <dgm:spPr/>
      <dgm:t>
        <a:bodyPr/>
        <a:lstStyle/>
        <a:p>
          <a:r>
            <a:rPr lang="en-US" dirty="0"/>
            <a:t>Clicks</a:t>
          </a:r>
        </a:p>
      </dgm:t>
    </dgm:pt>
    <dgm:pt modelId="{11002C57-00CC-4A72-BF5B-44D102129AC1}" type="parTrans" cxnId="{15178D6F-78A2-4FA0-8D5B-D54E633327FA}">
      <dgm:prSet/>
      <dgm:spPr/>
      <dgm:t>
        <a:bodyPr/>
        <a:lstStyle/>
        <a:p>
          <a:endParaRPr lang="en-US"/>
        </a:p>
      </dgm:t>
    </dgm:pt>
    <dgm:pt modelId="{BA2971BD-CF9F-482B-8A80-378BDAAE8A36}" type="sibTrans" cxnId="{15178D6F-78A2-4FA0-8D5B-D54E633327FA}">
      <dgm:prSet/>
      <dgm:spPr/>
      <dgm:t>
        <a:bodyPr/>
        <a:lstStyle/>
        <a:p>
          <a:endParaRPr lang="en-US"/>
        </a:p>
      </dgm:t>
    </dgm:pt>
    <dgm:pt modelId="{6DC02B3C-862D-4BE0-AD16-B3D1D56663FB}">
      <dgm:prSet phldrT="[Text]"/>
      <dgm:spPr/>
      <dgm:t>
        <a:bodyPr/>
        <a:lstStyle/>
        <a:p>
          <a:r>
            <a:rPr lang="en-US" dirty="0"/>
            <a:t>1 455 (3%)</a:t>
          </a:r>
        </a:p>
      </dgm:t>
    </dgm:pt>
    <dgm:pt modelId="{3D0323A5-5DB0-4FC9-B85F-9D3D5FD82826}" type="parTrans" cxnId="{73BC5436-1855-45B2-B5C6-E4149F9FE1F3}">
      <dgm:prSet/>
      <dgm:spPr/>
      <dgm:t>
        <a:bodyPr/>
        <a:lstStyle/>
        <a:p>
          <a:endParaRPr lang="en-US"/>
        </a:p>
      </dgm:t>
    </dgm:pt>
    <dgm:pt modelId="{77393809-879D-4BB1-84FA-6FA113E8F97C}" type="sibTrans" cxnId="{73BC5436-1855-45B2-B5C6-E4149F9FE1F3}">
      <dgm:prSet/>
      <dgm:spPr/>
      <dgm:t>
        <a:bodyPr/>
        <a:lstStyle/>
        <a:p>
          <a:endParaRPr lang="en-US"/>
        </a:p>
      </dgm:t>
    </dgm:pt>
    <dgm:pt modelId="{51667ED3-AA02-48DA-BD7D-B51C1F3DD5CA}">
      <dgm:prSet phldrT="[Text]"/>
      <dgm:spPr/>
      <dgm:t>
        <a:bodyPr/>
        <a:lstStyle/>
        <a:p>
          <a:r>
            <a:rPr lang="en-US" dirty="0"/>
            <a:t>Respondents</a:t>
          </a:r>
        </a:p>
      </dgm:t>
    </dgm:pt>
    <dgm:pt modelId="{7BC934C8-ECC0-4F70-AA21-437DA8B6BA4D}" type="parTrans" cxnId="{9B66ADFB-64E5-4C53-90A7-612573E96E69}">
      <dgm:prSet/>
      <dgm:spPr/>
      <dgm:t>
        <a:bodyPr/>
        <a:lstStyle/>
        <a:p>
          <a:endParaRPr lang="en-US"/>
        </a:p>
      </dgm:t>
    </dgm:pt>
    <dgm:pt modelId="{7C6A0667-ED13-4B57-BC64-13C4557F6940}" type="sibTrans" cxnId="{9B66ADFB-64E5-4C53-90A7-612573E96E69}">
      <dgm:prSet/>
      <dgm:spPr/>
      <dgm:t>
        <a:bodyPr/>
        <a:lstStyle/>
        <a:p>
          <a:endParaRPr lang="en-US"/>
        </a:p>
      </dgm:t>
    </dgm:pt>
    <dgm:pt modelId="{568363A0-8E01-4ADA-8A09-65A6C928661E}">
      <dgm:prSet phldrT="[Text]"/>
      <dgm:spPr/>
      <dgm:t>
        <a:bodyPr/>
        <a:lstStyle/>
        <a:p>
          <a:r>
            <a:rPr lang="en-US" dirty="0"/>
            <a:t>605 (42%)</a:t>
          </a:r>
        </a:p>
      </dgm:t>
    </dgm:pt>
    <dgm:pt modelId="{C9B5C7C3-38AA-4BFB-AF22-D235E0EC2D92}" type="parTrans" cxnId="{ED853ECA-7988-4B67-AC0F-C8432CCDB23E}">
      <dgm:prSet/>
      <dgm:spPr/>
      <dgm:t>
        <a:bodyPr/>
        <a:lstStyle/>
        <a:p>
          <a:endParaRPr lang="en-US"/>
        </a:p>
      </dgm:t>
    </dgm:pt>
    <dgm:pt modelId="{B57D3372-9BB0-4C26-985C-8167D72624BF}" type="sibTrans" cxnId="{ED853ECA-7988-4B67-AC0F-C8432CCDB23E}">
      <dgm:prSet/>
      <dgm:spPr/>
      <dgm:t>
        <a:bodyPr/>
        <a:lstStyle/>
        <a:p>
          <a:endParaRPr lang="en-US"/>
        </a:p>
      </dgm:t>
    </dgm:pt>
    <dgm:pt modelId="{FD088FF9-1F99-4A4E-8860-709F326897AF}">
      <dgm:prSet phldrT="[Text]"/>
      <dgm:spPr/>
      <dgm:t>
        <a:bodyPr/>
        <a:lstStyle/>
        <a:p>
          <a:r>
            <a:rPr lang="en-US" dirty="0"/>
            <a:t>Target population</a:t>
          </a:r>
        </a:p>
      </dgm:t>
    </dgm:pt>
    <dgm:pt modelId="{5C53450B-7CB6-4D31-8110-F8492D8756FD}" type="parTrans" cxnId="{92683E88-D558-463A-884E-EE62CD60213B}">
      <dgm:prSet/>
      <dgm:spPr/>
      <dgm:t>
        <a:bodyPr/>
        <a:lstStyle/>
        <a:p>
          <a:endParaRPr lang="en-US"/>
        </a:p>
      </dgm:t>
    </dgm:pt>
    <dgm:pt modelId="{738F3B1F-5FC9-4F75-A873-1FEC9B95FBCC}" type="sibTrans" cxnId="{92683E88-D558-463A-884E-EE62CD60213B}">
      <dgm:prSet/>
      <dgm:spPr/>
      <dgm:t>
        <a:bodyPr/>
        <a:lstStyle/>
        <a:p>
          <a:endParaRPr lang="en-US"/>
        </a:p>
      </dgm:t>
    </dgm:pt>
    <dgm:pt modelId="{30E657A6-61C4-49D8-AAA4-4645937B26AE}">
      <dgm:prSet phldrT="[Text]"/>
      <dgm:spPr/>
      <dgm:t>
        <a:bodyPr/>
        <a:lstStyle/>
        <a:p>
          <a:r>
            <a:rPr lang="en-US" dirty="0"/>
            <a:t>134 (22%)</a:t>
          </a:r>
        </a:p>
      </dgm:t>
    </dgm:pt>
    <dgm:pt modelId="{8D34DA15-6697-4499-821F-47258CD2C1F7}" type="parTrans" cxnId="{E8B9B0FA-B423-40BA-9932-68039FDA003E}">
      <dgm:prSet/>
      <dgm:spPr/>
      <dgm:t>
        <a:bodyPr/>
        <a:lstStyle/>
        <a:p>
          <a:endParaRPr lang="en-US"/>
        </a:p>
      </dgm:t>
    </dgm:pt>
    <dgm:pt modelId="{37E5F67B-DD77-4E97-83CC-271A6457D070}" type="sibTrans" cxnId="{E8B9B0FA-B423-40BA-9932-68039FDA003E}">
      <dgm:prSet/>
      <dgm:spPr/>
      <dgm:t>
        <a:bodyPr/>
        <a:lstStyle/>
        <a:p>
          <a:endParaRPr lang="en-US"/>
        </a:p>
      </dgm:t>
    </dgm:pt>
    <dgm:pt modelId="{667EFE8C-D628-40B3-9E7F-49E271BB9A3E}">
      <dgm:prSet phldrT="[Text]"/>
      <dgm:spPr/>
      <dgm:t>
        <a:bodyPr/>
        <a:lstStyle/>
        <a:p>
          <a:r>
            <a:rPr lang="en-US" dirty="0"/>
            <a:t>(57%)</a:t>
          </a:r>
        </a:p>
      </dgm:t>
    </dgm:pt>
    <dgm:pt modelId="{15B4CE3D-E230-430B-9C44-8F8ED522DE5B}" type="parTrans" cxnId="{720F78C8-D2C3-4BFC-BCE7-E16BFDF76421}">
      <dgm:prSet/>
      <dgm:spPr/>
      <dgm:t>
        <a:bodyPr/>
        <a:lstStyle/>
        <a:p>
          <a:endParaRPr lang="en-US"/>
        </a:p>
      </dgm:t>
    </dgm:pt>
    <dgm:pt modelId="{8E118BE3-39A3-40BC-BF9C-721EAB03E1DD}" type="sibTrans" cxnId="{720F78C8-D2C3-4BFC-BCE7-E16BFDF76421}">
      <dgm:prSet/>
      <dgm:spPr/>
      <dgm:t>
        <a:bodyPr/>
        <a:lstStyle/>
        <a:p>
          <a:endParaRPr lang="en-US"/>
        </a:p>
      </dgm:t>
    </dgm:pt>
    <dgm:pt modelId="{A2C6EEBE-A586-4397-8E4B-DCBACCDD2C07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F13F6ED0-A8C0-4504-B996-4692240C99BC}" type="parTrans" cxnId="{F8A30653-E0EC-4199-BF1D-1682AF484A3F}">
      <dgm:prSet/>
      <dgm:spPr/>
      <dgm:t>
        <a:bodyPr/>
        <a:lstStyle/>
        <a:p>
          <a:endParaRPr lang="en-US"/>
        </a:p>
      </dgm:t>
    </dgm:pt>
    <dgm:pt modelId="{6E502F0E-A3CA-495C-8CE8-F29352B1116A}" type="sibTrans" cxnId="{F8A30653-E0EC-4199-BF1D-1682AF484A3F}">
      <dgm:prSet/>
      <dgm:spPr/>
      <dgm:t>
        <a:bodyPr/>
        <a:lstStyle/>
        <a:p>
          <a:endParaRPr lang="en-US"/>
        </a:p>
      </dgm:t>
    </dgm:pt>
    <dgm:pt modelId="{A0F3EFBB-C139-441D-98E8-ED87A1B8ADEA}" type="pres">
      <dgm:prSet presAssocID="{E4608021-6BD7-4F29-94EA-12B63547A9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572BA4-A45C-4DA2-B65F-9D1765BDE730}" type="pres">
      <dgm:prSet presAssocID="{E4608021-6BD7-4F29-94EA-12B63547A9EF}" presName="tSp" presStyleCnt="0"/>
      <dgm:spPr/>
    </dgm:pt>
    <dgm:pt modelId="{CD94AB61-D9A6-4AA7-BAC9-4A7F81565BA8}" type="pres">
      <dgm:prSet presAssocID="{E4608021-6BD7-4F29-94EA-12B63547A9EF}" presName="bSp" presStyleCnt="0"/>
      <dgm:spPr/>
    </dgm:pt>
    <dgm:pt modelId="{E14265E1-7549-4FC7-B006-1B8EBC82CC32}" type="pres">
      <dgm:prSet presAssocID="{E4608021-6BD7-4F29-94EA-12B63547A9EF}" presName="process" presStyleCnt="0"/>
      <dgm:spPr/>
    </dgm:pt>
    <dgm:pt modelId="{A857D01F-9BEE-4894-8365-0FB108F584E4}" type="pres">
      <dgm:prSet presAssocID="{1A17F0D0-3F7E-4C1C-9B2B-DA57B6B644F6}" presName="composite1" presStyleCnt="0"/>
      <dgm:spPr/>
    </dgm:pt>
    <dgm:pt modelId="{25AB705F-2355-4A78-994A-2AF9891BFCCC}" type="pres">
      <dgm:prSet presAssocID="{1A17F0D0-3F7E-4C1C-9B2B-DA57B6B644F6}" presName="dummyNode1" presStyleLbl="node1" presStyleIdx="0" presStyleCnt="5"/>
      <dgm:spPr/>
    </dgm:pt>
    <dgm:pt modelId="{30017F48-9D27-4AFA-8E9B-93E7F55C4CC6}" type="pres">
      <dgm:prSet presAssocID="{1A17F0D0-3F7E-4C1C-9B2B-DA57B6B644F6}" presName="childNode1" presStyleLbl="bgAcc1" presStyleIdx="0" presStyleCnt="5" custScaleX="1434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E68E5-66DC-4B58-8FA7-C8C04DF3D8B2}" type="pres">
      <dgm:prSet presAssocID="{1A17F0D0-3F7E-4C1C-9B2B-DA57B6B644F6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AC155-3388-4C96-8391-2699F0C285A2}" type="pres">
      <dgm:prSet presAssocID="{1A17F0D0-3F7E-4C1C-9B2B-DA57B6B644F6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E6887-61C2-4C22-8FD9-593C1FC947F6}" type="pres">
      <dgm:prSet presAssocID="{1A17F0D0-3F7E-4C1C-9B2B-DA57B6B644F6}" presName="connSite1" presStyleCnt="0"/>
      <dgm:spPr/>
    </dgm:pt>
    <dgm:pt modelId="{D919DA92-E068-48EE-9F35-4392FA7546A2}" type="pres">
      <dgm:prSet presAssocID="{2B9C4D4D-F47B-477E-A8A5-4081A07579A1}" presName="Name9" presStyleLbl="sibTrans2D1" presStyleIdx="0" presStyleCnt="4"/>
      <dgm:spPr/>
      <dgm:t>
        <a:bodyPr/>
        <a:lstStyle/>
        <a:p>
          <a:endParaRPr lang="en-US"/>
        </a:p>
      </dgm:t>
    </dgm:pt>
    <dgm:pt modelId="{5A34A05F-3F82-4AE4-9C09-8CD8D1D183AB}" type="pres">
      <dgm:prSet presAssocID="{73681B72-05E3-41CC-81A5-A6907E3009CB}" presName="composite2" presStyleCnt="0"/>
      <dgm:spPr/>
    </dgm:pt>
    <dgm:pt modelId="{75FAAFA7-B63B-4A86-A277-4E5392430F23}" type="pres">
      <dgm:prSet presAssocID="{73681B72-05E3-41CC-81A5-A6907E3009CB}" presName="dummyNode2" presStyleLbl="node1" presStyleIdx="0" presStyleCnt="5"/>
      <dgm:spPr/>
    </dgm:pt>
    <dgm:pt modelId="{050A9EE7-D501-434A-832D-230DF97213EB}" type="pres">
      <dgm:prSet presAssocID="{73681B72-05E3-41CC-81A5-A6907E3009CB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5139D-20F6-4A01-97D0-B987F9F02E08}" type="pres">
      <dgm:prSet presAssocID="{73681B72-05E3-41CC-81A5-A6907E3009CB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B7781-B8BC-47A6-8F8B-4E48FFA6B451}" type="pres">
      <dgm:prSet presAssocID="{73681B72-05E3-41CC-81A5-A6907E3009CB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43A07-3887-4CD6-B06E-FEC723D0C0C5}" type="pres">
      <dgm:prSet presAssocID="{73681B72-05E3-41CC-81A5-A6907E3009CB}" presName="connSite2" presStyleCnt="0"/>
      <dgm:spPr/>
    </dgm:pt>
    <dgm:pt modelId="{0077C094-4211-452D-A643-2A73111B8654}" type="pres">
      <dgm:prSet presAssocID="{BA2971BD-CF9F-482B-8A80-378BDAAE8A36}" presName="Name18" presStyleLbl="sibTrans2D1" presStyleIdx="1" presStyleCnt="4"/>
      <dgm:spPr/>
      <dgm:t>
        <a:bodyPr/>
        <a:lstStyle/>
        <a:p>
          <a:endParaRPr lang="en-US"/>
        </a:p>
      </dgm:t>
    </dgm:pt>
    <dgm:pt modelId="{A9B004DA-1FC2-4F61-B9A5-C7A6C07FA2F0}" type="pres">
      <dgm:prSet presAssocID="{51667ED3-AA02-48DA-BD7D-B51C1F3DD5CA}" presName="composite1" presStyleCnt="0"/>
      <dgm:spPr/>
    </dgm:pt>
    <dgm:pt modelId="{6945D476-83A2-4509-BCC6-31D5A6F3CD55}" type="pres">
      <dgm:prSet presAssocID="{51667ED3-AA02-48DA-BD7D-B51C1F3DD5CA}" presName="dummyNode1" presStyleLbl="node1" presStyleIdx="1" presStyleCnt="5"/>
      <dgm:spPr/>
    </dgm:pt>
    <dgm:pt modelId="{F7159C9D-1727-4CEE-9A4C-D613D68B0E86}" type="pres">
      <dgm:prSet presAssocID="{51667ED3-AA02-48DA-BD7D-B51C1F3DD5CA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71923-A4A9-4BDD-9AE8-EDDFA56E1BE4}" type="pres">
      <dgm:prSet presAssocID="{51667ED3-AA02-48DA-BD7D-B51C1F3DD5CA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69096-F25D-49E8-8F6F-87806848C81B}" type="pres">
      <dgm:prSet presAssocID="{51667ED3-AA02-48DA-BD7D-B51C1F3DD5CA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6D6DEA-3A00-4486-8088-057464791EAF}" type="pres">
      <dgm:prSet presAssocID="{51667ED3-AA02-48DA-BD7D-B51C1F3DD5CA}" presName="connSite1" presStyleCnt="0"/>
      <dgm:spPr/>
    </dgm:pt>
    <dgm:pt modelId="{D7C7E26A-319F-420B-852F-B17D67CFB97D}" type="pres">
      <dgm:prSet presAssocID="{7C6A0667-ED13-4B57-BC64-13C4557F6940}" presName="Name9" presStyleLbl="sibTrans2D1" presStyleIdx="2" presStyleCnt="4"/>
      <dgm:spPr/>
      <dgm:t>
        <a:bodyPr/>
        <a:lstStyle/>
        <a:p>
          <a:endParaRPr lang="en-US"/>
        </a:p>
      </dgm:t>
    </dgm:pt>
    <dgm:pt modelId="{CF937D33-217B-4528-B815-9CFFAEE4023F}" type="pres">
      <dgm:prSet presAssocID="{FD088FF9-1F99-4A4E-8860-709F326897AF}" presName="composite2" presStyleCnt="0"/>
      <dgm:spPr/>
    </dgm:pt>
    <dgm:pt modelId="{BBF4BA0A-BC59-4CAC-AD8B-29B91CCFCBF4}" type="pres">
      <dgm:prSet presAssocID="{FD088FF9-1F99-4A4E-8860-709F326897AF}" presName="dummyNode2" presStyleLbl="node1" presStyleIdx="2" presStyleCnt="5"/>
      <dgm:spPr/>
    </dgm:pt>
    <dgm:pt modelId="{CBB883C5-7DC4-4A78-8290-47EFAEAC65DD}" type="pres">
      <dgm:prSet presAssocID="{FD088FF9-1F99-4A4E-8860-709F326897AF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18FA4-3F67-4DC6-ABD9-3AE3226EA8B2}" type="pres">
      <dgm:prSet presAssocID="{FD088FF9-1F99-4A4E-8860-709F326897AF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B1A7A-4C74-4FAD-AD60-E1B8CD0A558B}" type="pres">
      <dgm:prSet presAssocID="{FD088FF9-1F99-4A4E-8860-709F326897AF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4A695-0654-4A05-8E19-5778C5101C92}" type="pres">
      <dgm:prSet presAssocID="{FD088FF9-1F99-4A4E-8860-709F326897AF}" presName="connSite2" presStyleCnt="0"/>
      <dgm:spPr/>
    </dgm:pt>
    <dgm:pt modelId="{659EF93C-1D9E-4ADC-9C1C-2B195EDF6AD7}" type="pres">
      <dgm:prSet presAssocID="{738F3B1F-5FC9-4F75-A873-1FEC9B95FBCC}" presName="Name18" presStyleLbl="sibTrans2D1" presStyleIdx="3" presStyleCnt="4"/>
      <dgm:spPr/>
      <dgm:t>
        <a:bodyPr/>
        <a:lstStyle/>
        <a:p>
          <a:endParaRPr lang="en-US"/>
        </a:p>
      </dgm:t>
    </dgm:pt>
    <dgm:pt modelId="{D94C2D88-F726-42D3-BA21-4916524932F4}" type="pres">
      <dgm:prSet presAssocID="{A2C6EEBE-A586-4397-8E4B-DCBACCDD2C07}" presName="composite1" presStyleCnt="0"/>
      <dgm:spPr/>
    </dgm:pt>
    <dgm:pt modelId="{0F59E774-2323-437D-8327-A0DAF2562230}" type="pres">
      <dgm:prSet presAssocID="{A2C6EEBE-A586-4397-8E4B-DCBACCDD2C07}" presName="dummyNode1" presStyleLbl="node1" presStyleIdx="3" presStyleCnt="5"/>
      <dgm:spPr/>
    </dgm:pt>
    <dgm:pt modelId="{431C0944-57CB-4326-95FE-4AD24BBD833C}" type="pres">
      <dgm:prSet presAssocID="{A2C6EEBE-A586-4397-8E4B-DCBACCDD2C07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584CE-B282-4CF9-A3CC-2C4BE1126E57}" type="pres">
      <dgm:prSet presAssocID="{A2C6EEBE-A586-4397-8E4B-DCBACCDD2C07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DC1C1-FCA2-4A5C-8CBC-E9D130890620}" type="pres">
      <dgm:prSet presAssocID="{A2C6EEBE-A586-4397-8E4B-DCBACCDD2C07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B428E-682B-43AB-ABD2-CB2DA03B8DFE}" type="pres">
      <dgm:prSet presAssocID="{A2C6EEBE-A586-4397-8E4B-DCBACCDD2C07}" presName="connSite1" presStyleCnt="0"/>
      <dgm:spPr/>
    </dgm:pt>
  </dgm:ptLst>
  <dgm:cxnLst>
    <dgm:cxn modelId="{73BC5436-1855-45B2-B5C6-E4149F9FE1F3}" srcId="{73681B72-05E3-41CC-81A5-A6907E3009CB}" destId="{6DC02B3C-862D-4BE0-AD16-B3D1D56663FB}" srcOrd="0" destOrd="0" parTransId="{3D0323A5-5DB0-4FC9-B85F-9D3D5FD82826}" sibTransId="{77393809-879D-4BB1-84FA-6FA113E8F97C}"/>
    <dgm:cxn modelId="{E8B9B0FA-B423-40BA-9932-68039FDA003E}" srcId="{FD088FF9-1F99-4A4E-8860-709F326897AF}" destId="{30E657A6-61C4-49D8-AAA4-4645937B26AE}" srcOrd="0" destOrd="0" parTransId="{8D34DA15-6697-4499-821F-47258CD2C1F7}" sibTransId="{37E5F67B-DD77-4E97-83CC-271A6457D070}"/>
    <dgm:cxn modelId="{8E41B7AF-5839-4ABB-845F-A1A2538F75BF}" type="presOf" srcId="{568363A0-8E01-4ADA-8A09-65A6C928661E}" destId="{F7159C9D-1727-4CEE-9A4C-D613D68B0E86}" srcOrd="0" destOrd="0" presId="urn:microsoft.com/office/officeart/2005/8/layout/hProcess4"/>
    <dgm:cxn modelId="{720F78C8-D2C3-4BFC-BCE7-E16BFDF76421}" srcId="{A2C6EEBE-A586-4397-8E4B-DCBACCDD2C07}" destId="{667EFE8C-D628-40B3-9E7F-49E271BB9A3E}" srcOrd="0" destOrd="0" parTransId="{15B4CE3D-E230-430B-9C44-8F8ED522DE5B}" sibTransId="{8E118BE3-39A3-40BC-BF9C-721EAB03E1DD}"/>
    <dgm:cxn modelId="{2E17BE20-5B75-493E-B09D-DBCF29D24809}" type="presOf" srcId="{667EFE8C-D628-40B3-9E7F-49E271BB9A3E}" destId="{431C0944-57CB-4326-95FE-4AD24BBD833C}" srcOrd="0" destOrd="0" presId="urn:microsoft.com/office/officeart/2005/8/layout/hProcess4"/>
    <dgm:cxn modelId="{98591E50-BAAA-49E4-B0F5-C78395FF8A82}" type="presOf" srcId="{30E657A6-61C4-49D8-AAA4-4645937B26AE}" destId="{85C18FA4-3F67-4DC6-ABD9-3AE3226EA8B2}" srcOrd="1" destOrd="0" presId="urn:microsoft.com/office/officeart/2005/8/layout/hProcess4"/>
    <dgm:cxn modelId="{8835BE01-7D20-4356-8E19-B9EA32B7E394}" type="presOf" srcId="{BA2971BD-CF9F-482B-8A80-378BDAAE8A36}" destId="{0077C094-4211-452D-A643-2A73111B8654}" srcOrd="0" destOrd="0" presId="urn:microsoft.com/office/officeart/2005/8/layout/hProcess4"/>
    <dgm:cxn modelId="{78F0D8C6-DDF7-499E-A3C9-9D6D89DF3CD5}" type="presOf" srcId="{667EFE8C-D628-40B3-9E7F-49E271BB9A3E}" destId="{861584CE-B282-4CF9-A3CC-2C4BE1126E57}" srcOrd="1" destOrd="0" presId="urn:microsoft.com/office/officeart/2005/8/layout/hProcess4"/>
    <dgm:cxn modelId="{F8A30653-E0EC-4199-BF1D-1682AF484A3F}" srcId="{E4608021-6BD7-4F29-94EA-12B63547A9EF}" destId="{A2C6EEBE-A586-4397-8E4B-DCBACCDD2C07}" srcOrd="4" destOrd="0" parTransId="{F13F6ED0-A8C0-4504-B996-4692240C99BC}" sibTransId="{6E502F0E-A3CA-495C-8CE8-F29352B1116A}"/>
    <dgm:cxn modelId="{1A85B1B1-E8B7-4C87-9B42-2011B34925A3}" type="presOf" srcId="{FD088FF9-1F99-4A4E-8860-709F326897AF}" destId="{646B1A7A-4C74-4FAD-AD60-E1B8CD0A558B}" srcOrd="0" destOrd="0" presId="urn:microsoft.com/office/officeart/2005/8/layout/hProcess4"/>
    <dgm:cxn modelId="{A4C5A1BB-1D1E-4782-B9EF-BED0B6934FBC}" type="presOf" srcId="{738F3B1F-5FC9-4F75-A873-1FEC9B95FBCC}" destId="{659EF93C-1D9E-4ADC-9C1C-2B195EDF6AD7}" srcOrd="0" destOrd="0" presId="urn:microsoft.com/office/officeart/2005/8/layout/hProcess4"/>
    <dgm:cxn modelId="{2A62AA1A-D75A-4D3A-B77A-AB0715F53B1C}" type="presOf" srcId="{4981CA52-D525-4A74-A296-521A48D042F5}" destId="{5C3E68E5-66DC-4B58-8FA7-C8C04DF3D8B2}" srcOrd="1" destOrd="0" presId="urn:microsoft.com/office/officeart/2005/8/layout/hProcess4"/>
    <dgm:cxn modelId="{15178D6F-78A2-4FA0-8D5B-D54E633327FA}" srcId="{E4608021-6BD7-4F29-94EA-12B63547A9EF}" destId="{73681B72-05E3-41CC-81A5-A6907E3009CB}" srcOrd="1" destOrd="0" parTransId="{11002C57-00CC-4A72-BF5B-44D102129AC1}" sibTransId="{BA2971BD-CF9F-482B-8A80-378BDAAE8A36}"/>
    <dgm:cxn modelId="{72BE471F-35D5-46F3-BC92-C90918243398}" type="presOf" srcId="{7C6A0667-ED13-4B57-BC64-13C4557F6940}" destId="{D7C7E26A-319F-420B-852F-B17D67CFB97D}" srcOrd="0" destOrd="0" presId="urn:microsoft.com/office/officeart/2005/8/layout/hProcess4"/>
    <dgm:cxn modelId="{7BEC693B-89B0-4C17-8F9F-CD1A5341CA93}" type="presOf" srcId="{4981CA52-D525-4A74-A296-521A48D042F5}" destId="{30017F48-9D27-4AFA-8E9B-93E7F55C4CC6}" srcOrd="0" destOrd="0" presId="urn:microsoft.com/office/officeart/2005/8/layout/hProcess4"/>
    <dgm:cxn modelId="{C8561B62-8A40-4A5B-AEE1-A42C058995F8}" type="presOf" srcId="{A2C6EEBE-A586-4397-8E4B-DCBACCDD2C07}" destId="{F02DC1C1-FCA2-4A5C-8CBC-E9D130890620}" srcOrd="0" destOrd="0" presId="urn:microsoft.com/office/officeart/2005/8/layout/hProcess4"/>
    <dgm:cxn modelId="{E564EFDA-B136-43A3-9D85-87F31E92A1CF}" srcId="{E4608021-6BD7-4F29-94EA-12B63547A9EF}" destId="{1A17F0D0-3F7E-4C1C-9B2B-DA57B6B644F6}" srcOrd="0" destOrd="0" parTransId="{302899E6-348B-4F0A-B70D-DE858F70BF2B}" sibTransId="{2B9C4D4D-F47B-477E-A8A5-4081A07579A1}"/>
    <dgm:cxn modelId="{AE5363EE-D7EA-416C-A6B2-184DCDE41CF3}" type="presOf" srcId="{73681B72-05E3-41CC-81A5-A6907E3009CB}" destId="{072B7781-B8BC-47A6-8F8B-4E48FFA6B451}" srcOrd="0" destOrd="0" presId="urn:microsoft.com/office/officeart/2005/8/layout/hProcess4"/>
    <dgm:cxn modelId="{0AF06818-E729-430C-B8A2-D8421387B088}" type="presOf" srcId="{1A17F0D0-3F7E-4C1C-9B2B-DA57B6B644F6}" destId="{59EAC155-3388-4C96-8391-2699F0C285A2}" srcOrd="0" destOrd="0" presId="urn:microsoft.com/office/officeart/2005/8/layout/hProcess4"/>
    <dgm:cxn modelId="{48380DC5-D41B-4867-9624-F10081BA9DEF}" srcId="{1A17F0D0-3F7E-4C1C-9B2B-DA57B6B644F6}" destId="{4981CA52-D525-4A74-A296-521A48D042F5}" srcOrd="0" destOrd="0" parTransId="{D85F6A16-A7A9-440C-8DDE-98FB6FA2DA67}" sibTransId="{C6D55DE7-BF3B-4663-97E5-83B5F70A7E7F}"/>
    <dgm:cxn modelId="{881FED9E-9923-4651-86CB-0D28DA7D7CAE}" type="presOf" srcId="{51667ED3-AA02-48DA-BD7D-B51C1F3DD5CA}" destId="{52D69096-F25D-49E8-8F6F-87806848C81B}" srcOrd="0" destOrd="0" presId="urn:microsoft.com/office/officeart/2005/8/layout/hProcess4"/>
    <dgm:cxn modelId="{7BE8B85B-8E02-48ED-B17F-43BDEDFD439F}" type="presOf" srcId="{2B9C4D4D-F47B-477E-A8A5-4081A07579A1}" destId="{D919DA92-E068-48EE-9F35-4392FA7546A2}" srcOrd="0" destOrd="0" presId="urn:microsoft.com/office/officeart/2005/8/layout/hProcess4"/>
    <dgm:cxn modelId="{ED853ECA-7988-4B67-AC0F-C8432CCDB23E}" srcId="{51667ED3-AA02-48DA-BD7D-B51C1F3DD5CA}" destId="{568363A0-8E01-4ADA-8A09-65A6C928661E}" srcOrd="0" destOrd="0" parTransId="{C9B5C7C3-38AA-4BFB-AF22-D235E0EC2D92}" sibTransId="{B57D3372-9BB0-4C26-985C-8167D72624BF}"/>
    <dgm:cxn modelId="{29514D5D-3106-4495-AD93-A38C882AED59}" type="presOf" srcId="{568363A0-8E01-4ADA-8A09-65A6C928661E}" destId="{D4071923-A4A9-4BDD-9AE8-EDDFA56E1BE4}" srcOrd="1" destOrd="0" presId="urn:microsoft.com/office/officeart/2005/8/layout/hProcess4"/>
    <dgm:cxn modelId="{EDA46380-4E2D-4061-9980-6746F22039F0}" type="presOf" srcId="{6DC02B3C-862D-4BE0-AD16-B3D1D56663FB}" destId="{5695139D-20F6-4A01-97D0-B987F9F02E08}" srcOrd="1" destOrd="0" presId="urn:microsoft.com/office/officeart/2005/8/layout/hProcess4"/>
    <dgm:cxn modelId="{92683E88-D558-463A-884E-EE62CD60213B}" srcId="{E4608021-6BD7-4F29-94EA-12B63547A9EF}" destId="{FD088FF9-1F99-4A4E-8860-709F326897AF}" srcOrd="3" destOrd="0" parTransId="{5C53450B-7CB6-4D31-8110-F8492D8756FD}" sibTransId="{738F3B1F-5FC9-4F75-A873-1FEC9B95FBCC}"/>
    <dgm:cxn modelId="{9B66ADFB-64E5-4C53-90A7-612573E96E69}" srcId="{E4608021-6BD7-4F29-94EA-12B63547A9EF}" destId="{51667ED3-AA02-48DA-BD7D-B51C1F3DD5CA}" srcOrd="2" destOrd="0" parTransId="{7BC934C8-ECC0-4F70-AA21-437DA8B6BA4D}" sibTransId="{7C6A0667-ED13-4B57-BC64-13C4557F6940}"/>
    <dgm:cxn modelId="{756FD30B-E79B-4412-93D7-AA9F8DD2106B}" type="presOf" srcId="{E4608021-6BD7-4F29-94EA-12B63547A9EF}" destId="{A0F3EFBB-C139-441D-98E8-ED87A1B8ADEA}" srcOrd="0" destOrd="0" presId="urn:microsoft.com/office/officeart/2005/8/layout/hProcess4"/>
    <dgm:cxn modelId="{CD904C41-6C5A-4077-95EE-196D104D8D95}" type="presOf" srcId="{6DC02B3C-862D-4BE0-AD16-B3D1D56663FB}" destId="{050A9EE7-D501-434A-832D-230DF97213EB}" srcOrd="0" destOrd="0" presId="urn:microsoft.com/office/officeart/2005/8/layout/hProcess4"/>
    <dgm:cxn modelId="{348C23D2-C276-4B87-A4A5-5B8E81EC6D37}" type="presOf" srcId="{30E657A6-61C4-49D8-AAA4-4645937B26AE}" destId="{CBB883C5-7DC4-4A78-8290-47EFAEAC65DD}" srcOrd="0" destOrd="0" presId="urn:microsoft.com/office/officeart/2005/8/layout/hProcess4"/>
    <dgm:cxn modelId="{31670E2E-BCAB-4ADB-A225-3003E239A85F}" type="presParOf" srcId="{A0F3EFBB-C139-441D-98E8-ED87A1B8ADEA}" destId="{F1572BA4-A45C-4DA2-B65F-9D1765BDE730}" srcOrd="0" destOrd="0" presId="urn:microsoft.com/office/officeart/2005/8/layout/hProcess4"/>
    <dgm:cxn modelId="{958F2A26-573F-494A-B52D-77A7308B22E8}" type="presParOf" srcId="{A0F3EFBB-C139-441D-98E8-ED87A1B8ADEA}" destId="{CD94AB61-D9A6-4AA7-BAC9-4A7F81565BA8}" srcOrd="1" destOrd="0" presId="urn:microsoft.com/office/officeart/2005/8/layout/hProcess4"/>
    <dgm:cxn modelId="{1FDA986C-57A6-4A42-ACE4-3AC6DC004BC4}" type="presParOf" srcId="{A0F3EFBB-C139-441D-98E8-ED87A1B8ADEA}" destId="{E14265E1-7549-4FC7-B006-1B8EBC82CC32}" srcOrd="2" destOrd="0" presId="urn:microsoft.com/office/officeart/2005/8/layout/hProcess4"/>
    <dgm:cxn modelId="{EBB1C312-794A-4D1C-A3C5-38FAC652251F}" type="presParOf" srcId="{E14265E1-7549-4FC7-B006-1B8EBC82CC32}" destId="{A857D01F-9BEE-4894-8365-0FB108F584E4}" srcOrd="0" destOrd="0" presId="urn:microsoft.com/office/officeart/2005/8/layout/hProcess4"/>
    <dgm:cxn modelId="{0DCF8DEB-2B9C-4413-BB96-4234ED75C8FD}" type="presParOf" srcId="{A857D01F-9BEE-4894-8365-0FB108F584E4}" destId="{25AB705F-2355-4A78-994A-2AF9891BFCCC}" srcOrd="0" destOrd="0" presId="urn:microsoft.com/office/officeart/2005/8/layout/hProcess4"/>
    <dgm:cxn modelId="{12207333-1B14-4689-90BA-BC8E7E85A6A4}" type="presParOf" srcId="{A857D01F-9BEE-4894-8365-0FB108F584E4}" destId="{30017F48-9D27-4AFA-8E9B-93E7F55C4CC6}" srcOrd="1" destOrd="0" presId="urn:microsoft.com/office/officeart/2005/8/layout/hProcess4"/>
    <dgm:cxn modelId="{60437F73-0CE8-40F9-9E5C-C70681118626}" type="presParOf" srcId="{A857D01F-9BEE-4894-8365-0FB108F584E4}" destId="{5C3E68E5-66DC-4B58-8FA7-C8C04DF3D8B2}" srcOrd="2" destOrd="0" presId="urn:microsoft.com/office/officeart/2005/8/layout/hProcess4"/>
    <dgm:cxn modelId="{426D08D7-3959-4E91-97E8-A04CB08017FA}" type="presParOf" srcId="{A857D01F-9BEE-4894-8365-0FB108F584E4}" destId="{59EAC155-3388-4C96-8391-2699F0C285A2}" srcOrd="3" destOrd="0" presId="urn:microsoft.com/office/officeart/2005/8/layout/hProcess4"/>
    <dgm:cxn modelId="{0FD27D29-3E96-4018-9562-F418E2FDB0FD}" type="presParOf" srcId="{A857D01F-9BEE-4894-8365-0FB108F584E4}" destId="{2D0E6887-61C2-4C22-8FD9-593C1FC947F6}" srcOrd="4" destOrd="0" presId="urn:microsoft.com/office/officeart/2005/8/layout/hProcess4"/>
    <dgm:cxn modelId="{13B7CF3A-D999-4A0F-8011-A536CDADB03F}" type="presParOf" srcId="{E14265E1-7549-4FC7-B006-1B8EBC82CC32}" destId="{D919DA92-E068-48EE-9F35-4392FA7546A2}" srcOrd="1" destOrd="0" presId="urn:microsoft.com/office/officeart/2005/8/layout/hProcess4"/>
    <dgm:cxn modelId="{B9635780-84D0-45AE-849D-8D9AFBD6D668}" type="presParOf" srcId="{E14265E1-7549-4FC7-B006-1B8EBC82CC32}" destId="{5A34A05F-3F82-4AE4-9C09-8CD8D1D183AB}" srcOrd="2" destOrd="0" presId="urn:microsoft.com/office/officeart/2005/8/layout/hProcess4"/>
    <dgm:cxn modelId="{0E5525A1-9841-4653-A903-EE37CF18F83A}" type="presParOf" srcId="{5A34A05F-3F82-4AE4-9C09-8CD8D1D183AB}" destId="{75FAAFA7-B63B-4A86-A277-4E5392430F23}" srcOrd="0" destOrd="0" presId="urn:microsoft.com/office/officeart/2005/8/layout/hProcess4"/>
    <dgm:cxn modelId="{87317887-32D4-4CB3-B7F8-8101B7ADF011}" type="presParOf" srcId="{5A34A05F-3F82-4AE4-9C09-8CD8D1D183AB}" destId="{050A9EE7-D501-434A-832D-230DF97213EB}" srcOrd="1" destOrd="0" presId="urn:microsoft.com/office/officeart/2005/8/layout/hProcess4"/>
    <dgm:cxn modelId="{365038FE-CA70-4F74-9D1A-8D85DB9CCEBB}" type="presParOf" srcId="{5A34A05F-3F82-4AE4-9C09-8CD8D1D183AB}" destId="{5695139D-20F6-4A01-97D0-B987F9F02E08}" srcOrd="2" destOrd="0" presId="urn:microsoft.com/office/officeart/2005/8/layout/hProcess4"/>
    <dgm:cxn modelId="{1D4311B5-BF37-4456-8C89-03D2C404045F}" type="presParOf" srcId="{5A34A05F-3F82-4AE4-9C09-8CD8D1D183AB}" destId="{072B7781-B8BC-47A6-8F8B-4E48FFA6B451}" srcOrd="3" destOrd="0" presId="urn:microsoft.com/office/officeart/2005/8/layout/hProcess4"/>
    <dgm:cxn modelId="{AEACFE13-B868-4BE2-A68C-B060C48441AC}" type="presParOf" srcId="{5A34A05F-3F82-4AE4-9C09-8CD8D1D183AB}" destId="{31643A07-3887-4CD6-B06E-FEC723D0C0C5}" srcOrd="4" destOrd="0" presId="urn:microsoft.com/office/officeart/2005/8/layout/hProcess4"/>
    <dgm:cxn modelId="{C6A9521D-1E8F-4A35-9E18-CB30D4869D98}" type="presParOf" srcId="{E14265E1-7549-4FC7-B006-1B8EBC82CC32}" destId="{0077C094-4211-452D-A643-2A73111B8654}" srcOrd="3" destOrd="0" presId="urn:microsoft.com/office/officeart/2005/8/layout/hProcess4"/>
    <dgm:cxn modelId="{D84DA00C-D12E-4FE0-A6C2-DA41206FB8C8}" type="presParOf" srcId="{E14265E1-7549-4FC7-B006-1B8EBC82CC32}" destId="{A9B004DA-1FC2-4F61-B9A5-C7A6C07FA2F0}" srcOrd="4" destOrd="0" presId="urn:microsoft.com/office/officeart/2005/8/layout/hProcess4"/>
    <dgm:cxn modelId="{A0F39B65-0EF5-4832-B787-9BFDD75FC6C1}" type="presParOf" srcId="{A9B004DA-1FC2-4F61-B9A5-C7A6C07FA2F0}" destId="{6945D476-83A2-4509-BCC6-31D5A6F3CD55}" srcOrd="0" destOrd="0" presId="urn:microsoft.com/office/officeart/2005/8/layout/hProcess4"/>
    <dgm:cxn modelId="{86121949-FFAB-4F54-A650-BF394A3C19A2}" type="presParOf" srcId="{A9B004DA-1FC2-4F61-B9A5-C7A6C07FA2F0}" destId="{F7159C9D-1727-4CEE-9A4C-D613D68B0E86}" srcOrd="1" destOrd="0" presId="urn:microsoft.com/office/officeart/2005/8/layout/hProcess4"/>
    <dgm:cxn modelId="{EAD2401C-B9CC-4CD8-A714-3F0E00EFAF88}" type="presParOf" srcId="{A9B004DA-1FC2-4F61-B9A5-C7A6C07FA2F0}" destId="{D4071923-A4A9-4BDD-9AE8-EDDFA56E1BE4}" srcOrd="2" destOrd="0" presId="urn:microsoft.com/office/officeart/2005/8/layout/hProcess4"/>
    <dgm:cxn modelId="{4FE8D972-C4FD-4D99-93F1-BF8D45230FA9}" type="presParOf" srcId="{A9B004DA-1FC2-4F61-B9A5-C7A6C07FA2F0}" destId="{52D69096-F25D-49E8-8F6F-87806848C81B}" srcOrd="3" destOrd="0" presId="urn:microsoft.com/office/officeart/2005/8/layout/hProcess4"/>
    <dgm:cxn modelId="{4AF819DD-0B8D-4CC4-B72D-12027FDF387E}" type="presParOf" srcId="{A9B004DA-1FC2-4F61-B9A5-C7A6C07FA2F0}" destId="{026D6DEA-3A00-4486-8088-057464791EAF}" srcOrd="4" destOrd="0" presId="urn:microsoft.com/office/officeart/2005/8/layout/hProcess4"/>
    <dgm:cxn modelId="{57C3B31A-D4EE-4FE1-9DCD-5353EAD217CB}" type="presParOf" srcId="{E14265E1-7549-4FC7-B006-1B8EBC82CC32}" destId="{D7C7E26A-319F-420B-852F-B17D67CFB97D}" srcOrd="5" destOrd="0" presId="urn:microsoft.com/office/officeart/2005/8/layout/hProcess4"/>
    <dgm:cxn modelId="{D7229D19-A48C-482D-A4E8-21B210EFCA81}" type="presParOf" srcId="{E14265E1-7549-4FC7-B006-1B8EBC82CC32}" destId="{CF937D33-217B-4528-B815-9CFFAEE4023F}" srcOrd="6" destOrd="0" presId="urn:microsoft.com/office/officeart/2005/8/layout/hProcess4"/>
    <dgm:cxn modelId="{CB6B5409-7B8F-41B7-BB75-848046234783}" type="presParOf" srcId="{CF937D33-217B-4528-B815-9CFFAEE4023F}" destId="{BBF4BA0A-BC59-4CAC-AD8B-29B91CCFCBF4}" srcOrd="0" destOrd="0" presId="urn:microsoft.com/office/officeart/2005/8/layout/hProcess4"/>
    <dgm:cxn modelId="{70046B47-A4B4-4A3B-A62C-6CDE10036862}" type="presParOf" srcId="{CF937D33-217B-4528-B815-9CFFAEE4023F}" destId="{CBB883C5-7DC4-4A78-8290-47EFAEAC65DD}" srcOrd="1" destOrd="0" presId="urn:microsoft.com/office/officeart/2005/8/layout/hProcess4"/>
    <dgm:cxn modelId="{6A5B9369-3443-4E07-8949-0EB548B75182}" type="presParOf" srcId="{CF937D33-217B-4528-B815-9CFFAEE4023F}" destId="{85C18FA4-3F67-4DC6-ABD9-3AE3226EA8B2}" srcOrd="2" destOrd="0" presId="urn:microsoft.com/office/officeart/2005/8/layout/hProcess4"/>
    <dgm:cxn modelId="{9A993693-2EB4-4261-B1CC-CC16B3B1D715}" type="presParOf" srcId="{CF937D33-217B-4528-B815-9CFFAEE4023F}" destId="{646B1A7A-4C74-4FAD-AD60-E1B8CD0A558B}" srcOrd="3" destOrd="0" presId="urn:microsoft.com/office/officeart/2005/8/layout/hProcess4"/>
    <dgm:cxn modelId="{6204AE82-4DCC-4C88-997C-3BDFA2DF8A32}" type="presParOf" srcId="{CF937D33-217B-4528-B815-9CFFAEE4023F}" destId="{CC04A695-0654-4A05-8E19-5778C5101C92}" srcOrd="4" destOrd="0" presId="urn:microsoft.com/office/officeart/2005/8/layout/hProcess4"/>
    <dgm:cxn modelId="{5BE1D69D-8A0B-4633-A688-9F2DA53749AE}" type="presParOf" srcId="{E14265E1-7549-4FC7-B006-1B8EBC82CC32}" destId="{659EF93C-1D9E-4ADC-9C1C-2B195EDF6AD7}" srcOrd="7" destOrd="0" presId="urn:microsoft.com/office/officeart/2005/8/layout/hProcess4"/>
    <dgm:cxn modelId="{37A6F62A-40CE-4EAE-90AF-F39925A7E76B}" type="presParOf" srcId="{E14265E1-7549-4FC7-B006-1B8EBC82CC32}" destId="{D94C2D88-F726-42D3-BA21-4916524932F4}" srcOrd="8" destOrd="0" presId="urn:microsoft.com/office/officeart/2005/8/layout/hProcess4"/>
    <dgm:cxn modelId="{F7A3E94B-3409-4E82-8D14-C3A3D247CDBB}" type="presParOf" srcId="{D94C2D88-F726-42D3-BA21-4916524932F4}" destId="{0F59E774-2323-437D-8327-A0DAF2562230}" srcOrd="0" destOrd="0" presId="urn:microsoft.com/office/officeart/2005/8/layout/hProcess4"/>
    <dgm:cxn modelId="{87FD221F-225E-48EA-A920-71761CF6F4E9}" type="presParOf" srcId="{D94C2D88-F726-42D3-BA21-4916524932F4}" destId="{431C0944-57CB-4326-95FE-4AD24BBD833C}" srcOrd="1" destOrd="0" presId="urn:microsoft.com/office/officeart/2005/8/layout/hProcess4"/>
    <dgm:cxn modelId="{9F293076-9426-44FC-84A2-EAD0DD2BD33D}" type="presParOf" srcId="{D94C2D88-F726-42D3-BA21-4916524932F4}" destId="{861584CE-B282-4CF9-A3CC-2C4BE1126E57}" srcOrd="2" destOrd="0" presId="urn:microsoft.com/office/officeart/2005/8/layout/hProcess4"/>
    <dgm:cxn modelId="{0E1AA064-353E-4932-8DD4-2E325F72A93C}" type="presParOf" srcId="{D94C2D88-F726-42D3-BA21-4916524932F4}" destId="{F02DC1C1-FCA2-4A5C-8CBC-E9D130890620}" srcOrd="3" destOrd="0" presId="urn:microsoft.com/office/officeart/2005/8/layout/hProcess4"/>
    <dgm:cxn modelId="{793DFBD3-AFED-490A-BD89-BB4C647C8459}" type="presParOf" srcId="{D94C2D88-F726-42D3-BA21-4916524932F4}" destId="{AD5B428E-682B-43AB-ABD2-CB2DA03B8DF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15ACC-3114-42D3-B1ED-3DDB345F7239}">
      <dsp:nvSpPr>
        <dsp:cNvPr id="0" name=""/>
        <dsp:cNvSpPr/>
      </dsp:nvSpPr>
      <dsp:spPr>
        <a:xfrm>
          <a:off x="766" y="744355"/>
          <a:ext cx="1036299" cy="68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59 967</a:t>
          </a:r>
        </a:p>
      </dsp:txBody>
      <dsp:txXfrm>
        <a:off x="16441" y="760030"/>
        <a:ext cx="1004949" cy="503819"/>
      </dsp:txXfrm>
    </dsp:sp>
    <dsp:sp modelId="{CEF6C489-7DB6-4206-8D99-DE354EF25C5C}">
      <dsp:nvSpPr>
        <dsp:cNvPr id="0" name=""/>
        <dsp:cNvSpPr/>
      </dsp:nvSpPr>
      <dsp:spPr>
        <a:xfrm>
          <a:off x="558141" y="855697"/>
          <a:ext cx="984284" cy="984284"/>
        </a:xfrm>
        <a:prstGeom prst="leftCircularArrow">
          <a:avLst>
            <a:gd name="adj1" fmla="val 3690"/>
            <a:gd name="adj2" fmla="val 459976"/>
            <a:gd name="adj3" fmla="val 2235487"/>
            <a:gd name="adj4" fmla="val 9024489"/>
            <a:gd name="adj5" fmla="val 43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49C25-2344-4F09-836F-2E586D82C446}">
      <dsp:nvSpPr>
        <dsp:cNvPr id="0" name=""/>
        <dsp:cNvSpPr/>
      </dsp:nvSpPr>
      <dsp:spPr>
        <a:xfrm>
          <a:off x="289522" y="1279525"/>
          <a:ext cx="734058" cy="291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Reach</a:t>
          </a:r>
        </a:p>
      </dsp:txBody>
      <dsp:txXfrm>
        <a:off x="298072" y="1288075"/>
        <a:ext cx="716958" cy="274810"/>
      </dsp:txXfrm>
    </dsp:sp>
    <dsp:sp modelId="{C4AF3A71-932D-4CB3-92B1-F49480259DCE}">
      <dsp:nvSpPr>
        <dsp:cNvPr id="0" name=""/>
        <dsp:cNvSpPr/>
      </dsp:nvSpPr>
      <dsp:spPr>
        <a:xfrm>
          <a:off x="1210034" y="744355"/>
          <a:ext cx="825815" cy="68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2 379 (4%)</a:t>
          </a:r>
        </a:p>
      </dsp:txBody>
      <dsp:txXfrm>
        <a:off x="1225709" y="905986"/>
        <a:ext cx="794465" cy="503819"/>
      </dsp:txXfrm>
    </dsp:sp>
    <dsp:sp modelId="{9F0F3B3C-B719-4F22-8C46-346BE3713B99}">
      <dsp:nvSpPr>
        <dsp:cNvPr id="0" name=""/>
        <dsp:cNvSpPr/>
      </dsp:nvSpPr>
      <dsp:spPr>
        <a:xfrm>
          <a:off x="1656298" y="307073"/>
          <a:ext cx="1074297" cy="1074297"/>
        </a:xfrm>
        <a:prstGeom prst="circularArrow">
          <a:avLst>
            <a:gd name="adj1" fmla="val 3381"/>
            <a:gd name="adj2" fmla="val 418335"/>
            <a:gd name="adj3" fmla="val 19406154"/>
            <a:gd name="adj4" fmla="val 12575511"/>
            <a:gd name="adj5" fmla="val 39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077A9-D5F0-4CBA-8E45-ACA3A41582DA}">
      <dsp:nvSpPr>
        <dsp:cNvPr id="0" name=""/>
        <dsp:cNvSpPr/>
      </dsp:nvSpPr>
      <dsp:spPr>
        <a:xfrm>
          <a:off x="1393549" y="598400"/>
          <a:ext cx="734058" cy="291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Clicks</a:t>
          </a:r>
        </a:p>
      </dsp:txBody>
      <dsp:txXfrm>
        <a:off x="1402099" y="606950"/>
        <a:ext cx="716958" cy="274810"/>
      </dsp:txXfrm>
    </dsp:sp>
    <dsp:sp modelId="{44A563D5-4B0E-497F-A6F8-FA906DB7A7C2}">
      <dsp:nvSpPr>
        <dsp:cNvPr id="0" name=""/>
        <dsp:cNvSpPr/>
      </dsp:nvSpPr>
      <dsp:spPr>
        <a:xfrm>
          <a:off x="2300576" y="744355"/>
          <a:ext cx="825815" cy="68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1 220 (51%)</a:t>
          </a:r>
        </a:p>
      </dsp:txBody>
      <dsp:txXfrm>
        <a:off x="2316251" y="760030"/>
        <a:ext cx="794465" cy="503819"/>
      </dsp:txXfrm>
    </dsp:sp>
    <dsp:sp modelId="{A8583C5A-A400-4F46-A4FF-F78559B8B82C}">
      <dsp:nvSpPr>
        <dsp:cNvPr id="0" name=""/>
        <dsp:cNvSpPr/>
      </dsp:nvSpPr>
      <dsp:spPr>
        <a:xfrm>
          <a:off x="2753721" y="867280"/>
          <a:ext cx="968776" cy="968776"/>
        </a:xfrm>
        <a:prstGeom prst="leftCircularArrow">
          <a:avLst>
            <a:gd name="adj1" fmla="val 3749"/>
            <a:gd name="adj2" fmla="val 468002"/>
            <a:gd name="adj3" fmla="val 2243513"/>
            <a:gd name="adj4" fmla="val 9024489"/>
            <a:gd name="adj5" fmla="val 437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6BB58-708D-4A2E-9566-BDAAA6108E64}">
      <dsp:nvSpPr>
        <dsp:cNvPr id="0" name=""/>
        <dsp:cNvSpPr/>
      </dsp:nvSpPr>
      <dsp:spPr>
        <a:xfrm>
          <a:off x="2484091" y="1279525"/>
          <a:ext cx="734058" cy="291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Respondents</a:t>
          </a:r>
        </a:p>
      </dsp:txBody>
      <dsp:txXfrm>
        <a:off x="2492641" y="1288075"/>
        <a:ext cx="716958" cy="274810"/>
      </dsp:txXfrm>
    </dsp:sp>
    <dsp:sp modelId="{EA7C802B-5060-4514-B021-AC5CF5AE0611}">
      <dsp:nvSpPr>
        <dsp:cNvPr id="0" name=""/>
        <dsp:cNvSpPr/>
      </dsp:nvSpPr>
      <dsp:spPr>
        <a:xfrm>
          <a:off x="3391118" y="744355"/>
          <a:ext cx="825815" cy="68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275 (22%)</a:t>
          </a:r>
        </a:p>
      </dsp:txBody>
      <dsp:txXfrm>
        <a:off x="3406793" y="905986"/>
        <a:ext cx="794465" cy="503819"/>
      </dsp:txXfrm>
    </dsp:sp>
    <dsp:sp modelId="{2D66F3AE-78AA-427F-A268-B222CA46AE75}">
      <dsp:nvSpPr>
        <dsp:cNvPr id="0" name=""/>
        <dsp:cNvSpPr/>
      </dsp:nvSpPr>
      <dsp:spPr>
        <a:xfrm>
          <a:off x="3837381" y="307073"/>
          <a:ext cx="1074297" cy="1074297"/>
        </a:xfrm>
        <a:prstGeom prst="circularArrow">
          <a:avLst>
            <a:gd name="adj1" fmla="val 3381"/>
            <a:gd name="adj2" fmla="val 418335"/>
            <a:gd name="adj3" fmla="val 19406154"/>
            <a:gd name="adj4" fmla="val 12575511"/>
            <a:gd name="adj5" fmla="val 39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EE943-2958-40BC-861D-DC7282C5DE76}">
      <dsp:nvSpPr>
        <dsp:cNvPr id="0" name=""/>
        <dsp:cNvSpPr/>
      </dsp:nvSpPr>
      <dsp:spPr>
        <a:xfrm>
          <a:off x="3574633" y="598400"/>
          <a:ext cx="734058" cy="291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Target  population</a:t>
          </a:r>
        </a:p>
      </dsp:txBody>
      <dsp:txXfrm>
        <a:off x="3583183" y="606950"/>
        <a:ext cx="716958" cy="274810"/>
      </dsp:txXfrm>
    </dsp:sp>
    <dsp:sp modelId="{D86DDE71-AF54-4896-92C5-C987C8030A52}">
      <dsp:nvSpPr>
        <dsp:cNvPr id="0" name=""/>
        <dsp:cNvSpPr/>
      </dsp:nvSpPr>
      <dsp:spPr>
        <a:xfrm>
          <a:off x="4481660" y="744355"/>
          <a:ext cx="825815" cy="681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(48%)</a:t>
          </a:r>
        </a:p>
      </dsp:txBody>
      <dsp:txXfrm>
        <a:off x="4497335" y="760030"/>
        <a:ext cx="794465" cy="503819"/>
      </dsp:txXfrm>
    </dsp:sp>
    <dsp:sp modelId="{FA7976A5-56BB-49DE-BEBC-52C3C63AE8DC}">
      <dsp:nvSpPr>
        <dsp:cNvPr id="0" name=""/>
        <dsp:cNvSpPr/>
      </dsp:nvSpPr>
      <dsp:spPr>
        <a:xfrm>
          <a:off x="4665175" y="1279525"/>
          <a:ext cx="734058" cy="291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Interest</a:t>
          </a:r>
        </a:p>
      </dsp:txBody>
      <dsp:txXfrm>
        <a:off x="4673725" y="1288075"/>
        <a:ext cx="716958" cy="274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17F48-9D27-4AFA-8E9B-93E7F55C4CC6}">
      <dsp:nvSpPr>
        <dsp:cNvPr id="0" name=""/>
        <dsp:cNvSpPr/>
      </dsp:nvSpPr>
      <dsp:spPr>
        <a:xfrm>
          <a:off x="2707" y="753700"/>
          <a:ext cx="1152111" cy="662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42 679</a:t>
          </a:r>
        </a:p>
      </dsp:txBody>
      <dsp:txXfrm>
        <a:off x="17951" y="768944"/>
        <a:ext cx="1121623" cy="489997"/>
      </dsp:txXfrm>
    </dsp:sp>
    <dsp:sp modelId="{D919DA92-E068-48EE-9F35-4392FA7546A2}">
      <dsp:nvSpPr>
        <dsp:cNvPr id="0" name=""/>
        <dsp:cNvSpPr/>
      </dsp:nvSpPr>
      <dsp:spPr>
        <a:xfrm>
          <a:off x="611503" y="800037"/>
          <a:ext cx="1040218" cy="1040218"/>
        </a:xfrm>
        <a:prstGeom prst="leftCircularArrow">
          <a:avLst>
            <a:gd name="adj1" fmla="val 3396"/>
            <a:gd name="adj2" fmla="val 420335"/>
            <a:gd name="adj3" fmla="val 2195846"/>
            <a:gd name="adj4" fmla="val 9024489"/>
            <a:gd name="adj5" fmla="val 396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AC155-3388-4C96-8391-2699F0C285A2}">
      <dsp:nvSpPr>
        <dsp:cNvPr id="0" name=""/>
        <dsp:cNvSpPr/>
      </dsp:nvSpPr>
      <dsp:spPr>
        <a:xfrm>
          <a:off x="355663" y="1274185"/>
          <a:ext cx="713916" cy="28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Reach</a:t>
          </a:r>
        </a:p>
      </dsp:txBody>
      <dsp:txXfrm>
        <a:off x="363978" y="1282500"/>
        <a:ext cx="697286" cy="267271"/>
      </dsp:txXfrm>
    </dsp:sp>
    <dsp:sp modelId="{050A9EE7-D501-434A-832D-230DF97213EB}">
      <dsp:nvSpPr>
        <dsp:cNvPr id="0" name=""/>
        <dsp:cNvSpPr/>
      </dsp:nvSpPr>
      <dsp:spPr>
        <a:xfrm>
          <a:off x="1323041" y="753700"/>
          <a:ext cx="803156" cy="662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1 455 (3%)</a:t>
          </a:r>
        </a:p>
      </dsp:txBody>
      <dsp:txXfrm>
        <a:off x="1338285" y="910895"/>
        <a:ext cx="772668" cy="489997"/>
      </dsp:txXfrm>
    </dsp:sp>
    <dsp:sp modelId="{0077C094-4211-452D-A643-2A73111B8654}">
      <dsp:nvSpPr>
        <dsp:cNvPr id="0" name=""/>
        <dsp:cNvSpPr/>
      </dsp:nvSpPr>
      <dsp:spPr>
        <a:xfrm>
          <a:off x="1757059" y="328416"/>
          <a:ext cx="1044820" cy="1044820"/>
        </a:xfrm>
        <a:prstGeom prst="circularArrow">
          <a:avLst>
            <a:gd name="adj1" fmla="val 3381"/>
            <a:gd name="adj2" fmla="val 418335"/>
            <a:gd name="adj3" fmla="val 19406154"/>
            <a:gd name="adj4" fmla="val 12575511"/>
            <a:gd name="adj5" fmla="val 39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B7781-B8BC-47A6-8F8B-4E48FFA6B451}">
      <dsp:nvSpPr>
        <dsp:cNvPr id="0" name=""/>
        <dsp:cNvSpPr/>
      </dsp:nvSpPr>
      <dsp:spPr>
        <a:xfrm>
          <a:off x="1501520" y="611749"/>
          <a:ext cx="713916" cy="28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Clicks</a:t>
          </a:r>
        </a:p>
      </dsp:txBody>
      <dsp:txXfrm>
        <a:off x="1509835" y="620064"/>
        <a:ext cx="697286" cy="267271"/>
      </dsp:txXfrm>
    </dsp:sp>
    <dsp:sp modelId="{F7159C9D-1727-4CEE-9A4C-D613D68B0E86}">
      <dsp:nvSpPr>
        <dsp:cNvPr id="0" name=""/>
        <dsp:cNvSpPr/>
      </dsp:nvSpPr>
      <dsp:spPr>
        <a:xfrm>
          <a:off x="2383659" y="753700"/>
          <a:ext cx="803156" cy="662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605 (42%)</a:t>
          </a:r>
        </a:p>
      </dsp:txBody>
      <dsp:txXfrm>
        <a:off x="2398903" y="768944"/>
        <a:ext cx="772668" cy="489997"/>
      </dsp:txXfrm>
    </dsp:sp>
    <dsp:sp modelId="{D7C7E26A-319F-420B-852F-B17D67CFB97D}">
      <dsp:nvSpPr>
        <dsp:cNvPr id="0" name=""/>
        <dsp:cNvSpPr/>
      </dsp:nvSpPr>
      <dsp:spPr>
        <a:xfrm>
          <a:off x="2824371" y="873252"/>
          <a:ext cx="942194" cy="942194"/>
        </a:xfrm>
        <a:prstGeom prst="leftCircularArrow">
          <a:avLst>
            <a:gd name="adj1" fmla="val 3749"/>
            <a:gd name="adj2" fmla="val 468002"/>
            <a:gd name="adj3" fmla="val 2243513"/>
            <a:gd name="adj4" fmla="val 9024489"/>
            <a:gd name="adj5" fmla="val 437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69096-F25D-49E8-8F6F-87806848C81B}">
      <dsp:nvSpPr>
        <dsp:cNvPr id="0" name=""/>
        <dsp:cNvSpPr/>
      </dsp:nvSpPr>
      <dsp:spPr>
        <a:xfrm>
          <a:off x="2562139" y="1274185"/>
          <a:ext cx="713916" cy="28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Respondents</a:t>
          </a:r>
        </a:p>
      </dsp:txBody>
      <dsp:txXfrm>
        <a:off x="2570454" y="1282500"/>
        <a:ext cx="697286" cy="267271"/>
      </dsp:txXfrm>
    </dsp:sp>
    <dsp:sp modelId="{CBB883C5-7DC4-4A78-8290-47EFAEAC65DD}">
      <dsp:nvSpPr>
        <dsp:cNvPr id="0" name=""/>
        <dsp:cNvSpPr/>
      </dsp:nvSpPr>
      <dsp:spPr>
        <a:xfrm>
          <a:off x="3444278" y="753700"/>
          <a:ext cx="803156" cy="662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134 (22%)</a:t>
          </a:r>
        </a:p>
      </dsp:txBody>
      <dsp:txXfrm>
        <a:off x="3459522" y="910895"/>
        <a:ext cx="772668" cy="489997"/>
      </dsp:txXfrm>
    </dsp:sp>
    <dsp:sp modelId="{659EF93C-1D9E-4ADC-9C1C-2B195EDF6AD7}">
      <dsp:nvSpPr>
        <dsp:cNvPr id="0" name=""/>
        <dsp:cNvSpPr/>
      </dsp:nvSpPr>
      <dsp:spPr>
        <a:xfrm>
          <a:off x="3878296" y="328416"/>
          <a:ext cx="1044820" cy="1044820"/>
        </a:xfrm>
        <a:prstGeom prst="circularArrow">
          <a:avLst>
            <a:gd name="adj1" fmla="val 3381"/>
            <a:gd name="adj2" fmla="val 418335"/>
            <a:gd name="adj3" fmla="val 19406154"/>
            <a:gd name="adj4" fmla="val 12575511"/>
            <a:gd name="adj5" fmla="val 39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B1A7A-4C74-4FAD-AD60-E1B8CD0A558B}">
      <dsp:nvSpPr>
        <dsp:cNvPr id="0" name=""/>
        <dsp:cNvSpPr/>
      </dsp:nvSpPr>
      <dsp:spPr>
        <a:xfrm>
          <a:off x="3622757" y="611749"/>
          <a:ext cx="713916" cy="28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Target population</a:t>
          </a:r>
        </a:p>
      </dsp:txBody>
      <dsp:txXfrm>
        <a:off x="3631072" y="620064"/>
        <a:ext cx="697286" cy="267271"/>
      </dsp:txXfrm>
    </dsp:sp>
    <dsp:sp modelId="{431C0944-57CB-4326-95FE-4AD24BBD833C}">
      <dsp:nvSpPr>
        <dsp:cNvPr id="0" name=""/>
        <dsp:cNvSpPr/>
      </dsp:nvSpPr>
      <dsp:spPr>
        <a:xfrm>
          <a:off x="4504897" y="753700"/>
          <a:ext cx="803156" cy="6624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(57%)</a:t>
          </a:r>
        </a:p>
      </dsp:txBody>
      <dsp:txXfrm>
        <a:off x="4520141" y="768944"/>
        <a:ext cx="772668" cy="489997"/>
      </dsp:txXfrm>
    </dsp:sp>
    <dsp:sp modelId="{F02DC1C1-FCA2-4A5C-8CBC-E9D130890620}">
      <dsp:nvSpPr>
        <dsp:cNvPr id="0" name=""/>
        <dsp:cNvSpPr/>
      </dsp:nvSpPr>
      <dsp:spPr>
        <a:xfrm>
          <a:off x="4683376" y="1274185"/>
          <a:ext cx="713916" cy="283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Interest</a:t>
          </a:r>
        </a:p>
      </dsp:txBody>
      <dsp:txXfrm>
        <a:off x="4691691" y="1282500"/>
        <a:ext cx="697286" cy="267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tsikko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92" y="0"/>
            <a:ext cx="6044008" cy="685800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641600" y="2318400"/>
            <a:ext cx="4052571" cy="812531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641600" y="3480000"/>
            <a:ext cx="4052571" cy="1500717"/>
          </a:xfr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93588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839" y="1028701"/>
            <a:ext cx="5517112" cy="499321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26202" y="1028701"/>
            <a:ext cx="5521116" cy="499321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A3F06E-7D33-4550-BA13-5BEDD2E759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8413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1/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556" y="1028701"/>
            <a:ext cx="8349209" cy="499321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42629" y="1028701"/>
            <a:ext cx="2688167" cy="499321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A3F06E-7D33-4550-BA13-5BEDD2E759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8791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30205" y="1460501"/>
            <a:ext cx="11134747" cy="456141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A3F06E-7D33-4550-BA13-5BEDD2E759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090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6E-7D33-4550-BA13-5BEDD2E759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7685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6E-7D33-4550-BA13-5BEDD2E7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23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6E-7D33-4550-BA13-5BEDD2E7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4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tsikko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92" y="0"/>
            <a:ext cx="6044008" cy="6858000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641600" y="2826232"/>
            <a:ext cx="4052571" cy="304699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641600" y="3480001"/>
            <a:ext cx="4052571" cy="1500717"/>
          </a:xfrm>
        </p:spPr>
        <p:txBody>
          <a:bodyPr lIns="0" tIns="0" rIns="0" bIns="0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91885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san ylätunnis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635" y="1"/>
            <a:ext cx="2643365" cy="2262955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33454" y="3880851"/>
            <a:ext cx="11131497" cy="338554"/>
          </a:xfrm>
        </p:spPr>
        <p:txBody>
          <a:bodyPr anchor="b"/>
          <a:lstStyle>
            <a:lvl1pPr algn="ctr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53" y="4540800"/>
            <a:ext cx="11131497" cy="960000"/>
          </a:xfrm>
        </p:spPr>
        <p:txBody>
          <a:bodyPr anchor="t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smtId="4294967295"/>
          </a:p>
        </p:txBody>
      </p:sp>
    </p:spTree>
    <p:extLst>
      <p:ext uri="{BB962C8B-B14F-4D97-AF65-F5344CB8AC3E}">
        <p14:creationId xmlns:p14="http://schemas.microsoft.com/office/powerpoint/2010/main" val="397691086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backgrou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33453" y="5563810"/>
            <a:ext cx="9690048" cy="338554"/>
          </a:xfrm>
        </p:spPr>
        <p:txBody>
          <a:bodyPr anchor="b"/>
          <a:lstStyle>
            <a:lvl1pPr algn="l"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709" y="6264000"/>
            <a:ext cx="1550400" cy="240000"/>
          </a:xfrm>
        </p:spPr>
        <p:txBody>
          <a:bodyPr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1200" y="6264000"/>
            <a:ext cx="8064000" cy="240000"/>
          </a:xfrm>
        </p:spPr>
        <p:txBody>
          <a:bodyPr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smtId="4294967295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74" y="5804261"/>
            <a:ext cx="1438585" cy="8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377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11" y="1028702"/>
            <a:ext cx="11134747" cy="4993217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  <a:lvl2pPr marL="358775" indent="-179388">
              <a:defRPr>
                <a:latin typeface="Trebuchet MS" pitchFamily="34" charset="0"/>
              </a:defRPr>
            </a:lvl2pPr>
            <a:lvl3pPr marL="503238" indent="-179388">
              <a:defRPr>
                <a:latin typeface="Trebuchet MS" pitchFamily="34" charset="0"/>
              </a:defRPr>
            </a:lvl3pPr>
            <a:lvl4pPr marL="682625" indent="-179388">
              <a:defRPr>
                <a:latin typeface="Trebuchet MS" pitchFamily="34" charset="0"/>
              </a:defRPr>
            </a:lvl4pPr>
            <a:lvl5pPr marL="864000">
              <a:defRPr>
                <a:latin typeface="Trebuchet MS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81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san ylätunnis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635" y="0"/>
            <a:ext cx="2643365" cy="2262955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33453" y="3768000"/>
            <a:ext cx="11131497" cy="451405"/>
          </a:xfrm>
        </p:spPr>
        <p:txBody>
          <a:bodyPr anchor="b"/>
          <a:lstStyle>
            <a:lvl1pPr algn="ctr"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52" y="4540800"/>
            <a:ext cx="11131497" cy="960000"/>
          </a:xfrm>
        </p:spPr>
        <p:txBody>
          <a:bodyPr anchor="t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952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11" y="1028702"/>
            <a:ext cx="11134747" cy="4993217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  <a:lvl2pPr marL="358775" indent="-179388">
              <a:defRPr>
                <a:latin typeface="Trebuchet MS" pitchFamily="34" charset="0"/>
              </a:defRPr>
            </a:lvl2pPr>
            <a:lvl3pPr marL="503238" indent="-179388">
              <a:defRPr>
                <a:latin typeface="Trebuchet MS" pitchFamily="34" charset="0"/>
              </a:defRPr>
            </a:lvl3pPr>
            <a:lvl4pPr marL="682625" indent="-179388">
              <a:defRPr>
                <a:latin typeface="Trebuchet MS" pitchFamily="34" charset="0"/>
              </a:defRPr>
            </a:lvl4pPr>
            <a:lvl5pPr marL="864000">
              <a:defRPr>
                <a:latin typeface="Trebuchet MS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8317692" y="6416844"/>
            <a:ext cx="1227280" cy="240000"/>
          </a:xfrm>
        </p:spPr>
        <p:txBody>
          <a:bodyPr/>
          <a:lstStyle/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1293876" y="6416844"/>
            <a:ext cx="6821424" cy="240000"/>
          </a:xfrm>
        </p:spPr>
        <p:txBody>
          <a:bodyPr/>
          <a:lstStyle/>
          <a:p>
            <a:endParaRPr lang="en-US" smtId="4294967295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9747364" y="6416844"/>
            <a:ext cx="480000" cy="240000"/>
          </a:xfrm>
        </p:spPr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>
          <a:xfrm>
            <a:off x="530207" y="619881"/>
            <a:ext cx="11134751" cy="30777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uva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20" y="6385289"/>
            <a:ext cx="960683" cy="3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11" y="1461180"/>
            <a:ext cx="11134747" cy="4560739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  <a:lvl2pPr marL="358775" indent="-179388">
              <a:defRPr>
                <a:latin typeface="Trebuchet MS" pitchFamily="34" charset="0"/>
              </a:defRPr>
            </a:lvl2pPr>
            <a:lvl3pPr marL="503238" indent="-179388">
              <a:defRPr>
                <a:latin typeface="Trebuchet MS" pitchFamily="34" charset="0"/>
              </a:defRPr>
            </a:lvl3pPr>
            <a:lvl4pPr marL="682625" indent="-179388">
              <a:defRPr>
                <a:latin typeface="Trebuchet MS" pitchFamily="34" charset="0"/>
              </a:defRPr>
            </a:lvl4pPr>
            <a:lvl5pPr marL="864000">
              <a:defRPr>
                <a:latin typeface="Trebuchet MS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29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icture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11" y="1340768"/>
            <a:ext cx="11134747" cy="2589261"/>
          </a:xfrm>
        </p:spPr>
        <p:txBody>
          <a:bodyPr>
            <a:normAutofit/>
          </a:bodyPr>
          <a:lstStyle>
            <a:lvl1pPr>
              <a:defRPr>
                <a:latin typeface="Trebuchet MS" pitchFamily="34" charset="0"/>
              </a:defRPr>
            </a:lvl1pPr>
            <a:lvl2pPr marL="358775" indent="-179388">
              <a:defRPr>
                <a:latin typeface="Trebuchet MS" pitchFamily="34" charset="0"/>
              </a:defRPr>
            </a:lvl2pPr>
            <a:lvl3pPr marL="503238" indent="-179388">
              <a:defRPr>
                <a:latin typeface="Trebuchet MS" pitchFamily="34" charset="0"/>
              </a:defRPr>
            </a:lvl3pPr>
            <a:lvl4pPr marL="682625" indent="-179388">
              <a:defRPr>
                <a:latin typeface="Trebuchet MS" pitchFamily="34" charset="0"/>
              </a:defRPr>
            </a:lvl4pPr>
            <a:lvl5pPr marL="864000">
              <a:defRPr>
                <a:latin typeface="Trebuchet MS" pitchFamily="34" charset="0"/>
              </a:defRPr>
            </a:lvl5pPr>
          </a:lstStyle>
          <a:p>
            <a:pPr lvl="0"/>
            <a:r>
              <a:rPr lang="en-US" noProof="0" dirty="0" smtClean="0"/>
              <a:t>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>
          <a:xfrm>
            <a:off x="530207" y="619881"/>
            <a:ext cx="8783128" cy="574216"/>
          </a:xfrm>
        </p:spPr>
        <p:txBody>
          <a:bodyPr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0211" y="4076700"/>
            <a:ext cx="11134800" cy="19446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37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x 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028701"/>
            <a:ext cx="5520267" cy="499321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4686" y="1028701"/>
            <a:ext cx="5522213" cy="499321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35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äivämäärän paikkamerkki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9" name="Alatunnisteen paikkamerkki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10" name="Dian numeron paikkamerkki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85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x 3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028700"/>
            <a:ext cx="3648000" cy="499321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6952" y="1028700"/>
            <a:ext cx="3648000" cy="499321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35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äivämäärän paikkamerkki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9" name="Alatunnisteen paikkamerkki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10" name="Dian numeron paikkamerkki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272001" y="1028702"/>
            <a:ext cx="3648000" cy="499321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91560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839" y="1028702"/>
            <a:ext cx="5517112" cy="499321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26203" y="1028702"/>
            <a:ext cx="5521116" cy="4993217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99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839" y="1028702"/>
            <a:ext cx="5517112" cy="499321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26203" y="1028703"/>
            <a:ext cx="5521116" cy="25884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525994" y="3763774"/>
            <a:ext cx="5521325" cy="2305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7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1/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557" y="1028702"/>
            <a:ext cx="8349209" cy="499321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42630" y="1028702"/>
            <a:ext cx="2688167" cy="4993217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1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30205" y="1460502"/>
            <a:ext cx="11134747" cy="4561417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20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049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backgrou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33453" y="5450959"/>
            <a:ext cx="9690048" cy="451405"/>
          </a:xfrm>
        </p:spPr>
        <p:txBody>
          <a:bodyPr anchor="b"/>
          <a:lstStyle>
            <a:lvl1pPr algn="l"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709" y="6264000"/>
            <a:ext cx="1550400" cy="24000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1200" y="6264000"/>
            <a:ext cx="8064000" cy="24000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73" y="5804261"/>
            <a:ext cx="1438585" cy="8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2146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  <p:extLst>
      <p:ext uri="{BB962C8B-B14F-4D97-AF65-F5344CB8AC3E}">
        <p14:creationId xmlns:p14="http://schemas.microsoft.com/office/powerpoint/2010/main" val="1039355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11" y="1028701"/>
            <a:ext cx="11134747" cy="4993217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  <a:lvl2pPr marL="478355" indent="-239178">
              <a:defRPr>
                <a:latin typeface="Trebuchet MS" pitchFamily="34" charset="0"/>
              </a:defRPr>
            </a:lvl2pPr>
            <a:lvl3pPr marL="670967" indent="-239178">
              <a:defRPr>
                <a:latin typeface="Trebuchet MS" pitchFamily="34" charset="0"/>
              </a:defRPr>
            </a:lvl3pPr>
            <a:lvl4pPr marL="910144" indent="-239178">
              <a:defRPr>
                <a:latin typeface="Trebuchet MS" pitchFamily="34" charset="0"/>
              </a:defRPr>
            </a:lvl4pPr>
            <a:lvl5pPr marL="1151971">
              <a:defRPr>
                <a:latin typeface="Trebuchet MS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6E-7D33-4550-BA13-5BEDD2E759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066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11" y="1028701"/>
            <a:ext cx="11134747" cy="4993217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  <a:lvl2pPr marL="478355" indent="-239178">
              <a:defRPr>
                <a:latin typeface="Trebuchet MS" pitchFamily="34" charset="0"/>
              </a:defRPr>
            </a:lvl2pPr>
            <a:lvl3pPr marL="670967" indent="-239178">
              <a:defRPr>
                <a:latin typeface="Trebuchet MS" pitchFamily="34" charset="0"/>
              </a:defRPr>
            </a:lvl3pPr>
            <a:lvl4pPr marL="910144" indent="-239178">
              <a:defRPr>
                <a:latin typeface="Trebuchet MS" pitchFamily="34" charset="0"/>
              </a:defRPr>
            </a:lvl4pPr>
            <a:lvl5pPr marL="1151971">
              <a:defRPr>
                <a:latin typeface="Trebuchet MS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8317692" y="6416844"/>
            <a:ext cx="1227280" cy="240000"/>
          </a:xfrm>
        </p:spPr>
        <p:txBody>
          <a:bodyPr/>
          <a:lstStyle/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1293876" y="6416844"/>
            <a:ext cx="6821424" cy="240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9747364" y="6416844"/>
            <a:ext cx="480000" cy="240000"/>
          </a:xfrm>
        </p:spPr>
        <p:txBody>
          <a:bodyPr/>
          <a:lstStyle/>
          <a:p>
            <a:fld id="{0CA3F06E-7D33-4550-BA13-5BEDD2E759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>
          <a:xfrm>
            <a:off x="530206" y="517288"/>
            <a:ext cx="11134751" cy="41036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uva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20" y="6385289"/>
            <a:ext cx="960683" cy="3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4394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11" y="1461179"/>
            <a:ext cx="11134747" cy="4560739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  <a:lvl2pPr marL="478355" indent="-239178">
              <a:defRPr>
                <a:latin typeface="Trebuchet MS" pitchFamily="34" charset="0"/>
              </a:defRPr>
            </a:lvl2pPr>
            <a:lvl3pPr marL="670967" indent="-239178">
              <a:defRPr>
                <a:latin typeface="Trebuchet MS" pitchFamily="34" charset="0"/>
              </a:defRPr>
            </a:lvl3pPr>
            <a:lvl4pPr marL="910144" indent="-239178">
              <a:defRPr>
                <a:latin typeface="Trebuchet MS" pitchFamily="34" charset="0"/>
              </a:defRPr>
            </a:lvl4pPr>
            <a:lvl5pPr marL="1151971">
              <a:defRPr>
                <a:latin typeface="Trebuchet MS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6E-7D33-4550-BA13-5BEDD2E759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tsikk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42445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x 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&lt;strong&gt;UK&lt;/strong&gt; union flag by mr_johnnyp - &lt;strong&gt;UK&lt;/strong&gt; flag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2" y="1028002"/>
            <a:ext cx="647917" cy="425196"/>
          </a:xfrm>
          <a:prstGeom prst="rect">
            <a:avLst/>
          </a:prstGeom>
        </p:spPr>
      </p:pic>
      <p:pic>
        <p:nvPicPr>
          <p:cNvPr id="17" name="Picture 16" descr="moleskinex19: The &lt;strong&gt;American&lt;/strong&gt; &lt;strong&gt;Flag&lt;/strong&gt;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t="21466" r="6067" b="22400"/>
          <a:stretch/>
        </p:blipFill>
        <p:spPr>
          <a:xfrm>
            <a:off x="6144026" y="1028700"/>
            <a:ext cx="890336" cy="4244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028700"/>
            <a:ext cx="5520267" cy="4993217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4686" y="1028700"/>
            <a:ext cx="5522213" cy="4993217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00"/>
            </a:lvl3pPr>
            <a:lvl4pPr>
              <a:defRPr sz="1867"/>
            </a:lvl4pPr>
            <a:lvl5pPr>
              <a:defRPr sz="1867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äivämäärän paikkamerkki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9" name="Alatunnisteen paikkamerkki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ian numeron paikkamerkki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6E-7D33-4550-BA13-5BEDD2E759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4580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x 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&lt;strong&gt;UK&lt;/strong&gt; union flag by mr_johnnyp - &lt;strong&gt;UK&lt;/strong&gt; flag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2" y="1028002"/>
            <a:ext cx="647917" cy="425196"/>
          </a:xfrm>
          <a:prstGeom prst="rect">
            <a:avLst/>
          </a:prstGeom>
        </p:spPr>
      </p:pic>
      <p:pic>
        <p:nvPicPr>
          <p:cNvPr id="14" name="Picture 13" descr="moleskinex19: The &lt;strong&gt;American&lt;/strong&gt; &lt;strong&gt;Flag&lt;/strong&gt;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t="21466" r="6067" b="22400"/>
          <a:stretch/>
        </p:blipFill>
        <p:spPr>
          <a:xfrm>
            <a:off x="6144026" y="1028700"/>
            <a:ext cx="890336" cy="4244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028701"/>
            <a:ext cx="5520267" cy="3195016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4686" y="1028700"/>
            <a:ext cx="5522213" cy="3195017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00"/>
            </a:lvl3pPr>
            <a:lvl4pPr>
              <a:defRPr sz="1867"/>
            </a:lvl4pPr>
            <a:lvl5pPr>
              <a:defRPr sz="1867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äivämäärän paikkamerkki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9" name="Alatunnisteen paikkamerkki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ian numeron paikkamerkki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6E-7D33-4550-BA13-5BEDD2E759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527050" y="4370387"/>
            <a:ext cx="5519738" cy="175311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144026" y="4370388"/>
            <a:ext cx="5519738" cy="17531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3570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x 3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028700"/>
            <a:ext cx="3648000" cy="4993216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6952" y="1028700"/>
            <a:ext cx="3648000" cy="4993216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00"/>
            </a:lvl3pPr>
            <a:lvl4pPr>
              <a:defRPr sz="1867"/>
            </a:lvl4pPr>
            <a:lvl5pPr>
              <a:defRPr sz="1867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äivämäärän paikkamerkki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9" name="Alatunnisteen paikkamerkki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ian numeron paikkamerkki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F06E-7D33-4550-BA13-5BEDD2E759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272001" y="1028701"/>
            <a:ext cx="3648000" cy="499321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5333" y="6270172"/>
            <a:ext cx="11616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219730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21" y="0"/>
            <a:ext cx="1763780" cy="1556515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05" y="1028700"/>
            <a:ext cx="11134747" cy="499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Muokkaa</a:t>
            </a:r>
            <a:r>
              <a:rPr lang="en-GB" noProof="0" dirty="0"/>
              <a:t> </a:t>
            </a:r>
            <a:r>
              <a:rPr lang="en-GB" noProof="0" dirty="0" err="1"/>
              <a:t>tekstin</a:t>
            </a:r>
            <a:r>
              <a:rPr lang="en-GB" noProof="0" dirty="0"/>
              <a:t> </a:t>
            </a:r>
            <a:r>
              <a:rPr lang="en-GB" noProof="0" dirty="0" err="1"/>
              <a:t>perustyylejä</a:t>
            </a:r>
            <a:r>
              <a:rPr lang="en-GB" noProof="0" dirty="0"/>
              <a:t> </a:t>
            </a:r>
            <a:r>
              <a:rPr lang="en-GB" noProof="0" dirty="0" err="1"/>
              <a:t>napsauttamalla</a:t>
            </a:r>
            <a:endParaRPr lang="en-GB" noProof="0" dirty="0"/>
          </a:p>
          <a:p>
            <a:pPr lvl="1"/>
            <a:r>
              <a:rPr lang="en-GB" noProof="0" dirty="0" err="1"/>
              <a:t>toinen</a:t>
            </a:r>
            <a:r>
              <a:rPr lang="en-GB" noProof="0" dirty="0"/>
              <a:t> </a:t>
            </a:r>
            <a:r>
              <a:rPr lang="en-GB" noProof="0" dirty="0" err="1"/>
              <a:t>taso</a:t>
            </a:r>
            <a:endParaRPr lang="en-GB" noProof="0" dirty="0"/>
          </a:p>
          <a:p>
            <a:pPr lvl="2"/>
            <a:r>
              <a:rPr lang="en-GB" noProof="0" dirty="0" err="1"/>
              <a:t>kolmas</a:t>
            </a:r>
            <a:r>
              <a:rPr lang="en-GB" noProof="0" dirty="0"/>
              <a:t> </a:t>
            </a:r>
            <a:r>
              <a:rPr lang="en-GB" noProof="0" dirty="0" err="1"/>
              <a:t>taso</a:t>
            </a:r>
            <a:endParaRPr lang="en-GB" noProof="0" dirty="0"/>
          </a:p>
          <a:p>
            <a:pPr lvl="3"/>
            <a:r>
              <a:rPr lang="en-GB" noProof="0" dirty="0" err="1"/>
              <a:t>neljäs</a:t>
            </a:r>
            <a:r>
              <a:rPr lang="en-GB" noProof="0" dirty="0"/>
              <a:t> </a:t>
            </a:r>
            <a:r>
              <a:rPr lang="en-GB" noProof="0" dirty="0" err="1"/>
              <a:t>taso</a:t>
            </a:r>
            <a:endParaRPr lang="en-GB" noProof="0" dirty="0"/>
          </a:p>
          <a:p>
            <a:pPr lvl="4"/>
            <a:r>
              <a:rPr lang="en-GB" noProof="0" dirty="0" err="1"/>
              <a:t>viides</a:t>
            </a:r>
            <a:r>
              <a:rPr lang="en-GB" noProof="0" dirty="0"/>
              <a:t> </a:t>
            </a:r>
            <a:r>
              <a:rPr lang="en-GB" noProof="0" dirty="0" err="1"/>
              <a:t>taso</a:t>
            </a:r>
            <a:endParaRPr lang="en-GB" noProof="0" dirty="0"/>
          </a:p>
          <a:p>
            <a:pPr lvl="5"/>
            <a:r>
              <a:rPr lang="en-GB" noProof="0" dirty="0" err="1"/>
              <a:t>kuudes</a:t>
            </a:r>
            <a:r>
              <a:rPr lang="en-GB" noProof="0" dirty="0"/>
              <a:t> </a:t>
            </a:r>
            <a:r>
              <a:rPr lang="en-GB" noProof="0" dirty="0" err="1"/>
              <a:t>taso</a:t>
            </a:r>
            <a:endParaRPr lang="en-GB" noProof="0" dirty="0"/>
          </a:p>
          <a:p>
            <a:pPr lvl="6"/>
            <a:r>
              <a:rPr lang="en-GB" noProof="0" dirty="0" err="1"/>
              <a:t>seitsemäs</a:t>
            </a:r>
            <a:r>
              <a:rPr lang="en-GB" noProof="0" dirty="0"/>
              <a:t> </a:t>
            </a:r>
            <a:r>
              <a:rPr lang="en-GB" noProof="0" dirty="0" err="1"/>
              <a:t>taso</a:t>
            </a:r>
            <a:endParaRPr lang="en-GB" noProof="0" dirty="0"/>
          </a:p>
          <a:p>
            <a:pPr lvl="7"/>
            <a:r>
              <a:rPr lang="en-GB" noProof="0" dirty="0" err="1"/>
              <a:t>kahdeksas</a:t>
            </a:r>
            <a:r>
              <a:rPr lang="en-GB" noProof="0" dirty="0"/>
              <a:t> </a:t>
            </a:r>
            <a:r>
              <a:rPr lang="en-GB" noProof="0" dirty="0" err="1"/>
              <a:t>taso</a:t>
            </a:r>
            <a:endParaRPr lang="en-GB" noProof="0" dirty="0"/>
          </a:p>
          <a:p>
            <a:pPr lvl="8"/>
            <a:r>
              <a:rPr lang="en-GB" noProof="0" dirty="0" err="1"/>
              <a:t>yhdeksäs</a:t>
            </a:r>
            <a:r>
              <a:rPr lang="en-GB" noProof="0" dirty="0"/>
              <a:t> </a:t>
            </a:r>
            <a:r>
              <a:rPr lang="en-GB" noProof="0" dirty="0" err="1"/>
              <a:t>taso</a:t>
            </a:r>
            <a:endParaRPr lang="en-GB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0207" y="517288"/>
            <a:ext cx="8783128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dirty="0" err="1"/>
              <a:t>Muokkaa</a:t>
            </a:r>
            <a:r>
              <a:rPr lang="en-GB" noProof="0" dirty="0"/>
              <a:t> </a:t>
            </a:r>
            <a:r>
              <a:rPr lang="en-GB" noProof="0" dirty="0" err="1"/>
              <a:t>perustyyl</a:t>
            </a:r>
            <a:r>
              <a:rPr lang="en-GB" noProof="0" dirty="0"/>
              <a:t>. </a:t>
            </a:r>
            <a:r>
              <a:rPr lang="en-GB" noProof="0" dirty="0" err="1"/>
              <a:t>napsauttamalla</a:t>
            </a:r>
            <a:endParaRPr lang="en-GB" noProof="0" dirty="0"/>
          </a:p>
        </p:txBody>
      </p:sp>
      <p:sp>
        <p:nvSpPr>
          <p:cNvPr id="18" name="Päivämäärän paikkamerkki 17"/>
          <p:cNvSpPr>
            <a:spLocks noGrp="1"/>
          </p:cNvSpPr>
          <p:nvPr>
            <p:ph type="dt" sz="half" idx="2"/>
          </p:nvPr>
        </p:nvSpPr>
        <p:spPr>
          <a:xfrm>
            <a:off x="9994092" y="6416844"/>
            <a:ext cx="1227280" cy="24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035FD5D0-08DC-4922-92F1-B8C50595F20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19" name="Alatunnisteen paikkamerkki 18"/>
          <p:cNvSpPr>
            <a:spLocks noGrp="1"/>
          </p:cNvSpPr>
          <p:nvPr>
            <p:ph type="ftr" sz="quarter" idx="3"/>
          </p:nvPr>
        </p:nvSpPr>
        <p:spPr>
          <a:xfrm>
            <a:off x="2970276" y="6416844"/>
            <a:ext cx="6821424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" name="Dian numeron paikkamerkki 19"/>
          <p:cNvSpPr>
            <a:spLocks noGrp="1"/>
          </p:cNvSpPr>
          <p:nvPr>
            <p:ph type="sldNum" sz="quarter" idx="4"/>
          </p:nvPr>
        </p:nvSpPr>
        <p:spPr>
          <a:xfrm>
            <a:off x="11423764" y="6416844"/>
            <a:ext cx="480000" cy="240000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lang="en-US" sz="10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0CA3F06E-7D33-4550-BA13-5BEDD2E7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6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9pPr>
    </p:titleStyle>
    <p:bodyStyle>
      <a:lvl1pPr marL="239178" indent="-239178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SzPct val="100000"/>
        <a:buFont typeface="Trebuchet MS" panose="020B0603020202020204" pitchFamily="34" charset="0"/>
        <a:buChar char="●"/>
        <a:defRPr sz="1867">
          <a:solidFill>
            <a:schemeClr val="tx2"/>
          </a:solidFill>
          <a:latin typeface="+mn-lt"/>
          <a:ea typeface="Trebuchet MS" pitchFamily="34" charset="0"/>
          <a:cs typeface="Trebuchet MS" pitchFamily="34" charset="0"/>
        </a:defRPr>
      </a:lvl1pPr>
      <a:lvl2pPr marL="478355" indent="-239178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SzPct val="170000"/>
        <a:buChar char="–"/>
        <a:defRPr sz="1867">
          <a:solidFill>
            <a:schemeClr val="tx2"/>
          </a:solidFill>
          <a:latin typeface="+mn-lt"/>
          <a:ea typeface="Trebuchet MS" pitchFamily="34" charset="0"/>
          <a:cs typeface="Trebuchet MS" pitchFamily="34" charset="0"/>
        </a:defRPr>
      </a:lvl2pPr>
      <a:lvl3pPr marL="670967" indent="-239178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SzPct val="90000"/>
        <a:buFont typeface="Trebuchet MS" panose="020B0603020202020204" pitchFamily="34" charset="0"/>
        <a:buChar char="●"/>
        <a:defRPr sz="1867">
          <a:solidFill>
            <a:schemeClr val="tx2"/>
          </a:solidFill>
          <a:latin typeface="+mn-lt"/>
          <a:ea typeface="Trebuchet MS" pitchFamily="34" charset="0"/>
          <a:cs typeface="Trebuchet MS" pitchFamily="34" charset="0"/>
        </a:defRPr>
      </a:lvl3pPr>
      <a:lvl4pPr marL="910144" indent="-239178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SzPct val="150000"/>
        <a:buChar char="–"/>
        <a:defRPr sz="1867">
          <a:solidFill>
            <a:schemeClr val="tx2"/>
          </a:solidFill>
          <a:latin typeface="+mn-lt"/>
          <a:ea typeface="Trebuchet MS" pitchFamily="34" charset="0"/>
          <a:cs typeface="Trebuchet MS" pitchFamily="34" charset="0"/>
        </a:defRPr>
      </a:lvl4pPr>
      <a:lvl5pPr marL="1151438" indent="-239178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SzPct val="130000"/>
        <a:buChar char="»"/>
        <a:defRPr sz="1867">
          <a:solidFill>
            <a:schemeClr val="tx2"/>
          </a:solidFill>
          <a:latin typeface="+mn-lt"/>
          <a:ea typeface="Trebuchet MS" pitchFamily="34" charset="0"/>
          <a:cs typeface="Trebuchet MS" pitchFamily="34" charset="0"/>
        </a:defRPr>
      </a:lvl5pPr>
      <a:lvl6pPr marL="1390616" indent="-239178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SzPct val="130000"/>
        <a:buChar char="»"/>
        <a:defRPr sz="1600">
          <a:solidFill>
            <a:schemeClr val="tx2"/>
          </a:solidFill>
          <a:latin typeface="+mn-lt"/>
        </a:defRPr>
      </a:lvl6pPr>
      <a:lvl7pPr marL="1631910" indent="-239178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SzPct val="110000"/>
        <a:buChar char="»"/>
        <a:defRPr sz="1600">
          <a:solidFill>
            <a:schemeClr val="tx2"/>
          </a:solidFill>
          <a:latin typeface="+mn-lt"/>
        </a:defRPr>
      </a:lvl7pPr>
      <a:lvl8pPr marL="1871087" indent="-239178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SzPct val="110000"/>
        <a:buChar char="»"/>
        <a:defRPr sz="1600">
          <a:solidFill>
            <a:schemeClr val="tx2"/>
          </a:solidFill>
          <a:latin typeface="+mn-lt"/>
        </a:defRPr>
      </a:lvl8pPr>
      <a:lvl9pPr marL="2111947" indent="-239994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SzPct val="110000"/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fi-FI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22" y="1"/>
            <a:ext cx="1763780" cy="1556515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05" y="1028701"/>
            <a:ext cx="11134747" cy="499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Muokkaa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tekstin</a:t>
            </a:r>
            <a:r>
              <a:rPr lang="en-GB" noProof="0" dirty="0" smtClean="0"/>
              <a:t> </a:t>
            </a:r>
            <a:r>
              <a:rPr lang="en-GB" noProof="0" dirty="0" err="1" smtClean="0"/>
              <a:t>perustyylejä</a:t>
            </a:r>
            <a:r>
              <a:rPr lang="en-GB" noProof="0" dirty="0" smtClean="0"/>
              <a:t> </a:t>
            </a:r>
            <a:r>
              <a:rPr lang="en-GB" noProof="0" dirty="0" err="1" smtClean="0"/>
              <a:t>napsauttamalla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toinen</a:t>
            </a:r>
            <a:r>
              <a:rPr lang="en-GB" noProof="0" dirty="0" smtClean="0"/>
              <a:t> </a:t>
            </a:r>
            <a:r>
              <a:rPr lang="en-GB" noProof="0" dirty="0" err="1" smtClean="0"/>
              <a:t>taso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kolmas</a:t>
            </a:r>
            <a:r>
              <a:rPr lang="en-GB" noProof="0" dirty="0" smtClean="0"/>
              <a:t> </a:t>
            </a:r>
            <a:r>
              <a:rPr lang="en-GB" noProof="0" dirty="0" err="1" smtClean="0"/>
              <a:t>taso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neljäs</a:t>
            </a:r>
            <a:r>
              <a:rPr lang="en-GB" noProof="0" dirty="0" smtClean="0"/>
              <a:t> </a:t>
            </a:r>
            <a:r>
              <a:rPr lang="en-GB" noProof="0" dirty="0" err="1" smtClean="0"/>
              <a:t>taso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viides</a:t>
            </a:r>
            <a:r>
              <a:rPr lang="en-GB" noProof="0" dirty="0" smtClean="0"/>
              <a:t> </a:t>
            </a:r>
            <a:r>
              <a:rPr lang="en-GB" noProof="0" dirty="0" err="1" smtClean="0"/>
              <a:t>taso</a:t>
            </a:r>
            <a:endParaRPr lang="en-GB" noProof="0" dirty="0" smtClean="0"/>
          </a:p>
          <a:p>
            <a:pPr lvl="5"/>
            <a:r>
              <a:rPr lang="en-GB" noProof="0" dirty="0" err="1" smtClean="0"/>
              <a:t>kuudes</a:t>
            </a:r>
            <a:r>
              <a:rPr lang="en-GB" noProof="0" dirty="0" smtClean="0"/>
              <a:t> </a:t>
            </a:r>
            <a:r>
              <a:rPr lang="en-GB" noProof="0" dirty="0" err="1" smtClean="0"/>
              <a:t>taso</a:t>
            </a:r>
            <a:endParaRPr lang="en-GB" noProof="0" dirty="0" smtClean="0"/>
          </a:p>
          <a:p>
            <a:pPr lvl="6"/>
            <a:r>
              <a:rPr lang="en-GB" noProof="0" dirty="0" err="1" smtClean="0"/>
              <a:t>seitsemäs</a:t>
            </a:r>
            <a:r>
              <a:rPr lang="en-GB" noProof="0" dirty="0" smtClean="0"/>
              <a:t> </a:t>
            </a:r>
            <a:r>
              <a:rPr lang="en-GB" noProof="0" dirty="0" err="1" smtClean="0"/>
              <a:t>taso</a:t>
            </a:r>
            <a:endParaRPr lang="en-GB" noProof="0" dirty="0" smtClean="0"/>
          </a:p>
          <a:p>
            <a:pPr lvl="7"/>
            <a:r>
              <a:rPr lang="en-GB" noProof="0" dirty="0" err="1" smtClean="0"/>
              <a:t>kahdeksas</a:t>
            </a:r>
            <a:r>
              <a:rPr lang="en-GB" noProof="0" dirty="0" smtClean="0"/>
              <a:t> </a:t>
            </a:r>
            <a:r>
              <a:rPr lang="en-GB" noProof="0" dirty="0" err="1" smtClean="0"/>
              <a:t>taso</a:t>
            </a:r>
            <a:endParaRPr lang="en-GB" noProof="0" dirty="0" smtClean="0"/>
          </a:p>
          <a:p>
            <a:pPr lvl="8"/>
            <a:r>
              <a:rPr lang="en-GB" noProof="0" dirty="0" err="1" smtClean="0"/>
              <a:t>yhdeksäs</a:t>
            </a:r>
            <a:r>
              <a:rPr lang="en-GB" noProof="0" dirty="0" smtClean="0"/>
              <a:t> </a:t>
            </a:r>
            <a:r>
              <a:rPr lang="en-GB" noProof="0" dirty="0" err="1" smtClean="0"/>
              <a:t>taso</a:t>
            </a:r>
            <a:endParaRPr lang="en-GB" noProof="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0207" y="619881"/>
            <a:ext cx="87831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dirty="0" err="1" smtClean="0"/>
              <a:t>Muokkaa</a:t>
            </a:r>
            <a:r>
              <a:rPr lang="en-GB" noProof="0" dirty="0" smtClean="0"/>
              <a:t> </a:t>
            </a:r>
            <a:r>
              <a:rPr lang="en-GB" noProof="0" dirty="0" err="1" smtClean="0"/>
              <a:t>perustyyl</a:t>
            </a:r>
            <a:r>
              <a:rPr lang="en-GB" noProof="0" dirty="0" smtClean="0"/>
              <a:t>. </a:t>
            </a:r>
            <a:r>
              <a:rPr lang="en-GB" noProof="0" dirty="0" err="1" smtClean="0"/>
              <a:t>napsauttamalla</a:t>
            </a:r>
            <a:endParaRPr lang="en-GB" noProof="0" dirty="0" smtClean="0"/>
          </a:p>
        </p:txBody>
      </p:sp>
      <p:sp>
        <p:nvSpPr>
          <p:cNvPr id="18" name="Päivämäärän paikkamerkki 17"/>
          <p:cNvSpPr>
            <a:spLocks noGrp="1"/>
          </p:cNvSpPr>
          <p:nvPr>
            <p:ph type="dt" sz="half" idx="2"/>
          </p:nvPr>
        </p:nvSpPr>
        <p:spPr>
          <a:xfrm>
            <a:off x="9994092" y="6416844"/>
            <a:ext cx="1227280" cy="24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50">
                <a:solidFill>
                  <a:schemeClr val="tx2"/>
                </a:solidFill>
                <a:latin typeface="+mn-lt"/>
              </a:defRPr>
            </a:lvl1pPr>
          </a:lstStyle>
          <a:p>
            <a:fld id="{E8FD0B7A-F5DD-4F40-B4CB-3B2C354B893A}" type="datetimeFigureOut">
              <a:rPr lang="en-US" smtClean="0" smtId="4294967295"/>
              <a:t>9/15/2020</a:t>
            </a:fld>
            <a:endParaRPr lang="en-US" smtId="4294967295"/>
          </a:p>
        </p:txBody>
      </p:sp>
      <p:sp>
        <p:nvSpPr>
          <p:cNvPr id="19" name="Alatunnisteen paikkamerkki 18"/>
          <p:cNvSpPr>
            <a:spLocks noGrp="1"/>
          </p:cNvSpPr>
          <p:nvPr>
            <p:ph type="ftr" sz="quarter" idx="3"/>
          </p:nvPr>
        </p:nvSpPr>
        <p:spPr>
          <a:xfrm>
            <a:off x="2970276" y="6416844"/>
            <a:ext cx="6821424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smtId="4294967295"/>
          </a:p>
        </p:txBody>
      </p:sp>
      <p:sp>
        <p:nvSpPr>
          <p:cNvPr id="20" name="Dian numeron paikkamerkki 19"/>
          <p:cNvSpPr>
            <a:spLocks noGrp="1"/>
          </p:cNvSpPr>
          <p:nvPr>
            <p:ph type="sldNum" sz="quarter" idx="4"/>
          </p:nvPr>
        </p:nvSpPr>
        <p:spPr>
          <a:xfrm>
            <a:off x="11423764" y="6416844"/>
            <a:ext cx="480000" cy="240000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lang="en-US" sz="75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  <p:extLst>
      <p:ext uri="{BB962C8B-B14F-4D97-AF65-F5344CB8AC3E}">
        <p14:creationId xmlns:p14="http://schemas.microsoft.com/office/powerpoint/2010/main" val="18220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</a:defRPr>
      </a:lvl9pPr>
    </p:titleStyle>
    <p:bodyStyle>
      <a:lvl1pPr marL="179388" indent="-179388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SzPct val="100000"/>
        <a:buFont typeface="Trebuchet MS" panose="020B0603020202020204" pitchFamily="34" charset="0"/>
        <a:buChar char="●"/>
        <a:defRPr sz="1400">
          <a:solidFill>
            <a:schemeClr val="tx2"/>
          </a:solidFill>
          <a:latin typeface="+mn-lt"/>
          <a:ea typeface="Trebuchet MS" pitchFamily="34" charset="0"/>
          <a:cs typeface="Trebuchet MS" pitchFamily="34" charset="0"/>
        </a:defRPr>
      </a:lvl1pPr>
      <a:lvl2pPr marL="358775" indent="-179388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SzPct val="170000"/>
        <a:buChar char="–"/>
        <a:defRPr sz="1400">
          <a:solidFill>
            <a:schemeClr val="tx2"/>
          </a:solidFill>
          <a:latin typeface="+mn-lt"/>
          <a:ea typeface="Trebuchet MS" pitchFamily="34" charset="0"/>
          <a:cs typeface="Trebuchet MS" pitchFamily="34" charset="0"/>
        </a:defRPr>
      </a:lvl2pPr>
      <a:lvl3pPr marL="503238" indent="-179388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SzPct val="90000"/>
        <a:buFont typeface="Trebuchet MS" panose="020B0603020202020204" pitchFamily="34" charset="0"/>
        <a:buChar char="●"/>
        <a:defRPr sz="1400">
          <a:solidFill>
            <a:schemeClr val="tx2"/>
          </a:solidFill>
          <a:latin typeface="+mn-lt"/>
          <a:ea typeface="Trebuchet MS" pitchFamily="34" charset="0"/>
          <a:cs typeface="Trebuchet MS" pitchFamily="34" charset="0"/>
        </a:defRPr>
      </a:lvl3pPr>
      <a:lvl4pPr marL="682625" indent="-179388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SzPct val="150000"/>
        <a:buChar char="–"/>
        <a:defRPr sz="1400">
          <a:solidFill>
            <a:schemeClr val="tx2"/>
          </a:solidFill>
          <a:latin typeface="+mn-lt"/>
          <a:ea typeface="Trebuchet MS" pitchFamily="34" charset="0"/>
          <a:cs typeface="Trebuchet MS" pitchFamily="34" charset="0"/>
        </a:defRPr>
      </a:lvl4pPr>
      <a:lvl5pPr marL="863600" indent="-179388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SzPct val="130000"/>
        <a:buChar char="»"/>
        <a:defRPr sz="1400">
          <a:solidFill>
            <a:schemeClr val="tx2"/>
          </a:solidFill>
          <a:latin typeface="+mn-lt"/>
          <a:ea typeface="Trebuchet MS" pitchFamily="34" charset="0"/>
          <a:cs typeface="Trebuchet MS" pitchFamily="34" charset="0"/>
        </a:defRPr>
      </a:lvl5pPr>
      <a:lvl6pPr marL="1042988" indent="-179388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SzPct val="130000"/>
        <a:buChar char="»"/>
        <a:defRPr sz="1200">
          <a:solidFill>
            <a:schemeClr val="tx2"/>
          </a:solidFill>
          <a:latin typeface="+mn-lt"/>
        </a:defRPr>
      </a:lvl6pPr>
      <a:lvl7pPr marL="1223963" indent="-179388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SzPct val="110000"/>
        <a:buChar char="»"/>
        <a:defRPr sz="1200">
          <a:solidFill>
            <a:schemeClr val="tx2"/>
          </a:solidFill>
          <a:latin typeface="+mn-lt"/>
        </a:defRPr>
      </a:lvl7pPr>
      <a:lvl8pPr marL="1403350" indent="-179388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SzPct val="110000"/>
        <a:buChar char="»"/>
        <a:defRPr sz="1200">
          <a:solidFill>
            <a:schemeClr val="tx2"/>
          </a:solidFill>
          <a:latin typeface="+mn-lt"/>
        </a:defRPr>
      </a:lvl8pPr>
      <a:lvl9pPr marL="1584000" indent="-18000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SzPct val="110000"/>
        <a:buChar char="»"/>
        <a:defRPr sz="1200">
          <a:solidFill>
            <a:schemeClr val="tx2"/>
          </a:solidFill>
          <a:latin typeface="+mn-lt"/>
        </a:defRPr>
      </a:lvl9pPr>
    </p:bodyStyle>
    <p:otherStyle>
      <a:defPPr>
        <a:defRPr lang="fi-FI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0.jpe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t="-9000" r="22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600" y="2216835"/>
            <a:ext cx="4052571" cy="914096"/>
          </a:xfrm>
        </p:spPr>
        <p:txBody>
          <a:bodyPr/>
          <a:lstStyle/>
          <a:p>
            <a:r>
              <a:rPr lang="en-US" dirty="0" smtClean="0"/>
              <a:t>Equine </a:t>
            </a:r>
            <a:r>
              <a:rPr lang="en-US" dirty="0"/>
              <a:t>N</a:t>
            </a:r>
            <a:r>
              <a:rPr lang="en-US" dirty="0" smtClean="0"/>
              <a:t>oise Anxiety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Survey Results, UK &amp; USA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Mirja</a:t>
            </a:r>
            <a:r>
              <a:rPr lang="en-US" dirty="0" smtClean="0"/>
              <a:t> </a:t>
            </a:r>
            <a:r>
              <a:rPr lang="en-US" dirty="0" err="1" smtClean="0"/>
              <a:t>Huhtinen</a:t>
            </a:r>
            <a:r>
              <a:rPr lang="en-US" dirty="0" smtClean="0"/>
              <a:t>, DVM, PhD</a:t>
            </a:r>
          </a:p>
          <a:p>
            <a:r>
              <a:rPr lang="en-US" dirty="0" smtClean="0"/>
              <a:t>Animal Health Development Director</a:t>
            </a:r>
          </a:p>
          <a:p>
            <a:r>
              <a:rPr lang="en-US" dirty="0" smtClean="0"/>
              <a:t>Orion Pharma</a:t>
            </a:r>
          </a:p>
        </p:txBody>
      </p:sp>
    </p:spTree>
    <p:extLst>
      <p:ext uri="{BB962C8B-B14F-4D97-AF65-F5344CB8AC3E}">
        <p14:creationId xmlns:p14="http://schemas.microsoft.com/office/powerpoint/2010/main" val="138484787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7" y="517224"/>
            <a:ext cx="8783128" cy="410433"/>
          </a:xfrm>
        </p:spPr>
        <p:txBody>
          <a:bodyPr/>
          <a:lstStyle/>
          <a:p>
            <a:r>
              <a:rPr lang="en-US" dirty="0"/>
              <a:t>Please indicate the main purpose of your horse</a:t>
            </a:r>
          </a:p>
        </p:txBody>
      </p:sp>
      <p:graphicFrame>
        <p:nvGraphicFramePr>
          <p:cNvPr id="7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297755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25445174"/>
              </p:ext>
            </p:extLst>
          </p:nvPr>
        </p:nvGraphicFramePr>
        <p:xfrm>
          <a:off x="527050" y="4370389"/>
          <a:ext cx="5519739" cy="2194560"/>
        </p:xfrm>
        <a:graphic>
          <a:graphicData uri="http://schemas.openxmlformats.org/drawingml/2006/table">
            <a:tbl>
              <a:tblPr firstRow="1" bandRow="1"/>
              <a:tblGrid>
                <a:gridCol w="345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513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45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Riding (show jumping/dressage/eventing)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63.97%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1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Endurance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51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51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Trekking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9.93%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51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Harness racing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51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Breeding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51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Other, please specify: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22.43%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1106567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842808254"/>
              </p:ext>
            </p:extLst>
          </p:nvPr>
        </p:nvGraphicFramePr>
        <p:xfrm>
          <a:off x="6143625" y="4370388"/>
          <a:ext cx="5522913" cy="2194560"/>
        </p:xfrm>
        <a:graphic>
          <a:graphicData uri="http://schemas.openxmlformats.org/drawingml/2006/table">
            <a:tbl>
              <a:tblPr firstRow="1" bandRow="1"/>
              <a:tblGrid>
                <a:gridCol w="3594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37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7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Riding (show jumping/dressage/eventing)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29.55%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7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Endurance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1.51%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7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15.15%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7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Trail riding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28.79%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7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Harness racing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7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Breeding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7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Other, please specify: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24.24%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706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7" y="106791"/>
            <a:ext cx="8783128" cy="820866"/>
          </a:xfrm>
        </p:spPr>
        <p:txBody>
          <a:bodyPr/>
          <a:lstStyle/>
          <a:p>
            <a:r>
              <a:rPr lang="en-US" dirty="0"/>
              <a:t>What is the best definition of the location of the property where your horse is kept?</a:t>
            </a:r>
          </a:p>
        </p:txBody>
      </p:sp>
      <p:graphicFrame>
        <p:nvGraphicFramePr>
          <p:cNvPr id="7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4588483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51270293"/>
              </p:ext>
            </p:extLst>
          </p:nvPr>
        </p:nvGraphicFramePr>
        <p:xfrm>
          <a:off x="527050" y="4370388"/>
          <a:ext cx="5519740" cy="1371600"/>
        </p:xfrm>
        <a:graphic>
          <a:graphicData uri="http://schemas.openxmlformats.org/drawingml/2006/table">
            <a:tbl>
              <a:tblPr firstRow="1" bandRow="1"/>
              <a:tblGrid>
                <a:gridCol w="324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Rural (surrounded by farms)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49.82%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Semi-rural (adjacent to an urban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41.76%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Urban (within a town/urban environment)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Other, please specify: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3.29%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2718537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67079228"/>
              </p:ext>
            </p:extLst>
          </p:nvPr>
        </p:nvGraphicFramePr>
        <p:xfrm>
          <a:off x="6143625" y="4370388"/>
          <a:ext cx="5522913" cy="1371600"/>
        </p:xfrm>
        <a:graphic>
          <a:graphicData uri="http://schemas.openxmlformats.org/drawingml/2006/table">
            <a:tbl>
              <a:tblPr firstRow="1" bandRow="1"/>
              <a:tblGrid>
                <a:gridCol w="335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Rural (surrounded by farms)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46.62%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Semi-rural (adjacent to an urban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44.36%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Urban (within a town/urban environment)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9.02%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Other, please specify: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2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7" y="106791"/>
            <a:ext cx="8783128" cy="820866"/>
          </a:xfrm>
        </p:spPr>
        <p:txBody>
          <a:bodyPr/>
          <a:lstStyle/>
          <a:p>
            <a:r>
              <a:rPr lang="en-US" dirty="0"/>
              <a:t>What is the best definition of the property type where your horse is kept?</a:t>
            </a:r>
          </a:p>
        </p:txBody>
      </p:sp>
      <p:graphicFrame>
        <p:nvGraphicFramePr>
          <p:cNvPr id="7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6960864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99556614"/>
              </p:ext>
            </p:extLst>
          </p:nvPr>
        </p:nvGraphicFramePr>
        <p:xfrm>
          <a:off x="527050" y="4370388"/>
          <a:ext cx="5519739" cy="1645920"/>
        </p:xfrm>
        <a:graphic>
          <a:graphicData uri="http://schemas.openxmlformats.org/drawingml/2006/table">
            <a:tbl>
              <a:tblPr firstRow="1" bandRow="1"/>
              <a:tblGrid>
                <a:gridCol w="299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Farm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33.33%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Small private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45.06%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Equestrian centre/riding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12.45%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Racetrack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Other, please specify: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9.16%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3283765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98846519"/>
              </p:ext>
            </p:extLst>
          </p:nvPr>
        </p:nvGraphicFramePr>
        <p:xfrm>
          <a:off x="6143625" y="4370388"/>
          <a:ext cx="5522913" cy="1645920"/>
        </p:xfrm>
        <a:graphic>
          <a:graphicData uri="http://schemas.openxmlformats.org/drawingml/2006/table">
            <a:tbl>
              <a:tblPr firstRow="1" bandRow="1"/>
              <a:tblGrid>
                <a:gridCol w="2881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Farm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Small private barn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45.45%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Equestrian center/riding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Racetrack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Other, please specify: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6.06%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96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7" y="106791"/>
            <a:ext cx="8783128" cy="820866"/>
          </a:xfrm>
        </p:spPr>
        <p:txBody>
          <a:bodyPr/>
          <a:lstStyle/>
          <a:p>
            <a:r>
              <a:rPr lang="en-US" dirty="0"/>
              <a:t>Does somebody go and check on the horses during noisy events such as firework display?</a:t>
            </a:r>
          </a:p>
        </p:txBody>
      </p:sp>
      <p:graphicFrame>
        <p:nvGraphicFramePr>
          <p:cNvPr id="7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1239553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532525494"/>
              </p:ext>
            </p:extLst>
          </p:nvPr>
        </p:nvGraphicFramePr>
        <p:xfrm>
          <a:off x="527050" y="4370388"/>
          <a:ext cx="5519739" cy="822960"/>
        </p:xfrm>
        <a:graphic>
          <a:graphicData uri="http://schemas.openxmlformats.org/drawingml/2006/table">
            <a:tbl>
              <a:tblPr firstRow="1" bandRow="1"/>
              <a:tblGrid>
                <a:gridCol w="183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86.81%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13.19%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5243746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365624145"/>
              </p:ext>
            </p:extLst>
          </p:nvPr>
        </p:nvGraphicFramePr>
        <p:xfrm>
          <a:off x="6143625" y="4370388"/>
          <a:ext cx="5522913" cy="822960"/>
        </p:xfrm>
        <a:graphic>
          <a:graphicData uri="http://schemas.openxmlformats.org/drawingml/2006/table">
            <a:tbl>
              <a:tblPr firstRow="1" bandRow="1"/>
              <a:tblGrid>
                <a:gridCol w="18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87.97%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12.03%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320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7" y="106791"/>
            <a:ext cx="8783128" cy="820866"/>
          </a:xfrm>
        </p:spPr>
        <p:txBody>
          <a:bodyPr/>
          <a:lstStyle/>
          <a:p>
            <a:r>
              <a:rPr lang="en-US" dirty="0"/>
              <a:t>How anxious would you rate your horse during noisy events?</a:t>
            </a:r>
          </a:p>
        </p:txBody>
      </p:sp>
      <p:graphicFrame>
        <p:nvGraphicFramePr>
          <p:cNvPr id="7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4260050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931980401"/>
              </p:ext>
            </p:extLst>
          </p:nvPr>
        </p:nvGraphicFramePr>
        <p:xfrm>
          <a:off x="527050" y="4370388"/>
          <a:ext cx="5519739" cy="1371600"/>
        </p:xfrm>
        <a:graphic>
          <a:graphicData uri="http://schemas.openxmlformats.org/drawingml/2006/table">
            <a:tbl>
              <a:tblPr firstRow="1" bandRow="1"/>
              <a:tblGrid>
                <a:gridCol w="183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Not anxious at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Somewhat anxious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60.61%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Very anxious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26.52%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Terrified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7.95%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457008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01761571"/>
              </p:ext>
            </p:extLst>
          </p:nvPr>
        </p:nvGraphicFramePr>
        <p:xfrm>
          <a:off x="6143625" y="4370388"/>
          <a:ext cx="5522913" cy="1371600"/>
        </p:xfrm>
        <a:graphic>
          <a:graphicData uri="http://schemas.openxmlformats.org/drawingml/2006/table">
            <a:tbl>
              <a:tblPr firstRow="1" bandRow="1"/>
              <a:tblGrid>
                <a:gridCol w="18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Not anxious at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Somewhat anxious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50.38%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Very anxious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Terrified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7.52%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662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</a:t>
            </a:r>
            <a:r>
              <a:rPr lang="en-US" dirty="0" err="1"/>
              <a:t>behaviours</a:t>
            </a:r>
            <a:r>
              <a:rPr lang="en-US" dirty="0"/>
              <a:t> has your horse shown during noisy events?</a:t>
            </a:r>
          </a:p>
        </p:txBody>
      </p:sp>
      <p:graphicFrame>
        <p:nvGraphicFramePr>
          <p:cNvPr id="11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8292397"/>
              </p:ext>
            </p:extLst>
          </p:nvPr>
        </p:nvGraphicFramePr>
        <p:xfrm>
          <a:off x="527050" y="1028700"/>
          <a:ext cx="5519738" cy="49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2203380"/>
              </p:ext>
            </p:extLst>
          </p:nvPr>
        </p:nvGraphicFramePr>
        <p:xfrm>
          <a:off x="6145213" y="1028700"/>
          <a:ext cx="5521325" cy="49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6301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does anxious </a:t>
            </a:r>
            <a:r>
              <a:rPr lang="en-US" dirty="0" err="1"/>
              <a:t>behaviour</a:t>
            </a:r>
            <a:r>
              <a:rPr lang="en-US" dirty="0"/>
              <a:t> usually last?</a:t>
            </a:r>
          </a:p>
        </p:txBody>
      </p:sp>
      <p:graphicFrame>
        <p:nvGraphicFramePr>
          <p:cNvPr id="9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2280558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0752905"/>
              </p:ext>
            </p:extLst>
          </p:nvPr>
        </p:nvGraphicFramePr>
        <p:xfrm>
          <a:off x="527050" y="4370388"/>
          <a:ext cx="5519739" cy="1371600"/>
        </p:xfrm>
        <a:graphic>
          <a:graphicData uri="http://schemas.openxmlformats.org/drawingml/2006/table">
            <a:tbl>
              <a:tblPr firstRow="1" bandRow="1"/>
              <a:tblGrid>
                <a:gridCol w="3112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The duration of the noisy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59.24%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Up to 2 hours after the noisy event 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24.91%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Until the next day or longer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10.19%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I 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5.66%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9932939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168223941"/>
              </p:ext>
            </p:extLst>
          </p:nvPr>
        </p:nvGraphicFramePr>
        <p:xfrm>
          <a:off x="6143625" y="4370388"/>
          <a:ext cx="5522913" cy="1371600"/>
        </p:xfrm>
        <a:graphic>
          <a:graphicData uri="http://schemas.openxmlformats.org/drawingml/2006/table">
            <a:tbl>
              <a:tblPr firstRow="1" bandRow="1"/>
              <a:tblGrid>
                <a:gridCol w="309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The duration of the noisy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69.92%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Up to 2 hours after the noisy event 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23.31%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Until the next day or longer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I 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6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7" y="106791"/>
            <a:ext cx="8783128" cy="820866"/>
          </a:xfrm>
        </p:spPr>
        <p:txBody>
          <a:bodyPr/>
          <a:lstStyle/>
          <a:p>
            <a:r>
              <a:rPr lang="en-US" dirty="0"/>
              <a:t>Has the horse injured itself as a result of the reactions caused by the noisy event?</a:t>
            </a:r>
          </a:p>
        </p:txBody>
      </p:sp>
      <p:graphicFrame>
        <p:nvGraphicFramePr>
          <p:cNvPr id="7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54025447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486445255"/>
              </p:ext>
            </p:extLst>
          </p:nvPr>
        </p:nvGraphicFramePr>
        <p:xfrm>
          <a:off x="527050" y="4370388"/>
          <a:ext cx="5519739" cy="822960"/>
        </p:xfrm>
        <a:graphic>
          <a:graphicData uri="http://schemas.openxmlformats.org/drawingml/2006/table">
            <a:tbl>
              <a:tblPr firstRow="1" bandRow="1"/>
              <a:tblGrid>
                <a:gridCol w="183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17.42%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82.58%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5846877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687206265"/>
              </p:ext>
            </p:extLst>
          </p:nvPr>
        </p:nvGraphicFramePr>
        <p:xfrm>
          <a:off x="6143625" y="4370388"/>
          <a:ext cx="5522913" cy="822960"/>
        </p:xfrm>
        <a:graphic>
          <a:graphicData uri="http://schemas.openxmlformats.org/drawingml/2006/table">
            <a:tbl>
              <a:tblPr firstRow="1" bandRow="1"/>
              <a:tblGrid>
                <a:gridCol w="18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13.53%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86.47%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667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opinion, which are your horse’s three most alarming </a:t>
            </a:r>
            <a:r>
              <a:rPr lang="en-US" dirty="0" err="1"/>
              <a:t>behaviours</a:t>
            </a:r>
            <a:r>
              <a:rPr lang="en-US" dirty="0"/>
              <a:t> related to noise reactivity?</a:t>
            </a:r>
          </a:p>
        </p:txBody>
      </p:sp>
      <p:graphicFrame>
        <p:nvGraphicFramePr>
          <p:cNvPr id="9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8420765"/>
              </p:ext>
            </p:extLst>
          </p:nvPr>
        </p:nvGraphicFramePr>
        <p:xfrm>
          <a:off x="527050" y="1028700"/>
          <a:ext cx="5519738" cy="49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0009072"/>
              </p:ext>
            </p:extLst>
          </p:nvPr>
        </p:nvGraphicFramePr>
        <p:xfrm>
          <a:off x="6145213" y="1028700"/>
          <a:ext cx="5521325" cy="49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8427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what age did your horse start showing these signs?</a:t>
            </a:r>
          </a:p>
        </p:txBody>
      </p:sp>
      <p:graphicFrame>
        <p:nvGraphicFramePr>
          <p:cNvPr id="9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943586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63735428"/>
              </p:ext>
            </p:extLst>
          </p:nvPr>
        </p:nvGraphicFramePr>
        <p:xfrm>
          <a:off x="527050" y="4370388"/>
          <a:ext cx="5519739" cy="1645920"/>
        </p:xfrm>
        <a:graphic>
          <a:graphicData uri="http://schemas.openxmlformats.org/drawingml/2006/table">
            <a:tbl>
              <a:tblPr firstRow="1" bandRow="1"/>
              <a:tblGrid>
                <a:gridCol w="183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&lt;1 year of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1 - 3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4 - 9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29.06%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≥10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11.32%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I don't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37.36%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8648684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46567416"/>
              </p:ext>
            </p:extLst>
          </p:nvPr>
        </p:nvGraphicFramePr>
        <p:xfrm>
          <a:off x="6143625" y="4370388"/>
          <a:ext cx="5522913" cy="1645920"/>
        </p:xfrm>
        <a:graphic>
          <a:graphicData uri="http://schemas.openxmlformats.org/drawingml/2006/table">
            <a:tbl>
              <a:tblPr firstRow="1" bandRow="1"/>
              <a:tblGrid>
                <a:gridCol w="18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&lt;1 year of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1 - 3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15.04%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4 - 9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22.56%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≥10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10.53%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I don't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45.86%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585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25695369"/>
              </p:ext>
            </p:extLst>
          </p:nvPr>
        </p:nvGraphicFramePr>
        <p:xfrm>
          <a:off x="530206" y="1737624"/>
          <a:ext cx="5400000" cy="216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945862"/>
              </p:ext>
            </p:extLst>
          </p:nvPr>
        </p:nvGraphicFramePr>
        <p:xfrm>
          <a:off x="6334613" y="1810775"/>
          <a:ext cx="5400000" cy="216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 descr="&lt;strong&gt;UK&lt;/strong&gt; union flag by mr_johnnyp - &lt;strong&gt;UK&lt;/strong&gt; fla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6" y="1499615"/>
            <a:ext cx="1044000" cy="685125"/>
          </a:xfrm>
          <a:prstGeom prst="rect">
            <a:avLst/>
          </a:prstGeom>
        </p:spPr>
      </p:pic>
      <p:pic>
        <p:nvPicPr>
          <p:cNvPr id="6" name="Picture 5" descr="moleskinex19: The &lt;strong&gt;American&lt;/strong&gt; &lt;strong&gt;Flag&lt;/strong&gt;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t="21466" r="6067" b="22400"/>
          <a:stretch/>
        </p:blipFill>
        <p:spPr>
          <a:xfrm>
            <a:off x="6334615" y="1499615"/>
            <a:ext cx="1434613" cy="684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986784" y="2822541"/>
            <a:ext cx="758952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1016" y="2444682"/>
            <a:ext cx="758952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841992" y="2894157"/>
            <a:ext cx="758952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899648" y="2513462"/>
            <a:ext cx="758952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8225" y="4096646"/>
            <a:ext cx="1104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Main conclusion:</a:t>
            </a:r>
          </a:p>
          <a:p>
            <a:r>
              <a:rPr lang="en-US" sz="1600" dirty="0"/>
              <a:t>Noise reactivity is relatively common and interest for medical management strategy is high among the target population.</a:t>
            </a:r>
          </a:p>
        </p:txBody>
      </p:sp>
    </p:spTree>
    <p:extLst>
      <p:ext uri="{BB962C8B-B14F-4D97-AF65-F5344CB8AC3E}">
        <p14:creationId xmlns:p14="http://schemas.microsoft.com/office/powerpoint/2010/main" val="1802597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7" y="517224"/>
            <a:ext cx="8783128" cy="410433"/>
          </a:xfrm>
        </p:spPr>
        <p:txBody>
          <a:bodyPr/>
          <a:lstStyle/>
          <a:p>
            <a:r>
              <a:rPr lang="en-US" dirty="0"/>
              <a:t>Has your horse’s noise reactivity changed over time?</a:t>
            </a:r>
          </a:p>
        </p:txBody>
      </p:sp>
      <p:graphicFrame>
        <p:nvGraphicFramePr>
          <p:cNvPr id="7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8714632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45313106"/>
              </p:ext>
            </p:extLst>
          </p:nvPr>
        </p:nvGraphicFramePr>
        <p:xfrm>
          <a:off x="527050" y="4370388"/>
          <a:ext cx="5519739" cy="1097280"/>
        </p:xfrm>
        <a:graphic>
          <a:graphicData uri="http://schemas.openxmlformats.org/drawingml/2006/table">
            <a:tbl>
              <a:tblPr firstRow="1" bandRow="1"/>
              <a:tblGrid>
                <a:gridCol w="183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No, it’s the 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46.01%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Better with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Worse with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12.17%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0547544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63064409"/>
              </p:ext>
            </p:extLst>
          </p:nvPr>
        </p:nvGraphicFramePr>
        <p:xfrm>
          <a:off x="6143625" y="4370388"/>
          <a:ext cx="5522913" cy="1097280"/>
        </p:xfrm>
        <a:graphic>
          <a:graphicData uri="http://schemas.openxmlformats.org/drawingml/2006/table">
            <a:tbl>
              <a:tblPr firstRow="1" bandRow="1"/>
              <a:tblGrid>
                <a:gridCol w="18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No, it’s the 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42.86%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Better with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48.12%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Worse with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9.02%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823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7" y="106791"/>
            <a:ext cx="8783128" cy="820866"/>
          </a:xfrm>
        </p:spPr>
        <p:txBody>
          <a:bodyPr/>
          <a:lstStyle/>
          <a:p>
            <a:r>
              <a:rPr lang="en-US" dirty="0"/>
              <a:t>How often does your horse show signs of noise reactivity?</a:t>
            </a:r>
          </a:p>
        </p:txBody>
      </p:sp>
      <p:graphicFrame>
        <p:nvGraphicFramePr>
          <p:cNvPr id="7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7037274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62463791"/>
              </p:ext>
            </p:extLst>
          </p:nvPr>
        </p:nvGraphicFramePr>
        <p:xfrm>
          <a:off x="527050" y="4370388"/>
          <a:ext cx="5519739" cy="1920240"/>
        </p:xfrm>
        <a:graphic>
          <a:graphicData uri="http://schemas.openxmlformats.org/drawingml/2006/table">
            <a:tbl>
              <a:tblPr firstRow="1" bandRow="1"/>
              <a:tblGrid>
                <a:gridCol w="183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Once a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25.29%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Once a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15.32%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Few times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Once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Less than once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717980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553542192"/>
              </p:ext>
            </p:extLst>
          </p:nvPr>
        </p:nvGraphicFramePr>
        <p:xfrm>
          <a:off x="6143625" y="4370388"/>
          <a:ext cx="5522913" cy="1920240"/>
        </p:xfrm>
        <a:graphic>
          <a:graphicData uri="http://schemas.openxmlformats.org/drawingml/2006/table">
            <a:tbl>
              <a:tblPr firstRow="1" bandRow="1"/>
              <a:tblGrid>
                <a:gridCol w="18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Once a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29.77%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Once a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17.56%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Few times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38.93%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Once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Less than once a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78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Management </a:t>
            </a:r>
            <a:r>
              <a:rPr lang="fi-FI" dirty="0" err="1"/>
              <a:t>strategies</a:t>
            </a:r>
            <a:endParaRPr lang="en-US" dirty="0"/>
          </a:p>
        </p:txBody>
      </p:sp>
      <p:graphicFrame>
        <p:nvGraphicFramePr>
          <p:cNvPr id="10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9206409"/>
              </p:ext>
            </p:extLst>
          </p:nvPr>
        </p:nvGraphicFramePr>
        <p:xfrm>
          <a:off x="527050" y="1028700"/>
          <a:ext cx="5519738" cy="49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8852346"/>
              </p:ext>
            </p:extLst>
          </p:nvPr>
        </p:nvGraphicFramePr>
        <p:xfrm>
          <a:off x="6145213" y="1028700"/>
          <a:ext cx="5521325" cy="49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2422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7566218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used prescription medicines?</a:t>
            </a:r>
          </a:p>
        </p:txBody>
      </p:sp>
      <p:graphicFrame>
        <p:nvGraphicFramePr>
          <p:cNvPr id="9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9682835"/>
              </p:ext>
            </p:extLst>
          </p:nvPr>
        </p:nvGraphicFramePr>
        <p:xfrm>
          <a:off x="527050" y="4370388"/>
          <a:ext cx="5519739" cy="1371600"/>
        </p:xfrm>
        <a:graphic>
          <a:graphicData uri="http://schemas.openxmlformats.org/drawingml/2006/table">
            <a:tbl>
              <a:tblPr firstRow="1" bandRow="1"/>
              <a:tblGrid>
                <a:gridCol w="2792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Prescription medicines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27.56%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Pheromone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11.81%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Other over-the-counter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52.76%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Other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25.2%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362965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86802376"/>
              </p:ext>
            </p:extLst>
          </p:nvPr>
        </p:nvGraphicFramePr>
        <p:xfrm>
          <a:off x="6143625" y="4370388"/>
          <a:ext cx="5522913" cy="1371600"/>
        </p:xfrm>
        <a:graphic>
          <a:graphicData uri="http://schemas.openxmlformats.org/drawingml/2006/table">
            <a:tbl>
              <a:tblPr firstRow="1" bandRow="1"/>
              <a:tblGrid>
                <a:gridCol w="274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Prescription medicines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30.65%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Pheromone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Other over-the-counter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41.94%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Other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29.03%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513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6" y="106791"/>
            <a:ext cx="9784225" cy="820866"/>
          </a:xfrm>
        </p:spPr>
        <p:txBody>
          <a:bodyPr/>
          <a:lstStyle/>
          <a:p>
            <a:r>
              <a:rPr lang="en-US" dirty="0"/>
              <a:t>Last New Year’s Eve (Fourth of July) in your area, which is the best descriptor of how much fireworks was displayed?</a:t>
            </a:r>
          </a:p>
        </p:txBody>
      </p:sp>
      <p:graphicFrame>
        <p:nvGraphicFramePr>
          <p:cNvPr id="7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4093617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00301383"/>
              </p:ext>
            </p:extLst>
          </p:nvPr>
        </p:nvGraphicFramePr>
        <p:xfrm>
          <a:off x="527050" y="4370388"/>
          <a:ext cx="5519739" cy="1645920"/>
        </p:xfrm>
        <a:graphic>
          <a:graphicData uri="http://schemas.openxmlformats.org/drawingml/2006/table">
            <a:tbl>
              <a:tblPr firstRow="1" bandRow="1"/>
              <a:tblGrid>
                <a:gridCol w="430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Not at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Only distant sounds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24.91%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Moderately heard sounds and lights from the neighbourhood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34.24%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Well heard sounds and lights close by the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Constant fireworks in the close vicinity to the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12.06%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9047996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06285544"/>
              </p:ext>
            </p:extLst>
          </p:nvPr>
        </p:nvGraphicFramePr>
        <p:xfrm>
          <a:off x="6143625" y="4370388"/>
          <a:ext cx="5522913" cy="1645920"/>
        </p:xfrm>
        <a:graphic>
          <a:graphicData uri="http://schemas.openxmlformats.org/drawingml/2006/table">
            <a:tbl>
              <a:tblPr firstRow="1" bandRow="1"/>
              <a:tblGrid>
                <a:gridCol w="4362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No sounds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Only distant sounds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20.93%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Moderately heard sounds and lights from the neighbourhood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34.11%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Clearly heard sounds and lights close to the barn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23.26%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Constant fireworks in the close vicinity to the barn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18.6%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257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7" y="106791"/>
            <a:ext cx="8783128" cy="820866"/>
          </a:xfrm>
        </p:spPr>
        <p:txBody>
          <a:bodyPr/>
          <a:lstStyle/>
          <a:p>
            <a:r>
              <a:rPr lang="en-US" dirty="0"/>
              <a:t>How do you plan to manage your horse this coming New Year’s Eve (Fourth of July )</a:t>
            </a:r>
          </a:p>
        </p:txBody>
      </p:sp>
      <p:graphicFrame>
        <p:nvGraphicFramePr>
          <p:cNvPr id="9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4206736"/>
              </p:ext>
            </p:extLst>
          </p:nvPr>
        </p:nvGraphicFramePr>
        <p:xfrm>
          <a:off x="527050" y="1028700"/>
          <a:ext cx="5519738" cy="49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2497311"/>
              </p:ext>
            </p:extLst>
          </p:nvPr>
        </p:nvGraphicFramePr>
        <p:xfrm>
          <a:off x="6145213" y="1028700"/>
          <a:ext cx="5521325" cy="49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3479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5761506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6" y="517288"/>
            <a:ext cx="9573913" cy="410369"/>
          </a:xfrm>
        </p:spPr>
        <p:txBody>
          <a:bodyPr/>
          <a:lstStyle/>
          <a:p>
            <a:r>
              <a:rPr lang="en-US" dirty="0"/>
              <a:t>If there was a new oral prescription product for noise reactivity available, would you be interested in using it?</a:t>
            </a:r>
          </a:p>
        </p:txBody>
      </p:sp>
      <p:graphicFrame>
        <p:nvGraphicFramePr>
          <p:cNvPr id="9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291795239"/>
              </p:ext>
            </p:extLst>
          </p:nvPr>
        </p:nvGraphicFramePr>
        <p:xfrm>
          <a:off x="527050" y="4370388"/>
          <a:ext cx="5519739" cy="1371600"/>
        </p:xfrm>
        <a:graphic>
          <a:graphicData uri="http://schemas.openxmlformats.org/drawingml/2006/table">
            <a:tbl>
              <a:tblPr firstRow="1" bandRow="1"/>
              <a:tblGrid>
                <a:gridCol w="347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Yes, please describe why: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15.45%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Likely yes, please describe why: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32.93%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Likely no, please describe why: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24.39%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No, please describe why: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27.23%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08900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257129026"/>
              </p:ext>
            </p:extLst>
          </p:nvPr>
        </p:nvGraphicFramePr>
        <p:xfrm>
          <a:off x="6143625" y="4370388"/>
          <a:ext cx="5522913" cy="1371600"/>
        </p:xfrm>
        <a:graphic>
          <a:graphicData uri="http://schemas.openxmlformats.org/drawingml/2006/table">
            <a:tbl>
              <a:tblPr firstRow="1" bandRow="1"/>
              <a:tblGrid>
                <a:gridCol w="290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Yes, please describe why: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18.03%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Likely yes, please describe why: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38.53%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Likely no, please describe why: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27.05%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No, please describe why: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16.39%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81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7" y="106791"/>
            <a:ext cx="8783128" cy="820866"/>
          </a:xfrm>
        </p:spPr>
        <p:txBody>
          <a:bodyPr/>
          <a:lstStyle/>
          <a:p>
            <a:r>
              <a:rPr lang="en-US" dirty="0"/>
              <a:t>What oral form of medication would you prefer to give to your horse?</a:t>
            </a:r>
          </a:p>
        </p:txBody>
      </p:sp>
      <p:graphicFrame>
        <p:nvGraphicFramePr>
          <p:cNvPr id="7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59670206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70994482"/>
              </p:ext>
            </p:extLst>
          </p:nvPr>
        </p:nvGraphicFramePr>
        <p:xfrm>
          <a:off x="527050" y="4370388"/>
          <a:ext cx="5519739" cy="1920240"/>
        </p:xfrm>
        <a:graphic>
          <a:graphicData uri="http://schemas.openxmlformats.org/drawingml/2006/table">
            <a:tbl>
              <a:tblPr firstRow="1" bandRow="1"/>
              <a:tblGrid>
                <a:gridCol w="183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33.19%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Tablets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Powder/granules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38.72%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Oromucosal 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Oral liquid/solution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10.21%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Other, please specify: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6.38%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587330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44351656"/>
              </p:ext>
            </p:extLst>
          </p:nvPr>
        </p:nvGraphicFramePr>
        <p:xfrm>
          <a:off x="6143625" y="4370388"/>
          <a:ext cx="5522913" cy="1920240"/>
        </p:xfrm>
        <a:graphic>
          <a:graphicData uri="http://schemas.openxmlformats.org/drawingml/2006/table">
            <a:tbl>
              <a:tblPr firstRow="1" bandRow="1"/>
              <a:tblGrid>
                <a:gridCol w="18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47.01%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Tablets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Powder/granules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29.91%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Oromucosal 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Oral liquid/solution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Other, please specify: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8.55%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4325112" y="1231485"/>
            <a:ext cx="758952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07586" y="1231485"/>
            <a:ext cx="758952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59452" y="2109022"/>
            <a:ext cx="758952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50806" y="2109022"/>
            <a:ext cx="758952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4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fi-FI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20" y="1225296"/>
            <a:ext cx="4672662" cy="4796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08" y="1225296"/>
            <a:ext cx="4376536" cy="4796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678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en-US" dirty="0"/>
              <a:t>Survey Part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4450378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own a horse?</a:t>
            </a:r>
          </a:p>
        </p:txBody>
      </p:sp>
      <p:graphicFrame>
        <p:nvGraphicFramePr>
          <p:cNvPr id="12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931341241"/>
              </p:ext>
            </p:extLst>
          </p:nvPr>
        </p:nvGraphicFramePr>
        <p:xfrm>
          <a:off x="527050" y="4370388"/>
          <a:ext cx="5416296" cy="1371600"/>
        </p:xfrm>
        <a:graphic>
          <a:graphicData uri="http://schemas.openxmlformats.org/drawingml/2006/table">
            <a:tbl>
              <a:tblPr firstRow="1" bandRow="1"/>
              <a:tblGrid>
                <a:gridCol w="1805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Yes, 1 horse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55.57%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Yes, 2 horses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24.1%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Yes, 3 or more horses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17.54%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3303792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5499225"/>
              </p:ext>
            </p:extLst>
          </p:nvPr>
        </p:nvGraphicFramePr>
        <p:xfrm>
          <a:off x="6143625" y="4370388"/>
          <a:ext cx="5522913" cy="1371600"/>
        </p:xfrm>
        <a:graphic>
          <a:graphicData uri="http://schemas.openxmlformats.org/drawingml/2006/table">
            <a:tbl>
              <a:tblPr firstRow="1" bandRow="1"/>
              <a:tblGrid>
                <a:gridCol w="18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Yes, 1 horse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41.32%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Yes, 2 horses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24.63%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Yes, 3 or more horses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31.24%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23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6705628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experience with horses?</a:t>
            </a:r>
          </a:p>
        </p:txBody>
      </p:sp>
      <p:graphicFrame>
        <p:nvGraphicFramePr>
          <p:cNvPr id="10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62578502"/>
              </p:ext>
            </p:extLst>
          </p:nvPr>
        </p:nvGraphicFramePr>
        <p:xfrm>
          <a:off x="527050" y="4370388"/>
          <a:ext cx="5519739" cy="1371600"/>
        </p:xfrm>
        <a:graphic>
          <a:graphicData uri="http://schemas.openxmlformats.org/drawingml/2006/table">
            <a:tbl>
              <a:tblPr firstRow="1" bandRow="1"/>
              <a:tblGrid>
                <a:gridCol w="183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&lt;2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 – 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10.49%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 – 20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39.02%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&gt;20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45.41%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5750278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59999519"/>
              </p:ext>
            </p:extLst>
          </p:nvPr>
        </p:nvGraphicFramePr>
        <p:xfrm>
          <a:off x="6143625" y="4370388"/>
          <a:ext cx="5522913" cy="1371600"/>
        </p:xfrm>
        <a:graphic>
          <a:graphicData uri="http://schemas.openxmlformats.org/drawingml/2006/table">
            <a:tbl>
              <a:tblPr firstRow="1" bandRow="1"/>
              <a:tblGrid>
                <a:gridCol w="18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&lt;2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7.77%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 – 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17.85%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 – 20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45.95%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&gt;20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28.43%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918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7" y="517224"/>
            <a:ext cx="8783128" cy="410433"/>
          </a:xfrm>
        </p:spPr>
        <p:txBody>
          <a:bodyPr/>
          <a:lstStyle/>
          <a:p>
            <a:r>
              <a:rPr lang="en-US" dirty="0"/>
              <a:t>Has your horse ever shown any unusual behavior?</a:t>
            </a:r>
          </a:p>
        </p:txBody>
      </p:sp>
      <p:graphicFrame>
        <p:nvGraphicFramePr>
          <p:cNvPr id="7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6614868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152859471"/>
              </p:ext>
            </p:extLst>
          </p:nvPr>
        </p:nvGraphicFramePr>
        <p:xfrm>
          <a:off x="527050" y="4370388"/>
          <a:ext cx="5519739" cy="822960"/>
        </p:xfrm>
        <a:graphic>
          <a:graphicData uri="http://schemas.openxmlformats.org/drawingml/2006/table">
            <a:tbl>
              <a:tblPr firstRow="1" bandRow="1"/>
              <a:tblGrid>
                <a:gridCol w="183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22.41%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77.59%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1628351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42870540"/>
              </p:ext>
            </p:extLst>
          </p:nvPr>
        </p:nvGraphicFramePr>
        <p:xfrm>
          <a:off x="6143625" y="4370388"/>
          <a:ext cx="5522913" cy="822960"/>
        </p:xfrm>
        <a:graphic>
          <a:graphicData uri="http://schemas.openxmlformats.org/drawingml/2006/table">
            <a:tbl>
              <a:tblPr firstRow="1" bandRow="1"/>
              <a:tblGrid>
                <a:gridCol w="18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22.04%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77.96%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15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en-US" dirty="0"/>
              <a:t>Survey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13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graphicFrame>
        <p:nvGraphicFramePr>
          <p:cNvPr id="7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871979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104173467"/>
              </p:ext>
            </p:extLst>
          </p:nvPr>
        </p:nvGraphicFramePr>
        <p:xfrm>
          <a:off x="527050" y="4370388"/>
          <a:ext cx="5519739" cy="1371600"/>
        </p:xfrm>
        <a:graphic>
          <a:graphicData uri="http://schemas.openxmlformats.org/drawingml/2006/table">
            <a:tbl>
              <a:tblPr firstRow="1" bandRow="1"/>
              <a:tblGrid>
                <a:gridCol w="183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&lt;1 year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1 - 5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9.16%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6 - 15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&gt;15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29.67%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401879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222780430"/>
              </p:ext>
            </p:extLst>
          </p:nvPr>
        </p:nvGraphicFramePr>
        <p:xfrm>
          <a:off x="6143625" y="4370388"/>
          <a:ext cx="5522913" cy="1371600"/>
        </p:xfrm>
        <a:graphic>
          <a:graphicData uri="http://schemas.openxmlformats.org/drawingml/2006/table">
            <a:tbl>
              <a:tblPr firstRow="1" bandRow="1"/>
              <a:tblGrid>
                <a:gridCol w="18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&lt;1 year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1 - 5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9.7%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6 - 15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56.72%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&gt;15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33.58%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64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</a:t>
            </a:r>
          </a:p>
        </p:txBody>
      </p:sp>
      <p:graphicFrame>
        <p:nvGraphicFramePr>
          <p:cNvPr id="7" name="ChartObjec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0644597"/>
              </p:ext>
            </p:extLst>
          </p:nvPr>
        </p:nvGraphicFramePr>
        <p:xfrm>
          <a:off x="527050" y="1028700"/>
          <a:ext cx="5519738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New Table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96542985"/>
              </p:ext>
            </p:extLst>
          </p:nvPr>
        </p:nvGraphicFramePr>
        <p:xfrm>
          <a:off x="527050" y="4370388"/>
          <a:ext cx="5519739" cy="1097280"/>
        </p:xfrm>
        <a:graphic>
          <a:graphicData uri="http://schemas.openxmlformats.org/drawingml/2006/table">
            <a:tbl>
              <a:tblPr firstRow="1" bandRow="1"/>
              <a:tblGrid>
                <a:gridCol w="183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39.19%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Stallion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Gelding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60.44%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hartObjec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2106710"/>
              </p:ext>
            </p:extLst>
          </p:nvPr>
        </p:nvGraphicFramePr>
        <p:xfrm>
          <a:off x="6145213" y="1028700"/>
          <a:ext cx="5521325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New Table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14633238"/>
              </p:ext>
            </p:extLst>
          </p:nvPr>
        </p:nvGraphicFramePr>
        <p:xfrm>
          <a:off x="6143625" y="4370388"/>
          <a:ext cx="5522913" cy="1097280"/>
        </p:xfrm>
        <a:graphic>
          <a:graphicData uri="http://schemas.openxmlformats.org/drawingml/2006/table">
            <a:tbl>
              <a:tblPr firstRow="1" bandRow="1"/>
              <a:tblGrid>
                <a:gridCol w="18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42.54%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Stallion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Gelding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57.46%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557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onPharma">
  <a:themeElements>
    <a:clrScheme name="Orion">
      <a:dk1>
        <a:srgbClr val="00549E"/>
      </a:dk1>
      <a:lt1>
        <a:srgbClr val="FFFFFF"/>
      </a:lt1>
      <a:dk2>
        <a:srgbClr val="00234A"/>
      </a:dk2>
      <a:lt2>
        <a:srgbClr val="FFFFFF"/>
      </a:lt2>
      <a:accent1>
        <a:srgbClr val="00549E"/>
      </a:accent1>
      <a:accent2>
        <a:srgbClr val="69B5D1"/>
      </a:accent2>
      <a:accent3>
        <a:srgbClr val="E2F525"/>
      </a:accent3>
      <a:accent4>
        <a:srgbClr val="648C2E"/>
      </a:accent4>
      <a:accent5>
        <a:srgbClr val="BEBEB9"/>
      </a:accent5>
      <a:accent6>
        <a:srgbClr val="5C8DCB"/>
      </a:accent6>
      <a:hlink>
        <a:srgbClr val="BED0E2"/>
      </a:hlink>
      <a:folHlink>
        <a:srgbClr val="BEBEB9"/>
      </a:folHlink>
    </a:clrScheme>
    <a:fontScheme name="Or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Pharma" id="{D0378791-3D70-4B40-91BE-09330B5282FF}" vid="{30C3CD2A-834B-4CF7-9195-FDEEEFC824BC}"/>
    </a:ext>
  </a:extLst>
</a:theme>
</file>

<file path=ppt/theme/theme2.xml><?xml version="1.0" encoding="utf-8"?>
<a:theme xmlns:a="http://schemas.openxmlformats.org/drawingml/2006/main" name="1_OrionPharma">
  <a:themeElements>
    <a:clrScheme name="Orion">
      <a:dk1>
        <a:srgbClr val="00549E"/>
      </a:dk1>
      <a:lt1>
        <a:srgbClr val="FFFFFF"/>
      </a:lt1>
      <a:dk2>
        <a:srgbClr val="00234A"/>
      </a:dk2>
      <a:lt2>
        <a:srgbClr val="FFFFFF"/>
      </a:lt2>
      <a:accent1>
        <a:srgbClr val="00549E"/>
      </a:accent1>
      <a:accent2>
        <a:srgbClr val="69B5D1"/>
      </a:accent2>
      <a:accent3>
        <a:srgbClr val="E2F525"/>
      </a:accent3>
      <a:accent4>
        <a:srgbClr val="648C2E"/>
      </a:accent4>
      <a:accent5>
        <a:srgbClr val="BEBEB9"/>
      </a:accent5>
      <a:accent6>
        <a:srgbClr val="5C8DCB"/>
      </a:accent6>
      <a:hlink>
        <a:srgbClr val="BED0E2"/>
      </a:hlink>
      <a:folHlink>
        <a:srgbClr val="BEBEB9"/>
      </a:folHlink>
    </a:clrScheme>
    <a:fontScheme name="Or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Pharma" id="{D0378791-3D70-4B40-91BE-09330B5282FF}" vid="{30C3CD2A-834B-4CF7-9195-FDEEEFC824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CFEED5F70889A4D8ADB09C5B5ECBF61" ma:contentTypeVersion="13" ma:contentTypeDescription="Luo uusi asiakirja." ma:contentTypeScope="" ma:versionID="c28f0ba61744808e51c9e94265eee85e">
  <xsd:schema xmlns:xsd="http://www.w3.org/2001/XMLSchema" xmlns:xs="http://www.w3.org/2001/XMLSchema" xmlns:p="http://schemas.microsoft.com/office/2006/metadata/properties" xmlns:ns3="84ed2ddf-a937-4481-b633-d6532b319892" xmlns:ns4="416ade2e-7f17-41a3-8843-4688634e910f" targetNamespace="http://schemas.microsoft.com/office/2006/metadata/properties" ma:root="true" ma:fieldsID="9f8722b2db5cd5c6b025eec2ad711e55" ns3:_="" ns4:_="">
    <xsd:import namespace="84ed2ddf-a937-4481-b633-d6532b319892"/>
    <xsd:import namespace="416ade2e-7f17-41a3-8843-4688634e91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d2ddf-a937-4481-b633-d6532b3198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ade2e-7f17-41a3-8843-4688634e910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99CA33-0710-4596-92A2-9D8DBC6E87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97CD0D-20C0-4477-8FD7-59AC1D7BC242}">
  <ds:schemaRefs>
    <ds:schemaRef ds:uri="416ade2e-7f17-41a3-8843-4688634e910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84ed2ddf-a937-4481-b633-d6532b31989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2525754-0B3C-45C1-A16E-7DE60670AF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ed2ddf-a937-4481-b633-d6532b319892"/>
    <ds:schemaRef ds:uri="416ade2e-7f17-41a3-8843-4688634e91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OrionPharma</Template>
  <TotalTime>182</TotalTime>
  <Words>1690</Words>
  <Application>Microsoft Office PowerPoint</Application>
  <PresentationFormat>Widescreen</PresentationFormat>
  <Paragraphs>833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OrionPharma</vt:lpstr>
      <vt:lpstr>1_OrionPharma</vt:lpstr>
      <vt:lpstr>Equine Noise Anxiety   Survey Results, UK &amp; USA</vt:lpstr>
      <vt:lpstr>Summary</vt:lpstr>
      <vt:lpstr>Survey Part I</vt:lpstr>
      <vt:lpstr>Do you own a horse?</vt:lpstr>
      <vt:lpstr>What is your experience with horses?</vt:lpstr>
      <vt:lpstr>Has your horse ever shown any unusual behavior?</vt:lpstr>
      <vt:lpstr>Survey Part II</vt:lpstr>
      <vt:lpstr>Age</vt:lpstr>
      <vt:lpstr>Sex</vt:lpstr>
      <vt:lpstr>Please indicate the main purpose of your horse</vt:lpstr>
      <vt:lpstr>What is the best definition of the location of the property where your horse is kept?</vt:lpstr>
      <vt:lpstr>What is the best definition of the property type where your horse is kept?</vt:lpstr>
      <vt:lpstr>Does somebody go and check on the horses during noisy events such as firework display?</vt:lpstr>
      <vt:lpstr>How anxious would you rate your horse during noisy events?</vt:lpstr>
      <vt:lpstr>Which of the following behaviours has your horse shown during noisy events?</vt:lpstr>
      <vt:lpstr>How long does anxious behaviour usually last?</vt:lpstr>
      <vt:lpstr>Has the horse injured itself as a result of the reactions caused by the noisy event?</vt:lpstr>
      <vt:lpstr>In your opinion, which are your horse’s three most alarming behaviours related to noise reactivity?</vt:lpstr>
      <vt:lpstr>At what age did your horse start showing these signs?</vt:lpstr>
      <vt:lpstr>Has your horse’s noise reactivity changed over time?</vt:lpstr>
      <vt:lpstr>How often does your horse show signs of noise reactivity?</vt:lpstr>
      <vt:lpstr>Management strategies</vt:lpstr>
      <vt:lpstr>Have you used prescription medicines?</vt:lpstr>
      <vt:lpstr>Last New Year’s Eve (Fourth of July) in your area, which is the best descriptor of how much fireworks was displayed?</vt:lpstr>
      <vt:lpstr>How do you plan to manage your horse this coming New Year’s Eve (Fourth of July )</vt:lpstr>
      <vt:lpstr>If there was a new oral prescription product for noise reactivity available, would you be interested in using it?</vt:lpstr>
      <vt:lpstr>What oral form of medication would you prefer to give to your horse?</vt:lpstr>
      <vt:lpstr>Comments</vt:lpstr>
    </vt:vector>
  </TitlesOfParts>
  <Company>Orion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Equine Noise Reactivity Surveys - UK &amp; US</dc:title>
  <dc:creator>Wilson, Sanna</dc:creator>
  <cp:lastModifiedBy>Huhtinen, Mirja</cp:lastModifiedBy>
  <cp:revision>20</cp:revision>
  <dcterms:created xsi:type="dcterms:W3CDTF">2018-05-03T13:19:18Z</dcterms:created>
  <dcterms:modified xsi:type="dcterms:W3CDTF">2020-09-15T10:03:53Z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0x010100ACFEED5F70889A4D8ADB09C5B5ECBF61</vt:lpwstr>
  </property>
</Properties>
</file>