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de la présentatio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12" name="Auteur et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13" name="Texte niveau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Déclaration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niveau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Données clés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Données clés</a:t>
            </a:r>
          </a:p>
        </p:txBody>
      </p:sp>
      <p:sp>
        <p:nvSpPr>
          <p:cNvPr id="10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Texte niveau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« Citation notable 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eux méduses sur un arrière-plan rose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Deux méduses qui se touchent sur un arrière-plan bleu foncé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Deux méduses sur un arrière-plan noir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eux méduses qui se touchent sur un arrière-plan bleu foncé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eux méduses qui se touchent sur un arrière-plan bleu foncé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eur et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23" name="Titre de la présentatio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24" name="Texte niveau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eux méduses sur un arrière-plan noir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re de diapositiv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Titre de diapositive</a:t>
            </a:r>
          </a:p>
        </p:txBody>
      </p:sp>
      <p:sp>
        <p:nvSpPr>
          <p:cNvPr id="34" name="Texte niveau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43" name="Sous-titre de diapositiv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44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eux méduses sur un arrière-plan rose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itre de diapositiv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Titre de diapositive</a:t>
            </a:r>
          </a:p>
        </p:txBody>
      </p:sp>
      <p:sp>
        <p:nvSpPr>
          <p:cNvPr id="62" name="Texte niveau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ous-titre de diapositiv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6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de sectio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Titre de section</a:t>
            </a:r>
          </a:p>
        </p:txBody>
      </p:sp>
      <p:sp>
        <p:nvSpPr>
          <p:cNvPr id="7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80" name="Sous-titre de diapositiv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8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re de l’ordre du jour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Titre de l’ordre du jour</a:t>
            </a:r>
          </a:p>
        </p:txBody>
      </p:sp>
      <p:sp>
        <p:nvSpPr>
          <p:cNvPr id="89" name="Sous-titre de l’ordre du jour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Sous-titre de l’ordre du jour</a:t>
            </a:r>
          </a:p>
        </p:txBody>
      </p:sp>
      <p:sp>
        <p:nvSpPr>
          <p:cNvPr id="90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Rubriques de l’ordre du jour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Titre de diapositive</a:t>
            </a:r>
          </a:p>
        </p:txBody>
      </p:sp>
      <p:sp>
        <p:nvSpPr>
          <p:cNvPr id="3" name="Texte niveau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rojet 10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Projet 10</a:t>
            </a:r>
          </a:p>
        </p:txBody>
      </p:sp>
      <p:sp>
        <p:nvSpPr>
          <p:cNvPr id="152" name="Théo Pidoux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Théo Pidoux</a:t>
            </a:r>
          </a:p>
        </p:txBody>
      </p:sp>
      <p:sp>
        <p:nvSpPr>
          <p:cNvPr id="153" name="Sous-titre de la présent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07774" y="387711"/>
            <a:ext cx="13707198" cy="12940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1183" y="0"/>
            <a:ext cx="13151463" cy="159047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7675" y="0"/>
            <a:ext cx="18313823" cy="15197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7675" y="0"/>
            <a:ext cx="18313823" cy="15197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2990" y="222177"/>
            <a:ext cx="18505256" cy="151258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