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BA856-56EA-4874-9E40-EC5DC19C9BFE}" v="17" dt="2020-01-09T17:55:1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E643-8030-4C0D-A81E-60BABADB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30095-EF69-478A-9131-16CD6BF4E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48B3-3AB9-4851-AB4A-B1ABA824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7D74C-F484-4D6A-83D0-1AA0A7F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FBA5-C371-4412-9EC8-145B6D9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B1D9-7ED3-423E-9792-9CA7BAC4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C9B7A-24C1-4432-901A-6604CA23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7CB4-0018-49C7-AFEF-931ADA88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D301-13AD-419B-959A-2D483D36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249D-9A14-4FD0-B529-04EE2364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800BE-9FEB-4464-AC27-D9BDE5B73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97A03-97FB-4E3A-A325-2DAB2801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4EDB-5094-45DC-8035-C8B95954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8723-DCF7-466B-898A-138F7E29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FFC-B5E9-4305-A983-AF864BED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1EBD-EF6E-43D2-92EE-56AB5D7E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6D37-B999-4859-9F5F-AD555BE3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455A-23E4-4361-9C2A-82EACE0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3F7C-5FC4-44BF-B413-32FC03E7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51A0-F1DE-494F-9589-601D7AF3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BC66-03BE-4BCC-B8D2-2FCD0934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986F1-8AF6-4FA4-993B-F6D52F78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8710-93F7-4295-B034-F4C310CB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8814-16AF-49A6-B807-CD08781A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F22D-B3D2-4B0C-B875-593E78B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35D0-5F9B-4A8A-BC25-EC808E15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D5E5-3149-421A-A635-761C95757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D91C1-7951-4337-8665-2C4E1E6E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D21E9-0C90-49DA-BB00-BD2AFC9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04E1-4BDB-4814-8C3D-5FA6901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629A-C467-4EE4-802D-D9B5E05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AFB4-A4C9-4CE1-98F7-F91F9EED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790B-550D-48E8-8FA5-4638E99B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500E5-C909-4472-B9A3-48D4F797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7C9D-441F-48FF-BFFF-3DB100001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69B7F-2143-4D1B-BDF7-BFCC5956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19FD5-C33F-46BA-9FF6-1341851C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07C55-1563-4BFE-8C30-270C9101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D078E-A62C-414D-926B-327890D2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01E-9C17-4CE4-9E3C-D7E1C1F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4EF38-A308-4457-A2D5-C33E3F4B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C9BC-78CC-4E8B-8BB0-75864C6A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0B31F-E5CF-4A9A-8764-055CB6D3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7A262-6590-4CDC-8799-F1E085C1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AD62E-324C-48CD-B1C6-0E664A8F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C0009-39A8-4BFD-96DD-C514782D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EBA0-4F17-4F64-A0BC-364D2869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8DAB-B97A-434D-BFC4-3266F653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FBFD-5569-44D7-912C-25097383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DA023-CBE0-4330-9FAC-1A2CBE7E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7736A-730C-45C6-ADD9-AB95D78E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28A2-22FA-467A-9022-58792F24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02AA-CE52-4512-8300-944F275C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F1344-549B-49EE-9A61-8A00313F4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9DBC6-E394-40B7-ABD9-8233FD95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7A46-4E27-4BB5-AC5D-B7D66E59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97470-3488-4D75-B1FA-5B713232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414C-EC3D-4174-8F7C-4B902248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58926-01C0-478E-B95F-446B2CD8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605E-9146-4D2E-86AF-DB8CF6D7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CC1D-9DD9-49B7-BA9E-FC8B7316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22C6-00A3-4F00-A10D-5B02E990098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E254-9638-4691-8DD1-757BFB293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B20C-AFC1-4FE6-B4FC-B743C8DE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2AA0-6EAD-4E04-A382-8FC6FA92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4C88B3-DECA-4E13-A0E1-4F2457E440FB}"/>
              </a:ext>
            </a:extLst>
          </p:cNvPr>
          <p:cNvSpPr/>
          <p:nvPr/>
        </p:nvSpPr>
        <p:spPr>
          <a:xfrm>
            <a:off x="1345920" y="1247990"/>
            <a:ext cx="927498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1EAD1-8977-4377-A91F-91CCDB1D9A36}"/>
              </a:ext>
            </a:extLst>
          </p:cNvPr>
          <p:cNvSpPr/>
          <p:nvPr/>
        </p:nvSpPr>
        <p:spPr>
          <a:xfrm>
            <a:off x="3501929" y="2002187"/>
            <a:ext cx="1234296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5E510E-E223-4818-BB34-0C2DC83CF537}"/>
              </a:ext>
            </a:extLst>
          </p:cNvPr>
          <p:cNvSpPr/>
          <p:nvPr/>
        </p:nvSpPr>
        <p:spPr>
          <a:xfrm>
            <a:off x="6096000" y="274183"/>
            <a:ext cx="1459520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webRTC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6C269A-6BC7-4B6D-B5E8-192B158A4A74}"/>
              </a:ext>
            </a:extLst>
          </p:cNvPr>
          <p:cNvSpPr/>
          <p:nvPr/>
        </p:nvSpPr>
        <p:spPr>
          <a:xfrm>
            <a:off x="3267337" y="366461"/>
            <a:ext cx="1703481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Camera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31327D-D0C6-4404-85C3-25C182F4594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273418" y="702363"/>
            <a:ext cx="993919" cy="881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658C09-2EAC-44CE-B8F2-A0941B949795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4970818" y="610085"/>
            <a:ext cx="1125182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A07249-5AF2-4A81-A52A-0A7DD1935A3B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3637117" y="1520226"/>
            <a:ext cx="9639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CFA847D-1408-44F0-8FC4-B5CD3629B994}"/>
              </a:ext>
            </a:extLst>
          </p:cNvPr>
          <p:cNvSpPr/>
          <p:nvPr/>
        </p:nvSpPr>
        <p:spPr>
          <a:xfrm>
            <a:off x="7799481" y="420112"/>
            <a:ext cx="3846005" cy="220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direct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infra for eventual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waste space on client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unknowns</a:t>
            </a:r>
          </a:p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4630BA-96E9-4340-8E84-620D2E814E95}"/>
              </a:ext>
            </a:extLst>
          </p:cNvPr>
          <p:cNvSpPr/>
          <p:nvPr/>
        </p:nvSpPr>
        <p:spPr>
          <a:xfrm>
            <a:off x="3257262" y="2966110"/>
            <a:ext cx="3846005" cy="298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on User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drop </a:t>
            </a:r>
            <a:r>
              <a:rPr lang="en-US" dirty="0" err="1"/>
              <a:t>webRTC</a:t>
            </a:r>
            <a:r>
              <a:rPr lang="en-US" dirty="0"/>
              <a:t> infra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space on user device but you can edit the file (crop, filter etc.) before processing, not everything will be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Unknowns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2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1F2D49-652F-4FD7-A36C-6ED84D4574BC}"/>
              </a:ext>
            </a:extLst>
          </p:cNvPr>
          <p:cNvSpPr/>
          <p:nvPr/>
        </p:nvSpPr>
        <p:spPr>
          <a:xfrm>
            <a:off x="729849" y="320321"/>
            <a:ext cx="1633856" cy="217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r>
              <a:rPr lang="en-US" dirty="0"/>
              <a:t>On Server</a:t>
            </a:r>
            <a:br>
              <a:rPr lang="en-US" dirty="0"/>
            </a:br>
            <a:r>
              <a:rPr lang="en-US" dirty="0"/>
              <a:t>[Audio and Video]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777648-9362-4B85-BB5C-5B65ECF9880C}"/>
              </a:ext>
            </a:extLst>
          </p:cNvPr>
          <p:cNvSpPr/>
          <p:nvPr/>
        </p:nvSpPr>
        <p:spPr>
          <a:xfrm>
            <a:off x="3587320" y="2164017"/>
            <a:ext cx="1234296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Body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224DA1-467B-4955-ADA0-5DEE29911137}"/>
              </a:ext>
            </a:extLst>
          </p:cNvPr>
          <p:cNvSpPr/>
          <p:nvPr/>
        </p:nvSpPr>
        <p:spPr>
          <a:xfrm>
            <a:off x="5822557" y="989559"/>
            <a:ext cx="1459520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Neck 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54E3EA-0F4F-440E-8410-236202876E63}"/>
              </a:ext>
            </a:extLst>
          </p:cNvPr>
          <p:cNvSpPr/>
          <p:nvPr/>
        </p:nvSpPr>
        <p:spPr>
          <a:xfrm>
            <a:off x="3267337" y="366461"/>
            <a:ext cx="1703481" cy="95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Avatar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19C6929-1E04-4272-B93F-2420BFC8DDE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363705" y="845961"/>
            <a:ext cx="903632" cy="564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30FB661-67E1-4188-BC84-8B26C89DE7E1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970818" y="845961"/>
            <a:ext cx="851739" cy="479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A51F625-1CBE-4C91-B6FB-0471C2B2B052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16200000" flipH="1">
            <a:off x="3742495" y="1702044"/>
            <a:ext cx="838556" cy="85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EEEC1-9E4D-428D-B021-B16734F88E0B}"/>
              </a:ext>
            </a:extLst>
          </p:cNvPr>
          <p:cNvSpPr/>
          <p:nvPr/>
        </p:nvSpPr>
        <p:spPr>
          <a:xfrm>
            <a:off x="7799481" y="420112"/>
            <a:ext cx="3846005" cy="220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Vectors PnP needs finalizing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install Headless Blender on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Might need rebuild on Windows Server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B0812-5A4E-4E2A-AED3-FBC9E1F6511C}"/>
              </a:ext>
            </a:extLst>
          </p:cNvPr>
          <p:cNvSpPr/>
          <p:nvPr/>
        </p:nvSpPr>
        <p:spPr>
          <a:xfrm>
            <a:off x="2281465" y="3354591"/>
            <a:ext cx="3846005" cy="298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Tracking Algorithm, POSE and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CA164A2-E1C9-46DD-923C-52DC8246C17A}"/>
              </a:ext>
            </a:extLst>
          </p:cNvPr>
          <p:cNvCxnSpPr>
            <a:stCxn id="6" idx="6"/>
            <a:endCxn id="11" idx="1"/>
          </p:cNvCxnSpPr>
          <p:nvPr/>
        </p:nvCxnSpPr>
        <p:spPr>
          <a:xfrm>
            <a:off x="7282077" y="1325461"/>
            <a:ext cx="517404" cy="194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CD197DC-6117-465C-9D46-9C04A3BC4696}"/>
              </a:ext>
            </a:extLst>
          </p:cNvPr>
          <p:cNvCxnSpPr>
            <a:stCxn id="11" idx="2"/>
            <a:endCxn id="5" idx="6"/>
          </p:cNvCxnSpPr>
          <p:nvPr/>
        </p:nvCxnSpPr>
        <p:spPr>
          <a:xfrm rot="5400000" flipH="1">
            <a:off x="7211840" y="109695"/>
            <a:ext cx="120420" cy="4900868"/>
          </a:xfrm>
          <a:prstGeom prst="bentConnector4">
            <a:avLst>
              <a:gd name="adj1" fmla="val -189836"/>
              <a:gd name="adj2" fmla="val 6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1503167-D21B-463F-9E06-70EA505D0DFB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3945083" y="3095206"/>
            <a:ext cx="5187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C42D25C-7C2F-44CF-9CDE-46656FBD0EA6}"/>
              </a:ext>
            </a:extLst>
          </p:cNvPr>
          <p:cNvCxnSpPr>
            <a:cxnSpLocks/>
            <a:stCxn id="12" idx="3"/>
            <a:endCxn id="48" idx="2"/>
          </p:cNvCxnSpPr>
          <p:nvPr/>
        </p:nvCxnSpPr>
        <p:spPr>
          <a:xfrm>
            <a:off x="6127470" y="4845433"/>
            <a:ext cx="2655068" cy="258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BFDB17-CB1B-45F7-ABE0-567F4E1285FD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 rot="5400000">
            <a:off x="8487294" y="3532731"/>
            <a:ext cx="2147582" cy="322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57E6F9-2234-4745-B39C-250EE58E6588}"/>
              </a:ext>
            </a:extLst>
          </p:cNvPr>
          <p:cNvSpPr/>
          <p:nvPr/>
        </p:nvSpPr>
        <p:spPr>
          <a:xfrm>
            <a:off x="8782538" y="4767921"/>
            <a:ext cx="1234296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Drawn</a:t>
            </a:r>
          </a:p>
        </p:txBody>
      </p:sp>
    </p:spTree>
    <p:extLst>
      <p:ext uri="{BB962C8B-B14F-4D97-AF65-F5344CB8AC3E}">
        <p14:creationId xmlns:p14="http://schemas.microsoft.com/office/powerpoint/2010/main" val="195800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4C88B3-DECA-4E13-A0E1-4F2457E440FB}"/>
              </a:ext>
            </a:extLst>
          </p:cNvPr>
          <p:cNvSpPr/>
          <p:nvPr/>
        </p:nvSpPr>
        <p:spPr>
          <a:xfrm>
            <a:off x="378734" y="3310997"/>
            <a:ext cx="1703468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Video Available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5E510E-E223-4818-BB34-0C2DC83CF537}"/>
              </a:ext>
            </a:extLst>
          </p:cNvPr>
          <p:cNvSpPr/>
          <p:nvPr/>
        </p:nvSpPr>
        <p:spPr>
          <a:xfrm>
            <a:off x="5491313" y="3310997"/>
            <a:ext cx="1459520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any service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6C269A-6BC7-4B6D-B5E8-192B158A4A74}"/>
              </a:ext>
            </a:extLst>
          </p:cNvPr>
          <p:cNvSpPr/>
          <p:nvPr/>
        </p:nvSpPr>
        <p:spPr>
          <a:xfrm>
            <a:off x="2807998" y="1859703"/>
            <a:ext cx="1703481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video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31327D-D0C6-4404-85C3-25C182F4594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082202" y="2195605"/>
            <a:ext cx="725796" cy="1451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658C09-2EAC-44CE-B8F2-A0941B949795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511479" y="2195605"/>
            <a:ext cx="979834" cy="1451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CFA847D-1408-44F0-8FC4-B5CD3629B994}"/>
              </a:ext>
            </a:extLst>
          </p:cNvPr>
          <p:cNvSpPr/>
          <p:nvPr/>
        </p:nvSpPr>
        <p:spPr>
          <a:xfrm>
            <a:off x="7967261" y="1946909"/>
            <a:ext cx="3846005" cy="220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</a:t>
            </a:r>
            <a:r>
              <a:rPr lang="en-US"/>
              <a:t>Another person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D51548-44B1-4C94-8E64-A3156020B2DF}"/>
              </a:ext>
            </a:extLst>
          </p:cNvPr>
          <p:cNvCxnSpPr>
            <a:cxnSpLocks/>
            <a:stCxn id="6" idx="6"/>
            <a:endCxn id="30" idx="1"/>
          </p:cNvCxnSpPr>
          <p:nvPr/>
        </p:nvCxnSpPr>
        <p:spPr>
          <a:xfrm flipV="1">
            <a:off x="6950833" y="3047023"/>
            <a:ext cx="1016428" cy="59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6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Mele</dc:creator>
  <cp:lastModifiedBy>Anthony Mele</cp:lastModifiedBy>
  <cp:revision>1</cp:revision>
  <dcterms:created xsi:type="dcterms:W3CDTF">2020-01-09T17:37:22Z</dcterms:created>
  <dcterms:modified xsi:type="dcterms:W3CDTF">2020-01-09T17:56:49Z</dcterms:modified>
</cp:coreProperties>
</file>