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CCCBC00-D2B0-46D5-8F6D-8E70DD39C96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C5AC529-3EDB-4AEE-A16F-C20F064DD3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371600"/>
            <a:ext cx="5723468" cy="948265"/>
          </a:xfrm>
        </p:spPr>
        <p:txBody>
          <a:bodyPr/>
          <a:lstStyle/>
          <a:p>
            <a:r>
              <a:rPr lang="mk-MK" b="1" dirty="0"/>
              <a:t>Работа во </a:t>
            </a:r>
            <a:r>
              <a:rPr lang="mk-MK" b="1" dirty="0" smtClean="0"/>
              <a:t>облак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362200"/>
            <a:ext cx="43307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66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>
            <a:normAutofit/>
          </a:bodyPr>
          <a:lstStyle/>
          <a:p>
            <a:r>
              <a:rPr lang="mk-MK" sz="6000" b="1" i="1" dirty="0" smtClean="0"/>
              <a:t>Прашања?</a:t>
            </a:r>
            <a:endParaRPr lang="en-US" sz="6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543800" cy="189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434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82618"/>
          </a:xfrm>
        </p:spPr>
        <p:txBody>
          <a:bodyPr>
            <a:normAutofit/>
          </a:bodyPr>
          <a:lstStyle/>
          <a:p>
            <a:r>
              <a:rPr lang="en-US" b="1" dirty="0" smtClean="0"/>
              <a:t>Firebase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Firebase </a:t>
            </a:r>
            <a:r>
              <a:rPr lang="ru-RU" dirty="0"/>
              <a:t>од Google нуди два типа решенија за решавање на проблемот со чување и достапност на податоците. </a:t>
            </a:r>
            <a:r>
              <a:rPr lang="ru-RU" b="1" dirty="0"/>
              <a:t>База на податоци во реално време</a:t>
            </a:r>
            <a:r>
              <a:rPr lang="ru-RU" dirty="0"/>
              <a:t> и </a:t>
            </a:r>
            <a:r>
              <a:rPr lang="ru-RU" b="1" dirty="0"/>
              <a:t>Cloud Firestore</a:t>
            </a:r>
            <a:r>
              <a:rPr lang="ru-RU" dirty="0"/>
              <a:t> се бази на податоци базирани на облак кои поддржуваат синхронизирање на податоци во реално време. База на податоци во реално време е ефикасно решение и е наменета за мобилни апликации кои бараат синхронизација во реално време. Cloud Firestore е исто така наменета за мобилни апликации и е наследник на база на податоци во реално време со нов и поинтуитивен модел на податоци. Cloud Firestore е побогата, побрза и поскалабилна од базата на податоци во реално време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644059" cy="27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3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>
            <a:normAutofit/>
          </a:bodyPr>
          <a:lstStyle/>
          <a:p>
            <a:r>
              <a:rPr lang="en-US" b="1" dirty="0"/>
              <a:t>Cloud </a:t>
            </a:r>
            <a:r>
              <a:rPr lang="en-US" b="1" dirty="0" err="1" smtClean="0"/>
              <a:t>Firestore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2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Cloud </a:t>
            </a:r>
            <a:r>
              <a:rPr lang="ru-RU" dirty="0"/>
              <a:t>Firestore претставува база со податоци базирана на документи, која нуди подобро структурирање и сите податоци се сочувани во документи кои може да вклучуваат податоци од различен тип (текст, цел број, децимален број или пак објект). Сите документи се групирани во колекции.</a:t>
            </a:r>
          </a:p>
          <a:p>
            <a:pPr algn="just"/>
            <a:r>
              <a:rPr lang="ru-RU" dirty="0"/>
              <a:t>Едноставни CRUD операции - Cloud Firestore овозможува додавање, бришење, модифицирање и читање на податоци од базата. Таа овозможува синхронизација на податоци помеѓу различни апликации и сервиси преку посебни интерфејси. За читање на податоци од базата постојат две опции и тоа читање на цела колекција и читање на документ. </a:t>
            </a:r>
          </a:p>
          <a:p>
            <a:pPr algn="just"/>
            <a:r>
              <a:rPr lang="ru-RU" dirty="0"/>
              <a:t>Податоците се чуваат на различни локации и тоа доведува до глобална скалабилност и достапност</a:t>
            </a:r>
          </a:p>
          <a:p>
            <a:pPr algn="just"/>
            <a:r>
              <a:rPr lang="ru-RU" dirty="0"/>
              <a:t>Синхронизација помеѓу различни апликации и сервиси во реално време (мобилни и веб апликации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20614"/>
              </p:ext>
            </p:extLst>
          </p:nvPr>
        </p:nvGraphicFramePr>
        <p:xfrm>
          <a:off x="838200" y="838199"/>
          <a:ext cx="7467600" cy="536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97200"/>
                <a:gridCol w="2489200"/>
              </a:tblGrid>
              <a:tr h="66044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База на податоци во реално време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lang="en-US" sz="2000" b="1" i="0" u="none" strike="noStrike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endParaRPr lang="en-US" sz="2000" b="1" i="0" u="none" strike="noStrike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03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Организација на податоци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Ги складира податоците како едно големо JSON дрво што го олеснува складирањето на едноставни податоци, но затоа е потешко да се организираат сложени, хиерархиски податоци.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Ги зачувува податоците во документи и секој документ е дел од некоја колекција.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Поддршка во реално време и офлајн пристап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офлајн поддршка за мобилни клиенти на iOS и Андроид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офлајн поддршка за iOS, Андроид и веб-клиенти</a:t>
                      </a:r>
                    </a:p>
                  </a:txBody>
                  <a:tcPr/>
                </a:tc>
              </a:tr>
              <a:tr h="34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Пребарување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Прeбарувања со ограничена функционалност за подредување и филтрирање. Во едно пребарување, може да се подреди или филтрира, но не и двете истовремено. Пребарувањата секогаш го враќаат целото дрво.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Индексирани пребарувања со сложено подредување и филтрирање. Стандардниот тип на пребарување е индексиран при што ефикасноста на пребарувањето е пропорционална со големината на резултатот, а не со податоцитe.</a:t>
                      </a:r>
                    </a:p>
                  </a:txBody>
                  <a:tcPr/>
                </a:tc>
              </a:tr>
              <a:tr h="34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Запишувања и трансакции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Ги олеснува основните операции за запишување и трансакција. Податоците можат да бидат напишани како индивидуална операција, додека трансакциите бараат повратен повик дека завршиле.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Ги олеснува операциите за запишување и трансакција. Операциите можат да бидат групирани и завршени веднаш, додека трансакциите ќе се повторуваат се додека не завршат.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8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" y="304800"/>
            <a:ext cx="909523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3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77" y="762000"/>
            <a:ext cx="6965245" cy="554018"/>
          </a:xfrm>
        </p:spPr>
        <p:txBody>
          <a:bodyPr>
            <a:normAutofit fontScale="90000"/>
          </a:bodyPr>
          <a:lstStyle/>
          <a:p>
            <a:pPr algn="l"/>
            <a:r>
              <a:rPr lang="mk-MK" sz="3200" b="1" dirty="0"/>
              <a:t>Задача </a:t>
            </a:r>
            <a:r>
              <a:rPr lang="en-US" sz="3200" b="1" dirty="0"/>
              <a:t>2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dirty="0"/>
              <a:t>Креирај </a:t>
            </a:r>
            <a:r>
              <a:rPr lang="en-US" sz="2000" dirty="0"/>
              <a:t>node.js express </a:t>
            </a:r>
            <a:r>
              <a:rPr lang="mk-MK" sz="2000" dirty="0"/>
              <a:t>сервер на </a:t>
            </a:r>
            <a:r>
              <a:rPr lang="en-US" sz="2000" dirty="0"/>
              <a:t>raspberry pi </a:t>
            </a:r>
            <a:r>
              <a:rPr lang="mk-MK" sz="2000" dirty="0"/>
              <a:t>кој податоците ќе ги сочувува во </a:t>
            </a:r>
            <a:r>
              <a:rPr lang="en-US" sz="2000" dirty="0"/>
              <a:t>Cloud </a:t>
            </a:r>
            <a:r>
              <a:rPr lang="en-US" sz="2000" dirty="0" err="1"/>
              <a:t>Firestore</a:t>
            </a:r>
            <a:r>
              <a:rPr lang="en-US" sz="2000" dirty="0"/>
              <a:t> </a:t>
            </a:r>
            <a:r>
              <a:rPr lang="mk-MK" sz="2000" dirty="0"/>
              <a:t>база на податоци и ќе може да се справи со следниве барања: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/students – GET метод кој ќе врати HTML документ со листа од студенти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/students – POST метод кој ќе се користи за додавање на нови студенти (се проследува само име на студент како патаметар)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/students – PUT метод кој ќе се користи за изменување на веќе постоечки студент (се проследува id и ново име на студент како патаметри)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/students – DELETE метод кој ќе се користи за бришење на студент (се проследува само id на студент како патаметар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9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mkdir</a:t>
            </a:r>
            <a:r>
              <a:rPr lang="en-US" dirty="0"/>
              <a:t> zadaca3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cd zadaca3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touch student.js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npm</a:t>
            </a:r>
            <a:r>
              <a:rPr lang="en-US" dirty="0"/>
              <a:t> install express --save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npm</a:t>
            </a:r>
            <a:r>
              <a:rPr lang="en-US" dirty="0"/>
              <a:t> install --save body-parser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firebase-admin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4724400" cy="133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4"/>
          <a:stretch/>
        </p:blipFill>
        <p:spPr bwMode="auto">
          <a:xfrm>
            <a:off x="914400" y="4561149"/>
            <a:ext cx="6319837" cy="14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8" y="685799"/>
            <a:ext cx="4114800" cy="233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1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" y="533400"/>
            <a:ext cx="5673012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372586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71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0218"/>
          </a:xfrm>
        </p:spPr>
        <p:txBody>
          <a:bodyPr>
            <a:normAutofit/>
          </a:bodyPr>
          <a:lstStyle/>
          <a:p>
            <a:pPr algn="l"/>
            <a:r>
              <a:rPr lang="mk-MK" sz="3200" b="1" dirty="0"/>
              <a:t>Задача </a:t>
            </a:r>
            <a:r>
              <a:rPr lang="en-US" sz="3200" b="1" dirty="0"/>
              <a:t>2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dirty="0"/>
              <a:t>Креирај </a:t>
            </a:r>
            <a:r>
              <a:rPr lang="en-US" sz="2000" dirty="0"/>
              <a:t>node.js express </a:t>
            </a:r>
            <a:r>
              <a:rPr lang="mk-MK" sz="2000" dirty="0"/>
              <a:t>сервер на </a:t>
            </a:r>
            <a:r>
              <a:rPr lang="en-US" sz="2000" dirty="0"/>
              <a:t>raspberry pi </a:t>
            </a:r>
            <a:r>
              <a:rPr lang="mk-MK" sz="2000" dirty="0"/>
              <a:t>кој податоците ќе ги сочувува во </a:t>
            </a:r>
            <a:r>
              <a:rPr lang="en-US" sz="2000" dirty="0"/>
              <a:t>Cloud </a:t>
            </a:r>
            <a:r>
              <a:rPr lang="en-US" sz="2000" dirty="0" err="1"/>
              <a:t>Firestore</a:t>
            </a:r>
            <a:r>
              <a:rPr lang="en-US" sz="2000" dirty="0"/>
              <a:t> </a:t>
            </a:r>
            <a:r>
              <a:rPr lang="mk-MK" sz="2000" dirty="0"/>
              <a:t>база на податоци и ќе може да се справи со следниве барања: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/courses – GET метод кој ќе врати HTML документ со листа од курсеви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/courses – POST метод кој ќе се користи за додавање на нови курсеви (име на курс, почетен и краен датум како патаметри)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/courses/:id – PUT метод кој ќе се користи за изменување на веќе постоечки курс (се проследува име на курс, почетен и краен датум како патаметар)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/>
              <a:t>/courses/:id – DELETE метод кој ќе се користи за бришење на </a:t>
            </a:r>
            <a:r>
              <a:rPr lang="ru-RU" sz="2000" dirty="0" smtClean="0"/>
              <a:t>курс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55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</TotalTime>
  <Words>780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Работа во облак</vt:lpstr>
      <vt:lpstr>Firebase</vt:lpstr>
      <vt:lpstr>Cloud Firestore</vt:lpstr>
      <vt:lpstr>PowerPoint Presentation</vt:lpstr>
      <vt:lpstr>PowerPoint Presentation</vt:lpstr>
      <vt:lpstr>Задача 2</vt:lpstr>
      <vt:lpstr>PowerPoint Presentation</vt:lpstr>
      <vt:lpstr>PowerPoint Presentation</vt:lpstr>
      <vt:lpstr>Задача 2</vt:lpstr>
      <vt:lpstr>Прашања?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во облак</dc:title>
  <dc:creator>andrej kedioski</dc:creator>
  <cp:lastModifiedBy>andrej kedioski</cp:lastModifiedBy>
  <cp:revision>4</cp:revision>
  <dcterms:created xsi:type="dcterms:W3CDTF">2020-11-14T17:49:57Z</dcterms:created>
  <dcterms:modified xsi:type="dcterms:W3CDTF">2020-11-17T17:57:44Z</dcterms:modified>
</cp:coreProperties>
</file>