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8F0CCC48-57FD-48D7-9F43-DC58F6FBE7B3}" type="datetimeFigureOut">
              <a:rPr lang="en-US" smtClean="0"/>
              <a:t>11/17/2020</a:t>
            </a:fld>
            <a:endParaRPr lang="en-US"/>
          </a:p>
        </p:txBody>
      </p:sp>
      <p:sp>
        <p:nvSpPr>
          <p:cNvPr id="5" name="Footer Placeholder 4"/>
          <p:cNvSpPr>
            <a:spLocks noGrp="1"/>
          </p:cNvSpPr>
          <p:nvPr>
            <p:ph type="ftr" sz="quarter" idx="11"/>
          </p:nvPr>
        </p:nvSpPr>
        <p:spPr>
          <a:xfrm>
            <a:off x="1174044" y="5357592"/>
            <a:ext cx="5034845" cy="365125"/>
          </a:xfrm>
        </p:spPr>
        <p:txBody>
          <a:bodyPr/>
          <a:lstStyle/>
          <a:p>
            <a:endParaRPr lang="en-US"/>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CCC48-57FD-48D7-9F43-DC58F6FBE7B3}"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CCC48-57FD-48D7-9F43-DC58F6FBE7B3}"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0CCC48-57FD-48D7-9F43-DC58F6FBE7B3}"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0CCC48-57FD-48D7-9F43-DC58F6FBE7B3}"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8F0CCC48-57FD-48D7-9F43-DC58F6FBE7B3}"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FE59A-2454-4647-A53E-8EDDED063886}" type="slidenum">
              <a:rPr lang="en-US" smtClean="0"/>
              <a:t>‹#›</a:t>
            </a:fld>
            <a:endParaRPr lang="en-US"/>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F0CCC48-57FD-48D7-9F43-DC58F6FBE7B3}"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FE59A-2454-4647-A53E-8EDDED063886}" type="slidenum">
              <a:rPr lang="en-US" smtClean="0"/>
              <a:t>‹#›</a:t>
            </a:fld>
            <a:endParaRPr lang="en-US"/>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0CCC48-57FD-48D7-9F43-DC58F6FBE7B3}"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0CCC48-57FD-48D7-9F43-DC58F6FBE7B3}"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8F0CCC48-57FD-48D7-9F43-DC58F6FBE7B3}" type="datetimeFigureOut">
              <a:rPr lang="en-US" smtClean="0"/>
              <a:t>11/17/2020</a:t>
            </a:fld>
            <a:endParaRPr lang="en-US"/>
          </a:p>
        </p:txBody>
      </p:sp>
      <p:sp>
        <p:nvSpPr>
          <p:cNvPr id="6" name="Footer Placeholder 5"/>
          <p:cNvSpPr>
            <a:spLocks noGrp="1"/>
          </p:cNvSpPr>
          <p:nvPr>
            <p:ph type="ftr" sz="quarter" idx="11"/>
          </p:nvPr>
        </p:nvSpPr>
        <p:spPr>
          <a:xfrm rot="-60000">
            <a:off x="914554" y="5829261"/>
            <a:ext cx="3522607" cy="365125"/>
          </a:xfrm>
        </p:spPr>
        <p:txBody>
          <a:bodyPr/>
          <a:lstStyle/>
          <a:p>
            <a:endParaRPr lang="en-US"/>
          </a:p>
        </p:txBody>
      </p:sp>
      <p:sp>
        <p:nvSpPr>
          <p:cNvPr id="7" name="Slide Number Placeholder 6"/>
          <p:cNvSpPr>
            <a:spLocks noGrp="1"/>
          </p:cNvSpPr>
          <p:nvPr>
            <p:ph type="sldNum" sz="quarter" idx="12"/>
          </p:nvPr>
        </p:nvSpPr>
        <p:spPr>
          <a:xfrm rot="60000">
            <a:off x="7557313" y="5896961"/>
            <a:ext cx="554023" cy="365125"/>
          </a:xfrm>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8F0CCC48-57FD-48D7-9F43-DC58F6FBE7B3}" type="datetimeFigureOut">
              <a:rPr lang="en-US" smtClean="0"/>
              <a:t>11/17/2020</a:t>
            </a:fld>
            <a:endParaRPr lang="en-US"/>
          </a:p>
        </p:txBody>
      </p:sp>
      <p:sp>
        <p:nvSpPr>
          <p:cNvPr id="6" name="Footer Placeholder 5"/>
          <p:cNvSpPr>
            <a:spLocks noGrp="1"/>
          </p:cNvSpPr>
          <p:nvPr>
            <p:ph type="ftr" sz="quarter" idx="11"/>
          </p:nvPr>
        </p:nvSpPr>
        <p:spPr>
          <a:xfrm rot="-60000">
            <a:off x="914569" y="5831037"/>
            <a:ext cx="3319043" cy="365125"/>
          </a:xfrm>
        </p:spPr>
        <p:txBody>
          <a:bodyPr/>
          <a:lstStyle/>
          <a:p>
            <a:endParaRPr lang="en-US"/>
          </a:p>
        </p:txBody>
      </p:sp>
      <p:sp>
        <p:nvSpPr>
          <p:cNvPr id="7" name="Slide Number Placeholder 6"/>
          <p:cNvSpPr>
            <a:spLocks noGrp="1"/>
          </p:cNvSpPr>
          <p:nvPr>
            <p:ph type="sldNum" sz="quarter" idx="12"/>
          </p:nvPr>
        </p:nvSpPr>
        <p:spPr>
          <a:xfrm rot="60000">
            <a:off x="7562089" y="5900026"/>
            <a:ext cx="554023" cy="365125"/>
          </a:xfrm>
        </p:spPr>
        <p:txBody>
          <a:bodyPr/>
          <a:lstStyle/>
          <a:p>
            <a:fld id="{28AFE59A-2454-4647-A53E-8EDDED063886}" type="slidenum">
              <a:rPr lang="en-US" smtClean="0"/>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8F0CCC48-57FD-48D7-9F43-DC58F6FBE7B3}" type="datetimeFigureOut">
              <a:rPr lang="en-US" smtClean="0"/>
              <a:t>11/17/2020</a:t>
            </a:fld>
            <a:endParaRPr lang="en-US"/>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28AFE59A-2454-4647-A53E-8EDDED0638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0600"/>
            <a:ext cx="7058377" cy="2078018"/>
          </a:xfrm>
        </p:spPr>
        <p:txBody>
          <a:bodyPr>
            <a:noAutofit/>
          </a:bodyPr>
          <a:lstStyle/>
          <a:p>
            <a:pPr lvl="1" algn="ctr" rtl="0">
              <a:spcBef>
                <a:spcPct val="0"/>
              </a:spcBef>
            </a:pPr>
            <a:r>
              <a:rPr lang="ru-RU" sz="3600" b="1" dirty="0"/>
              <a:t>Синхронизација во реално време помеѓу Raspberry Pi и други апликации поврзани на облак</a:t>
            </a:r>
            <a:r>
              <a:rPr lang="ru-RU" sz="3600" dirty="0"/>
              <a:t/>
            </a:r>
            <a:br>
              <a:rPr lang="ru-RU" sz="3600" dirty="0"/>
            </a:br>
            <a:endParaRPr lang="en-US" sz="3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047" y="2971800"/>
            <a:ext cx="374967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318273013"/>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914400"/>
            <a:ext cx="7543800" cy="2585323"/>
          </a:xfrm>
          <a:prstGeom prst="rect">
            <a:avLst/>
          </a:prstGeom>
          <a:noFill/>
        </p:spPr>
        <p:txBody>
          <a:bodyPr wrap="square" rtlCol="0">
            <a:spAutoFit/>
          </a:bodyPr>
          <a:lstStyle/>
          <a:p>
            <a:pPr algn="just"/>
            <a:r>
              <a:rPr lang="ru-RU" dirty="0" smtClean="0"/>
              <a:t>За </a:t>
            </a:r>
            <a:r>
              <a:rPr lang="ru-RU" dirty="0"/>
              <a:t>паметниот систем цело време ќе е искористена портата 3000 бидејќи node.js апликацијата која се користи за управување со уредите слуша на таа порта. Резултатот кој ќе се врати од оваа команда е Url за сервисот. Ова Url е променливо и секогаш кога ќе се повика претходната команда ќе се врати различно Url. За да се избегне ова Localtunnel дава опција за мануелно избирање на доменот преку командата</a:t>
            </a:r>
            <a:r>
              <a:rPr lang="ru-RU" dirty="0" smtClean="0"/>
              <a:t>:</a:t>
            </a:r>
            <a:endParaRPr lang="en-US" dirty="0" smtClean="0"/>
          </a:p>
          <a:p>
            <a:pPr algn="just"/>
            <a:r>
              <a:rPr lang="fr-FR" b="1" i="1" dirty="0" smtClean="0"/>
              <a:t>$</a:t>
            </a:r>
            <a:r>
              <a:rPr lang="fr-FR" b="1" i="1" dirty="0" err="1"/>
              <a:t>lt</a:t>
            </a:r>
            <a:r>
              <a:rPr lang="fr-FR" b="1" i="1" dirty="0"/>
              <a:t> --port 3000 --</a:t>
            </a:r>
            <a:r>
              <a:rPr lang="fr-FR" b="1" i="1" dirty="0" err="1"/>
              <a:t>subdomain</a:t>
            </a:r>
            <a:r>
              <a:rPr lang="fr-FR" b="1" i="1" dirty="0"/>
              <a:t> </a:t>
            </a:r>
            <a:r>
              <a:rPr lang="fr-FR" b="1" i="1" dirty="0" err="1"/>
              <a:t>smartSystem</a:t>
            </a:r>
            <a:endParaRPr lang="fr-FR" dirty="0"/>
          </a:p>
          <a:p>
            <a:pPr algn="just"/>
            <a:r>
              <a:rPr lang="ru-RU" dirty="0" smtClean="0"/>
              <a:t>До </a:t>
            </a:r>
            <a:r>
              <a:rPr lang="ru-RU" dirty="0"/>
              <a:t>сервисот за далечинско управување со уреди сега може да се пристапи од било која мрежа преку url-то: https://smartSystem.localtunnel.me</a:t>
            </a:r>
            <a:r>
              <a:rPr lang="ru-RU" dirty="0" smtClean="0"/>
              <a:t>.</a:t>
            </a:r>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536299"/>
            <a:ext cx="3988244" cy="271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115667005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 y="228600"/>
            <a:ext cx="8991600" cy="3621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851" y="3962400"/>
            <a:ext cx="3829050"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206734420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6965245" cy="1202485"/>
          </a:xfrm>
        </p:spPr>
        <p:txBody>
          <a:bodyPr>
            <a:normAutofit/>
          </a:bodyPr>
          <a:lstStyle/>
          <a:p>
            <a:r>
              <a:rPr lang="mk-MK" sz="6000" b="1" i="1" dirty="0" smtClean="0"/>
              <a:t>Прашања?</a:t>
            </a:r>
            <a:endParaRPr lang="en-US" sz="6000" b="1" i="1" dirty="0"/>
          </a:p>
        </p:txBody>
      </p:sp>
      <p:sp>
        <p:nvSpPr>
          <p:cNvPr id="4" name="TextBox 3"/>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7543800" cy="189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592630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219200"/>
            <a:ext cx="7010399" cy="1295400"/>
          </a:xfrm>
        </p:spPr>
        <p:txBody>
          <a:bodyPr>
            <a:noAutofit/>
          </a:bodyPr>
          <a:lstStyle/>
          <a:p>
            <a:r>
              <a:rPr lang="ru-RU" sz="3200" b="1" dirty="0"/>
              <a:t>Разгледување на готов систем за паметна продавница</a:t>
            </a:r>
            <a:r>
              <a:rPr lang="ru-RU" sz="3200" dirty="0"/>
              <a:t/>
            </a:r>
            <a:br>
              <a:rPr lang="ru-RU" sz="3200" dirty="0"/>
            </a:b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976" y="2133600"/>
            <a:ext cx="410282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99854739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41" r="2228"/>
          <a:stretch/>
        </p:blipFill>
        <p:spPr bwMode="auto">
          <a:xfrm>
            <a:off x="838200" y="1377696"/>
            <a:ext cx="7467600" cy="421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425825939"/>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64" y="1295400"/>
            <a:ext cx="764447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9134678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8988"/>
            <a:ext cx="9144000" cy="5079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573528648"/>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661275" cy="422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717562047"/>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71600"/>
            <a:ext cx="7620000" cy="407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47915494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
            <a:ext cx="7189489"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311229458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222068" cy="706417"/>
          </a:xfrm>
        </p:spPr>
        <p:txBody>
          <a:bodyPr>
            <a:normAutofit/>
          </a:bodyPr>
          <a:lstStyle/>
          <a:p>
            <a:r>
              <a:rPr lang="en-US" sz="3200" b="1" dirty="0" err="1"/>
              <a:t>Localtunnel</a:t>
            </a:r>
            <a:r>
              <a:rPr lang="en-US" sz="3200" b="1" dirty="0"/>
              <a:t> </a:t>
            </a:r>
            <a:r>
              <a:rPr lang="mk-MK" sz="3200" b="1" dirty="0"/>
              <a:t>за </a:t>
            </a:r>
            <a:r>
              <a:rPr lang="en-US" sz="3200" b="1" dirty="0"/>
              <a:t>Raspberry </a:t>
            </a:r>
            <a:r>
              <a:rPr lang="en-US" sz="3200" b="1" dirty="0" smtClean="0"/>
              <a:t>Pi</a:t>
            </a:r>
            <a:endParaRPr lang="en-US" sz="3200" dirty="0"/>
          </a:p>
        </p:txBody>
      </p:sp>
      <p:sp>
        <p:nvSpPr>
          <p:cNvPr id="4" name="TextBox 3"/>
          <p:cNvSpPr txBox="1"/>
          <p:nvPr/>
        </p:nvSpPr>
        <p:spPr>
          <a:xfrm>
            <a:off x="1066800" y="1524000"/>
            <a:ext cx="7086600" cy="4708981"/>
          </a:xfrm>
          <a:prstGeom prst="rect">
            <a:avLst/>
          </a:prstGeom>
          <a:noFill/>
        </p:spPr>
        <p:txBody>
          <a:bodyPr wrap="square" rtlCol="0">
            <a:spAutoFit/>
          </a:bodyPr>
          <a:lstStyle/>
          <a:p>
            <a:pPr algn="just"/>
            <a:r>
              <a:rPr lang="ru-RU" sz="2000" b="1" dirty="0" smtClean="0"/>
              <a:t>Localtunnel</a:t>
            </a:r>
            <a:r>
              <a:rPr lang="en-US" sz="2000" b="1" dirty="0" smtClean="0"/>
              <a:t> </a:t>
            </a:r>
            <a:r>
              <a:rPr lang="ru-RU" sz="2000" dirty="0" smtClean="0"/>
              <a:t>(https</a:t>
            </a:r>
            <a:r>
              <a:rPr lang="ru-RU" sz="2000" dirty="0"/>
              <a:t>://localtunnel.github.io/www/) овозможува споделување на сервис или интерфејс од некоја локална машина или микроконтролер преку Интернет. Тој овозможува поедноставување на подесувањата за време на креирање или тестирање на некој систем. Секој сервис си добива единствено јавно достапно URL кое всушност претставува прокси за сите барања и истите ги пренасочува до некој систем. Се користи со цел некој локален систем да се направи јавно достапен.</a:t>
            </a:r>
          </a:p>
          <a:p>
            <a:pPr algn="just"/>
            <a:r>
              <a:rPr lang="ru-RU" sz="2000" dirty="0" smtClean="0"/>
              <a:t>За </a:t>
            </a:r>
            <a:r>
              <a:rPr lang="ru-RU" sz="2000" dirty="0"/>
              <a:t>инсталирање на Localtunnel се користи node.js и може да се направи преку следната команда:</a:t>
            </a:r>
          </a:p>
          <a:p>
            <a:pPr lvl="1" algn="just"/>
            <a:r>
              <a:rPr lang="en-US" sz="2000" b="1" i="1" dirty="0"/>
              <a:t>$ </a:t>
            </a:r>
            <a:r>
              <a:rPr lang="en-US" sz="2000" b="1" i="1" dirty="0" err="1"/>
              <a:t>npm</a:t>
            </a:r>
            <a:r>
              <a:rPr lang="en-US" sz="2000" b="1" i="1" dirty="0"/>
              <a:t> install -g </a:t>
            </a:r>
            <a:r>
              <a:rPr lang="en-US" sz="2000" b="1" i="1" dirty="0" err="1"/>
              <a:t>localtunnel</a:t>
            </a:r>
            <a:endParaRPr lang="en-US" sz="2000" dirty="0"/>
          </a:p>
          <a:p>
            <a:pPr algn="just"/>
            <a:r>
              <a:rPr lang="ru-RU" sz="2000" dirty="0" smtClean="0"/>
              <a:t>За </a:t>
            </a:r>
            <a:r>
              <a:rPr lang="ru-RU" sz="2000" dirty="0"/>
              <a:t>да некој систем биде јавно достапен потребно е да се избере портата која ќе ја користи преку командата:</a:t>
            </a:r>
          </a:p>
          <a:p>
            <a:pPr lvl="1" algn="just"/>
            <a:r>
              <a:rPr lang="en-US" sz="2000" b="1" i="1" dirty="0"/>
              <a:t>$ </a:t>
            </a:r>
            <a:r>
              <a:rPr lang="en-US" sz="2000" b="1" i="1" dirty="0" err="1"/>
              <a:t>lt</a:t>
            </a:r>
            <a:r>
              <a:rPr lang="en-US" sz="2000" b="1" i="1" dirty="0"/>
              <a:t> --port 3000</a:t>
            </a:r>
            <a:endParaRPr lang="en-US" sz="2000" dirty="0"/>
          </a:p>
          <a:p>
            <a:pPr algn="just"/>
            <a:endParaRPr lang="en-US" sz="2000" dirty="0"/>
          </a:p>
        </p:txBody>
      </p:sp>
      <p:sp>
        <p:nvSpPr>
          <p:cNvPr id="5" name="TextBox 4"/>
          <p:cNvSpPr txBox="1"/>
          <p:nvPr/>
        </p:nvSpPr>
        <p:spPr>
          <a:xfrm>
            <a:off x="76200" y="6316492"/>
            <a:ext cx="4912563" cy="523220"/>
          </a:xfrm>
          <a:prstGeom prst="rect">
            <a:avLst/>
          </a:prstGeom>
          <a:noFill/>
        </p:spPr>
        <p:txBody>
          <a:bodyPr wrap="none" rtlCol="0">
            <a:spAutoFit/>
          </a:bodyPr>
          <a:lstStyle/>
          <a:p>
            <a:r>
              <a:rPr lang="mk-MK" sz="1400" b="1" dirty="0">
                <a:solidFill>
                  <a:schemeClr val="bg1"/>
                </a:solidFill>
              </a:rPr>
              <a:t>Тамара Митевска</a:t>
            </a:r>
          </a:p>
          <a:p>
            <a:r>
              <a:rPr lang="ru-RU" sz="1400" b="1" dirty="0">
                <a:solidFill>
                  <a:schemeClr val="bg1"/>
                </a:solidFill>
              </a:rPr>
              <a:t>Факултет за електротехника и информациски </a:t>
            </a:r>
            <a:r>
              <a:rPr lang="ru-RU" sz="1400" b="1" dirty="0" smtClean="0">
                <a:solidFill>
                  <a:schemeClr val="bg1"/>
                </a:solidFill>
              </a:rPr>
              <a:t>технологии</a:t>
            </a:r>
            <a:endParaRPr lang="ru-RU" sz="1400" b="1" dirty="0">
              <a:solidFill>
                <a:schemeClr val="bg1"/>
              </a:solidFill>
            </a:endParaRPr>
          </a:p>
        </p:txBody>
      </p:sp>
    </p:spTree>
    <p:extLst>
      <p:ext uri="{BB962C8B-B14F-4D97-AF65-F5344CB8AC3E}">
        <p14:creationId xmlns:p14="http://schemas.microsoft.com/office/powerpoint/2010/main" val="1077071953"/>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26</TotalTime>
  <Words>344</Words>
  <Application>Microsoft Office PowerPoint</Application>
  <PresentationFormat>On-screen Show (4:3)</PresentationFormat>
  <Paragraphs>36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Pushpin</vt:lpstr>
      <vt:lpstr>Синхронизација во реално време помеѓу Raspberry Pi и други апликации поврзани на облак </vt:lpstr>
      <vt:lpstr>Разгледување на готов систем за паметна продавница </vt:lpstr>
      <vt:lpstr>PowerPoint Presentation</vt:lpstr>
      <vt:lpstr>PowerPoint Presentation</vt:lpstr>
      <vt:lpstr>PowerPoint Presentation</vt:lpstr>
      <vt:lpstr>PowerPoint Presentation</vt:lpstr>
      <vt:lpstr>PowerPoint Presentation</vt:lpstr>
      <vt:lpstr>PowerPoint Presentation</vt:lpstr>
      <vt:lpstr>Localtunnel за Raspberry Pi</vt:lpstr>
      <vt:lpstr>PowerPoint Presentation</vt:lpstr>
      <vt:lpstr>PowerPoint Presentation</vt:lpstr>
      <vt:lpstr>Прашања?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Синхронизација во реално време помеѓу Raspberry Pi и други апликации поврзани на облак</dc:title>
  <dc:creator>andrej kedioski</dc:creator>
  <cp:lastModifiedBy>andrej kedioski</cp:lastModifiedBy>
  <cp:revision>5</cp:revision>
  <dcterms:created xsi:type="dcterms:W3CDTF">2020-11-14T17:17:00Z</dcterms:created>
  <dcterms:modified xsi:type="dcterms:W3CDTF">2020-11-17T16:43:03Z</dcterms:modified>
</cp:coreProperties>
</file>