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E92F9-2BD3-4CDB-AAA3-ECF926D88FC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C9CD8B3-032A-4B11-A9D6-62E97D9A2D0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7A6CB2F-0AFE-495F-B30E-F82000C5B3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010399" cy="1828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Градење на паметна соба или </a:t>
            </a:r>
            <a:r>
              <a:rPr lang="ru-RU" b="1" dirty="0" smtClean="0"/>
              <a:t>уред</a:t>
            </a:r>
            <a:br>
              <a:rPr lang="ru-RU" b="1" dirty="0" smtClean="0"/>
            </a:br>
            <a:r>
              <a:rPr lang="ru-RU" sz="2700" b="1" i="1" dirty="0" smtClean="0"/>
              <a:t>- вежби -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67000"/>
            <a:ext cx="37496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01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74113" cy="231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19" y="3048000"/>
            <a:ext cx="631449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924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5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>
            <a:normAutofit/>
          </a:bodyPr>
          <a:lstStyle/>
          <a:p>
            <a:r>
              <a:rPr lang="mk-MK" sz="6000" b="1" i="1" dirty="0" smtClean="0"/>
              <a:t>Прашања?</a:t>
            </a:r>
            <a:endParaRPr lang="en-US" sz="6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43800" cy="189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9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906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Паметните </a:t>
            </a:r>
            <a:r>
              <a:rPr lang="ru-RU" dirty="0"/>
              <a:t>компоненти играат централна улога во дизајнот на еден систем. Опремени со современа информатичка и комуникациска технологија, овие компоненти можат да складираат податоци, да се поврзуваат меѓусебно, да пристапат до сервиси и да комуницираат еден со друг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Сите </a:t>
            </a:r>
            <a:r>
              <a:rPr lang="ru-RU" dirty="0"/>
              <a:t>компании бараат систем кој ќе биде реалистичен, достапен и едноставен. Во денешните услови, паметниот систем треба да биде едноставен, бидејќи корисниците вообичаено не сакаат многу промени. Достапноста е исто така особено важен фактор, бидејќи не секоја компанија е во можност да плати голема сума за некој паметен систем. Користење на најновите и најскапи технологии е посакувано, но понекогаш и подостапни компоненти може да дадат исти или слични перформанси. Од голема важност е системот да биде реалистичен, односно да може да се стави во употреба за краток период. Секоја компанија не е подготвена да потроши многу време на имплементација на некој систем, дури и ако се работи за паметен систем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7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Промена на документ од база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928" y="12954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Во </a:t>
            </a:r>
            <a:r>
              <a:rPr lang="ru-RU" dirty="0"/>
              <a:t>апликации каде што е важно да се дојде до промени во реално време потребно е да се најде начин корисникот да се извести за промената откако истата ќе се сочува во база со податоци.</a:t>
            </a:r>
          </a:p>
          <a:p>
            <a:pPr algn="just"/>
            <a:r>
              <a:rPr lang="ru-RU" dirty="0" smtClean="0"/>
              <a:t>Cloud </a:t>
            </a:r>
            <a:r>
              <a:rPr lang="ru-RU" dirty="0"/>
              <a:t>Firestore нуди посебен интерфејс за известување на серверот/корисникот кога ќе се направи некоја промена во документите.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563614" cy="316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14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6965245" cy="706418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Задача </a:t>
            </a:r>
            <a:r>
              <a:rPr lang="mk-MK" sz="3200" b="1" dirty="0" smtClean="0"/>
              <a:t>1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2954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Креирај </a:t>
            </a:r>
            <a:r>
              <a:rPr lang="en-US" dirty="0"/>
              <a:t>node.js express </a:t>
            </a:r>
            <a:r>
              <a:rPr lang="mk-MK" dirty="0"/>
              <a:t>сервер на </a:t>
            </a:r>
            <a:r>
              <a:rPr lang="en-US" dirty="0"/>
              <a:t>raspberry pi </a:t>
            </a:r>
            <a:r>
              <a:rPr lang="mk-MK" dirty="0"/>
              <a:t>кој податоците ќе ги сочувува во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mk-MK" dirty="0"/>
              <a:t>база на податоци и ќе може да се справи со следниве барања: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/>
              <a:t>/home – GET метод кое враќа страница со 2 копчиња. Првото копче е Register device кое служи за додавање на нови паметни уреди.Како влезни параметри потребно е да се внесат име на уред и име на корисник кој го регистрира(може да се користи prompt) и истите да се проследат на POST метод /devices. Второто копче е Preview device status (real time) и при клик на истото се повикува GET метод /devices кое префрлува на друга страница.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/>
              <a:t>/devices – POST метод на кој му се проследува објект со име на уред, корисник, датум и статус вклучено/исклучено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/>
              <a:t>/devices – GET метод кој ќе врати страница со листа од сите регистрирани уреди и листа со историја на додадени,изменети или избришани уреди. Историја треба да ја сочувува секоја промена која ќе биде направена во табелата за уреди на </a:t>
            </a:r>
            <a:r>
              <a:rPr lang="ru-RU" dirty="0" smtClean="0"/>
              <a:t>облак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3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6" y="1066800"/>
            <a:ext cx="7324344" cy="171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6" y="2971800"/>
            <a:ext cx="7324344" cy="245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3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14593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67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965245" cy="630218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 smtClean="0"/>
              <a:t>Решение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" y="1219201"/>
            <a:ext cx="8955023" cy="42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62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208"/>
            <a:ext cx="8458200" cy="609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20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6965245" cy="630218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Задача </a:t>
            </a:r>
            <a:r>
              <a:rPr lang="mk-MK" sz="3200" b="1" dirty="0" smtClean="0"/>
              <a:t>2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Прошири </a:t>
            </a:r>
            <a:r>
              <a:rPr lang="ru-RU" dirty="0"/>
              <a:t>го node.js express сервер на raspberry pi од претходната задача за да може да се справи со следниве барања: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/home – GET метод кое враќа страница со 4 копчиња. Првото копче е Register device кое служи за додавање на нови паметни уреди.Како влезни параметри потребно е да се внесат име на уред и име на корисник кој го регистрира(може да се користи prompt) и истите да се проследат на POST метод /devices. Второто копче е Preview device status (real time) и при клик на истото се повикува GET метод /devices кое префрлува на друга страница. Третото копче е Edit Device и служи за промена на податоци на веќе постоечки уред.Како влезни параметри потребно е да се внесат име, id на уред и име на корисник кој го регистрира(може да се користи prompt) и истите да се проследат на PUT метод /devices. Четвртото копче е Delete Device и служи за бришење на уред (како влезен параметар треба да се прати id на уред)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/devices/:id – PUT метод кој ќе се користи за изменување на веќе постоечки уред (се проследува име на уред, име на корисник)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/devices/:id – DELETE метод кој ќе се користи за бришење на </a:t>
            </a:r>
            <a:r>
              <a:rPr lang="ru-RU" dirty="0" smtClean="0"/>
              <a:t>уред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0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</TotalTime>
  <Words>732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Градење на паметна соба или уред - вежби - </vt:lpstr>
      <vt:lpstr>PowerPoint Presentation</vt:lpstr>
      <vt:lpstr>Промена на документ од база </vt:lpstr>
      <vt:lpstr>Задача 1</vt:lpstr>
      <vt:lpstr>PowerPoint Presentation</vt:lpstr>
      <vt:lpstr>PowerPoint Presentation</vt:lpstr>
      <vt:lpstr>Решение</vt:lpstr>
      <vt:lpstr>PowerPoint Presentation</vt:lpstr>
      <vt:lpstr>Задача 2</vt:lpstr>
      <vt:lpstr>PowerPoint Presentation</vt:lpstr>
      <vt:lpstr>PowerPoint Presentation</vt:lpstr>
      <vt:lpstr>Прашања?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Градење на паметна соба или уред</dc:title>
  <dc:creator>andrej kedioski</dc:creator>
  <cp:lastModifiedBy>andrej kedioski</cp:lastModifiedBy>
  <cp:revision>4</cp:revision>
  <dcterms:created xsi:type="dcterms:W3CDTF">2020-11-14T17:31:45Z</dcterms:created>
  <dcterms:modified xsi:type="dcterms:W3CDTF">2020-11-17T16:26:10Z</dcterms:modified>
</cp:coreProperties>
</file>