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21820AB3-26CA-4A56-8742-FFF8A2D33454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091FD476-E1BC-4277-92EC-1B6CA8A6D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0AB3-26CA-4A56-8742-FFF8A2D33454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D476-E1BC-4277-92EC-1B6CA8A6D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0AB3-26CA-4A56-8742-FFF8A2D33454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D476-E1BC-4277-92EC-1B6CA8A6D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0AB3-26CA-4A56-8742-FFF8A2D33454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D476-E1BC-4277-92EC-1B6CA8A6D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0AB3-26CA-4A56-8742-FFF8A2D33454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D476-E1BC-4277-92EC-1B6CA8A6D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0AB3-26CA-4A56-8742-FFF8A2D33454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D476-E1BC-4277-92EC-1B6CA8A6DB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0AB3-26CA-4A56-8742-FFF8A2D33454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D476-E1BC-4277-92EC-1B6CA8A6DB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0AB3-26CA-4A56-8742-FFF8A2D33454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D476-E1BC-4277-92EC-1B6CA8A6D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0AB3-26CA-4A56-8742-FFF8A2D33454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D476-E1BC-4277-92EC-1B6CA8A6D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21820AB3-26CA-4A56-8742-FFF8A2D33454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091FD476-E1BC-4277-92EC-1B6CA8A6D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21820AB3-26CA-4A56-8742-FFF8A2D33454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091FD476-E1BC-4277-92EC-1B6CA8A6D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1820AB3-26CA-4A56-8742-FFF8A2D33454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91FD476-E1BC-4277-92EC-1B6CA8A6DB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371601"/>
            <a:ext cx="7010400" cy="1828799"/>
          </a:xfrm>
        </p:spPr>
        <p:txBody>
          <a:bodyPr>
            <a:noAutofit/>
          </a:bodyPr>
          <a:lstStyle/>
          <a:p>
            <a:r>
              <a:rPr lang="mk-MK" sz="4000" b="1" i="1" dirty="0"/>
              <a:t>Подигнување на работна околина</a:t>
            </a:r>
            <a:r>
              <a:rPr lang="mk-MK" sz="4000" dirty="0"/>
              <a:t/>
            </a:r>
            <a:br>
              <a:rPr lang="mk-MK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2590800"/>
            <a:ext cx="3807179" cy="1524000"/>
          </a:xfrm>
        </p:spPr>
        <p:txBody>
          <a:bodyPr/>
          <a:lstStyle/>
          <a:p>
            <a:r>
              <a:rPr lang="mk-MK" dirty="0" smtClean="0"/>
              <a:t>-вежби-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35793"/>
            <a:ext cx="4511903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943600"/>
            <a:ext cx="24447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744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7" y="533400"/>
            <a:ext cx="8915400" cy="275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429000"/>
            <a:ext cx="4690011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957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85938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81400"/>
            <a:ext cx="5225691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754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965245" cy="1202485"/>
          </a:xfrm>
        </p:spPr>
        <p:txBody>
          <a:bodyPr>
            <a:normAutofit/>
          </a:bodyPr>
          <a:lstStyle/>
          <a:p>
            <a:pPr algn="l"/>
            <a:r>
              <a:rPr lang="mk-MK" sz="3200" b="1" dirty="0"/>
              <a:t>Решение</a:t>
            </a:r>
            <a:r>
              <a:rPr lang="mk-MK" sz="3200" b="1" dirty="0" smtClean="0"/>
              <a:t>:</a:t>
            </a:r>
            <a:endParaRPr lang="en-US" sz="3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4776787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464" y="3810000"/>
            <a:ext cx="5311775" cy="264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67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782617"/>
          </a:xfrm>
        </p:spPr>
        <p:txBody>
          <a:bodyPr>
            <a:normAutofit/>
          </a:bodyPr>
          <a:lstStyle/>
          <a:p>
            <a:pPr algn="l"/>
            <a:r>
              <a:rPr lang="mk-MK" sz="3200" b="1" dirty="0"/>
              <a:t>Задача </a:t>
            </a:r>
            <a:r>
              <a:rPr lang="mk-MK" sz="3200" b="1" dirty="0" smtClean="0"/>
              <a:t>2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524000"/>
            <a:ext cx="6965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Креирај node.js express сервер на raspberry pi кој ќе може да се справи со следниве барања: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ru-RU" dirty="0"/>
              <a:t>/courses – GET метод кој ќе врати HTML документ со листа од курсеви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ru-RU" dirty="0"/>
              <a:t>/courses – POST метод кој ќе се користи за додавање на нови курсеви (се проследува само име на курс како параметар)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ru-RU" dirty="0"/>
              <a:t>/courses – PUT метод кој ќе се користи за изменување на веќе постоечки курс (се проследува претходно и ново име на курс како параметри)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ru-RU" dirty="0"/>
              <a:t>/courses – DELETE метод кој ќе се користи за бришење на курс (се проследува само име на курс како параметар)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ru-RU" dirty="0"/>
              <a:t>/students – GET метод кој ќе врати HTML документ со листа од студенти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ru-RU" dirty="0"/>
              <a:t>/students – POST метод кој ќе се користи за додавање на нови студенти (се проследува име на студент и име на курс како параметри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85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mk-MK" sz="3200" b="1" dirty="0"/>
              <a:t>Задача </a:t>
            </a:r>
            <a:r>
              <a:rPr lang="mk-MK" sz="3200" b="1" dirty="0" smtClean="0"/>
              <a:t>3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28800"/>
            <a:ext cx="7391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Креирај node.js express сервер на raspberry pi кој ќе може да се справи со следниве барања: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ru-RU" sz="2000" dirty="0"/>
              <a:t>/courses – GET метод кој ќе врати HTML документ со листа од курсеви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ru-RU" sz="2000" i="1" dirty="0"/>
              <a:t>/</a:t>
            </a:r>
            <a:r>
              <a:rPr lang="ru-RU" sz="2000" dirty="0"/>
              <a:t>courses</a:t>
            </a:r>
            <a:r>
              <a:rPr lang="ru-RU" sz="2000" i="1" dirty="0"/>
              <a:t>/</a:t>
            </a:r>
            <a:r>
              <a:rPr lang="ru-RU" sz="2000" dirty="0"/>
              <a:t>:id – GET метод кој ќе го врати бараниот курс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ru-RU" sz="2000" dirty="0"/>
              <a:t>/courses – POST метод кој ќе се користи за додавање на нови курсеви (се проследува id, име на курс, почетен и краен датум како параметри)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ru-RU" sz="2000" dirty="0"/>
              <a:t>/courses/:id – PUT метод кој ќе се користи за изменување на веќе постоечки курс (се проследува име на курс, почетен и краен датум како патаметар)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ru-RU" sz="2000" dirty="0"/>
              <a:t>/courses/:id – DELETE метод кој ќе се користи за бришење на курс</a:t>
            </a:r>
          </a:p>
          <a:p>
            <a:pPr algn="just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46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965245" cy="1202485"/>
          </a:xfrm>
        </p:spPr>
        <p:txBody>
          <a:bodyPr>
            <a:normAutofit/>
          </a:bodyPr>
          <a:lstStyle/>
          <a:p>
            <a:r>
              <a:rPr lang="mk-MK" sz="6000" b="1" i="1" dirty="0" smtClean="0"/>
              <a:t>Прашања?</a:t>
            </a:r>
            <a:endParaRPr lang="en-US" sz="60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543800" cy="189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901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mk-MK" b="1" dirty="0"/>
              <a:t>Тамара Митевска</a:t>
            </a:r>
            <a:r>
              <a:rPr lang="mk-MK" dirty="0"/>
              <a:t/>
            </a:r>
            <a:br>
              <a:rPr lang="mk-MK" dirty="0"/>
            </a:b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15" y="2209800"/>
            <a:ext cx="2544763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0" y="2251074"/>
            <a:ext cx="4495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200" dirty="0"/>
              <a:t>E-mail: </a:t>
            </a:r>
            <a:endParaRPr lang="mk-MK" sz="2200" dirty="0"/>
          </a:p>
          <a:p>
            <a:pPr lvl="1"/>
            <a:r>
              <a:rPr lang="en-US" sz="2200" dirty="0" smtClean="0"/>
              <a:t>tamara_mitevska@hotmail.com</a:t>
            </a:r>
            <a:endParaRPr lang="en-US" sz="22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200" dirty="0"/>
              <a:t>LinkedIn: </a:t>
            </a:r>
            <a:r>
              <a:rPr lang="mk-MK" sz="2200" dirty="0"/>
              <a:t> </a:t>
            </a:r>
            <a:r>
              <a:rPr lang="mk-MK" sz="2200" dirty="0" smtClean="0"/>
              <a:t>    </a:t>
            </a:r>
          </a:p>
          <a:p>
            <a:pPr lvl="1"/>
            <a:r>
              <a:rPr lang="en-US" sz="2200" dirty="0" smtClean="0"/>
              <a:t>https</a:t>
            </a:r>
            <a:r>
              <a:rPr lang="en-US" sz="2200" dirty="0"/>
              <a:t>://www.linkedin.com/in/tamara-mitevska-988737197/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200" dirty="0" err="1"/>
              <a:t>Github</a:t>
            </a:r>
            <a:r>
              <a:rPr lang="en-US" sz="2200" dirty="0"/>
              <a:t>: </a:t>
            </a:r>
            <a:endParaRPr lang="mk-MK" sz="2200" dirty="0" smtClean="0"/>
          </a:p>
          <a:p>
            <a:pPr lvl="1"/>
            <a:r>
              <a:rPr lang="en-US" sz="2200" dirty="0" smtClean="0"/>
              <a:t>https</a:t>
            </a:r>
            <a:r>
              <a:rPr lang="en-US" sz="2200" dirty="0"/>
              <a:t>://</a:t>
            </a:r>
            <a:r>
              <a:rPr lang="en-US" sz="2200" dirty="0" smtClean="0"/>
              <a:t>github.com/TMitevska</a:t>
            </a:r>
            <a:endParaRPr lang="en-US" sz="2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1" y="6172200"/>
            <a:ext cx="1959517" cy="60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6644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1"/>
            <a:ext cx="6965245" cy="838199"/>
          </a:xfrm>
        </p:spPr>
        <p:txBody>
          <a:bodyPr>
            <a:normAutofit/>
          </a:bodyPr>
          <a:lstStyle/>
          <a:p>
            <a:r>
              <a:rPr lang="mk-MK" b="1" dirty="0" smtClean="0"/>
              <a:t>Инсталирање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502664"/>
            <a:ext cx="697687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2000" dirty="0"/>
              <a:t>Инсталирање со команда: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b="1" dirty="0" err="1"/>
              <a:t>sudo</a:t>
            </a:r>
            <a:r>
              <a:rPr lang="en-US" sz="2000" b="1" dirty="0"/>
              <a:t> apt-get update</a:t>
            </a: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b="1" dirty="0" err="1"/>
              <a:t>sudo</a:t>
            </a:r>
            <a:r>
              <a:rPr lang="en-US" sz="2000" b="1" dirty="0"/>
              <a:t> apt-get </a:t>
            </a:r>
            <a:r>
              <a:rPr lang="en-US" sz="2000" b="1" dirty="0" err="1"/>
              <a:t>dist</a:t>
            </a:r>
            <a:r>
              <a:rPr lang="en-US" sz="2000" b="1" dirty="0"/>
              <a:t>-upgrade</a:t>
            </a: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pt-BR" sz="2000" b="1" dirty="0"/>
              <a:t>curl -o- https://raw.githubusercontent.com/nvm-sh/nvm/v0.35.2/install.sh | bash</a:t>
            </a:r>
            <a:endParaRPr lang="pt-BR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b="1" dirty="0"/>
              <a:t>source ~/.</a:t>
            </a:r>
            <a:r>
              <a:rPr lang="en-US" sz="2000" b="1" dirty="0" err="1"/>
              <a:t>bashrc</a:t>
            </a: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b="1" dirty="0" err="1"/>
              <a:t>nvm</a:t>
            </a:r>
            <a:r>
              <a:rPr lang="en-US" sz="2000" b="1" dirty="0"/>
              <a:t> install </a:t>
            </a:r>
            <a:r>
              <a:rPr lang="en-US" sz="2000" b="1" dirty="0" err="1"/>
              <a:t>lts</a:t>
            </a:r>
            <a:r>
              <a:rPr lang="en-US" sz="2000" b="1" dirty="0"/>
              <a:t>/erbium</a:t>
            </a:r>
            <a:endParaRPr lang="en-US" sz="2000" dirty="0"/>
          </a:p>
          <a:p>
            <a:endParaRPr lang="en-US" sz="2000" dirty="0"/>
          </a:p>
          <a:p>
            <a:r>
              <a:rPr lang="mk-MK" sz="2000" dirty="0"/>
              <a:t>Верзии  </a:t>
            </a:r>
          </a:p>
          <a:p>
            <a:r>
              <a:rPr lang="en-US" sz="2000" dirty="0"/>
              <a:t>https://nodejs.org/en/download/releases/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94"/>
          <a:stretch/>
        </p:blipFill>
        <p:spPr bwMode="auto">
          <a:xfrm>
            <a:off x="2208116" y="4800600"/>
            <a:ext cx="4846637" cy="110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25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6965245" cy="706417"/>
          </a:xfrm>
        </p:spPr>
        <p:txBody>
          <a:bodyPr>
            <a:normAutofit/>
          </a:bodyPr>
          <a:lstStyle/>
          <a:p>
            <a:r>
              <a:rPr lang="mk-MK" sz="3200" b="1" dirty="0"/>
              <a:t>Подигнување на локален </a:t>
            </a:r>
            <a:r>
              <a:rPr lang="mk-MK" sz="3200" b="1" dirty="0" smtClean="0"/>
              <a:t>сервер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5811837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5811837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5" b="32974"/>
          <a:stretch/>
        </p:blipFill>
        <p:spPr bwMode="auto">
          <a:xfrm>
            <a:off x="5562600" y="2089213"/>
            <a:ext cx="2740152" cy="175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994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706417"/>
          </a:xfrm>
        </p:spPr>
        <p:txBody>
          <a:bodyPr>
            <a:normAutofit/>
          </a:bodyPr>
          <a:lstStyle/>
          <a:p>
            <a:r>
              <a:rPr lang="ru-RU" sz="3200" b="1" dirty="0"/>
              <a:t>Креирање на сервер со </a:t>
            </a:r>
            <a:r>
              <a:rPr lang="ru-RU" sz="3200" b="1" dirty="0" smtClean="0"/>
              <a:t>Express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758696"/>
            <a:ext cx="441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err="1"/>
              <a:t>mkdir</a:t>
            </a:r>
            <a:r>
              <a:rPr lang="en-US" sz="2000" b="1" dirty="0"/>
              <a:t> </a:t>
            </a:r>
            <a:r>
              <a:rPr lang="en-US" sz="2000" b="1" dirty="0" err="1"/>
              <a:t>expressServer</a:t>
            </a:r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cd </a:t>
            </a:r>
            <a:r>
              <a:rPr lang="en-US" sz="2000" b="1" dirty="0" err="1"/>
              <a:t>expressServer</a:t>
            </a:r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touch raspberryServerExpress.js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 err="1"/>
              <a:t>npm</a:t>
            </a:r>
            <a:r>
              <a:rPr lang="en-US" sz="2000" b="1" dirty="0"/>
              <a:t> </a:t>
            </a:r>
            <a:r>
              <a:rPr lang="en-US" sz="2000" b="1" dirty="0" err="1"/>
              <a:t>init</a:t>
            </a:r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 err="1"/>
              <a:t>npm</a:t>
            </a:r>
            <a:r>
              <a:rPr lang="en-US" sz="2000" b="1" dirty="0"/>
              <a:t> install express --save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 err="1"/>
              <a:t>npm</a:t>
            </a:r>
            <a:r>
              <a:rPr lang="en-US" sz="2000" b="1" dirty="0"/>
              <a:t> install --save body-parser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72" y="3733800"/>
            <a:ext cx="5249863" cy="233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081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67"/>
          <a:stretch/>
        </p:blipFill>
        <p:spPr bwMode="auto">
          <a:xfrm>
            <a:off x="207263" y="457201"/>
            <a:ext cx="4501501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84096" y="1914143"/>
            <a:ext cx="4250313" cy="2195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302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"/>
          <a:stretch/>
        </p:blipFill>
        <p:spPr bwMode="auto">
          <a:xfrm>
            <a:off x="228600" y="914400"/>
            <a:ext cx="8686800" cy="466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768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58818"/>
          </a:xfrm>
        </p:spPr>
        <p:txBody>
          <a:bodyPr>
            <a:normAutofit/>
          </a:bodyPr>
          <a:lstStyle/>
          <a:p>
            <a:pPr algn="l"/>
            <a:r>
              <a:rPr lang="mk-MK" sz="3200" b="1" dirty="0"/>
              <a:t>Задача 1</a:t>
            </a:r>
            <a:r>
              <a:rPr lang="mk-MK" sz="3200" b="1" dirty="0" smtClean="0"/>
              <a:t>: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8288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Креирај node.js express сервер на raspberry pi кој ќе може да се справи со следниве барања: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ru-RU" sz="2000" dirty="0"/>
              <a:t>/students – GET метод кој ќе врати HTML документ со листа од студенти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ru-RU" sz="2000" dirty="0"/>
              <a:t>/students – POST метод кој ќе се користи за додавање на нови студенти (се проследува само име на студент како параметар)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ru-RU" sz="2000" dirty="0"/>
              <a:t>/students – PUT метод кој ќе се користи за изменување на веќе постоечки студент (се проследува претходно и ново име на студент како параметри)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ru-RU" sz="2000" dirty="0"/>
              <a:t>/students – DELETE метод кој ќе се користи за бришење на студент (се проследува само име на студент како параметар)</a:t>
            </a:r>
          </a:p>
          <a:p>
            <a:pPr algn="just"/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03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8" y="685800"/>
            <a:ext cx="8891016" cy="2762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81400"/>
            <a:ext cx="572104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" y="6316492"/>
            <a:ext cx="491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400" b="1" dirty="0">
                <a:solidFill>
                  <a:schemeClr val="bg1"/>
                </a:solidFill>
              </a:rPr>
              <a:t>Тамара Митевска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Факултет за електротехника и информациски </a:t>
            </a:r>
            <a:r>
              <a:rPr lang="ru-RU" sz="1400" b="1" dirty="0" smtClean="0">
                <a:solidFill>
                  <a:schemeClr val="bg1"/>
                </a:solidFill>
              </a:rPr>
              <a:t>технологии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743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80</TotalTime>
  <Words>565</Words>
  <Application>Microsoft Office PowerPoint</Application>
  <PresentationFormat>On-screen Show (4:3)</PresentationFormat>
  <Paragraphs>76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Pushpin</vt:lpstr>
      <vt:lpstr>Подигнување на работна околина </vt:lpstr>
      <vt:lpstr>Тамара Митевска </vt:lpstr>
      <vt:lpstr>Инсталирање</vt:lpstr>
      <vt:lpstr>Подигнување на локален сервер</vt:lpstr>
      <vt:lpstr>Креирање на сервер со Express</vt:lpstr>
      <vt:lpstr>PowerPoint Presentation</vt:lpstr>
      <vt:lpstr>PowerPoint Presentation</vt:lpstr>
      <vt:lpstr>Задача 1:</vt:lpstr>
      <vt:lpstr>PowerPoint Presentation</vt:lpstr>
      <vt:lpstr>PowerPoint Presentation</vt:lpstr>
      <vt:lpstr>PowerPoint Presentation</vt:lpstr>
      <vt:lpstr>Решение:</vt:lpstr>
      <vt:lpstr>Задача 2</vt:lpstr>
      <vt:lpstr>Задача 3</vt:lpstr>
      <vt:lpstr>Прашања?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Подигнување на работна околина</dc:title>
  <dc:creator>andrej kedioski</dc:creator>
  <cp:lastModifiedBy>andrej kedioski</cp:lastModifiedBy>
  <cp:revision>5</cp:revision>
  <dcterms:created xsi:type="dcterms:W3CDTF">2020-11-14T14:24:07Z</dcterms:created>
  <dcterms:modified xsi:type="dcterms:W3CDTF">2020-11-14T15:46:55Z</dcterms:modified>
</cp:coreProperties>
</file>