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015"/>
    <p:restoredTop sz="96928"/>
  </p:normalViewPr>
  <p:slideViewPr>
    <p:cSldViewPr snapToGrid="0" snapToObjects="1">
      <p:cViewPr>
        <p:scale>
          <a:sx n="160" d="100"/>
          <a:sy n="160" d="100"/>
        </p:scale>
        <p:origin x="5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347D-F0AE-7441-A519-4B5B5E9C0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15A21-7D11-3D4B-8DB3-4F8E3AC4E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7A470-833D-434D-BDEF-8735FD1C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2175-7623-384C-BF8D-E80FFFE3B5AE}" type="datetimeFigureOut">
              <a:rPr lang="en-KR" smtClean="0"/>
              <a:t>2021/08/06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D401C-FCB3-3349-8D4A-0B8802DB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9F114-AD0A-F340-A5D4-868F75AD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2A0A-9FEE-754E-B0E7-44E9BF895B0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3592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8F68-50C7-6245-9D7E-BB72650C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E99A5-090D-9D4D-A846-A8527D284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35218-23DB-F04F-AB3D-CD629977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2175-7623-384C-BF8D-E80FFFE3B5AE}" type="datetimeFigureOut">
              <a:rPr lang="en-KR" smtClean="0"/>
              <a:t>2021/08/06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0DF66-C50A-D24F-BA70-77276C9A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F88DE-95B7-EA44-A9F2-8DECFCFB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2A0A-9FEE-754E-B0E7-44E9BF895B0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4455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F2B74-8275-2441-ACF8-1D56145FC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C01A8-391A-5544-B7F1-17F473CE5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DA17F-18D9-A24E-BB09-8416F4E2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2175-7623-384C-BF8D-E80FFFE3B5AE}" type="datetimeFigureOut">
              <a:rPr lang="en-KR" smtClean="0"/>
              <a:t>2021/08/06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AB3A5-5444-BC44-932F-8CB1FF21F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858ED-30E1-B24E-8A2D-07676881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2A0A-9FEE-754E-B0E7-44E9BF895B0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2065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4C63-A4A1-4141-88CF-6E1B08B3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60483-8A44-DD46-AFB0-218325605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16E7A-7E6D-924F-95C5-6B155031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2175-7623-384C-BF8D-E80FFFE3B5AE}" type="datetimeFigureOut">
              <a:rPr lang="en-KR" smtClean="0"/>
              <a:t>2021/08/06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D9624-CFDA-9D45-8EB7-32B721C2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E7169-1B99-3545-AE67-75FA4F2E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2A0A-9FEE-754E-B0E7-44E9BF895B0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0823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CF4B-6BEA-2649-BE3B-68418C9EB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C3D73-AB9B-2C4E-B0C3-E1EF21009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D3F82-2406-954B-85B0-39345DC2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2175-7623-384C-BF8D-E80FFFE3B5AE}" type="datetimeFigureOut">
              <a:rPr lang="en-KR" smtClean="0"/>
              <a:t>2021/08/06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F1646-0EC3-8340-A96C-174C7038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412AA-0308-E54D-9B58-9548B575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2A0A-9FEE-754E-B0E7-44E9BF895B0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4380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1DDA-BF60-4B4A-B00A-8BD9816B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AD59A-4E78-DE48-975E-02FEDAAB5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179EA-1EBD-F74E-BA09-D75EADC78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7CEDF-2B89-AE4A-90FC-30FAE237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2175-7623-384C-BF8D-E80FFFE3B5AE}" type="datetimeFigureOut">
              <a:rPr lang="en-KR" smtClean="0"/>
              <a:t>2021/08/06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CCEBD-83CC-CF4C-9C4B-94F1014B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39D0A-A1B5-7B47-ACEF-C094307C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2A0A-9FEE-754E-B0E7-44E9BF895B0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9184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1C987-0870-5648-80AB-314126DE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41B7E-EA84-AC41-B849-750695F1E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A2638-5A73-AF40-8CFE-4B7FB1812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0B942-D984-C442-A129-237B79266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39C26-D7C5-0D47-AAB7-D47A87E28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E4FE8-0980-2846-A943-FF1D6BCF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2175-7623-384C-BF8D-E80FFFE3B5AE}" type="datetimeFigureOut">
              <a:rPr lang="en-KR" smtClean="0"/>
              <a:t>2021/08/06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1E7AD-72A9-0943-B710-7719E7C9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65083A-46E6-AC40-9159-48C38D92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2A0A-9FEE-754E-B0E7-44E9BF895B0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8361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4F81-36B0-4842-8A8C-B973104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95A51-6F5E-EF47-AF07-7C24D652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2175-7623-384C-BF8D-E80FFFE3B5AE}" type="datetimeFigureOut">
              <a:rPr lang="en-KR" smtClean="0"/>
              <a:t>2021/08/06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BFF05-3196-FF42-A762-460D0322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A1022-9CC6-FE42-81CE-AC7A0D44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2A0A-9FEE-754E-B0E7-44E9BF895B0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7796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0DE07A-BC9B-E745-A2FE-D89A9639B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2175-7623-384C-BF8D-E80FFFE3B5AE}" type="datetimeFigureOut">
              <a:rPr lang="en-KR" smtClean="0"/>
              <a:t>2021/08/06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A95A2-204E-794F-9726-90AEE7BF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4987A-18F8-7048-A45A-E04CD4C4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2A0A-9FEE-754E-B0E7-44E9BF895B0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6148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04590-258D-1D47-A15B-5878D6A5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E4DF3-E30B-A343-87F7-306F9EC6F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052BB-443C-3342-A47A-02D30D95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A0484-2E0C-A049-9707-424817A0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2175-7623-384C-BF8D-E80FFFE3B5AE}" type="datetimeFigureOut">
              <a:rPr lang="en-KR" smtClean="0"/>
              <a:t>2021/08/06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7C20D-8DFA-9E42-9AB9-EF3AEA70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8CF73-6707-5642-984C-BD4825CC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2A0A-9FEE-754E-B0E7-44E9BF895B0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3305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0F29-8A2E-0A43-99DF-033366CE3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66471-055E-9F42-89EB-6C1FE2549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79C8A-2064-C649-964A-379E3D133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7B8EB-4606-774D-A5A1-54EF3DBF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2175-7623-384C-BF8D-E80FFFE3B5AE}" type="datetimeFigureOut">
              <a:rPr lang="en-KR" smtClean="0"/>
              <a:t>2021/08/06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FFA8D-D071-4045-A83D-5E8F7EC6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DD122-5CCC-FC44-896B-4ABC3132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2A0A-9FEE-754E-B0E7-44E9BF895B0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8182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C375E-2C7D-3A43-9173-58E05E74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326A4-7748-5A42-8A63-64C8B516A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B2292-B5BB-934F-899D-BB5116EDA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22175-7623-384C-BF8D-E80FFFE3B5AE}" type="datetimeFigureOut">
              <a:rPr lang="en-KR" smtClean="0"/>
              <a:t>2021/08/06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5646A-ACC8-1C43-91D8-969E5986B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6175D-90FE-7247-8850-D43CD7F18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62A0A-9FEE-754E-B0E7-44E9BF895B0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4232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DD56-6B56-1945-9D82-0547ACA452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34684-CB0E-D143-A8DD-66A5638C1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  <p:pic>
        <p:nvPicPr>
          <p:cNvPr id="5" name="Picture 4" descr="A picture containing text, cat, different&#10;&#10;Description automatically generated">
            <a:extLst>
              <a:ext uri="{FF2B5EF4-FFF2-40B4-BE49-F238E27FC236}">
                <a16:creationId xmlns:a16="http://schemas.microsoft.com/office/drawing/2014/main" id="{3244598A-6B9B-E141-AC2B-F9541EC98B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8"/>
          <a:stretch/>
        </p:blipFill>
        <p:spPr>
          <a:xfrm>
            <a:off x="982133" y="0"/>
            <a:ext cx="1040416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A56360-5C9D-4F41-83BB-15E335D703E4}"/>
              </a:ext>
            </a:extLst>
          </p:cNvPr>
          <p:cNvSpPr txBox="1"/>
          <p:nvPr/>
        </p:nvSpPr>
        <p:spPr>
          <a:xfrm>
            <a:off x="2876364" y="-35513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780" b="1" dirty="0"/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248232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이정훈</dc:creator>
  <cp:lastModifiedBy>이정훈</cp:lastModifiedBy>
  <cp:revision>1</cp:revision>
  <dcterms:created xsi:type="dcterms:W3CDTF">2021-08-06T05:23:01Z</dcterms:created>
  <dcterms:modified xsi:type="dcterms:W3CDTF">2021-08-06T06:17:31Z</dcterms:modified>
</cp:coreProperties>
</file>