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36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A438D-0366-4642-8857-87652C74246D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86E9A-FF2C-4593-92F8-A57A44F06E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8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86E9A-FF2C-4593-92F8-A57A44F06E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07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0C4D0-B3EC-49D8-BDB9-1E177E40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34B8B0-E017-4CA0-BD5F-923A1DD3C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D2504-2A7E-4323-9C05-A76B3E5B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799FE-6951-4B56-8BBB-633D758D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34E77-FB20-417A-B28F-8B11BDB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6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C4F9-B789-44CD-AB98-0DCAF988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D41F0F-6FAB-4CD0-B751-D4BEDCD97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91F11-9FF9-4855-A0BD-8C60F246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9941D-9FF2-4163-AB01-05CB943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8BC6B-D14E-49D7-A5F1-2B3C6E6E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ADB5A6-B5C5-4DC4-8ABD-99AAB01F5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419E4D-3194-4051-8B80-3AF157DF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6908C-0E87-40D7-91C7-FBEBB0A7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63148-1E3A-4EDB-9A4E-7678B664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3C8C12-57DF-4576-8BA3-60D431A5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150EE-ABA6-431A-A06C-63A6C4B2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142BA-C401-4493-8E0A-FFE59394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AD9EC-F86F-4C33-A8E3-E932CFB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3BE3E-6680-4FE4-9A26-977E352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A071B-B8C1-4E21-8ECD-316D20CA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9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432E9-0F19-4829-BEB6-84FD73C9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5DFA16-8571-49A8-BD6F-68ADD435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21DF77-10F6-4BAD-AB3A-F581DFC2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01333-9813-438D-84FA-143F2A55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5B4EF-7B7A-4D75-A127-DA20C79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1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90065-F46E-4C69-BED8-06FCB15E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81B21-0E51-408D-8391-1F409957C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2EE164-F4A6-4056-8C1A-A465F093E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1D4ECD-4DCC-40A4-BF30-7BB69EB9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F57DF1-B52F-4656-976D-C9044D53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F3415D-2369-437C-8C60-F446995C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8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6C67D-4658-4750-BFB3-93D55B7B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DC1527-E51D-46D5-A3B9-BA095D7C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0C594A-A0FD-41D4-95EA-895214289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C0BE6F-D94C-4263-BC43-4DBC3BAA8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5D0AF8-1D24-46D0-B02D-1EBF9E906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826FB7-9FFC-4EDB-A4ED-45B8C3CD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D46272-8FA5-4019-BA68-2B981AFF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569B21-DF24-450D-9BD8-741CE3D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17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1D61-CE06-4217-8C60-524C82C9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E3E2D4-F126-43DF-8C44-11D5A025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0F64ED-E445-40F8-B548-CAC8EE72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95734F-B0F9-4CDF-8520-994DDC56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1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4A576-1B9B-49A1-B5A9-FCDCD505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16EE7E-02BD-4E63-A00E-1FEDA246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987ACC-67D5-4F7E-9CA6-C6187D14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3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53FB5-B6EB-4263-A61B-B8338F37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CDBF3E-730B-47EA-A226-76EFC7FA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CD2BAC-F2DB-4695-9351-342A5C79B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79FBE-E998-4D70-9B5C-5381BD0B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043AB-478D-49E5-B202-2EE5EE53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58354B-4803-4FFF-83FB-C67ACBA0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D529-E72B-45CD-A7CE-30836A91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E5F514-B2C3-4C19-BC0F-E0DE769B2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6AD2E-B8B6-4E5A-9D31-8DE7965C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BEFD8-1443-4120-AADD-43D11C79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FDFB-38C3-42E5-A25D-70CB7DA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5F9D0-D2A0-4208-80D6-78CCC978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93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E330F7-CF21-410A-85C4-3EA1D088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CA9D4B-272F-432E-84B7-1B948E53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38CA-3514-4EC9-A0EA-84CD37D4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E050-792D-417B-93D3-9E9311F7FC8A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697C1-BC58-4DD8-AA55-46763D4E6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B003D-1BE3-4ED8-8E37-D02DDF3D2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33A1-3786-4E2F-86CF-A4DF56F7C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5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a.scio.pw/%E9%8A%80%E8%89%B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FB901-6B29-4E03-9B24-9C8353AD1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研修開発演習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D8E484-FF72-475B-B9D8-60C7FED71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画面図</a:t>
            </a:r>
          </a:p>
        </p:txBody>
      </p:sp>
    </p:spTree>
    <p:extLst>
      <p:ext uri="{BB962C8B-B14F-4D97-AF65-F5344CB8AC3E}">
        <p14:creationId xmlns:p14="http://schemas.microsoft.com/office/powerpoint/2010/main" val="250744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1C3133-9509-4B9E-9923-A8B6AE272F7F}"/>
              </a:ext>
            </a:extLst>
          </p:cNvPr>
          <p:cNvSpPr/>
          <p:nvPr/>
        </p:nvSpPr>
        <p:spPr>
          <a:xfrm>
            <a:off x="9604903" y="873412"/>
            <a:ext cx="2099418" cy="927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商品詳細画面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1D046E-2F7B-4065-81F5-D99201D98A2E}"/>
              </a:ext>
            </a:extLst>
          </p:cNvPr>
          <p:cNvSpPr/>
          <p:nvPr/>
        </p:nvSpPr>
        <p:spPr>
          <a:xfrm>
            <a:off x="3165341" y="172920"/>
            <a:ext cx="4909930" cy="664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29E071F-F61F-4405-BDD7-D9133201BBCD}"/>
              </a:ext>
            </a:extLst>
          </p:cNvPr>
          <p:cNvSpPr/>
          <p:nvPr/>
        </p:nvSpPr>
        <p:spPr>
          <a:xfrm>
            <a:off x="4142796" y="2092572"/>
            <a:ext cx="2537404" cy="31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商品名：</a:t>
            </a:r>
            <a:r>
              <a:rPr lang="en-US" altLang="ja-JP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XXXX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CD3CE5-33BA-46FE-9B1F-D4595A5EC861}"/>
              </a:ext>
            </a:extLst>
          </p:cNvPr>
          <p:cNvSpPr/>
          <p:nvPr/>
        </p:nvSpPr>
        <p:spPr>
          <a:xfrm>
            <a:off x="6390640" y="2615051"/>
            <a:ext cx="1483845" cy="31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価格：　　￥</a:t>
            </a:r>
            <a:r>
              <a:rPr lang="en-US" altLang="ja-JP" sz="7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CC9E9-A9EE-4631-A47B-480F4B516006}"/>
              </a:ext>
            </a:extLst>
          </p:cNvPr>
          <p:cNvSpPr/>
          <p:nvPr/>
        </p:nvSpPr>
        <p:spPr>
          <a:xfrm>
            <a:off x="6390640" y="3399686"/>
            <a:ext cx="1467362" cy="31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支払方法：現金取引</a:t>
            </a:r>
            <a:endParaRPr lang="en-US" altLang="ja-JP" sz="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EF99768-6200-493A-883A-44A8F98D426E}"/>
              </a:ext>
            </a:extLst>
          </p:cNvPr>
          <p:cNvSpPr/>
          <p:nvPr/>
        </p:nvSpPr>
        <p:spPr>
          <a:xfrm>
            <a:off x="6390640" y="3816298"/>
            <a:ext cx="1467362" cy="276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出品者　</a:t>
            </a:r>
            <a:r>
              <a:rPr lang="en-US" altLang="ja-JP" sz="7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XXXX</a:t>
            </a:r>
            <a:endParaRPr kumimoji="1" lang="ja-JP" altLang="en-US" sz="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B8F458-700F-4F5D-B8B7-B52CF6E5E7CA}"/>
              </a:ext>
            </a:extLst>
          </p:cNvPr>
          <p:cNvSpPr/>
          <p:nvPr/>
        </p:nvSpPr>
        <p:spPr>
          <a:xfrm>
            <a:off x="6390640" y="4195869"/>
            <a:ext cx="1467362" cy="276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7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お気に入り登録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D4ABE56-A330-47EA-A05B-77DAC8021CD0}"/>
              </a:ext>
            </a:extLst>
          </p:cNvPr>
          <p:cNvSpPr/>
          <p:nvPr/>
        </p:nvSpPr>
        <p:spPr>
          <a:xfrm>
            <a:off x="3159129" y="174122"/>
            <a:ext cx="4909930" cy="618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err="1">
                <a:solidFill>
                  <a:schemeClr val="tx1"/>
                </a:solidFill>
              </a:rPr>
              <a:t>てくま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C697A2E-997A-4957-A89A-85EEF4195C7F}"/>
              </a:ext>
            </a:extLst>
          </p:cNvPr>
          <p:cNvSpPr/>
          <p:nvPr/>
        </p:nvSpPr>
        <p:spPr>
          <a:xfrm>
            <a:off x="3161269" y="1146669"/>
            <a:ext cx="4797420" cy="842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74BA724-7F46-4291-9D60-CD82B96CFACE}"/>
              </a:ext>
            </a:extLst>
          </p:cNvPr>
          <p:cNvSpPr/>
          <p:nvPr/>
        </p:nvSpPr>
        <p:spPr>
          <a:xfrm>
            <a:off x="3159129" y="6326278"/>
            <a:ext cx="4909930" cy="4826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AB1819-8023-4DA2-8D7D-15F906DFD842}"/>
              </a:ext>
            </a:extLst>
          </p:cNvPr>
          <p:cNvSpPr/>
          <p:nvPr/>
        </p:nvSpPr>
        <p:spPr>
          <a:xfrm>
            <a:off x="3369645" y="531722"/>
            <a:ext cx="724466" cy="227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出品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415EF2A-5738-4B38-B4A3-485F8B4EC012}"/>
              </a:ext>
            </a:extLst>
          </p:cNvPr>
          <p:cNvSpPr/>
          <p:nvPr/>
        </p:nvSpPr>
        <p:spPr>
          <a:xfrm>
            <a:off x="6146800" y="536033"/>
            <a:ext cx="692150" cy="227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マイページ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B006362-F4A3-4944-B7C7-5A963E73D922}"/>
              </a:ext>
            </a:extLst>
          </p:cNvPr>
          <p:cNvSpPr/>
          <p:nvPr/>
        </p:nvSpPr>
        <p:spPr>
          <a:xfrm>
            <a:off x="4448050" y="531722"/>
            <a:ext cx="810156" cy="227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お問い合わせ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82D4347-233B-48A9-81DC-2E29F281EB03}"/>
              </a:ext>
            </a:extLst>
          </p:cNvPr>
          <p:cNvSpPr/>
          <p:nvPr/>
        </p:nvSpPr>
        <p:spPr>
          <a:xfrm>
            <a:off x="7210077" y="531722"/>
            <a:ext cx="666520" cy="227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Login</a:t>
            </a:r>
          </a:p>
          <a:p>
            <a:pPr algn="ctr"/>
            <a:r>
              <a:rPr lang="en-US" altLang="ja-JP" sz="800" dirty="0"/>
              <a:t>Log out</a:t>
            </a:r>
            <a:endParaRPr kumimoji="1" lang="ja-JP" altLang="en-US" sz="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F5FBEF-DB01-4E16-BC83-014965B1F758}"/>
              </a:ext>
            </a:extLst>
          </p:cNvPr>
          <p:cNvSpPr/>
          <p:nvPr/>
        </p:nvSpPr>
        <p:spPr>
          <a:xfrm>
            <a:off x="3206815" y="1228018"/>
            <a:ext cx="647700" cy="174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 dirty="0">
                <a:solidFill>
                  <a:sysClr val="windowText" lastClr="000000"/>
                </a:solidFill>
              </a:rPr>
              <a:t>検索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D39C20-7148-4B4F-BA3A-4A2B1110A93D}"/>
              </a:ext>
            </a:extLst>
          </p:cNvPr>
          <p:cNvSpPr/>
          <p:nvPr/>
        </p:nvSpPr>
        <p:spPr>
          <a:xfrm>
            <a:off x="3843575" y="1228018"/>
            <a:ext cx="165731" cy="1742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組合せ 7">
            <a:extLst>
              <a:ext uri="{FF2B5EF4-FFF2-40B4-BE49-F238E27FC236}">
                <a16:creationId xmlns:a16="http://schemas.microsoft.com/office/drawing/2014/main" id="{142C497A-8AF2-4904-8E82-3A05E2A95F61}"/>
              </a:ext>
            </a:extLst>
          </p:cNvPr>
          <p:cNvSpPr/>
          <p:nvPr/>
        </p:nvSpPr>
        <p:spPr>
          <a:xfrm>
            <a:off x="3894904" y="1289629"/>
            <a:ext cx="69850" cy="47625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7755A13-7359-435C-B5D5-E38A7C522F90}"/>
              </a:ext>
            </a:extLst>
          </p:cNvPr>
          <p:cNvSpPr/>
          <p:nvPr/>
        </p:nvSpPr>
        <p:spPr>
          <a:xfrm>
            <a:off x="7408272" y="1196950"/>
            <a:ext cx="519448" cy="219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/>
              <a:t>ハンドメイド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CE71E53-FB97-4F34-84BE-D587A76A477E}"/>
              </a:ext>
            </a:extLst>
          </p:cNvPr>
          <p:cNvSpPr/>
          <p:nvPr/>
        </p:nvSpPr>
        <p:spPr>
          <a:xfrm>
            <a:off x="4736498" y="1203902"/>
            <a:ext cx="606562" cy="219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/>
              <a:t>生理用品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E36BE44-5A0E-4275-9F3A-7158B99D7FE9}"/>
              </a:ext>
            </a:extLst>
          </p:cNvPr>
          <p:cNvSpPr/>
          <p:nvPr/>
        </p:nvSpPr>
        <p:spPr>
          <a:xfrm>
            <a:off x="5383305" y="1203902"/>
            <a:ext cx="750289" cy="219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本、音楽、ゲーム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206663DB-937B-4C5D-A5B9-07172CF16CD4}"/>
              </a:ext>
            </a:extLst>
          </p:cNvPr>
          <p:cNvSpPr/>
          <p:nvPr/>
        </p:nvSpPr>
        <p:spPr>
          <a:xfrm>
            <a:off x="6154592" y="1206370"/>
            <a:ext cx="651952" cy="219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/>
              <a:t>サービス、その他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70AE97E-FEC8-4ED2-9AD4-B609115870FB}"/>
              </a:ext>
            </a:extLst>
          </p:cNvPr>
          <p:cNvSpPr/>
          <p:nvPr/>
        </p:nvSpPr>
        <p:spPr>
          <a:xfrm>
            <a:off x="4041113" y="1203903"/>
            <a:ext cx="663131" cy="219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/>
              <a:t>ファッション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B2854AC-8910-4441-BA5A-45399E199A55}"/>
              </a:ext>
            </a:extLst>
          </p:cNvPr>
          <p:cNvSpPr/>
          <p:nvPr/>
        </p:nvSpPr>
        <p:spPr>
          <a:xfrm>
            <a:off x="6847684" y="1196950"/>
            <a:ext cx="519448" cy="219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/>
              <a:t>ホビー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AABE499-E614-415C-BCA8-28D9E2887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70273" y="2540887"/>
            <a:ext cx="1230607" cy="112579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52F5DF5-7EB7-4EF7-830C-D546E7F262B4}"/>
              </a:ext>
            </a:extLst>
          </p:cNvPr>
          <p:cNvSpPr/>
          <p:nvPr/>
        </p:nvSpPr>
        <p:spPr>
          <a:xfrm>
            <a:off x="6390640" y="2999306"/>
            <a:ext cx="1467362" cy="276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カテゴリー：　</a:t>
            </a:r>
            <a:r>
              <a:rPr kumimoji="1" lang="ja-JP" altLang="en-US" sz="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ホビー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B5E9F4FC-2E98-4E3E-A40A-81B462A39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0754" y="2540886"/>
            <a:ext cx="1230607" cy="112579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E52BC98-272E-4341-B364-B9B01E4D6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70272" y="3771194"/>
            <a:ext cx="1230607" cy="1125795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A7868157-5027-432B-8031-45A4F3741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0754" y="3751225"/>
            <a:ext cx="1230607" cy="1125795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D04E65C-3D6B-4345-BAF6-545A5647856B}"/>
              </a:ext>
            </a:extLst>
          </p:cNvPr>
          <p:cNvSpPr/>
          <p:nvPr/>
        </p:nvSpPr>
        <p:spPr>
          <a:xfrm>
            <a:off x="3369645" y="5031109"/>
            <a:ext cx="4558075" cy="115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ja-JP" altLang="en-US" sz="800" dirty="0">
                <a:solidFill>
                  <a:schemeClr val="tx1"/>
                </a:solidFill>
              </a:rPr>
              <a:t>汚れあります。</a:t>
            </a:r>
            <a:br>
              <a:rPr lang="ja-JP" altLang="en-US" sz="800" dirty="0">
                <a:solidFill>
                  <a:schemeClr val="tx1"/>
                </a:solidFill>
              </a:rPr>
            </a:br>
            <a:r>
              <a:rPr lang="ja-JP" altLang="en-US" sz="800" dirty="0">
                <a:solidFill>
                  <a:schemeClr val="tx1"/>
                </a:solidFill>
              </a:rPr>
              <a:t>素材不明ですが、軽いです。</a:t>
            </a:r>
            <a:br>
              <a:rPr lang="ja-JP" altLang="en-US" sz="800" dirty="0">
                <a:solidFill>
                  <a:schemeClr val="tx1"/>
                </a:solidFill>
              </a:rPr>
            </a:br>
            <a:r>
              <a:rPr lang="ja-JP" altLang="en-US" sz="800" dirty="0">
                <a:solidFill>
                  <a:schemeClr val="tx1"/>
                </a:solidFill>
              </a:rPr>
              <a:t>箱がないので緩衝材に包んでのお渡しになります。</a:t>
            </a:r>
            <a:br>
              <a:rPr lang="ja-JP" altLang="en-US" sz="800" dirty="0">
                <a:solidFill>
                  <a:schemeClr val="tx1"/>
                </a:solidFill>
              </a:rPr>
            </a:br>
            <a:r>
              <a:rPr lang="ja-JP" altLang="en-US" sz="800" dirty="0">
                <a:solidFill>
                  <a:schemeClr val="tx1"/>
                </a:solidFill>
              </a:rPr>
              <a:t>高さ </a:t>
            </a:r>
            <a:r>
              <a:rPr lang="en-US" altLang="ja-JP" sz="800" dirty="0">
                <a:solidFill>
                  <a:schemeClr val="tx1"/>
                </a:solidFill>
              </a:rPr>
              <a:t>22cm</a:t>
            </a:r>
            <a:br>
              <a:rPr lang="ja-JP" altLang="en-US" sz="800" dirty="0">
                <a:solidFill>
                  <a:schemeClr val="tx1"/>
                </a:solidFill>
              </a:rPr>
            </a:br>
            <a:r>
              <a:rPr lang="ja-JP" altLang="en-US" sz="800" dirty="0">
                <a:solidFill>
                  <a:schemeClr val="tx1"/>
                </a:solidFill>
              </a:rPr>
              <a:t>直径 </a:t>
            </a:r>
            <a:r>
              <a:rPr lang="en-US" altLang="ja-JP" sz="800" dirty="0">
                <a:solidFill>
                  <a:schemeClr val="tx1"/>
                </a:solidFill>
              </a:rPr>
              <a:t>6cm</a:t>
            </a:r>
            <a:br>
              <a:rPr lang="ja-JP" altLang="en-US" sz="800" dirty="0">
                <a:solidFill>
                  <a:schemeClr val="tx1"/>
                </a:solidFill>
              </a:rPr>
            </a:br>
            <a:br>
              <a:rPr lang="ja-JP" altLang="en-US" sz="800" dirty="0">
                <a:solidFill>
                  <a:schemeClr val="tx1"/>
                </a:solidFill>
              </a:rPr>
            </a:br>
            <a:r>
              <a:rPr lang="ja-JP" altLang="en-US" sz="800" dirty="0">
                <a:solidFill>
                  <a:schemeClr val="tx1"/>
                </a:solidFill>
              </a:rPr>
              <a:t>取りに来て下さる方にお願いしたいです。</a:t>
            </a:r>
            <a:br>
              <a:rPr lang="ja-JP" altLang="en-US" sz="800" dirty="0">
                <a:solidFill>
                  <a:schemeClr val="tx1"/>
                </a:solidFill>
              </a:rPr>
            </a:br>
            <a:r>
              <a:rPr lang="ja-JP" altLang="en-US" sz="800" dirty="0">
                <a:solidFill>
                  <a:schemeClr val="tx1"/>
                </a:solidFill>
              </a:rPr>
              <a:t>ご都合のよい日時を教えて下さい。</a:t>
            </a:r>
            <a:br>
              <a:rPr lang="ja-JP" altLang="en-US" sz="800" dirty="0">
                <a:solidFill>
                  <a:schemeClr val="tx1"/>
                </a:solidFill>
              </a:rPr>
            </a:br>
            <a:r>
              <a:rPr lang="ja-JP" altLang="en-US" sz="800" dirty="0">
                <a:solidFill>
                  <a:schemeClr val="tx1"/>
                </a:solidFill>
              </a:rPr>
              <a:t>出来るだけ合わせたいと思います。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0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48</Words>
  <Application>Microsoft Office PowerPoint</Application>
  <PresentationFormat>ワイド画面</PresentationFormat>
  <Paragraphs>24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研修開発演習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 隼平</dc:creator>
  <cp:lastModifiedBy>森田 隼平</cp:lastModifiedBy>
  <cp:revision>18</cp:revision>
  <dcterms:created xsi:type="dcterms:W3CDTF">2018-08-22T07:35:52Z</dcterms:created>
  <dcterms:modified xsi:type="dcterms:W3CDTF">2018-08-29T04:36:16Z</dcterms:modified>
</cp:coreProperties>
</file>