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0C4D0-B3EC-49D8-BDB9-1E177E40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34B8B0-E017-4CA0-BD5F-923A1DD3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D2504-2A7E-4323-9C05-A76B3E5B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799FE-6951-4B56-8BBB-633D758D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34E77-FB20-417A-B28F-8B11BDB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C4F9-B789-44CD-AB98-0DCAF988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41F0F-6FAB-4CD0-B751-D4BEDCD9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91F11-9FF9-4855-A0BD-8C60F246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9941D-9FF2-4163-AB01-05CB943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8BC6B-D14E-49D7-A5F1-2B3C6E6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ADB5A6-B5C5-4DC4-8ABD-99AAB01F5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419E4D-3194-4051-8B80-3AF157DF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6908C-0E87-40D7-91C7-FBEBB0A7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63148-1E3A-4EDB-9A4E-7678B664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C8C12-57DF-4576-8BA3-60D431A5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150EE-ABA6-431A-A06C-63A6C4B2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142BA-C401-4493-8E0A-FFE59394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AD9EC-F86F-4C33-A8E3-E932CFB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3BE3E-6680-4FE4-9A26-977E352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A071B-B8C1-4E21-8ECD-316D20CA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9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432E9-0F19-4829-BEB6-84FD73C9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5DFA16-8571-49A8-BD6F-68ADD435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21DF77-10F6-4BAD-AB3A-F581DFC2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01333-9813-438D-84FA-143F2A55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5B4EF-7B7A-4D75-A127-DA20C79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1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90065-F46E-4C69-BED8-06FCB15E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81B21-0E51-408D-8391-1F409957C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2EE164-F4A6-4056-8C1A-A465F093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1D4ECD-4DCC-40A4-BF30-7BB69EB9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F57DF1-B52F-4656-976D-C9044D53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F3415D-2369-437C-8C60-F446995C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6C67D-4658-4750-BFB3-93D55B7B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C1527-E51D-46D5-A3B9-BA095D7C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0C594A-A0FD-41D4-95EA-89521428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C0BE6F-D94C-4263-BC43-4DBC3BAA8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5D0AF8-1D24-46D0-B02D-1EBF9E906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826FB7-9FFC-4EDB-A4ED-45B8C3CD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D46272-8FA5-4019-BA68-2B981AFF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569B21-DF24-450D-9BD8-741CE3D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17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1D61-CE06-4217-8C60-524C82C9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3E2D4-F126-43DF-8C44-11D5A025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0F64ED-E445-40F8-B548-CAC8EE7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95734F-B0F9-4CDF-8520-994DDC56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1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4A576-1B9B-49A1-B5A9-FCDCD505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16EE7E-02BD-4E63-A00E-1FEDA24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987ACC-67D5-4F7E-9CA6-C6187D1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3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53FB5-B6EB-4263-A61B-B8338F37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CDBF3E-730B-47EA-A226-76EFC7FA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CD2BAC-F2DB-4695-9351-342A5C79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79FBE-E998-4D70-9B5C-5381BD0B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043AB-478D-49E5-B202-2EE5EE53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58354B-4803-4FFF-83FB-C67ACBA0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D529-E72B-45CD-A7CE-30836A91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E5F514-B2C3-4C19-BC0F-E0DE769B2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6AD2E-B8B6-4E5A-9D31-8DE7965C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BEFD8-1443-4120-AADD-43D11C79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FDFB-38C3-42E5-A25D-70CB7DA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5F9D0-D2A0-4208-80D6-78CCC978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9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E330F7-CF21-410A-85C4-3EA1D088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A9D4B-272F-432E-84B7-1B948E53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38CA-3514-4EC9-A0EA-84CD37D4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E050-792D-417B-93D3-9E9311F7FC8A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697C1-BC58-4DD8-AA55-46763D4E6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B003D-1BE3-4ED8-8E37-D02DDF3D2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5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538/simple-fruit-apple-by-gerald_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FB901-6B29-4E03-9B24-9C8353AD1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研修開発演習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D8E484-FF72-475B-B9D8-60C7FED71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画面図</a:t>
            </a:r>
          </a:p>
        </p:txBody>
      </p:sp>
    </p:spTree>
    <p:extLst>
      <p:ext uri="{BB962C8B-B14F-4D97-AF65-F5344CB8AC3E}">
        <p14:creationId xmlns:p14="http://schemas.microsoft.com/office/powerpoint/2010/main" val="250744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C3133-9509-4B9E-9923-A8B6AE272F7F}"/>
              </a:ext>
            </a:extLst>
          </p:cNvPr>
          <p:cNvSpPr/>
          <p:nvPr/>
        </p:nvSpPr>
        <p:spPr>
          <a:xfrm>
            <a:off x="3573116" y="208721"/>
            <a:ext cx="4081959" cy="4472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商品詳細画面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1D046E-2F7B-4065-81F5-D99201D98A2E}"/>
              </a:ext>
            </a:extLst>
          </p:cNvPr>
          <p:cNvSpPr/>
          <p:nvPr/>
        </p:nvSpPr>
        <p:spPr>
          <a:xfrm>
            <a:off x="3159129" y="873412"/>
            <a:ext cx="4909930" cy="5933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A0D020D-F596-4CDE-9313-1691DA9B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89442" y="1511205"/>
            <a:ext cx="1335728" cy="1540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9E071F-F61F-4405-BDD7-D9133201BBCD}"/>
              </a:ext>
            </a:extLst>
          </p:cNvPr>
          <p:cNvSpPr/>
          <p:nvPr/>
        </p:nvSpPr>
        <p:spPr>
          <a:xfrm>
            <a:off x="4989443" y="3260035"/>
            <a:ext cx="1328817" cy="3180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商品名：</a:t>
            </a:r>
            <a:r>
              <a:rPr lang="en-US" altLang="ja-JP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XXXX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CD3CE5-33BA-46FE-9B1F-D4595A5EC861}"/>
              </a:ext>
            </a:extLst>
          </p:cNvPr>
          <p:cNvSpPr/>
          <p:nvPr/>
        </p:nvSpPr>
        <p:spPr>
          <a:xfrm>
            <a:off x="4989442" y="3681217"/>
            <a:ext cx="1328817" cy="3180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金額：￥</a:t>
            </a:r>
            <a:r>
              <a:rPr lang="en-US" altLang="ja-JP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XXXX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CC9E9-A9EE-4631-A47B-480F4B516006}"/>
              </a:ext>
            </a:extLst>
          </p:cNvPr>
          <p:cNvSpPr/>
          <p:nvPr/>
        </p:nvSpPr>
        <p:spPr>
          <a:xfrm>
            <a:off x="4996353" y="4102399"/>
            <a:ext cx="1328817" cy="3180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支払方法：</a:t>
            </a:r>
            <a:r>
              <a:rPr lang="en-US" altLang="ja-JP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XXXX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F02686-1645-406E-9945-959409298404}"/>
              </a:ext>
            </a:extLst>
          </p:cNvPr>
          <p:cNvCxnSpPr/>
          <p:nvPr/>
        </p:nvCxnSpPr>
        <p:spPr>
          <a:xfrm>
            <a:off x="5054009" y="3567807"/>
            <a:ext cx="119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1D59785-AA16-4A6B-A8D3-8A6B608EE100}"/>
              </a:ext>
            </a:extLst>
          </p:cNvPr>
          <p:cNvCxnSpPr/>
          <p:nvPr/>
        </p:nvCxnSpPr>
        <p:spPr>
          <a:xfrm>
            <a:off x="5050468" y="3975382"/>
            <a:ext cx="119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DB8F86B-3A57-43D2-A262-0493C8DFEAB7}"/>
              </a:ext>
            </a:extLst>
          </p:cNvPr>
          <p:cNvCxnSpPr/>
          <p:nvPr/>
        </p:nvCxnSpPr>
        <p:spPr>
          <a:xfrm>
            <a:off x="5057559" y="4407778"/>
            <a:ext cx="119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EF99768-6200-493A-883A-44A8F98D426E}"/>
              </a:ext>
            </a:extLst>
          </p:cNvPr>
          <p:cNvSpPr/>
          <p:nvPr/>
        </p:nvSpPr>
        <p:spPr>
          <a:xfrm>
            <a:off x="3573116" y="4898065"/>
            <a:ext cx="1138915" cy="2764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出品者</a:t>
            </a:r>
            <a:endParaRPr kumimoji="1" lang="ja-JP" altLang="en-US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B8F458-700F-4F5D-B8B7-B52CF6E5E7CA}"/>
              </a:ext>
            </a:extLst>
          </p:cNvPr>
          <p:cNvSpPr/>
          <p:nvPr/>
        </p:nvSpPr>
        <p:spPr>
          <a:xfrm>
            <a:off x="3573115" y="5528658"/>
            <a:ext cx="1138915" cy="2764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お気に入り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D4ABE56-A330-47EA-A05B-77DAC8021CD0}"/>
              </a:ext>
            </a:extLst>
          </p:cNvPr>
          <p:cNvSpPr/>
          <p:nvPr/>
        </p:nvSpPr>
        <p:spPr>
          <a:xfrm>
            <a:off x="3359888" y="1013637"/>
            <a:ext cx="4550735" cy="3944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C697A2E-997A-4957-A89A-85EEF4195C7F}"/>
              </a:ext>
            </a:extLst>
          </p:cNvPr>
          <p:cNvSpPr/>
          <p:nvPr/>
        </p:nvSpPr>
        <p:spPr>
          <a:xfrm>
            <a:off x="3573116" y="1800447"/>
            <a:ext cx="1041991" cy="2605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n>
                  <a:solidFill>
                    <a:schemeClr val="tx1"/>
                  </a:solidFill>
                </a:ln>
              </a:rPr>
              <a:t>etc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107048-2F43-4FA3-B601-93A0616DF11D}"/>
              </a:ext>
            </a:extLst>
          </p:cNvPr>
          <p:cNvSpPr/>
          <p:nvPr/>
        </p:nvSpPr>
        <p:spPr>
          <a:xfrm>
            <a:off x="6813320" y="1713454"/>
            <a:ext cx="997890" cy="13387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etc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24A5973-F9C4-47D7-8515-50F441B9E6DE}"/>
              </a:ext>
            </a:extLst>
          </p:cNvPr>
          <p:cNvSpPr/>
          <p:nvPr/>
        </p:nvSpPr>
        <p:spPr>
          <a:xfrm>
            <a:off x="6813320" y="3311774"/>
            <a:ext cx="976803" cy="10960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etc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74BA724-7F46-4291-9D60-CD82B96CFACE}"/>
              </a:ext>
            </a:extLst>
          </p:cNvPr>
          <p:cNvSpPr/>
          <p:nvPr/>
        </p:nvSpPr>
        <p:spPr>
          <a:xfrm>
            <a:off x="3359888" y="6181060"/>
            <a:ext cx="4550735" cy="3944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footer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0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研修開発演習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 隼平</dc:creator>
  <cp:lastModifiedBy>森田 隼平</cp:lastModifiedBy>
  <cp:revision>5</cp:revision>
  <dcterms:created xsi:type="dcterms:W3CDTF">2018-08-22T07:35:52Z</dcterms:created>
  <dcterms:modified xsi:type="dcterms:W3CDTF">2018-08-22T08:15:30Z</dcterms:modified>
</cp:coreProperties>
</file>