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8" r:id="rId5"/>
    <p:sldId id="499" r:id="rId6"/>
    <p:sldId id="502" r:id="rId7"/>
    <p:sldId id="441" r:id="rId8"/>
    <p:sldId id="468" r:id="rId9"/>
    <p:sldId id="469" r:id="rId10"/>
    <p:sldId id="470" r:id="rId11"/>
    <p:sldId id="471" r:id="rId12"/>
    <p:sldId id="503" r:id="rId13"/>
    <p:sldId id="472" r:id="rId14"/>
    <p:sldId id="494" r:id="rId15"/>
    <p:sldId id="493" r:id="rId16"/>
    <p:sldId id="473" r:id="rId17"/>
    <p:sldId id="477" r:id="rId18"/>
    <p:sldId id="486" r:id="rId19"/>
    <p:sldId id="487" r:id="rId20"/>
    <p:sldId id="488" r:id="rId21"/>
    <p:sldId id="474" r:id="rId22"/>
    <p:sldId id="476" r:id="rId23"/>
    <p:sldId id="500" r:id="rId24"/>
    <p:sldId id="501" r:id="rId25"/>
  </p:sldIdLst>
  <p:sldSz cx="12192000" cy="6858000"/>
  <p:notesSz cx="6858000" cy="9144000"/>
  <p:embeddedFontLst>
    <p:embeddedFont>
      <p:font typeface="Abadi" panose="020B0604020104020204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custDataLst>
    <p:tags r:id="rId4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911">
          <p15:clr>
            <a:srgbClr val="A4A3A4"/>
          </p15:clr>
        </p15:guide>
        <p15:guide id="4" pos="16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4" roundtripDataSignature="AMtx7mjFJJYU3hWQjtmBDZZYuDfpMlh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0" y="52"/>
      </p:cViewPr>
      <p:guideLst>
        <p:guide orient="horz" pos="2160"/>
        <p:guide pos="3840"/>
        <p:guide orient="horz" pos="191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117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ags" Target="tags/tag1.xml"/><Relationship Id="rId11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14" Type="http://customschemas.google.com/relationships/presentationmetadata" Target="metadata"/><Relationship Id="rId11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11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116" Type="http://schemas.openxmlformats.org/officeDocument/2006/relationships/viewProps" Target="viewProps.xml"/><Relationship Id="rId20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ha Gowdru [UNext]" userId="4558884d-6c63-46dc-b800-46e6eaf98ce9" providerId="ADAL" clId="{A5784A68-FF41-4613-B0B0-D5DA622E6B76}"/>
    <pc:docChg chg="undo custSel modSld">
      <pc:chgData name="Shwetha Gowdru [UNext]" userId="4558884d-6c63-46dc-b800-46e6eaf98ce9" providerId="ADAL" clId="{A5784A68-FF41-4613-B0B0-D5DA622E6B76}" dt="2023-05-17T05:45:22.383" v="82" actId="1440"/>
      <pc:docMkLst>
        <pc:docMk/>
      </pc:docMkLst>
      <pc:sldChg chg="modSp">
        <pc:chgData name="Shwetha Gowdru [UNext]" userId="4558884d-6c63-46dc-b800-46e6eaf98ce9" providerId="ADAL" clId="{A5784A68-FF41-4613-B0B0-D5DA622E6B76}" dt="2023-05-17T05:32:52.987" v="2" actId="1076"/>
        <pc:sldMkLst>
          <pc:docMk/>
          <pc:sldMk cId="862071696" sldId="258"/>
        </pc:sldMkLst>
        <pc:spChg chg="mod">
          <ac:chgData name="Shwetha Gowdru [UNext]" userId="4558884d-6c63-46dc-b800-46e6eaf98ce9" providerId="ADAL" clId="{A5784A68-FF41-4613-B0B0-D5DA622E6B76}" dt="2023-05-17T05:32:52.987" v="2" actId="1076"/>
          <ac:spMkLst>
            <pc:docMk/>
            <pc:sldMk cId="862071696" sldId="258"/>
            <ac:spMk id="2" creationId="{95360988-66C4-97F8-0C2F-AEBB880B2777}"/>
          </ac:spMkLst>
        </pc:spChg>
      </pc:sldChg>
      <pc:sldChg chg="modSp">
        <pc:chgData name="Shwetha Gowdru [UNext]" userId="4558884d-6c63-46dc-b800-46e6eaf98ce9" providerId="ADAL" clId="{A5784A68-FF41-4613-B0B0-D5DA622E6B76}" dt="2023-05-17T05:40:00.689" v="34" actId="12"/>
        <pc:sldMkLst>
          <pc:docMk/>
          <pc:sldMk cId="2480635261" sldId="469"/>
        </pc:sldMkLst>
        <pc:spChg chg="mod">
          <ac:chgData name="Shwetha Gowdru [UNext]" userId="4558884d-6c63-46dc-b800-46e6eaf98ce9" providerId="ADAL" clId="{A5784A68-FF41-4613-B0B0-D5DA622E6B76}" dt="2023-05-17T05:40:00.689" v="34" actId="12"/>
          <ac:spMkLst>
            <pc:docMk/>
            <pc:sldMk cId="2480635261" sldId="469"/>
            <ac:spMk id="2" creationId="{00000000-0000-0000-0000-000000000000}"/>
          </ac:spMkLst>
        </pc:spChg>
        <pc:spChg chg="mod">
          <ac:chgData name="Shwetha Gowdru [UNext]" userId="4558884d-6c63-46dc-b800-46e6eaf98ce9" providerId="ADAL" clId="{A5784A68-FF41-4613-B0B0-D5DA622E6B76}" dt="2023-05-17T05:33:12.626" v="3" actId="1076"/>
          <ac:spMkLst>
            <pc:docMk/>
            <pc:sldMk cId="2480635261" sldId="469"/>
            <ac:spMk id="3" creationId="{00000000-0000-0000-0000-000000000000}"/>
          </ac:spMkLst>
        </pc:spChg>
      </pc:sldChg>
      <pc:sldChg chg="modSp">
        <pc:chgData name="Shwetha Gowdru [UNext]" userId="4558884d-6c63-46dc-b800-46e6eaf98ce9" providerId="ADAL" clId="{A5784A68-FF41-4613-B0B0-D5DA622E6B76}" dt="2023-05-17T05:39:28.130" v="33" actId="1076"/>
        <pc:sldMkLst>
          <pc:docMk/>
          <pc:sldMk cId="391284579" sldId="470"/>
        </pc:sldMkLst>
        <pc:spChg chg="mod">
          <ac:chgData name="Shwetha Gowdru [UNext]" userId="4558884d-6c63-46dc-b800-46e6eaf98ce9" providerId="ADAL" clId="{A5784A68-FF41-4613-B0B0-D5DA622E6B76}" dt="2023-05-17T05:33:19.075" v="4" actId="1076"/>
          <ac:spMkLst>
            <pc:docMk/>
            <pc:sldMk cId="391284579" sldId="470"/>
            <ac:spMk id="3" creationId="{00000000-0000-0000-0000-000000000000}"/>
          </ac:spMkLst>
        </pc:spChg>
        <pc:picChg chg="mod">
          <ac:chgData name="Shwetha Gowdru [UNext]" userId="4558884d-6c63-46dc-b800-46e6eaf98ce9" providerId="ADAL" clId="{A5784A68-FF41-4613-B0B0-D5DA622E6B76}" dt="2023-05-17T05:39:01.718" v="28" actId="1582"/>
          <ac:picMkLst>
            <pc:docMk/>
            <pc:sldMk cId="391284579" sldId="470"/>
            <ac:picMk id="9" creationId="{539272E8-9AA8-76AC-3A6D-FDC1AC883322}"/>
          </ac:picMkLst>
        </pc:picChg>
        <pc:picChg chg="mod">
          <ac:chgData name="Shwetha Gowdru [UNext]" userId="4558884d-6c63-46dc-b800-46e6eaf98ce9" providerId="ADAL" clId="{A5784A68-FF41-4613-B0B0-D5DA622E6B76}" dt="2023-05-17T05:39:28.130" v="33" actId="1076"/>
          <ac:picMkLst>
            <pc:docMk/>
            <pc:sldMk cId="391284579" sldId="470"/>
            <ac:picMk id="12" creationId="{8446DB5E-DD88-E277-F102-B6F467795C67}"/>
          </ac:picMkLst>
        </pc:picChg>
      </pc:sldChg>
      <pc:sldChg chg="modSp">
        <pc:chgData name="Shwetha Gowdru [UNext]" userId="4558884d-6c63-46dc-b800-46e6eaf98ce9" providerId="ADAL" clId="{A5784A68-FF41-4613-B0B0-D5DA622E6B76}" dt="2023-05-17T05:33:25.015" v="6" actId="1076"/>
        <pc:sldMkLst>
          <pc:docMk/>
          <pc:sldMk cId="1046347485" sldId="471"/>
        </pc:sldMkLst>
        <pc:spChg chg="mod">
          <ac:chgData name="Shwetha Gowdru [UNext]" userId="4558884d-6c63-46dc-b800-46e6eaf98ce9" providerId="ADAL" clId="{A5784A68-FF41-4613-B0B0-D5DA622E6B76}" dt="2023-05-17T05:33:25.015" v="6" actId="1076"/>
          <ac:spMkLst>
            <pc:docMk/>
            <pc:sldMk cId="1046347485" sldId="471"/>
            <ac:spMk id="3" creationId="{00000000-0000-0000-0000-000000000000}"/>
          </ac:spMkLst>
        </pc:spChg>
      </pc:sldChg>
      <pc:sldChg chg="modSp">
        <pc:chgData name="Shwetha Gowdru [UNext]" userId="4558884d-6c63-46dc-b800-46e6eaf98ce9" providerId="ADAL" clId="{A5784A68-FF41-4613-B0B0-D5DA622E6B76}" dt="2023-05-17T05:34:56.650" v="11" actId="1076"/>
        <pc:sldMkLst>
          <pc:docMk/>
          <pc:sldMk cId="37089399" sldId="472"/>
        </pc:sldMkLst>
        <pc:spChg chg="mod">
          <ac:chgData name="Shwetha Gowdru [UNext]" userId="4558884d-6c63-46dc-b800-46e6eaf98ce9" providerId="ADAL" clId="{A5784A68-FF41-4613-B0B0-D5DA622E6B76}" dt="2023-05-17T05:34:56.650" v="11" actId="1076"/>
          <ac:spMkLst>
            <pc:docMk/>
            <pc:sldMk cId="37089399" sldId="472"/>
            <ac:spMk id="3" creationId="{00000000-0000-0000-0000-000000000000}"/>
          </ac:spMkLst>
        </pc:spChg>
      </pc:sldChg>
      <pc:sldChg chg="modSp">
        <pc:chgData name="Shwetha Gowdru [UNext]" userId="4558884d-6c63-46dc-b800-46e6eaf98ce9" providerId="ADAL" clId="{A5784A68-FF41-4613-B0B0-D5DA622E6B76}" dt="2023-05-17T05:35:48.029" v="12" actId="255"/>
        <pc:sldMkLst>
          <pc:docMk/>
          <pc:sldMk cId="1067262161" sldId="473"/>
        </pc:sldMkLst>
        <pc:spChg chg="mod">
          <ac:chgData name="Shwetha Gowdru [UNext]" userId="4558884d-6c63-46dc-b800-46e6eaf98ce9" providerId="ADAL" clId="{A5784A68-FF41-4613-B0B0-D5DA622E6B76}" dt="2023-05-17T05:35:48.029" v="12" actId="255"/>
          <ac:spMkLst>
            <pc:docMk/>
            <pc:sldMk cId="1067262161" sldId="473"/>
            <ac:spMk id="3" creationId="{00000000-0000-0000-0000-000000000000}"/>
          </ac:spMkLst>
        </pc:spChg>
      </pc:sldChg>
      <pc:sldChg chg="modSp">
        <pc:chgData name="Shwetha Gowdru [UNext]" userId="4558884d-6c63-46dc-b800-46e6eaf98ce9" providerId="ADAL" clId="{A5784A68-FF41-4613-B0B0-D5DA622E6B76}" dt="2023-05-17T05:45:06.954" v="81"/>
        <pc:sldMkLst>
          <pc:docMk/>
          <pc:sldMk cId="3725504317" sldId="476"/>
        </pc:sldMkLst>
        <pc:spChg chg="mod">
          <ac:chgData name="Shwetha Gowdru [UNext]" userId="4558884d-6c63-46dc-b800-46e6eaf98ce9" providerId="ADAL" clId="{A5784A68-FF41-4613-B0B0-D5DA622E6B76}" dt="2023-05-17T05:36:21.391" v="17" actId="255"/>
          <ac:spMkLst>
            <pc:docMk/>
            <pc:sldMk cId="3725504317" sldId="476"/>
            <ac:spMk id="3" creationId="{00000000-0000-0000-0000-000000000000}"/>
          </ac:spMkLst>
        </pc:spChg>
        <pc:graphicFrameChg chg="mod">
          <ac:chgData name="Shwetha Gowdru [UNext]" userId="4558884d-6c63-46dc-b800-46e6eaf98ce9" providerId="ADAL" clId="{A5784A68-FF41-4613-B0B0-D5DA622E6B76}" dt="2023-05-17T05:45:06.954" v="81"/>
          <ac:graphicFrameMkLst>
            <pc:docMk/>
            <pc:sldMk cId="3725504317" sldId="476"/>
            <ac:graphicFrameMk id="12" creationId="{3FC7709B-1512-33C0-DED3-6B47A51BCDC7}"/>
          </ac:graphicFrameMkLst>
        </pc:graphicFrameChg>
      </pc:sldChg>
      <pc:sldChg chg="modSp">
        <pc:chgData name="Shwetha Gowdru [UNext]" userId="4558884d-6c63-46dc-b800-46e6eaf98ce9" providerId="ADAL" clId="{A5784A68-FF41-4613-B0B0-D5DA622E6B76}" dt="2023-05-17T05:44:18.714" v="77" actId="14734"/>
        <pc:sldMkLst>
          <pc:docMk/>
          <pc:sldMk cId="1131851882" sldId="477"/>
        </pc:sldMkLst>
        <pc:graphicFrameChg chg="mod modGraphic">
          <ac:chgData name="Shwetha Gowdru [UNext]" userId="4558884d-6c63-46dc-b800-46e6eaf98ce9" providerId="ADAL" clId="{A5784A68-FF41-4613-B0B0-D5DA622E6B76}" dt="2023-05-17T05:44:18.714" v="77" actId="14734"/>
          <ac:graphicFrameMkLst>
            <pc:docMk/>
            <pc:sldMk cId="1131851882" sldId="477"/>
            <ac:graphicFrameMk id="8" creationId="{B797847C-047B-9F6F-A1A5-E8E1FD91FFC1}"/>
          </ac:graphicFrameMkLst>
        </pc:graphicFrameChg>
      </pc:sldChg>
      <pc:sldChg chg="modSp">
        <pc:chgData name="Shwetha Gowdru [UNext]" userId="4558884d-6c63-46dc-b800-46e6eaf98ce9" providerId="ADAL" clId="{A5784A68-FF41-4613-B0B0-D5DA622E6B76}" dt="2023-05-17T05:45:22.383" v="82" actId="1440"/>
        <pc:sldMkLst>
          <pc:docMk/>
          <pc:sldMk cId="1417857572" sldId="486"/>
        </pc:sldMkLst>
        <pc:picChg chg="mod">
          <ac:chgData name="Shwetha Gowdru [UNext]" userId="4558884d-6c63-46dc-b800-46e6eaf98ce9" providerId="ADAL" clId="{A5784A68-FF41-4613-B0B0-D5DA622E6B76}" dt="2023-05-17T05:45:22.383" v="82" actId="1440"/>
          <ac:picMkLst>
            <pc:docMk/>
            <pc:sldMk cId="1417857572" sldId="486"/>
            <ac:picMk id="9" creationId="{A2DB293F-F48E-4684-CFD5-F33D0784C97E}"/>
          </ac:picMkLst>
        </pc:picChg>
      </pc:sldChg>
      <pc:sldChg chg="modSp">
        <pc:chgData name="Shwetha Gowdru [UNext]" userId="4558884d-6c63-46dc-b800-46e6eaf98ce9" providerId="ADAL" clId="{A5784A68-FF41-4613-B0B0-D5DA622E6B76}" dt="2023-05-17T05:44:42.475" v="79" actId="208"/>
        <pc:sldMkLst>
          <pc:docMk/>
          <pc:sldMk cId="3027801547" sldId="487"/>
        </pc:sldMkLst>
        <pc:picChg chg="mod">
          <ac:chgData name="Shwetha Gowdru [UNext]" userId="4558884d-6c63-46dc-b800-46e6eaf98ce9" providerId="ADAL" clId="{A5784A68-FF41-4613-B0B0-D5DA622E6B76}" dt="2023-05-17T05:44:42.475" v="79" actId="208"/>
          <ac:picMkLst>
            <pc:docMk/>
            <pc:sldMk cId="3027801547" sldId="487"/>
            <ac:picMk id="9" creationId="{E7760DBB-658B-589B-14D7-D81D366FD145}"/>
          </ac:picMkLst>
        </pc:picChg>
      </pc:sldChg>
      <pc:sldChg chg="modSp">
        <pc:chgData name="Shwetha Gowdru [UNext]" userId="4558884d-6c63-46dc-b800-46e6eaf98ce9" providerId="ADAL" clId="{A5784A68-FF41-4613-B0B0-D5DA622E6B76}" dt="2023-05-17T05:36:06.968" v="15" actId="1076"/>
        <pc:sldMkLst>
          <pc:docMk/>
          <pc:sldMk cId="2701354159" sldId="488"/>
        </pc:sldMkLst>
        <pc:graphicFrameChg chg="mod">
          <ac:chgData name="Shwetha Gowdru [UNext]" userId="4558884d-6c63-46dc-b800-46e6eaf98ce9" providerId="ADAL" clId="{A5784A68-FF41-4613-B0B0-D5DA622E6B76}" dt="2023-05-17T05:36:06.968" v="15" actId="1076"/>
          <ac:graphicFrameMkLst>
            <pc:docMk/>
            <pc:sldMk cId="2701354159" sldId="488"/>
            <ac:graphicFrameMk id="2" creationId="{EE2BAC50-A62A-54C1-7A7D-1AA9E8AD4C86}"/>
          </ac:graphicFrameMkLst>
        </pc:graphicFrameChg>
      </pc:sldChg>
      <pc:sldChg chg="modSp">
        <pc:chgData name="Shwetha Gowdru [UNext]" userId="4558884d-6c63-46dc-b800-46e6eaf98ce9" providerId="ADAL" clId="{A5784A68-FF41-4613-B0B0-D5DA622E6B76}" dt="2023-05-17T05:34:01.372" v="10" actId="113"/>
        <pc:sldMkLst>
          <pc:docMk/>
          <pc:sldMk cId="3814170479" sldId="499"/>
        </pc:sldMkLst>
        <pc:spChg chg="mod">
          <ac:chgData name="Shwetha Gowdru [UNext]" userId="4558884d-6c63-46dc-b800-46e6eaf98ce9" providerId="ADAL" clId="{A5784A68-FF41-4613-B0B0-D5DA622E6B76}" dt="2023-05-17T05:34:01.372" v="10" actId="113"/>
          <ac:spMkLst>
            <pc:docMk/>
            <pc:sldMk cId="3814170479" sldId="499"/>
            <ac:spMk id="2" creationId="{53135CF1-80F3-F704-4081-1A56F054651D}"/>
          </ac:spMkLst>
        </pc:spChg>
      </pc:sldChg>
      <pc:sldChg chg="modSp">
        <pc:chgData name="Shwetha Gowdru [UNext]" userId="4558884d-6c63-46dc-b800-46e6eaf98ce9" providerId="ADAL" clId="{A5784A68-FF41-4613-B0B0-D5DA622E6B76}" dt="2023-05-17T05:36:27.534" v="18" actId="207"/>
        <pc:sldMkLst>
          <pc:docMk/>
          <pc:sldMk cId="64026334" sldId="500"/>
        </pc:sldMkLst>
        <pc:spChg chg="mod">
          <ac:chgData name="Shwetha Gowdru [UNext]" userId="4558884d-6c63-46dc-b800-46e6eaf98ce9" providerId="ADAL" clId="{A5784A68-FF41-4613-B0B0-D5DA622E6B76}" dt="2023-05-17T05:36:27.534" v="18" actId="207"/>
          <ac:spMkLst>
            <pc:docMk/>
            <pc:sldMk cId="64026334" sldId="500"/>
            <ac:spMk id="2" creationId="{E782E8A1-72AA-AE84-D5D3-8A3EB750900E}"/>
          </ac:spMkLst>
        </pc:spChg>
      </pc:sldChg>
      <pc:sldChg chg="modSp">
        <pc:chgData name="Shwetha Gowdru [UNext]" userId="4558884d-6c63-46dc-b800-46e6eaf98ce9" providerId="ADAL" clId="{A5784A68-FF41-4613-B0B0-D5DA622E6B76}" dt="2023-05-17T05:37:53.029" v="27" actId="255"/>
        <pc:sldMkLst>
          <pc:docMk/>
          <pc:sldMk cId="3390050325" sldId="502"/>
        </pc:sldMkLst>
        <pc:spChg chg="mod">
          <ac:chgData name="Shwetha Gowdru [UNext]" userId="4558884d-6c63-46dc-b800-46e6eaf98ce9" providerId="ADAL" clId="{A5784A68-FF41-4613-B0B0-D5DA622E6B76}" dt="2023-05-17T05:37:53.029" v="27" actId="255"/>
          <ac:spMkLst>
            <pc:docMk/>
            <pc:sldMk cId="3390050325" sldId="502"/>
            <ac:spMk id="2" creationId="{00000000-0000-0000-0000-000000000000}"/>
          </ac:spMkLst>
        </pc:spChg>
      </pc:sldChg>
      <pc:sldChg chg="modSp">
        <pc:chgData name="Shwetha Gowdru [UNext]" userId="4558884d-6c63-46dc-b800-46e6eaf98ce9" providerId="ADAL" clId="{A5784A68-FF41-4613-B0B0-D5DA622E6B76}" dt="2023-05-17T05:41:36.920" v="61" actId="1582"/>
        <pc:sldMkLst>
          <pc:docMk/>
          <pc:sldMk cId="3759073003" sldId="503"/>
        </pc:sldMkLst>
        <pc:spChg chg="mod">
          <ac:chgData name="Shwetha Gowdru [UNext]" userId="4558884d-6c63-46dc-b800-46e6eaf98ce9" providerId="ADAL" clId="{A5784A68-FF41-4613-B0B0-D5DA622E6B76}" dt="2023-05-17T05:33:31.461" v="7" actId="1076"/>
          <ac:spMkLst>
            <pc:docMk/>
            <pc:sldMk cId="3759073003" sldId="503"/>
            <ac:spMk id="3" creationId="{00000000-0000-0000-0000-000000000000}"/>
          </ac:spMkLst>
        </pc:spChg>
        <pc:picChg chg="mod">
          <ac:chgData name="Shwetha Gowdru [UNext]" userId="4558884d-6c63-46dc-b800-46e6eaf98ce9" providerId="ADAL" clId="{A5784A68-FF41-4613-B0B0-D5DA622E6B76}" dt="2023-05-17T05:41:36.920" v="61" actId="1582"/>
          <ac:picMkLst>
            <pc:docMk/>
            <pc:sldMk cId="3759073003" sldId="503"/>
            <ac:picMk id="9" creationId="{92AE34A4-60E8-F9BD-02C4-83F8A76F92C9}"/>
          </ac:picMkLst>
        </pc:picChg>
      </pc:sldChg>
    </pc:docChg>
  </pc:docChgLst>
  <pc:docChgLst>
    <pc:chgData name="Bhagyashree Chandraiah [UNext]" userId="e22be92b-1258-42f5-bf07-16628b670ac1" providerId="ADAL" clId="{A2326628-D138-4565-9A21-1EB3C521CC6E}"/>
    <pc:docChg chg="modSld">
      <pc:chgData name="Bhagyashree Chandraiah [UNext]" userId="e22be92b-1258-42f5-bf07-16628b670ac1" providerId="ADAL" clId="{A2326628-D138-4565-9A21-1EB3C521CC6E}" dt="2023-05-17T05:57:37.042" v="3" actId="1076"/>
      <pc:docMkLst>
        <pc:docMk/>
      </pc:docMkLst>
      <pc:sldChg chg="modSp mod">
        <pc:chgData name="Bhagyashree Chandraiah [UNext]" userId="e22be92b-1258-42f5-bf07-16628b670ac1" providerId="ADAL" clId="{A2326628-D138-4565-9A21-1EB3C521CC6E}" dt="2023-05-17T05:57:37.042" v="3" actId="1076"/>
        <pc:sldMkLst>
          <pc:docMk/>
          <pc:sldMk cId="391284579" sldId="470"/>
        </pc:sldMkLst>
        <pc:spChg chg="mod">
          <ac:chgData name="Bhagyashree Chandraiah [UNext]" userId="e22be92b-1258-42f5-bf07-16628b670ac1" providerId="ADAL" clId="{A2326628-D138-4565-9A21-1EB3C521CC6E}" dt="2023-05-17T05:57:20.985" v="2" actId="20577"/>
          <ac:spMkLst>
            <pc:docMk/>
            <pc:sldMk cId="391284579" sldId="470"/>
            <ac:spMk id="2" creationId="{00000000-0000-0000-0000-000000000000}"/>
          </ac:spMkLst>
        </pc:spChg>
        <pc:picChg chg="mod">
          <ac:chgData name="Bhagyashree Chandraiah [UNext]" userId="e22be92b-1258-42f5-bf07-16628b670ac1" providerId="ADAL" clId="{A2326628-D138-4565-9A21-1EB3C521CC6E}" dt="2023-05-17T05:57:37.042" v="3" actId="1076"/>
          <ac:picMkLst>
            <pc:docMk/>
            <pc:sldMk cId="391284579" sldId="470"/>
            <ac:picMk id="9" creationId="{539272E8-9AA8-76AC-3A6D-FDC1AC8833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9ECFB-6809-4AD1-9395-BD33C9DA98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94DB8E-2797-470B-8DC6-6ECF2B9ADB5B}">
      <dgm:prSet/>
      <dgm:spPr/>
      <dgm:t>
        <a:bodyPr/>
        <a:lstStyle/>
        <a:p>
          <a:r>
            <a:rPr lang="en-IN" b="0" i="0"/>
            <a:t>A process of combining the recent changes from several branches into a single new commit that will be on all those branches.</a:t>
          </a:r>
          <a:endParaRPr lang="en-IN"/>
        </a:p>
      </dgm:t>
    </dgm:pt>
    <dgm:pt modelId="{D9720BD5-2E54-4AE2-A9EE-907580EBF294}" type="parTrans" cxnId="{BF3F7B18-67A1-4175-9CAD-1247B8ABCB4D}">
      <dgm:prSet/>
      <dgm:spPr/>
      <dgm:t>
        <a:bodyPr/>
        <a:lstStyle/>
        <a:p>
          <a:endParaRPr lang="en-IN"/>
        </a:p>
      </dgm:t>
    </dgm:pt>
    <dgm:pt modelId="{5E6E746C-6ED5-4099-A029-BA0BBCA2B581}" type="sibTrans" cxnId="{BF3F7B18-67A1-4175-9CAD-1247B8ABCB4D}">
      <dgm:prSet/>
      <dgm:spPr/>
      <dgm:t>
        <a:bodyPr/>
        <a:lstStyle/>
        <a:p>
          <a:endParaRPr lang="en-IN"/>
        </a:p>
      </dgm:t>
    </dgm:pt>
    <dgm:pt modelId="{3E21B772-FB46-4511-97CD-F8358D7F7621}">
      <dgm:prSet/>
      <dgm:spPr/>
      <dgm:t>
        <a:bodyPr/>
        <a:lstStyle/>
        <a:p>
          <a:r>
            <a:rPr lang="en-IN" b="0" i="0" dirty="0"/>
            <a:t>Merging takes your branch changes and implements them into the main branch</a:t>
          </a:r>
          <a:endParaRPr lang="en-IN" dirty="0"/>
        </a:p>
      </dgm:t>
    </dgm:pt>
    <dgm:pt modelId="{0EE3A1D4-796F-437A-AC49-F87BA823F65B}" type="parTrans" cxnId="{AD5E314C-78DE-4088-9DBA-D764C9166CDC}">
      <dgm:prSet/>
      <dgm:spPr/>
      <dgm:t>
        <a:bodyPr/>
        <a:lstStyle/>
        <a:p>
          <a:endParaRPr lang="en-IN"/>
        </a:p>
      </dgm:t>
    </dgm:pt>
    <dgm:pt modelId="{9BA279CF-55AD-45CE-9D59-5E10D7765649}" type="sibTrans" cxnId="{AD5E314C-78DE-4088-9DBA-D764C9166CDC}">
      <dgm:prSet/>
      <dgm:spPr/>
      <dgm:t>
        <a:bodyPr/>
        <a:lstStyle/>
        <a:p>
          <a:endParaRPr lang="en-IN"/>
        </a:p>
      </dgm:t>
    </dgm:pt>
    <dgm:pt modelId="{A98D2BFE-9F3A-4C08-893C-E33E1275C760}">
      <dgm:prSet/>
      <dgm:spPr/>
      <dgm:t>
        <a:bodyPr/>
        <a:lstStyle/>
        <a:p>
          <a:r>
            <a:rPr lang="en-IN" b="0" i="0"/>
            <a:t>Merging is the complement of branching in version control</a:t>
          </a:r>
          <a:endParaRPr lang="en-IN"/>
        </a:p>
      </dgm:t>
    </dgm:pt>
    <dgm:pt modelId="{0883F17C-6EAB-4613-A78C-B849AD01FFD1}" type="parTrans" cxnId="{A4C0E3C2-A0C5-41FF-AC41-9A8148B4F61F}">
      <dgm:prSet/>
      <dgm:spPr/>
      <dgm:t>
        <a:bodyPr/>
        <a:lstStyle/>
        <a:p>
          <a:endParaRPr lang="en-IN"/>
        </a:p>
      </dgm:t>
    </dgm:pt>
    <dgm:pt modelId="{AB4F7054-A798-4D8D-B4EB-BFCCBF83DA9D}" type="sibTrans" cxnId="{A4C0E3C2-A0C5-41FF-AC41-9A8148B4F61F}">
      <dgm:prSet/>
      <dgm:spPr/>
      <dgm:t>
        <a:bodyPr/>
        <a:lstStyle/>
        <a:p>
          <a:endParaRPr lang="en-IN"/>
        </a:p>
      </dgm:t>
    </dgm:pt>
    <dgm:pt modelId="{05068049-B2B3-42AF-BBC7-7F110A420857}">
      <dgm:prSet/>
      <dgm:spPr/>
      <dgm:t>
        <a:bodyPr/>
        <a:lstStyle/>
        <a:p>
          <a:r>
            <a:rPr lang="en-IN" b="0" i="0"/>
            <a:t>Ways of Merging include </a:t>
          </a:r>
          <a:endParaRPr lang="en-IN"/>
        </a:p>
      </dgm:t>
    </dgm:pt>
    <dgm:pt modelId="{6CA08B2E-7DB5-453B-B931-65181A4C4359}" type="parTrans" cxnId="{1CA1CBE5-586E-4418-ACB9-7A340131854D}">
      <dgm:prSet/>
      <dgm:spPr/>
      <dgm:t>
        <a:bodyPr/>
        <a:lstStyle/>
        <a:p>
          <a:endParaRPr lang="en-IN"/>
        </a:p>
      </dgm:t>
    </dgm:pt>
    <dgm:pt modelId="{13565C67-C525-4763-9CF1-CBBDECDC1A41}" type="sibTrans" cxnId="{1CA1CBE5-586E-4418-ACB9-7A340131854D}">
      <dgm:prSet/>
      <dgm:spPr/>
      <dgm:t>
        <a:bodyPr/>
        <a:lstStyle/>
        <a:p>
          <a:endParaRPr lang="en-IN"/>
        </a:p>
      </dgm:t>
    </dgm:pt>
    <dgm:pt modelId="{3372AA21-373B-4384-8D57-5571DDEFFA31}">
      <dgm:prSet/>
      <dgm:spPr/>
      <dgm:t>
        <a:bodyPr/>
        <a:lstStyle/>
        <a:p>
          <a:r>
            <a:rPr lang="en-IN" b="0" i="0"/>
            <a:t>Fast Forward Merge and </a:t>
          </a:r>
          <a:endParaRPr lang="en-IN"/>
        </a:p>
      </dgm:t>
    </dgm:pt>
    <dgm:pt modelId="{FE3576B3-638C-4D95-84A7-FEBE1A9E5239}" type="parTrans" cxnId="{3752CF6E-6271-4CD3-8989-5239C9C59E13}">
      <dgm:prSet/>
      <dgm:spPr/>
      <dgm:t>
        <a:bodyPr/>
        <a:lstStyle/>
        <a:p>
          <a:endParaRPr lang="en-IN"/>
        </a:p>
      </dgm:t>
    </dgm:pt>
    <dgm:pt modelId="{5029FDF0-45CA-4E18-9B75-735C53B1FCC6}" type="sibTrans" cxnId="{3752CF6E-6271-4CD3-8989-5239C9C59E13}">
      <dgm:prSet/>
      <dgm:spPr/>
      <dgm:t>
        <a:bodyPr/>
        <a:lstStyle/>
        <a:p>
          <a:endParaRPr lang="en-IN"/>
        </a:p>
      </dgm:t>
    </dgm:pt>
    <dgm:pt modelId="{783BC7BD-1A89-444C-9437-E64B37007E1C}">
      <dgm:prSet/>
      <dgm:spPr/>
      <dgm:t>
        <a:bodyPr/>
        <a:lstStyle/>
        <a:p>
          <a:r>
            <a:rPr lang="en-IN" b="0" i="0"/>
            <a:t>Three way Merge</a:t>
          </a:r>
          <a:endParaRPr lang="en-IN"/>
        </a:p>
      </dgm:t>
    </dgm:pt>
    <dgm:pt modelId="{8A62503F-6BB3-4DC6-BF1C-57832F7D0F17}" type="parTrans" cxnId="{7086B1A8-2A7A-4A02-A4ED-48523C8CF70B}">
      <dgm:prSet/>
      <dgm:spPr/>
      <dgm:t>
        <a:bodyPr/>
        <a:lstStyle/>
        <a:p>
          <a:endParaRPr lang="en-IN"/>
        </a:p>
      </dgm:t>
    </dgm:pt>
    <dgm:pt modelId="{C4ABD300-AD9E-4F86-A0FD-12FFD76670A3}" type="sibTrans" cxnId="{7086B1A8-2A7A-4A02-A4ED-48523C8CF70B}">
      <dgm:prSet/>
      <dgm:spPr/>
      <dgm:t>
        <a:bodyPr/>
        <a:lstStyle/>
        <a:p>
          <a:endParaRPr lang="en-IN"/>
        </a:p>
      </dgm:t>
    </dgm:pt>
    <dgm:pt modelId="{86449808-0071-496C-8046-C0C9D94F53F2}">
      <dgm:prSet/>
      <dgm:spPr/>
      <dgm:t>
        <a:bodyPr/>
        <a:lstStyle/>
        <a:p>
          <a:r>
            <a:rPr lang="en-IN" b="0" i="0"/>
            <a:t>Merge conflict may occur when </a:t>
          </a:r>
          <a:r>
            <a:rPr lang="en-IN" b="1" i="0"/>
            <a:t>Git</a:t>
          </a:r>
          <a:r>
            <a:rPr lang="en-IN" b="0" i="0"/>
            <a:t> is unable to automatically resolve differences in code between two commits</a:t>
          </a:r>
          <a:endParaRPr lang="en-IN"/>
        </a:p>
      </dgm:t>
    </dgm:pt>
    <dgm:pt modelId="{824A7C80-9EDA-4D90-A846-B858D53EE6A2}" type="parTrans" cxnId="{D4EE6085-5FE4-4DBE-A540-26284E20297C}">
      <dgm:prSet/>
      <dgm:spPr/>
      <dgm:t>
        <a:bodyPr/>
        <a:lstStyle/>
        <a:p>
          <a:endParaRPr lang="en-IN"/>
        </a:p>
      </dgm:t>
    </dgm:pt>
    <dgm:pt modelId="{530F5DE9-3546-4C5C-A706-57E1B90C9070}" type="sibTrans" cxnId="{D4EE6085-5FE4-4DBE-A540-26284E20297C}">
      <dgm:prSet/>
      <dgm:spPr/>
      <dgm:t>
        <a:bodyPr/>
        <a:lstStyle/>
        <a:p>
          <a:endParaRPr lang="en-IN"/>
        </a:p>
      </dgm:t>
    </dgm:pt>
    <dgm:pt modelId="{71FAA8EA-0975-4F1A-A83E-6DBB9FBDB981}" type="pres">
      <dgm:prSet presAssocID="{3389ECFB-6809-4AD1-9395-BD33C9DA9835}" presName="Name0" presStyleCnt="0">
        <dgm:presLayoutVars>
          <dgm:dir/>
          <dgm:resizeHandles val="exact"/>
        </dgm:presLayoutVars>
      </dgm:prSet>
      <dgm:spPr/>
    </dgm:pt>
    <dgm:pt modelId="{B226074D-3E09-4EE7-9A84-3C885E61B257}" type="pres">
      <dgm:prSet presAssocID="{7394DB8E-2797-470B-8DC6-6ECF2B9ADB5B}" presName="node" presStyleLbl="node1" presStyleIdx="0" presStyleCnt="5">
        <dgm:presLayoutVars>
          <dgm:bulletEnabled val="1"/>
        </dgm:presLayoutVars>
      </dgm:prSet>
      <dgm:spPr/>
    </dgm:pt>
    <dgm:pt modelId="{B437F111-9B45-40CD-B6C0-4A32581F162F}" type="pres">
      <dgm:prSet presAssocID="{5E6E746C-6ED5-4099-A029-BA0BBCA2B581}" presName="sibTrans" presStyleLbl="sibTrans2D1" presStyleIdx="0" presStyleCnt="4"/>
      <dgm:spPr/>
    </dgm:pt>
    <dgm:pt modelId="{C2BD681B-2EB1-48F8-B9DF-AB3816A79CB7}" type="pres">
      <dgm:prSet presAssocID="{5E6E746C-6ED5-4099-A029-BA0BBCA2B581}" presName="connectorText" presStyleLbl="sibTrans2D1" presStyleIdx="0" presStyleCnt="4"/>
      <dgm:spPr/>
    </dgm:pt>
    <dgm:pt modelId="{DE135707-4180-431F-871B-3CA73A66CD21}" type="pres">
      <dgm:prSet presAssocID="{3E21B772-FB46-4511-97CD-F8358D7F7621}" presName="node" presStyleLbl="node1" presStyleIdx="1" presStyleCnt="5">
        <dgm:presLayoutVars>
          <dgm:bulletEnabled val="1"/>
        </dgm:presLayoutVars>
      </dgm:prSet>
      <dgm:spPr/>
    </dgm:pt>
    <dgm:pt modelId="{ADE98DD3-FD4A-44DA-9E12-91FF96249FBB}" type="pres">
      <dgm:prSet presAssocID="{9BA279CF-55AD-45CE-9D59-5E10D7765649}" presName="sibTrans" presStyleLbl="sibTrans2D1" presStyleIdx="1" presStyleCnt="4"/>
      <dgm:spPr/>
    </dgm:pt>
    <dgm:pt modelId="{7FD56BEF-4B9E-4A44-BB03-767CAE0AD0F5}" type="pres">
      <dgm:prSet presAssocID="{9BA279CF-55AD-45CE-9D59-5E10D7765649}" presName="connectorText" presStyleLbl="sibTrans2D1" presStyleIdx="1" presStyleCnt="4"/>
      <dgm:spPr/>
    </dgm:pt>
    <dgm:pt modelId="{C5922E09-AD5D-49E0-BD53-A78B587D5E3B}" type="pres">
      <dgm:prSet presAssocID="{A98D2BFE-9F3A-4C08-893C-E33E1275C760}" presName="node" presStyleLbl="node1" presStyleIdx="2" presStyleCnt="5">
        <dgm:presLayoutVars>
          <dgm:bulletEnabled val="1"/>
        </dgm:presLayoutVars>
      </dgm:prSet>
      <dgm:spPr/>
    </dgm:pt>
    <dgm:pt modelId="{BF3A449C-381B-4B5E-82A0-1AED5BD4339B}" type="pres">
      <dgm:prSet presAssocID="{AB4F7054-A798-4D8D-B4EB-BFCCBF83DA9D}" presName="sibTrans" presStyleLbl="sibTrans2D1" presStyleIdx="2" presStyleCnt="4"/>
      <dgm:spPr/>
    </dgm:pt>
    <dgm:pt modelId="{5753E595-67B4-4835-A3D1-B98BEB9C03BF}" type="pres">
      <dgm:prSet presAssocID="{AB4F7054-A798-4D8D-B4EB-BFCCBF83DA9D}" presName="connectorText" presStyleLbl="sibTrans2D1" presStyleIdx="2" presStyleCnt="4"/>
      <dgm:spPr/>
    </dgm:pt>
    <dgm:pt modelId="{885E5850-616A-4630-AC22-1058031F1324}" type="pres">
      <dgm:prSet presAssocID="{05068049-B2B3-42AF-BBC7-7F110A420857}" presName="node" presStyleLbl="node1" presStyleIdx="3" presStyleCnt="5">
        <dgm:presLayoutVars>
          <dgm:bulletEnabled val="1"/>
        </dgm:presLayoutVars>
      </dgm:prSet>
      <dgm:spPr/>
    </dgm:pt>
    <dgm:pt modelId="{E9493F5C-88CE-4579-BD61-06A6A0D1AC1F}" type="pres">
      <dgm:prSet presAssocID="{13565C67-C525-4763-9CF1-CBBDECDC1A41}" presName="sibTrans" presStyleLbl="sibTrans2D1" presStyleIdx="3" presStyleCnt="4"/>
      <dgm:spPr/>
    </dgm:pt>
    <dgm:pt modelId="{14DF78CF-176E-4462-A7C1-331B18FA422A}" type="pres">
      <dgm:prSet presAssocID="{13565C67-C525-4763-9CF1-CBBDECDC1A41}" presName="connectorText" presStyleLbl="sibTrans2D1" presStyleIdx="3" presStyleCnt="4"/>
      <dgm:spPr/>
    </dgm:pt>
    <dgm:pt modelId="{14409892-C107-4BEE-99C4-15AC7C70F342}" type="pres">
      <dgm:prSet presAssocID="{86449808-0071-496C-8046-C0C9D94F5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0F197101-AD8F-44C4-B581-CB9E4D29FB3B}" type="presOf" srcId="{86449808-0071-496C-8046-C0C9D94F53F2}" destId="{14409892-C107-4BEE-99C4-15AC7C70F342}" srcOrd="0" destOrd="0" presId="urn:microsoft.com/office/officeart/2005/8/layout/process1"/>
    <dgm:cxn modelId="{1780810D-8F25-438E-8864-D934F575ABF8}" type="presOf" srcId="{13565C67-C525-4763-9CF1-CBBDECDC1A41}" destId="{E9493F5C-88CE-4579-BD61-06A6A0D1AC1F}" srcOrd="0" destOrd="0" presId="urn:microsoft.com/office/officeart/2005/8/layout/process1"/>
    <dgm:cxn modelId="{208AC915-FF67-4E89-9A8E-EB816889C826}" type="presOf" srcId="{783BC7BD-1A89-444C-9437-E64B37007E1C}" destId="{885E5850-616A-4630-AC22-1058031F1324}" srcOrd="0" destOrd="2" presId="urn:microsoft.com/office/officeart/2005/8/layout/process1"/>
    <dgm:cxn modelId="{BF3F7B18-67A1-4175-9CAD-1247B8ABCB4D}" srcId="{3389ECFB-6809-4AD1-9395-BD33C9DA9835}" destId="{7394DB8E-2797-470B-8DC6-6ECF2B9ADB5B}" srcOrd="0" destOrd="0" parTransId="{D9720BD5-2E54-4AE2-A9EE-907580EBF294}" sibTransId="{5E6E746C-6ED5-4099-A029-BA0BBCA2B581}"/>
    <dgm:cxn modelId="{22F4DE22-2056-4BA9-86B2-07CFB0FD1C98}" type="presOf" srcId="{5E6E746C-6ED5-4099-A029-BA0BBCA2B581}" destId="{C2BD681B-2EB1-48F8-B9DF-AB3816A79CB7}" srcOrd="1" destOrd="0" presId="urn:microsoft.com/office/officeart/2005/8/layout/process1"/>
    <dgm:cxn modelId="{18B8145B-40CF-47C5-A6AB-B12CC7480ABB}" type="presOf" srcId="{3389ECFB-6809-4AD1-9395-BD33C9DA9835}" destId="{71FAA8EA-0975-4F1A-A83E-6DBB9FBDB981}" srcOrd="0" destOrd="0" presId="urn:microsoft.com/office/officeart/2005/8/layout/process1"/>
    <dgm:cxn modelId="{DB003265-495F-449F-862F-2841C35A4FC3}" type="presOf" srcId="{AB4F7054-A798-4D8D-B4EB-BFCCBF83DA9D}" destId="{5753E595-67B4-4835-A3D1-B98BEB9C03BF}" srcOrd="1" destOrd="0" presId="urn:microsoft.com/office/officeart/2005/8/layout/process1"/>
    <dgm:cxn modelId="{5D96B26B-4B32-4F08-A953-39646EFE4B6E}" type="presOf" srcId="{05068049-B2B3-42AF-BBC7-7F110A420857}" destId="{885E5850-616A-4630-AC22-1058031F1324}" srcOrd="0" destOrd="0" presId="urn:microsoft.com/office/officeart/2005/8/layout/process1"/>
    <dgm:cxn modelId="{AD5E314C-78DE-4088-9DBA-D764C9166CDC}" srcId="{3389ECFB-6809-4AD1-9395-BD33C9DA9835}" destId="{3E21B772-FB46-4511-97CD-F8358D7F7621}" srcOrd="1" destOrd="0" parTransId="{0EE3A1D4-796F-437A-AC49-F87BA823F65B}" sibTransId="{9BA279CF-55AD-45CE-9D59-5E10D7765649}"/>
    <dgm:cxn modelId="{3752CF6E-6271-4CD3-8989-5239C9C59E13}" srcId="{05068049-B2B3-42AF-BBC7-7F110A420857}" destId="{3372AA21-373B-4384-8D57-5571DDEFFA31}" srcOrd="0" destOrd="0" parTransId="{FE3576B3-638C-4D95-84A7-FEBE1A9E5239}" sibTransId="{5029FDF0-45CA-4E18-9B75-735C53B1FCC6}"/>
    <dgm:cxn modelId="{79FCE457-2E44-49B5-8E26-256014851936}" type="presOf" srcId="{5E6E746C-6ED5-4099-A029-BA0BBCA2B581}" destId="{B437F111-9B45-40CD-B6C0-4A32581F162F}" srcOrd="0" destOrd="0" presId="urn:microsoft.com/office/officeart/2005/8/layout/process1"/>
    <dgm:cxn modelId="{D4EE6085-5FE4-4DBE-A540-26284E20297C}" srcId="{3389ECFB-6809-4AD1-9395-BD33C9DA9835}" destId="{86449808-0071-496C-8046-C0C9D94F53F2}" srcOrd="4" destOrd="0" parTransId="{824A7C80-9EDA-4D90-A846-B858D53EE6A2}" sibTransId="{530F5DE9-3546-4C5C-A706-57E1B90C9070}"/>
    <dgm:cxn modelId="{E2EB2D9B-DDED-4832-B269-9846FA0D8C78}" type="presOf" srcId="{9BA279CF-55AD-45CE-9D59-5E10D7765649}" destId="{7FD56BEF-4B9E-4A44-BB03-767CAE0AD0F5}" srcOrd="1" destOrd="0" presId="urn:microsoft.com/office/officeart/2005/8/layout/process1"/>
    <dgm:cxn modelId="{84114DA4-7559-4A88-9392-41587B5EFCF7}" type="presOf" srcId="{13565C67-C525-4763-9CF1-CBBDECDC1A41}" destId="{14DF78CF-176E-4462-A7C1-331B18FA422A}" srcOrd="1" destOrd="0" presId="urn:microsoft.com/office/officeart/2005/8/layout/process1"/>
    <dgm:cxn modelId="{7086B1A8-2A7A-4A02-A4ED-48523C8CF70B}" srcId="{05068049-B2B3-42AF-BBC7-7F110A420857}" destId="{783BC7BD-1A89-444C-9437-E64B37007E1C}" srcOrd="1" destOrd="0" parTransId="{8A62503F-6BB3-4DC6-BF1C-57832F7D0F17}" sibTransId="{C4ABD300-AD9E-4F86-A0FD-12FFD76670A3}"/>
    <dgm:cxn modelId="{3E8A49A9-F837-4FF0-8CF5-9E0733EBEA60}" type="presOf" srcId="{7394DB8E-2797-470B-8DC6-6ECF2B9ADB5B}" destId="{B226074D-3E09-4EE7-9A84-3C885E61B257}" srcOrd="0" destOrd="0" presId="urn:microsoft.com/office/officeart/2005/8/layout/process1"/>
    <dgm:cxn modelId="{759701B2-2153-443D-834A-7C47A46A62D8}" type="presOf" srcId="{3372AA21-373B-4384-8D57-5571DDEFFA31}" destId="{885E5850-616A-4630-AC22-1058031F1324}" srcOrd="0" destOrd="1" presId="urn:microsoft.com/office/officeart/2005/8/layout/process1"/>
    <dgm:cxn modelId="{A4C0E3C2-A0C5-41FF-AC41-9A8148B4F61F}" srcId="{3389ECFB-6809-4AD1-9395-BD33C9DA9835}" destId="{A98D2BFE-9F3A-4C08-893C-E33E1275C760}" srcOrd="2" destOrd="0" parTransId="{0883F17C-6EAB-4613-A78C-B849AD01FFD1}" sibTransId="{AB4F7054-A798-4D8D-B4EB-BFCCBF83DA9D}"/>
    <dgm:cxn modelId="{83D49AD1-C6C2-4B19-ADFE-D9C3479967EA}" type="presOf" srcId="{3E21B772-FB46-4511-97CD-F8358D7F7621}" destId="{DE135707-4180-431F-871B-3CA73A66CD21}" srcOrd="0" destOrd="0" presId="urn:microsoft.com/office/officeart/2005/8/layout/process1"/>
    <dgm:cxn modelId="{1CA1CBE5-586E-4418-ACB9-7A340131854D}" srcId="{3389ECFB-6809-4AD1-9395-BD33C9DA9835}" destId="{05068049-B2B3-42AF-BBC7-7F110A420857}" srcOrd="3" destOrd="0" parTransId="{6CA08B2E-7DB5-453B-B931-65181A4C4359}" sibTransId="{13565C67-C525-4763-9CF1-CBBDECDC1A41}"/>
    <dgm:cxn modelId="{D968EFF3-2F05-40C7-85C5-E290BFF404E8}" type="presOf" srcId="{A98D2BFE-9F3A-4C08-893C-E33E1275C760}" destId="{C5922E09-AD5D-49E0-BD53-A78B587D5E3B}" srcOrd="0" destOrd="0" presId="urn:microsoft.com/office/officeart/2005/8/layout/process1"/>
    <dgm:cxn modelId="{4976F7F4-5BB2-4A12-AA9C-93811B6E5F57}" type="presOf" srcId="{AB4F7054-A798-4D8D-B4EB-BFCCBF83DA9D}" destId="{BF3A449C-381B-4B5E-82A0-1AED5BD4339B}" srcOrd="0" destOrd="0" presId="urn:microsoft.com/office/officeart/2005/8/layout/process1"/>
    <dgm:cxn modelId="{7C41B4F5-EE2E-41AE-AF19-CA82A515355F}" type="presOf" srcId="{9BA279CF-55AD-45CE-9D59-5E10D7765649}" destId="{ADE98DD3-FD4A-44DA-9E12-91FF96249FBB}" srcOrd="0" destOrd="0" presId="urn:microsoft.com/office/officeart/2005/8/layout/process1"/>
    <dgm:cxn modelId="{6030A9AA-24AE-4EAC-984F-E722E0A46B03}" type="presParOf" srcId="{71FAA8EA-0975-4F1A-A83E-6DBB9FBDB981}" destId="{B226074D-3E09-4EE7-9A84-3C885E61B257}" srcOrd="0" destOrd="0" presId="urn:microsoft.com/office/officeart/2005/8/layout/process1"/>
    <dgm:cxn modelId="{9DD23AFF-D71D-4FFC-9198-30ACCCC2579B}" type="presParOf" srcId="{71FAA8EA-0975-4F1A-A83E-6DBB9FBDB981}" destId="{B437F111-9B45-40CD-B6C0-4A32581F162F}" srcOrd="1" destOrd="0" presId="urn:microsoft.com/office/officeart/2005/8/layout/process1"/>
    <dgm:cxn modelId="{E485633E-31B5-48E6-B548-F6F1FD1F03A8}" type="presParOf" srcId="{B437F111-9B45-40CD-B6C0-4A32581F162F}" destId="{C2BD681B-2EB1-48F8-B9DF-AB3816A79CB7}" srcOrd="0" destOrd="0" presId="urn:microsoft.com/office/officeart/2005/8/layout/process1"/>
    <dgm:cxn modelId="{5AD02105-4291-416C-ACCA-F84D31B6A769}" type="presParOf" srcId="{71FAA8EA-0975-4F1A-A83E-6DBB9FBDB981}" destId="{DE135707-4180-431F-871B-3CA73A66CD21}" srcOrd="2" destOrd="0" presId="urn:microsoft.com/office/officeart/2005/8/layout/process1"/>
    <dgm:cxn modelId="{8B9FDB21-2322-4636-95F9-0DCB689F26C4}" type="presParOf" srcId="{71FAA8EA-0975-4F1A-A83E-6DBB9FBDB981}" destId="{ADE98DD3-FD4A-44DA-9E12-91FF96249FBB}" srcOrd="3" destOrd="0" presId="urn:microsoft.com/office/officeart/2005/8/layout/process1"/>
    <dgm:cxn modelId="{80D30D99-6FA9-4D3E-BA1A-085AA72E6B65}" type="presParOf" srcId="{ADE98DD3-FD4A-44DA-9E12-91FF96249FBB}" destId="{7FD56BEF-4B9E-4A44-BB03-767CAE0AD0F5}" srcOrd="0" destOrd="0" presId="urn:microsoft.com/office/officeart/2005/8/layout/process1"/>
    <dgm:cxn modelId="{74747773-61E4-41A4-B58C-D3BE902378F4}" type="presParOf" srcId="{71FAA8EA-0975-4F1A-A83E-6DBB9FBDB981}" destId="{C5922E09-AD5D-49E0-BD53-A78B587D5E3B}" srcOrd="4" destOrd="0" presId="urn:microsoft.com/office/officeart/2005/8/layout/process1"/>
    <dgm:cxn modelId="{B31DCE3E-3823-4ACE-ABD2-4C8B5A0A5AD0}" type="presParOf" srcId="{71FAA8EA-0975-4F1A-A83E-6DBB9FBDB981}" destId="{BF3A449C-381B-4B5E-82A0-1AED5BD4339B}" srcOrd="5" destOrd="0" presId="urn:microsoft.com/office/officeart/2005/8/layout/process1"/>
    <dgm:cxn modelId="{C0575CFD-5EC0-4D9D-8284-7DC2D7E84E54}" type="presParOf" srcId="{BF3A449C-381B-4B5E-82A0-1AED5BD4339B}" destId="{5753E595-67B4-4835-A3D1-B98BEB9C03BF}" srcOrd="0" destOrd="0" presId="urn:microsoft.com/office/officeart/2005/8/layout/process1"/>
    <dgm:cxn modelId="{01CD8C75-0CCF-4DD4-9883-27DE80337842}" type="presParOf" srcId="{71FAA8EA-0975-4F1A-A83E-6DBB9FBDB981}" destId="{885E5850-616A-4630-AC22-1058031F1324}" srcOrd="6" destOrd="0" presId="urn:microsoft.com/office/officeart/2005/8/layout/process1"/>
    <dgm:cxn modelId="{B55EB26C-69BB-458F-AB3C-74BF6B265593}" type="presParOf" srcId="{71FAA8EA-0975-4F1A-A83E-6DBB9FBDB981}" destId="{E9493F5C-88CE-4579-BD61-06A6A0D1AC1F}" srcOrd="7" destOrd="0" presId="urn:microsoft.com/office/officeart/2005/8/layout/process1"/>
    <dgm:cxn modelId="{A14DC704-C648-40C8-9E86-72D6E152C950}" type="presParOf" srcId="{E9493F5C-88CE-4579-BD61-06A6A0D1AC1F}" destId="{14DF78CF-176E-4462-A7C1-331B18FA422A}" srcOrd="0" destOrd="0" presId="urn:microsoft.com/office/officeart/2005/8/layout/process1"/>
    <dgm:cxn modelId="{B7A3228C-B9C5-44A6-AFD3-4879AC560096}" type="presParOf" srcId="{71FAA8EA-0975-4F1A-A83E-6DBB9FBDB981}" destId="{14409892-C107-4BEE-99C4-15AC7C70F34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6074D-3E09-4EE7-9A84-3C885E61B257}">
      <dsp:nvSpPr>
        <dsp:cNvPr id="0" name=""/>
        <dsp:cNvSpPr/>
      </dsp:nvSpPr>
      <dsp:spPr>
        <a:xfrm>
          <a:off x="5194" y="849359"/>
          <a:ext cx="1610375" cy="214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 process of combining the recent changes from several branches into a single new commit that will be on all those branches.</a:t>
          </a:r>
          <a:endParaRPr lang="en-IN" sz="1600" kern="1200"/>
        </a:p>
      </dsp:txBody>
      <dsp:txXfrm>
        <a:off x="52360" y="896525"/>
        <a:ext cx="1516043" cy="2049479"/>
      </dsp:txXfrm>
    </dsp:sp>
    <dsp:sp modelId="{B437F111-9B45-40CD-B6C0-4A32581F162F}">
      <dsp:nvSpPr>
        <dsp:cNvPr id="0" name=""/>
        <dsp:cNvSpPr/>
      </dsp:nvSpPr>
      <dsp:spPr>
        <a:xfrm>
          <a:off x="1776607" y="1721578"/>
          <a:ext cx="341399" cy="399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776607" y="1801453"/>
        <a:ext cx="238979" cy="239623"/>
      </dsp:txXfrm>
    </dsp:sp>
    <dsp:sp modelId="{DE135707-4180-431F-871B-3CA73A66CD21}">
      <dsp:nvSpPr>
        <dsp:cNvPr id="0" name=""/>
        <dsp:cNvSpPr/>
      </dsp:nvSpPr>
      <dsp:spPr>
        <a:xfrm>
          <a:off x="2259719" y="849359"/>
          <a:ext cx="1610375" cy="214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Merging takes your branch changes and implements them into the main branch</a:t>
          </a:r>
          <a:endParaRPr lang="en-IN" sz="1600" kern="1200" dirty="0"/>
        </a:p>
      </dsp:txBody>
      <dsp:txXfrm>
        <a:off x="2306885" y="896525"/>
        <a:ext cx="1516043" cy="2049479"/>
      </dsp:txXfrm>
    </dsp:sp>
    <dsp:sp modelId="{ADE98DD3-FD4A-44DA-9E12-91FF96249FBB}">
      <dsp:nvSpPr>
        <dsp:cNvPr id="0" name=""/>
        <dsp:cNvSpPr/>
      </dsp:nvSpPr>
      <dsp:spPr>
        <a:xfrm>
          <a:off x="4031132" y="1721578"/>
          <a:ext cx="341399" cy="399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031132" y="1801453"/>
        <a:ext cx="238979" cy="239623"/>
      </dsp:txXfrm>
    </dsp:sp>
    <dsp:sp modelId="{C5922E09-AD5D-49E0-BD53-A78B587D5E3B}">
      <dsp:nvSpPr>
        <dsp:cNvPr id="0" name=""/>
        <dsp:cNvSpPr/>
      </dsp:nvSpPr>
      <dsp:spPr>
        <a:xfrm>
          <a:off x="4514244" y="849359"/>
          <a:ext cx="1610375" cy="214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Merging is the complement of branching in version control</a:t>
          </a:r>
          <a:endParaRPr lang="en-IN" sz="1600" kern="1200"/>
        </a:p>
      </dsp:txBody>
      <dsp:txXfrm>
        <a:off x="4561410" y="896525"/>
        <a:ext cx="1516043" cy="2049479"/>
      </dsp:txXfrm>
    </dsp:sp>
    <dsp:sp modelId="{BF3A449C-381B-4B5E-82A0-1AED5BD4339B}">
      <dsp:nvSpPr>
        <dsp:cNvPr id="0" name=""/>
        <dsp:cNvSpPr/>
      </dsp:nvSpPr>
      <dsp:spPr>
        <a:xfrm>
          <a:off x="6285657" y="1721578"/>
          <a:ext cx="341399" cy="399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285657" y="1801453"/>
        <a:ext cx="238979" cy="239623"/>
      </dsp:txXfrm>
    </dsp:sp>
    <dsp:sp modelId="{885E5850-616A-4630-AC22-1058031F1324}">
      <dsp:nvSpPr>
        <dsp:cNvPr id="0" name=""/>
        <dsp:cNvSpPr/>
      </dsp:nvSpPr>
      <dsp:spPr>
        <a:xfrm>
          <a:off x="6768770" y="849359"/>
          <a:ext cx="1610375" cy="214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Ways of Merging include 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Fast Forward Merge and 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Three way Merge</a:t>
          </a:r>
          <a:endParaRPr lang="en-IN" sz="1200" kern="1200"/>
        </a:p>
      </dsp:txBody>
      <dsp:txXfrm>
        <a:off x="6815936" y="896525"/>
        <a:ext cx="1516043" cy="2049479"/>
      </dsp:txXfrm>
    </dsp:sp>
    <dsp:sp modelId="{E9493F5C-88CE-4579-BD61-06A6A0D1AC1F}">
      <dsp:nvSpPr>
        <dsp:cNvPr id="0" name=""/>
        <dsp:cNvSpPr/>
      </dsp:nvSpPr>
      <dsp:spPr>
        <a:xfrm>
          <a:off x="8540182" y="1721578"/>
          <a:ext cx="341399" cy="399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540182" y="1801453"/>
        <a:ext cx="238979" cy="239623"/>
      </dsp:txXfrm>
    </dsp:sp>
    <dsp:sp modelId="{14409892-C107-4BEE-99C4-15AC7C70F342}">
      <dsp:nvSpPr>
        <dsp:cNvPr id="0" name=""/>
        <dsp:cNvSpPr/>
      </dsp:nvSpPr>
      <dsp:spPr>
        <a:xfrm>
          <a:off x="9023295" y="849359"/>
          <a:ext cx="1610375" cy="214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Merge conflict may occur when </a:t>
          </a:r>
          <a:r>
            <a:rPr lang="en-IN" sz="1600" b="1" i="0" kern="1200"/>
            <a:t>Git</a:t>
          </a:r>
          <a:r>
            <a:rPr lang="en-IN" sz="1600" b="0" i="0" kern="1200"/>
            <a:t> is unable to automatically resolve differences in code between two commits</a:t>
          </a:r>
          <a:endParaRPr lang="en-IN" sz="1600" kern="1200"/>
        </a:p>
      </dsp:txBody>
      <dsp:txXfrm>
        <a:off x="9070461" y="896525"/>
        <a:ext cx="1516043" cy="2049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raythwayt.com/2015/01/29/how-i-write-books-with-github-and-leanpub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26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33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IN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Without GitHub, using Git generally requires a bit more technical savvy and use of the command line.</a:t>
            </a:r>
          </a:p>
          <a:p>
            <a:pPr algn="l" fontAlgn="base"/>
            <a:r>
              <a:rPr lang="en-IN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GitHub is so user-friendly, though, that some people even use GitHub to manage other types of projects – </a:t>
            </a:r>
            <a:r>
              <a:rPr lang="en-IN" b="0" i="0" u="none" strike="noStrike" dirty="0">
                <a:solidFill>
                  <a:srgbClr val="5333ED"/>
                </a:solidFill>
                <a:effectLst/>
                <a:latin typeface="Roboto" panose="02000000000000000000" pitchFamily="2" charset="0"/>
                <a:hlinkClick r:id="rId3"/>
              </a:rPr>
              <a:t>like writing books</a:t>
            </a:r>
            <a:r>
              <a:rPr lang="en-IN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1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rgbClr val="FAFAFA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09176C18-9423-07B0-30BA-FB76403586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Google Shape;17;p12"/>
          <p:cNvSpPr/>
          <p:nvPr/>
        </p:nvSpPr>
        <p:spPr>
          <a:xfrm>
            <a:off x="0" y="179371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CE1D9070-90E5-3FC1-6C4F-1B8E1FF15E8C}"/>
              </a:ext>
            </a:extLst>
          </p:cNvPr>
          <p:cNvSpPr/>
          <p:nvPr userDrawn="1"/>
        </p:nvSpPr>
        <p:spPr>
          <a:xfrm>
            <a:off x="3863240" y="3131287"/>
            <a:ext cx="4465515" cy="95416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A48D-B3D0-BB66-7436-2FEB1D789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961" y="2356388"/>
            <a:ext cx="3902075" cy="733757"/>
          </a:xfrm>
        </p:spPr>
        <p:txBody>
          <a:bodyPr>
            <a:normAutofit/>
          </a:bodyPr>
          <a:lstStyle>
            <a:lvl1pPr marL="50800" indent="0">
              <a:buNone/>
              <a:defRPr sz="3200" b="1">
                <a:solidFill>
                  <a:schemeClr val="accent1"/>
                </a:solidFill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F9784-4832-2C0C-6446-9CB3C4EAC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6223" y="3269516"/>
            <a:ext cx="3825875" cy="517509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pic>
        <p:nvPicPr>
          <p:cNvPr id="12" name="Google Shape;22;p13">
            <a:extLst>
              <a:ext uri="{FF2B5EF4-FFF2-40B4-BE49-F238E27FC236}">
                <a16:creationId xmlns:a16="http://schemas.microsoft.com/office/drawing/2014/main" id="{FE4B81F1-8510-F350-EB24-B4C3FF2089D3}"/>
              </a:ext>
            </a:extLst>
          </p:cNvPr>
          <p:cNvPicPr preferRelativeResize="0"/>
          <p:nvPr userDrawn="1"/>
        </p:nvPicPr>
        <p:blipFill>
          <a:blip r:embed="rId4"/>
          <a:srcRect/>
          <a:stretch/>
        </p:blipFill>
        <p:spPr>
          <a:xfrm>
            <a:off x="10511920" y="129181"/>
            <a:ext cx="1546002" cy="48839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038C8F5-A7BE-F99A-86C6-7CE874024F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7125" y="2478672"/>
            <a:ext cx="7026275" cy="3422066"/>
          </a:xfrm>
        </p:spPr>
        <p:txBody>
          <a:bodyPr>
            <a:normAutofit/>
          </a:bodyPr>
          <a:lstStyle>
            <a:lvl1pPr marL="336550" indent="-285750">
              <a:buFont typeface="Wingdings" panose="05000000000000000000" pitchFamily="2" charset="2"/>
              <a:buChar char="§"/>
              <a:defRPr sz="1800">
                <a:latin typeface="Helvetica Neue" panose="020B0604020202020204" charset="0"/>
              </a:defRPr>
            </a:lvl1pPr>
            <a:lvl2pPr marL="533400" indent="0">
              <a:buNone/>
              <a:defRPr sz="1800">
                <a:latin typeface="Helvetica Neue" panose="020B0604020202020204" charset="0"/>
              </a:defRPr>
            </a:lvl2pPr>
            <a:lvl3pPr marL="1016000" indent="0">
              <a:buNone/>
              <a:defRPr sz="1800">
                <a:latin typeface="Helvetica Neue" panose="020B0604020202020204" charset="0"/>
              </a:defRPr>
            </a:lvl3pPr>
            <a:lvl4pPr marL="1485900" indent="0">
              <a:buNone/>
              <a:defRPr sz="1800">
                <a:latin typeface="Helvetica Neue" panose="020B0604020202020204" charset="0"/>
              </a:defRPr>
            </a:lvl4pPr>
            <a:lvl5pPr marL="1943100" indent="0">
              <a:buNone/>
              <a:defRPr sz="1800">
                <a:latin typeface="Helvetica Neue" panose="020B060402020202020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26" name="Picture 2" descr="Target">
            <a:extLst>
              <a:ext uri="{FF2B5EF4-FFF2-40B4-BE49-F238E27FC236}">
                <a16:creationId xmlns:a16="http://schemas.microsoft.com/office/drawing/2014/main" id="{EB9EE081-42D0-EAAF-38CB-E5777020B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75" y="4189705"/>
            <a:ext cx="2039444" cy="20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preserve="1" userDrawn="1">
  <p:cSld name="Content slide 2">
    <p:bg>
      <p:bgPr>
        <a:solidFill>
          <a:srgbClr val="F5F5F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3"/>
          <p:cNvSpPr/>
          <p:nvPr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3" descr="Logo&#10;&#10;Description automatically generated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909BA-2AAC-96C7-AAA4-7DE85BD42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7F1D104A-C8A1-CAE8-D5F5-4BF74D2E79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0089A94D-497B-A9CC-46FC-F70E783301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B601EBC3-A50C-FF59-C8DA-F82F52E9AE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C1FB7E77-8F4D-D6EC-B759-B3343D88AE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ED74C882-AE77-CC66-BE45-56EAAF3DD8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EE24C19-18B7-5038-F331-5CA8F88E0F6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CA3FA5-3991-D1F2-385C-6869476F07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8D50D07-0FDF-8F38-C872-80AF78AF71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F06D8F-5EA6-0F85-B620-B9CE573D04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C2A6A9F-94F5-BDF9-4D02-9C14EB1620E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F20A7A-3099-2632-C54F-D2B6640150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36964CF-DD03-A4F5-944F-6F13A6258CB3}"/>
              </a:ext>
            </a:extLst>
          </p:cNvPr>
          <p:cNvSpPr>
            <a:spLocks noGrp="1"/>
          </p:cNvSpPr>
          <p:nvPr>
            <p:ph type="dt" idx="3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7D2DD9D-D70F-1FCB-9C2A-A711AB35BB0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575CCED-D4A7-193F-97DC-A691D822DC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1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3282A6-00E3-572F-8907-648BD76815F9}"/>
              </a:ext>
            </a:extLst>
          </p:cNvPr>
          <p:cNvSpPr/>
          <p:nvPr userDrawn="1"/>
        </p:nvSpPr>
        <p:spPr>
          <a:xfrm>
            <a:off x="2197024" y="1661664"/>
            <a:ext cx="2662055" cy="47672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Helvetica Neue" panose="020B0604020202020204" charset="0"/>
              </a:rPr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2C6A5-E1FF-D28C-18B9-4A3A2C9892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875" y="1078246"/>
            <a:ext cx="807101" cy="10601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038C8F5-A7BE-F99A-86C6-7CE874024F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7125" y="2478672"/>
            <a:ext cx="7026275" cy="3422066"/>
          </a:xfrm>
        </p:spPr>
        <p:txBody>
          <a:bodyPr>
            <a:normAutofit/>
          </a:bodyPr>
          <a:lstStyle>
            <a:lvl1pPr marL="336550" indent="-285750">
              <a:buFont typeface="Wingdings" panose="05000000000000000000" pitchFamily="2" charset="2"/>
              <a:buChar char="§"/>
              <a:defRPr sz="1800">
                <a:latin typeface="Helvetica Neue" panose="020B0604020202020204" charset="0"/>
              </a:defRPr>
            </a:lvl1pPr>
            <a:lvl2pPr marL="533400" indent="0">
              <a:buNone/>
              <a:defRPr sz="1800">
                <a:latin typeface="Helvetica Neue" panose="020B0604020202020204" charset="0"/>
              </a:defRPr>
            </a:lvl2pPr>
            <a:lvl3pPr marL="1016000" indent="0">
              <a:buNone/>
              <a:defRPr sz="1800">
                <a:latin typeface="Helvetica Neue" panose="020B0604020202020204" charset="0"/>
              </a:defRPr>
            </a:lvl3pPr>
            <a:lvl4pPr marL="1485900" indent="0">
              <a:buNone/>
              <a:defRPr sz="1800">
                <a:latin typeface="Helvetica Neue" panose="020B0604020202020204" charset="0"/>
              </a:defRPr>
            </a:lvl4pPr>
            <a:lvl5pPr marL="1943100" indent="0">
              <a:buNone/>
              <a:defRPr sz="1800">
                <a:latin typeface="Helvetica Neue" panose="020B060402020202020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31080B9-44A4-FDE2-1D78-0947B3209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14" y="3273600"/>
            <a:ext cx="2204508" cy="20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C994F35D-B669-B69B-9FA3-B6067E2E6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Google Shape;17;p12">
            <a:extLst>
              <a:ext uri="{FF2B5EF4-FFF2-40B4-BE49-F238E27FC236}">
                <a16:creationId xmlns:a16="http://schemas.microsoft.com/office/drawing/2014/main" id="{84874388-B9A7-AE85-E723-B7C85917C10D}"/>
              </a:ext>
            </a:extLst>
          </p:cNvPr>
          <p:cNvSpPr/>
          <p:nvPr userDrawn="1"/>
        </p:nvSpPr>
        <p:spPr>
          <a:xfrm>
            <a:off x="0" y="179371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6BB0F5-0FA3-21A5-0128-7D70275C03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636" y="2938446"/>
            <a:ext cx="2924728" cy="669925"/>
          </a:xfrm>
        </p:spPr>
        <p:txBody>
          <a:bodyPr>
            <a:normAutofit/>
          </a:bodyPr>
          <a:lstStyle>
            <a:lvl1pPr marL="50800" indent="0">
              <a:buNone/>
              <a:defRPr sz="3600" b="1">
                <a:solidFill>
                  <a:schemeClr val="accent1"/>
                </a:solidFill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9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500"/>
            <a:ext cx="10622576" cy="4572241"/>
          </a:xfrm>
          <a:prstGeom prst="rect">
            <a:avLst/>
          </a:prstGeom>
        </p:spPr>
        <p:txBody>
          <a:bodyPr/>
          <a:lstStyle>
            <a:lvl1pPr marL="457041" indent="-457041">
              <a:spcBef>
                <a:spcPts val="500"/>
              </a:spcBef>
              <a:buFont typeface="Wingdings" panose="05000000000000000000" pitchFamily="2" charset="2"/>
              <a:buChar char="Ø"/>
              <a:defRPr sz="2399">
                <a:latin typeface="Helvetica LT Std Cond Light" panose="020B0406020202030204" pitchFamily="34" charset="0"/>
              </a:defRPr>
            </a:lvl1pPr>
            <a:lvl2pPr>
              <a:defRPr sz="2199">
                <a:latin typeface="Helvetica LT Std Cond Light" panose="020B0406020202030204" pitchFamily="34" charset="0"/>
              </a:defRPr>
            </a:lvl2pPr>
            <a:lvl3pPr marL="1142603" indent="-228521">
              <a:buFont typeface="Wingdings" panose="05000000000000000000" pitchFamily="2" charset="2"/>
              <a:buChar char="§"/>
              <a:defRPr sz="1999">
                <a:latin typeface="Helvetica LT Std Cond Light" panose="020B0406020202030204" pitchFamily="34" charset="0"/>
              </a:defRPr>
            </a:lvl3pPr>
            <a:lvl4pPr marL="1599644" indent="-228521">
              <a:buFont typeface="Wingdings" panose="05000000000000000000" pitchFamily="2" charset="2"/>
              <a:buChar char="§"/>
              <a:defRPr sz="1799">
                <a:latin typeface="Helvetica LT Std Cond Light" panose="020B0406020202030204" pitchFamily="34" charset="0"/>
              </a:defRPr>
            </a:lvl4pPr>
            <a:lvl5pPr marL="2056685" indent="-228521">
              <a:buFont typeface="Wingdings" panose="05000000000000000000" pitchFamily="2" charset="2"/>
              <a:buChar char="§"/>
              <a:defRPr sz="1599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2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399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94787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4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custDataLst>
      <p:tags r:id="rId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4" r:id="rId4"/>
    <p:sldLayoutId id="2147483671" r:id="rId5"/>
    <p:sldLayoutId id="2147483665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60988-66C4-97F8-0C2F-AEBB880B2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6208" y="2284470"/>
            <a:ext cx="949110" cy="733758"/>
          </a:xfrm>
        </p:spPr>
        <p:txBody>
          <a:bodyPr>
            <a:norm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92AE-4904-20AA-9F91-C70E6146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17197" y="3269516"/>
            <a:ext cx="4288603" cy="733757"/>
          </a:xfrm>
        </p:spPr>
        <p:txBody>
          <a:bodyPr>
            <a:normAutofit/>
          </a:bodyPr>
          <a:lstStyle/>
          <a:p>
            <a:r>
              <a:rPr lang="en-IN" dirty="0"/>
              <a:t>   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86207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 </a:t>
            </a:r>
            <a:r>
              <a:rPr lang="en-IN" sz="2000" dirty="0"/>
              <a:t>Performance</a:t>
            </a:r>
          </a:p>
          <a:p>
            <a:endParaRPr lang="en-IN" sz="2000" dirty="0"/>
          </a:p>
          <a:p>
            <a:r>
              <a:rPr lang="en-IN" sz="2000" dirty="0"/>
              <a:t> Security</a:t>
            </a:r>
          </a:p>
          <a:p>
            <a:endParaRPr lang="en-IN" sz="2000" dirty="0"/>
          </a:p>
          <a:p>
            <a:r>
              <a:rPr lang="en-IN" sz="2000" dirty="0"/>
              <a:t>Compatible</a:t>
            </a:r>
          </a:p>
          <a:p>
            <a:endParaRPr lang="en-IN" sz="2000" dirty="0"/>
          </a:p>
          <a:p>
            <a:r>
              <a:rPr lang="en-IN" sz="2000" dirty="0"/>
              <a:t> Non Linear/Branching</a:t>
            </a:r>
          </a:p>
          <a:p>
            <a:endParaRPr lang="en-IN" sz="2000" dirty="0"/>
          </a:p>
          <a:p>
            <a:r>
              <a:rPr lang="en-IN" sz="2000" dirty="0"/>
              <a:t>Light weight</a:t>
            </a:r>
          </a:p>
          <a:p>
            <a:endParaRPr lang="en-IN" sz="2000" dirty="0"/>
          </a:p>
          <a:p>
            <a:r>
              <a:rPr lang="en-IN" sz="2000" dirty="0"/>
              <a:t> Speed, Scalability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3747" y="563389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Advantages of GIT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F9BCF2-7E8E-1AC9-7FA1-C0FC5B88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83" y="2000175"/>
            <a:ext cx="4369025" cy="33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599" y="1121228"/>
            <a:ext cx="10606355" cy="5508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“Repo” = Repository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Usually used to organize a single project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Repos can contain </a:t>
            </a:r>
          </a:p>
          <a:p>
            <a:pPr lvl="1"/>
            <a:r>
              <a:rPr lang="en-IN" sz="1800" dirty="0"/>
              <a:t>folder and files, </a:t>
            </a:r>
          </a:p>
          <a:p>
            <a:pPr lvl="1"/>
            <a:r>
              <a:rPr lang="en-IN" sz="1800" dirty="0"/>
              <a:t>images, </a:t>
            </a:r>
          </a:p>
          <a:p>
            <a:pPr lvl="1"/>
            <a:r>
              <a:rPr lang="en-IN" sz="1800" dirty="0"/>
              <a:t>videos, </a:t>
            </a:r>
          </a:p>
          <a:p>
            <a:pPr lvl="1"/>
            <a:r>
              <a:rPr lang="en-IN" sz="1800" dirty="0"/>
              <a:t>spreadsheets and </a:t>
            </a:r>
          </a:p>
          <a:p>
            <a:pPr lvl="1"/>
            <a:r>
              <a:rPr lang="en-IN" sz="1800" dirty="0"/>
              <a:t>datasets-anything your project needs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What is a Repo?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E1992-FBF0-149C-60E2-09F227B3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10" y="1766799"/>
            <a:ext cx="3903567" cy="3013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42544" y="833185"/>
            <a:ext cx="10622576" cy="4572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1.Initialize a new project in a directory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i="1" dirty="0"/>
              <a:t>git </a:t>
            </a:r>
            <a:r>
              <a:rPr lang="en-IN" sz="2000" i="1" dirty="0" err="1"/>
              <a:t>init</a:t>
            </a:r>
            <a:endParaRPr lang="en-IN" sz="2000" i="1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IN" sz="2000" b="1" dirty="0"/>
              <a:t>2.Add every change that has been made to the directory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i="1" dirty="0"/>
              <a:t>git add .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b="1" dirty="0"/>
              <a:t>3.Commit the changes to repo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i="1" dirty="0"/>
              <a:t>git commit –m “important message here”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 workflow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57D15A-3224-BADD-AA53-09E0D982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79" y="2156816"/>
            <a:ext cx="7346371" cy="107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F9B30A-6020-7E0B-CC02-12CEDCAD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1" y="5370978"/>
            <a:ext cx="7570081" cy="11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2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181" y="336183"/>
            <a:ext cx="5702157" cy="514980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</a:rPr>
              <a:t>GIT workflow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Git commands – BytesofGigabytes">
            <a:extLst>
              <a:ext uri="{FF2B5EF4-FFF2-40B4-BE49-F238E27FC236}">
                <a16:creationId xmlns:a16="http://schemas.microsoft.com/office/drawing/2014/main" id="{69B176D9-28B2-7C02-F93A-7131AEDB85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93" y="1379784"/>
            <a:ext cx="874402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6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 Basic Commands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797847C-047B-9F6F-A1A5-E8E1FD91FF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450342"/>
              </p:ext>
            </p:extLst>
          </p:nvPr>
        </p:nvGraphicFramePr>
        <p:xfrm>
          <a:off x="2079170" y="1237257"/>
          <a:ext cx="8328551" cy="3628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765">
                  <a:extLst>
                    <a:ext uri="{9D8B030D-6E8A-4147-A177-3AD203B41FA5}">
                      <a16:colId xmlns:a16="http://schemas.microsoft.com/office/drawing/2014/main" val="1768878568"/>
                    </a:ext>
                  </a:extLst>
                </a:gridCol>
                <a:gridCol w="5650786">
                  <a:extLst>
                    <a:ext uri="{9D8B030D-6E8A-4147-A177-3AD203B41FA5}">
                      <a16:colId xmlns:a16="http://schemas.microsoft.com/office/drawing/2014/main" val="1327446584"/>
                    </a:ext>
                  </a:extLst>
                </a:gridCol>
              </a:tblGrid>
              <a:tr h="28606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1" u="none" strike="noStrike" dirty="0">
                          <a:effectLst/>
                        </a:rPr>
                        <a:t>          Command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1" u="none" strike="noStrike" dirty="0">
                          <a:effectLst/>
                        </a:rPr>
                        <a:t>                 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85742"/>
                  </a:ext>
                </a:extLst>
              </a:tr>
              <a:tr h="28606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git </a:t>
                      </a:r>
                      <a:r>
                        <a:rPr lang="en-IN" sz="1800" u="none" strike="noStrike" dirty="0" err="1">
                          <a:effectLst/>
                        </a:rPr>
                        <a:t>init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Create new local Repository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31482"/>
                  </a:ext>
                </a:extLst>
              </a:tr>
              <a:tr h="28606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git add 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Stage all changes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85183"/>
                  </a:ext>
                </a:extLst>
              </a:tr>
              <a:tr h="28606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git reset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For unstaging a file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0737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git status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List all new/modified files to be </a:t>
                      </a:r>
                      <a:r>
                        <a:rPr lang="en-IN" sz="1800" u="none" strike="noStrike" dirty="0" err="1">
                          <a:effectLst/>
                        </a:rPr>
                        <a:t>commited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217485"/>
                  </a:ext>
                </a:extLst>
              </a:tr>
              <a:tr h="3237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     git log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List version history of current branch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77701"/>
                  </a:ext>
                </a:extLst>
              </a:tr>
              <a:tr h="57213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     git commit -m  "&lt;message&gt;"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Commit staged changes to local repository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998778"/>
                  </a:ext>
                </a:extLst>
              </a:tr>
              <a:tr h="4021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 git push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push local commits to remote repository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44466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 git clone &lt;</a:t>
                      </a:r>
                      <a:r>
                        <a:rPr lang="en-IN" sz="1800" u="none" strike="noStrike" dirty="0" err="1">
                          <a:effectLst/>
                        </a:rPr>
                        <a:t>url</a:t>
                      </a:r>
                      <a:r>
                        <a:rPr lang="en-IN" sz="1800" u="none" strike="noStrike" dirty="0">
                          <a:effectLst/>
                        </a:rPr>
                        <a:t>&gt;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Clone existing remote repository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01999"/>
                  </a:ext>
                </a:extLst>
              </a:tr>
              <a:tr h="53185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      git pull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Download and merge commits from remote repository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5833" marR="5833" marT="58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70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 Branching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3D3165-3288-A050-56F7-16524BDEA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10592130" cy="4854241"/>
          </a:xfrm>
        </p:spPr>
        <p:txBody>
          <a:bodyPr>
            <a:normAutofit/>
          </a:bodyPr>
          <a:lstStyle/>
          <a:p>
            <a:r>
              <a:rPr lang="en-IN" sz="2000" dirty="0"/>
              <a:t>Lightweight movable pointers for different commits</a:t>
            </a:r>
          </a:p>
          <a:p>
            <a:endParaRPr lang="en-IN" sz="2000" dirty="0"/>
          </a:p>
          <a:p>
            <a:r>
              <a:rPr lang="en-IN" sz="2000" dirty="0"/>
              <a:t>By default the branch name is called Master</a:t>
            </a:r>
          </a:p>
          <a:p>
            <a:endParaRPr lang="en-IN" sz="2000" dirty="0"/>
          </a:p>
          <a:p>
            <a:r>
              <a:rPr lang="en-IN" sz="2000" dirty="0"/>
              <a:t>Represents an independent line of development.</a:t>
            </a:r>
          </a:p>
          <a:p>
            <a:endParaRPr lang="en-IN" sz="2000" dirty="0"/>
          </a:p>
          <a:p>
            <a:r>
              <a:rPr lang="en-IN" sz="2000" dirty="0"/>
              <a:t>Any number of branches can be created, merged or deleted</a:t>
            </a:r>
          </a:p>
          <a:p>
            <a:endParaRPr lang="en-IN" sz="2000" dirty="0"/>
          </a:p>
          <a:p>
            <a:r>
              <a:rPr lang="en-IN" sz="2000" dirty="0"/>
              <a:t>Merging of branches is easy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B293F-F48E-4684-CFD5-F33D0784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560" y="1824692"/>
            <a:ext cx="3263712" cy="21758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1785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 Branching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760DBB-658B-589B-14D7-D81D366FD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6282" y="1439654"/>
            <a:ext cx="7949512" cy="3647248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80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 Merging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E2BAC50-A62A-54C1-7A7D-1AA9E8AD4C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3266341"/>
              </p:ext>
            </p:extLst>
          </p:nvPr>
        </p:nvGraphicFramePr>
        <p:xfrm>
          <a:off x="776567" y="1507735"/>
          <a:ext cx="10638865" cy="384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135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11352" y="1262622"/>
            <a:ext cx="10622576" cy="4572241"/>
          </a:xfrm>
        </p:spPr>
        <p:txBody>
          <a:bodyPr>
            <a:normAutofit/>
          </a:bodyPr>
          <a:lstStyle/>
          <a:p>
            <a:r>
              <a:rPr lang="en-IN" sz="2000" i="0" dirty="0">
                <a:solidFill>
                  <a:schemeClr val="tx1"/>
                </a:solidFill>
                <a:effectLst/>
                <a:latin typeface="Helvetica LT Std Cond" panose="020B0506020202030204"/>
              </a:rPr>
              <a:t>Is an Online </a:t>
            </a:r>
            <a:r>
              <a:rPr lang="en-IN" sz="2000" i="0" dirty="0">
                <a:solidFill>
                  <a:srgbClr val="0A0A23"/>
                </a:solidFill>
                <a:effectLst/>
                <a:latin typeface="Helvetica LT Std Cond" panose="020B0506020202030204"/>
              </a:rPr>
              <a:t>hosting service for Git repositories</a:t>
            </a:r>
          </a:p>
          <a:p>
            <a:endParaRPr lang="en-IN" sz="2000" dirty="0">
              <a:solidFill>
                <a:srgbClr val="0A0A23"/>
              </a:solidFill>
              <a:latin typeface="Helvetica LT Std Cond" panose="020B0506020202030204"/>
            </a:endParaRPr>
          </a:p>
          <a:p>
            <a:r>
              <a:rPr lang="en-IN" sz="2000" i="0" dirty="0">
                <a:solidFill>
                  <a:srgbClr val="0A0A23"/>
                </a:solidFill>
                <a:effectLst/>
                <a:latin typeface="Helvetica LT Std Cond" panose="020B0506020202030204"/>
              </a:rPr>
              <a:t>Anyone can sign up and host a public code repository for free</a:t>
            </a:r>
          </a:p>
          <a:p>
            <a:endParaRPr lang="en-IN" sz="2000" i="0" dirty="0">
              <a:solidFill>
                <a:srgbClr val="6E7076"/>
              </a:solidFill>
              <a:effectLst/>
              <a:latin typeface="Helvetica LT Std Cond" panose="020B0506020202030204"/>
            </a:endParaRPr>
          </a:p>
          <a:p>
            <a:r>
              <a:rPr lang="en-IN" sz="2000" dirty="0">
                <a:solidFill>
                  <a:srgbClr val="0A0A23"/>
                </a:solidFill>
                <a:latin typeface="Helvetica LT Std Cond" panose="020B0506020202030204"/>
              </a:rPr>
              <a:t>A</a:t>
            </a:r>
            <a:r>
              <a:rPr lang="en-IN" sz="2000" b="0" i="0" dirty="0">
                <a:solidFill>
                  <a:srgbClr val="0A0A23"/>
                </a:solidFill>
                <a:effectLst/>
                <a:latin typeface="Helvetica LT Std Cond" panose="020B0506020202030204"/>
              </a:rPr>
              <a:t>bility to collaborate with other developers from any location.</a:t>
            </a:r>
          </a:p>
          <a:p>
            <a:endParaRPr lang="en-IN" sz="2000" b="0" i="0" dirty="0">
              <a:solidFill>
                <a:srgbClr val="0A0A23"/>
              </a:solidFill>
              <a:effectLst/>
              <a:latin typeface="Helvetica LT Std Cond" panose="020B0506020202030204"/>
            </a:endParaRPr>
          </a:p>
          <a:p>
            <a:r>
              <a:rPr lang="en-IN" sz="2000" dirty="0">
                <a:solidFill>
                  <a:srgbClr val="0A0A23"/>
                </a:solidFill>
                <a:latin typeface="Helvetica LT Std Cond" panose="020B0506020202030204"/>
              </a:rPr>
              <a:t>GitHub’s  interface is user-friendly so even novice coders can take advantage of Git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A0A23"/>
                </a:solidFill>
                <a:latin typeface="Helvetica LT Std Cond" panose="020B0506020202030204"/>
              </a:rPr>
              <a:t>Sample GitHub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65" y="426240"/>
            <a:ext cx="8794679" cy="41797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GitHub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0548E2-7DC9-8425-31BC-E883950C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153" y="3744685"/>
            <a:ext cx="6290379" cy="2588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C48A-9BC2-6506-97CC-DA5C6D555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814" y="1343079"/>
            <a:ext cx="2114659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/>
          </a:bodyPr>
          <a:lstStyle/>
          <a:p>
            <a:pPr algn="ctr"/>
            <a:r>
              <a:rPr lang="en-IN" sz="2200" dirty="0">
                <a:solidFill>
                  <a:srgbClr val="FF0000"/>
                </a:solidFill>
              </a:rPr>
              <a:t>Git v/s GitHub contd..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FC7709B-1512-33C0-DED3-6B47A51BCD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7769971"/>
              </p:ext>
            </p:extLst>
          </p:nvPr>
        </p:nvGraphicFramePr>
        <p:xfrm>
          <a:off x="566057" y="1357461"/>
          <a:ext cx="10199677" cy="403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10">
                  <a:extLst>
                    <a:ext uri="{9D8B030D-6E8A-4147-A177-3AD203B41FA5}">
                      <a16:colId xmlns:a16="http://schemas.microsoft.com/office/drawing/2014/main" val="1432728062"/>
                    </a:ext>
                  </a:extLst>
                </a:gridCol>
                <a:gridCol w="4485353">
                  <a:extLst>
                    <a:ext uri="{9D8B030D-6E8A-4147-A177-3AD203B41FA5}">
                      <a16:colId xmlns:a16="http://schemas.microsoft.com/office/drawing/2014/main" val="4256663522"/>
                    </a:ext>
                  </a:extLst>
                </a:gridCol>
                <a:gridCol w="4905714">
                  <a:extLst>
                    <a:ext uri="{9D8B030D-6E8A-4147-A177-3AD203B41FA5}">
                      <a16:colId xmlns:a16="http://schemas.microsoft.com/office/drawing/2014/main" val="3961323582"/>
                    </a:ext>
                  </a:extLst>
                </a:gridCol>
              </a:tblGrid>
              <a:tr h="8964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400" u="none" strike="noStrike" dirty="0" err="1">
                          <a:effectLst/>
                        </a:rPr>
                        <a:t>S.No</a:t>
                      </a:r>
                      <a:r>
                        <a:rPr lang="en-IN" sz="2400" u="none" strike="noStrike" dirty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Git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GitHub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938728"/>
                  </a:ext>
                </a:extLst>
              </a:tr>
              <a:tr h="948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 is a software &amp; Version Control tool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GitHub is a service, focussed on centralized source code hosting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42506"/>
                  </a:ext>
                </a:extLst>
              </a:tr>
              <a:tr h="478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>
                          <a:effectLst/>
                          <a:latin typeface="Helvetica LT Std Cond" panose="020B0506020202030204"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 is a command-line tool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GitHub is a graphical user interface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008453"/>
                  </a:ext>
                </a:extLst>
              </a:tr>
              <a:tr h="478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>
                          <a:effectLst/>
                          <a:latin typeface="Helvetica LT Std Cond" panose="020B0506020202030204"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 is installed locally on the system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GitHub is hosted on the web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0721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>
                          <a:effectLst/>
                          <a:latin typeface="Helvetica LT Std Cond" panose="020B0506020202030204"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 is maintained by </a:t>
                      </a:r>
                      <a:r>
                        <a:rPr lang="en-IN" sz="2000" u="none" strike="noStrike" dirty="0" err="1">
                          <a:effectLst/>
                          <a:latin typeface="Helvetica LT Std Cond" panose="020B0506020202030204"/>
                        </a:rPr>
                        <a:t>linux</a:t>
                      </a:r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GitHub is maintained by Microsoft.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02186"/>
                  </a:ext>
                </a:extLst>
              </a:tr>
              <a:tr h="748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 is focused on version control and code sharing.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2000" u="none" strike="noStrike" dirty="0">
                          <a:effectLst/>
                          <a:latin typeface="Helvetica LT Std Cond" panose="020B0506020202030204"/>
                        </a:rPr>
                        <a:t>GitHub is focused on centralized source code hosting.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 Cond" panose="020B0506020202030204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5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0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135CF1-80F3-F704-4081-1A56F0546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Learning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CC74B-A261-52E7-B380-0AAE650E5C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1" y="1132114"/>
            <a:ext cx="7239000" cy="4768624"/>
          </a:xfrm>
        </p:spPr>
        <p:txBody>
          <a:bodyPr/>
          <a:lstStyle/>
          <a:p>
            <a:pPr marL="50800" indent="0">
              <a:buNone/>
            </a:pPr>
            <a:r>
              <a:rPr lang="en-IN" dirty="0"/>
              <a:t>At</a:t>
            </a:r>
            <a:r>
              <a:rPr lang="en-IN" sz="2000" dirty="0">
                <a:latin typeface="Helvetica LT Std Cond" panose="020B0506020202030204"/>
              </a:rPr>
              <a:t> the end of the session you will understand</a:t>
            </a:r>
          </a:p>
          <a:p>
            <a:endParaRPr lang="en-IN" sz="2000" dirty="0">
              <a:latin typeface="Helvetica LT Std Cond" panose="020B0506020202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 LT Std Cond" panose="020B0506020202030204"/>
              </a:rPr>
              <a:t> What is Version Control System?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Helvetica LT Std Cond" panose="020B0506020202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 LT Std Cond" panose="020B0506020202030204"/>
              </a:rPr>
              <a:t> Git and its commands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Helvetica LT Std Cond" panose="020B0506020202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 LT Std Cond" panose="020B0506020202030204"/>
              </a:rPr>
              <a:t> Introduction to GitHub</a:t>
            </a:r>
          </a:p>
        </p:txBody>
      </p:sp>
    </p:spTree>
    <p:extLst>
      <p:ext uri="{BB962C8B-B14F-4D97-AF65-F5344CB8AC3E}">
        <p14:creationId xmlns:p14="http://schemas.microsoft.com/office/powerpoint/2010/main" val="381417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82E8A1-72AA-AE84-D5D3-8A3EB75090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Keep Points Discussed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1D260-6CE2-334F-C78C-8BE87F8A2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5029" y="2478672"/>
            <a:ext cx="7108371" cy="2550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Introduction to Version Control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Difference between centralized and Distributed VCN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Basics of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Git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Introduction to GitHub</a:t>
            </a:r>
          </a:p>
        </p:txBody>
      </p:sp>
    </p:spTree>
    <p:extLst>
      <p:ext uri="{BB962C8B-B14F-4D97-AF65-F5344CB8AC3E}">
        <p14:creationId xmlns:p14="http://schemas.microsoft.com/office/powerpoint/2010/main" val="6402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271C71-456A-7942-30EB-4E7E8CF23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 dirty="0"/>
              <a:t>It is also known as Revision control System or Source Control Management(SCM) tools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000" dirty="0"/>
          </a:p>
          <a:p>
            <a:pPr>
              <a:lnSpc>
                <a:spcPct val="110000"/>
              </a:lnSpc>
            </a:pPr>
            <a:r>
              <a:rPr lang="en-IN" sz="2000" dirty="0"/>
              <a:t>Is a category of software tool that tracks and manages changes to software code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It is about managing multiple versions of documents, programs, web sites, etc.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Almost all “real” projects use some kind of version control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Essential for team projects, but also very useful for individual projects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000" dirty="0"/>
          </a:p>
          <a:p>
            <a:pPr>
              <a:lnSpc>
                <a:spcPct val="110000"/>
              </a:lnSpc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dirty="0">
                <a:solidFill>
                  <a:srgbClr val="FF0000"/>
                </a:solidFill>
              </a:rPr>
              <a:t>What</a:t>
            </a:r>
            <a:r>
              <a:rPr lang="en-IN" sz="2400" dirty="0">
                <a:solidFill>
                  <a:srgbClr val="FF0000"/>
                </a:solidFill>
              </a:rPr>
              <a:t> is a Version Control System? 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 dirty="0"/>
              <a:t>Helps software teams work faster and smarter.</a:t>
            </a:r>
          </a:p>
          <a:p>
            <a:pPr>
              <a:lnSpc>
                <a:spcPct val="110000"/>
              </a:lnSpc>
            </a:pPr>
            <a:endParaRPr lang="en-IN" sz="2000" dirty="0"/>
          </a:p>
          <a:p>
            <a:pPr>
              <a:lnSpc>
                <a:spcPct val="110000"/>
              </a:lnSpc>
            </a:pPr>
            <a:r>
              <a:rPr lang="en-IN" sz="2000" dirty="0"/>
              <a:t>Useful for DevOps  teams since they help them to reduce development time and increase successful deployments.</a:t>
            </a:r>
          </a:p>
          <a:p>
            <a:pPr>
              <a:lnSpc>
                <a:spcPct val="110000"/>
              </a:lnSpc>
            </a:pPr>
            <a:endParaRPr lang="en-IN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Well known VCS include CVS, Subversion(SVN), Mercurial, and Git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4296" y="49188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dirty="0">
                <a:solidFill>
                  <a:srgbClr val="FF0000"/>
                </a:solidFill>
              </a:rPr>
              <a:t>What</a:t>
            </a:r>
            <a:r>
              <a:rPr lang="en-IN" sz="2400" dirty="0">
                <a:solidFill>
                  <a:srgbClr val="FF0000"/>
                </a:solidFill>
              </a:rPr>
              <a:t> is a Version Control System? 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For</a:t>
            </a:r>
            <a:r>
              <a:rPr lang="en-US" altLang="en-US" b="1" dirty="0"/>
              <a:t> </a:t>
            </a:r>
            <a:r>
              <a:rPr lang="en-US" altLang="en-US" sz="2000" b="1" dirty="0"/>
              <a:t>working by yourself:</a:t>
            </a:r>
          </a:p>
          <a:p>
            <a:pPr lvl="1"/>
            <a:r>
              <a:rPr lang="en-US" altLang="en-US" sz="2000" dirty="0"/>
              <a:t>Gives you a “time machine” for going back to earlier versions</a:t>
            </a:r>
          </a:p>
          <a:p>
            <a:pPr lvl="1"/>
            <a:r>
              <a:rPr lang="en-US" altLang="en-US" sz="2000" dirty="0"/>
              <a:t>Gives you great support for different versions (standalone, web app, etc.) of the same basic project</a:t>
            </a:r>
          </a:p>
          <a:p>
            <a:pPr marL="533400" lvl="1" indent="0">
              <a:buNone/>
            </a:pPr>
            <a:endParaRPr lang="en-US" altLang="en-US" sz="2000" dirty="0"/>
          </a:p>
          <a:p>
            <a:r>
              <a:rPr lang="en-US" altLang="en-US" sz="2000" b="1" dirty="0"/>
              <a:t>For working with others:</a:t>
            </a:r>
          </a:p>
          <a:p>
            <a:pPr lvl="1"/>
            <a:r>
              <a:rPr lang="en-US" altLang="en-US" sz="2000" dirty="0"/>
              <a:t>Greatly simplifies concurrent work, merging changes</a:t>
            </a:r>
          </a:p>
          <a:p>
            <a:pPr marL="533400" lvl="1" indent="0">
              <a:buNone/>
            </a:pPr>
            <a:endParaRPr lang="en-US" altLang="en-US" sz="2000" dirty="0"/>
          </a:p>
          <a:p>
            <a:r>
              <a:rPr lang="en-US" altLang="en-US" sz="2000" b="1" dirty="0"/>
              <a:t>For getting an internship or job:</a:t>
            </a:r>
          </a:p>
          <a:p>
            <a:pPr lvl="1"/>
            <a:r>
              <a:rPr lang="en-US" altLang="en-US" sz="2000" dirty="0"/>
              <a:t>Any company with a clue uses some kind of version control</a:t>
            </a:r>
          </a:p>
          <a:p>
            <a:pPr lvl="1"/>
            <a:r>
              <a:rPr lang="en-US" altLang="en-US" sz="2000" dirty="0"/>
              <a:t>Companies without a clue are bad places to work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36183"/>
            <a:ext cx="6444343" cy="588488"/>
          </a:xfrm>
        </p:spPr>
        <p:txBody>
          <a:bodyPr>
            <a:noAutofit/>
          </a:bodyPr>
          <a:lstStyle/>
          <a:p>
            <a:pPr algn="ctr"/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Why Version Control system is  Important?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1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r>
              <a:rPr lang="en-IN" sz="2000" dirty="0"/>
              <a:t>Efficient Collaboration</a:t>
            </a:r>
          </a:p>
          <a:p>
            <a:endParaRPr lang="en-IN" sz="2000" dirty="0"/>
          </a:p>
          <a:p>
            <a:r>
              <a:rPr lang="en-IN" sz="2000" dirty="0"/>
              <a:t>Better Communication and Assistance</a:t>
            </a:r>
          </a:p>
          <a:p>
            <a:endParaRPr lang="en-IN" sz="2000" dirty="0"/>
          </a:p>
          <a:p>
            <a:r>
              <a:rPr lang="en-IN" sz="2000" dirty="0"/>
              <a:t>Reduce possibilities of Errors</a:t>
            </a:r>
          </a:p>
          <a:p>
            <a:endParaRPr lang="en-IN" sz="2000" dirty="0"/>
          </a:p>
          <a:p>
            <a:r>
              <a:rPr lang="en-IN" sz="2000" dirty="0"/>
              <a:t>Contribute from anywhere irrespective of the different geographical locations</a:t>
            </a:r>
          </a:p>
          <a:p>
            <a:endParaRPr lang="en-IN" sz="2000" dirty="0"/>
          </a:p>
          <a:p>
            <a:r>
              <a:rPr lang="en-IN" sz="2000" dirty="0"/>
              <a:t>Helps in recovery in case of any disaster or contingent situation</a:t>
            </a:r>
          </a:p>
          <a:p>
            <a:endParaRPr lang="en-IN" sz="2000" dirty="0"/>
          </a:p>
          <a:p>
            <a:r>
              <a:rPr lang="en-IN" sz="2000" dirty="0"/>
              <a:t>Informs us about Who, What, When, Why changes have been made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3545" y="535682"/>
            <a:ext cx="6457675" cy="279890"/>
          </a:xfrm>
        </p:spPr>
        <p:txBody>
          <a:bodyPr>
            <a:noAutofit/>
          </a:bodyPr>
          <a:lstStyle/>
          <a:p>
            <a:pPr algn="ctr"/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Benefits of the Version Control System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3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i</a:t>
            </a:r>
            <a:r>
              <a:rPr lang="en-IN" sz="2000" dirty="0"/>
              <a:t>)Centralized Version Control System                  ii)Distributed Version Control System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22" y="536298"/>
            <a:ext cx="5702157" cy="514980"/>
          </a:xfrm>
        </p:spPr>
        <p:txBody>
          <a:bodyPr>
            <a:noAutofit/>
          </a:bodyPr>
          <a:lstStyle/>
          <a:p>
            <a:pPr algn="ctr"/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Types of Version Control Systems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39272E8-9AA8-76AC-3A6D-FDC1AC883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69" y="2811639"/>
            <a:ext cx="5527314" cy="32525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46DB5E-DD88-E277-F102-B6F467795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409" y="2350105"/>
            <a:ext cx="5678793" cy="3714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8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>
            <a:normAutofit/>
          </a:bodyPr>
          <a:lstStyle/>
          <a:p>
            <a:r>
              <a:rPr lang="en-IN" sz="2000" dirty="0"/>
              <a:t>The most widely used modern distributed version control system</a:t>
            </a:r>
          </a:p>
          <a:p>
            <a:endParaRPr lang="en-IN" sz="2000" dirty="0"/>
          </a:p>
          <a:p>
            <a:r>
              <a:rPr lang="en-IN" sz="2000" dirty="0"/>
              <a:t>Git is an open source project developed in 2005 by Linus Torvalds.</a:t>
            </a:r>
          </a:p>
          <a:p>
            <a:endParaRPr lang="en-IN" sz="2000" dirty="0"/>
          </a:p>
          <a:p>
            <a:r>
              <a:rPr lang="en-IN" sz="2000" dirty="0"/>
              <a:t>Designed for  performance, security and flexibility</a:t>
            </a:r>
          </a:p>
          <a:p>
            <a:endParaRPr lang="en-IN" sz="2000" dirty="0"/>
          </a:p>
          <a:p>
            <a:r>
              <a:rPr lang="en-IN" sz="2000" dirty="0"/>
              <a:t>Latest version is 2.40 released in March 2023</a:t>
            </a:r>
          </a:p>
          <a:p>
            <a:endParaRPr lang="en-IN" sz="2000" dirty="0"/>
          </a:p>
          <a:p>
            <a:r>
              <a:rPr lang="en-IN" sz="2000" dirty="0"/>
              <a:t>No centralized connectivity is needed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Powerful and easy branching with easy to merge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9015" y="518797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What is Git?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562038-E510-A651-FF9B-BE8A60F0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51" y="1142878"/>
            <a:ext cx="3074428" cy="1505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9B984-131D-E567-FA95-54C098F1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128" y="30099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AE34A4-60E8-F9BD-02C4-83F8A76F92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9104" y="1438309"/>
            <a:ext cx="6334204" cy="4347002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53474" y="630428"/>
            <a:ext cx="5702157" cy="5149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Why Git?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33618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7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"/>
  <p:tag name="ARTICULATE_DESIGN_ID_OFFICE THEME" val="oatQ6DgN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ITeS">
      <a:dk1>
        <a:srgbClr val="000000"/>
      </a:dk1>
      <a:lt1>
        <a:srgbClr val="FFFFFF"/>
      </a:lt1>
      <a:dk2>
        <a:srgbClr val="343434"/>
      </a:dk2>
      <a:lt2>
        <a:srgbClr val="E7E6E6"/>
      </a:lt2>
      <a:accent1>
        <a:srgbClr val="FF6600"/>
      </a:accent1>
      <a:accent2>
        <a:srgbClr val="EAE7CE"/>
      </a:accent2>
      <a:accent3>
        <a:srgbClr val="177E89"/>
      </a:accent3>
      <a:accent4>
        <a:srgbClr val="084C61"/>
      </a:accent4>
      <a:accent5>
        <a:srgbClr val="343434"/>
      </a:accent5>
      <a:accent6>
        <a:srgbClr val="F9DB8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d74db8-512b-4599-9bc9-0db39c14cc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694F71E56C541A43BF970E250677C" ma:contentTypeVersion="12" ma:contentTypeDescription="Create a new document." ma:contentTypeScope="" ma:versionID="b2f574aefa434eea17db15e3712f56fe">
  <xsd:schema xmlns:xsd="http://www.w3.org/2001/XMLSchema" xmlns:xs="http://www.w3.org/2001/XMLSchema" xmlns:p="http://schemas.microsoft.com/office/2006/metadata/properties" xmlns:ns3="4ad74db8-512b-4599-9bc9-0db39c14cce2" xmlns:ns4="2feea96b-efa7-460c-88ad-1e6981c932c0" targetNamespace="http://schemas.microsoft.com/office/2006/metadata/properties" ma:root="true" ma:fieldsID="b8d19078396ac8507b119f099ec8380d" ns3:_="" ns4:_="">
    <xsd:import namespace="4ad74db8-512b-4599-9bc9-0db39c14cce2"/>
    <xsd:import namespace="2feea96b-efa7-460c-88ad-1e6981c932c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74db8-512b-4599-9bc9-0db39c14cc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ea96b-efa7-460c-88ad-1e6981c932c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26342B-CBD2-4EBA-AFE6-3983B7CB3BF5}">
  <ds:schemaRefs>
    <ds:schemaRef ds:uri="http://purl.org/dc/dcmitype/"/>
    <ds:schemaRef ds:uri="http://purl.org/dc/elements/1.1/"/>
    <ds:schemaRef ds:uri="http://purl.org/dc/terms/"/>
    <ds:schemaRef ds:uri="4ad74db8-512b-4599-9bc9-0db39c14cce2"/>
    <ds:schemaRef ds:uri="http://schemas.microsoft.com/office/2006/documentManagement/types"/>
    <ds:schemaRef ds:uri="2feea96b-efa7-460c-88ad-1e6981c932c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AB6BA9-F621-455F-884E-B5914114E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74db8-512b-4599-9bc9-0db39c14cce2"/>
    <ds:schemaRef ds:uri="2feea96b-efa7-460c-88ad-1e6981c93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1C97BA-FBC6-4D2C-A821-148B3FC62C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898</Words>
  <Application>Microsoft Office PowerPoint</Application>
  <PresentationFormat>Widescreen</PresentationFormat>
  <Paragraphs>180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Helvetica Neue</vt:lpstr>
      <vt:lpstr>Abadi</vt:lpstr>
      <vt:lpstr>Wingdings</vt:lpstr>
      <vt:lpstr>Helvetica LT Std Cond Light</vt:lpstr>
      <vt:lpstr>Roboto</vt:lpstr>
      <vt:lpstr>Helvetica LT Std Cond</vt:lpstr>
      <vt:lpstr>Arial</vt:lpstr>
      <vt:lpstr>Calibri</vt:lpstr>
      <vt:lpstr>Office Theme</vt:lpstr>
      <vt:lpstr>PowerPoint Presentation</vt:lpstr>
      <vt:lpstr>PowerPoint Presentation</vt:lpstr>
      <vt:lpstr>What is a Version Control System?  </vt:lpstr>
      <vt:lpstr>What is a Version Control System?  </vt:lpstr>
      <vt:lpstr> Why Version Control system is  Important? </vt:lpstr>
      <vt:lpstr> Benefits of the Version Control System </vt:lpstr>
      <vt:lpstr> Types of Version Control Systems  </vt:lpstr>
      <vt:lpstr>What is Git? </vt:lpstr>
      <vt:lpstr>Why Git? </vt:lpstr>
      <vt:lpstr>Advantages of GIT </vt:lpstr>
      <vt:lpstr>What is a Repo? </vt:lpstr>
      <vt:lpstr>Git workflow </vt:lpstr>
      <vt:lpstr>GIT workflow</vt:lpstr>
      <vt:lpstr>Git Basic Commands </vt:lpstr>
      <vt:lpstr>Git Branching </vt:lpstr>
      <vt:lpstr>Git Branching </vt:lpstr>
      <vt:lpstr>Git Merging </vt:lpstr>
      <vt:lpstr>GitHub</vt:lpstr>
      <vt:lpstr>Git v/s GitHub contd..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Singhal [UNext]</dc:creator>
  <cp:lastModifiedBy>Bhagyashree Chandraiah [UNext]</cp:lastModifiedBy>
  <cp:revision>18</cp:revision>
  <dcterms:created xsi:type="dcterms:W3CDTF">2022-02-08T08:19:58Z</dcterms:created>
  <dcterms:modified xsi:type="dcterms:W3CDTF">2023-05-17T05:59:09Z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0x0101002A7694F71E56C541A43BF970E250677C</vt:lpwstr>
  </property>
  <property fmtid="{D5CDD505-2E9C-101B-9397-08002B2CF9AE}" pid="3" name="ArticulateGUID">
    <vt:lpwstr>32C36C69-533E-4675-9511-CF31A555DE5B</vt:lpwstr>
  </property>
  <property fmtid="{D5CDD505-2E9C-101B-9397-08002B2CF9AE}" pid="4" name="ArticulatePath">
    <vt:lpwstr>https://unextlearning-my.sharepoint.com/personal/venkat_amudhan_u-next_com/Documents/_Certf/Jigsaw UNext Revamp/Template/AWS Lambda and X-Ray</vt:lpwstr>
  </property>
</Properties>
</file>