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443BBB-9D8C-488A-A729-4F0ED1623B61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F2288-0AD0-4434-ADA4-04C1055B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3BBB-9D8C-488A-A729-4F0ED1623B61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2288-0AD0-4434-ADA4-04C1055B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443BBB-9D8C-488A-A729-4F0ED1623B61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F2288-0AD0-4434-ADA4-04C1055B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25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3BBB-9D8C-488A-A729-4F0ED1623B61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35F2288-0AD0-4434-ADA4-04C1055B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5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443BBB-9D8C-488A-A729-4F0ED1623B61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F2288-0AD0-4434-ADA4-04C1055B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36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3BBB-9D8C-488A-A729-4F0ED1623B61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2288-0AD0-4434-ADA4-04C1055B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6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3BBB-9D8C-488A-A729-4F0ED1623B61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2288-0AD0-4434-ADA4-04C1055B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08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3BBB-9D8C-488A-A729-4F0ED1623B61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2288-0AD0-4434-ADA4-04C1055B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58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3BBB-9D8C-488A-A729-4F0ED1623B61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2288-0AD0-4434-ADA4-04C1055B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8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443BBB-9D8C-488A-A729-4F0ED1623B61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F2288-0AD0-4434-ADA4-04C1055B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1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3BBB-9D8C-488A-A729-4F0ED1623B61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2288-0AD0-4434-ADA4-04C1055B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6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443BBB-9D8C-488A-A729-4F0ED1623B61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35F2288-0AD0-4434-ADA4-04C1055B86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4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F513-97D5-46CB-91BF-09900B439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D9728-6DC1-4690-BAA3-300EEE4C3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906" y="3133839"/>
            <a:ext cx="10993546" cy="590321"/>
          </a:xfrm>
        </p:spPr>
        <p:txBody>
          <a:bodyPr>
            <a:normAutofit fontScale="32500" lnSpcReduction="20000"/>
          </a:bodyPr>
          <a:lstStyle/>
          <a:p>
            <a:endParaRPr lang="en-GB" sz="2400" b="1" dirty="0"/>
          </a:p>
          <a:p>
            <a:r>
              <a:rPr lang="en-GB" sz="6000" b="1" dirty="0"/>
              <a:t>Taxpayers 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93344-6825-4B06-A29B-A54FF868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3" y="798993"/>
            <a:ext cx="3124944" cy="214921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1776872-3A84-43F9-9D55-58270B6B433E}"/>
              </a:ext>
            </a:extLst>
          </p:cNvPr>
          <p:cNvSpPr txBox="1">
            <a:spLocks/>
          </p:cNvSpPr>
          <p:nvPr/>
        </p:nvSpPr>
        <p:spPr>
          <a:xfrm>
            <a:off x="8315127" y="5595674"/>
            <a:ext cx="3447696" cy="7696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b="1" dirty="0">
              <a:solidFill>
                <a:schemeClr val="bg1"/>
              </a:solidFill>
            </a:endParaRPr>
          </a:p>
          <a:p>
            <a:r>
              <a:rPr lang="en-GB" sz="6000" b="1" dirty="0">
                <a:solidFill>
                  <a:schemeClr val="bg1"/>
                </a:solidFill>
              </a:rPr>
              <a:t>By</a:t>
            </a:r>
          </a:p>
          <a:p>
            <a:r>
              <a:rPr lang="en-GB" sz="6000" b="1" dirty="0" err="1">
                <a:solidFill>
                  <a:schemeClr val="bg1"/>
                </a:solidFill>
              </a:rPr>
              <a:t>Tikhala</a:t>
            </a:r>
            <a:r>
              <a:rPr lang="en-GB" sz="6000" b="1" dirty="0">
                <a:solidFill>
                  <a:schemeClr val="bg1"/>
                </a:solidFill>
              </a:rPr>
              <a:t> steven </a:t>
            </a:r>
            <a:r>
              <a:rPr lang="en-GB" sz="6000" b="1" dirty="0" err="1">
                <a:solidFill>
                  <a:schemeClr val="bg1"/>
                </a:solidFill>
              </a:rPr>
              <a:t>mwansambo</a:t>
            </a:r>
            <a:endParaRPr lang="en-GB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3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8CF5-8E40-409A-B043-A12FBF0D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Editing </a:t>
            </a:r>
            <a:r>
              <a:rPr lang="en-GB" dirty="0" err="1"/>
              <a:t>tpin</a:t>
            </a:r>
            <a:endParaRPr lang="en-GB" dirty="0"/>
          </a:p>
        </p:txBody>
      </p:sp>
      <p:pic>
        <p:nvPicPr>
          <p:cNvPr id="4" name="Image10">
            <a:extLst>
              <a:ext uri="{FF2B5EF4-FFF2-40B4-BE49-F238E27FC236}">
                <a16:creationId xmlns:a16="http://schemas.microsoft.com/office/drawing/2014/main" id="{1DD7346B-81B5-423C-91E4-5D880E774F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 l="16325" t="9627" r="50702" b="30271"/>
          <a:stretch>
            <a:fillRect/>
          </a:stretch>
        </p:blipFill>
        <p:spPr>
          <a:xfrm>
            <a:off x="3956040" y="2039076"/>
            <a:ext cx="3587458" cy="3678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9B624-373D-49D5-B692-6FE257DF331C}"/>
              </a:ext>
            </a:extLst>
          </p:cNvPr>
          <p:cNvSpPr txBox="1"/>
          <p:nvPr/>
        </p:nvSpPr>
        <p:spPr>
          <a:xfrm>
            <a:off x="2894120" y="6040434"/>
            <a:ext cx="769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→ entered any TPIN number, upon saving this is the response</a:t>
            </a:r>
            <a:endParaRPr lang="en-GB" sz="1400" kern="150" dirty="0">
              <a:effectLst/>
              <a:latin typeface="Liberation Serif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18259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77D0-0BB8-4C8F-B675-F48652D5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</a:t>
            </a:r>
          </a:p>
        </p:txBody>
      </p:sp>
      <p:pic>
        <p:nvPicPr>
          <p:cNvPr id="4" name="Image11">
            <a:extLst>
              <a:ext uri="{FF2B5EF4-FFF2-40B4-BE49-F238E27FC236}">
                <a16:creationId xmlns:a16="http://schemas.microsoft.com/office/drawing/2014/main" id="{0AF454E5-7F7B-4AE7-BDA4-F49A141ED7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 l="17248" t="14583" r="11" b="37797"/>
          <a:stretch>
            <a:fillRect/>
          </a:stretch>
        </p:blipFill>
        <p:spPr>
          <a:xfrm>
            <a:off x="580858" y="2185762"/>
            <a:ext cx="11029950" cy="3570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32544-F3FC-41B6-9D86-3ACB8E7802B1}"/>
              </a:ext>
            </a:extLst>
          </p:cNvPr>
          <p:cNvSpPr txBox="1"/>
          <p:nvPr/>
        </p:nvSpPr>
        <p:spPr>
          <a:xfrm>
            <a:off x="3630967" y="5756555"/>
            <a:ext cx="7286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50" dirty="0">
                <a:effectLst/>
                <a:latin typeface="Liberation Serif"/>
                <a:ea typeface="Noto Sans CJK SC"/>
                <a:cs typeface="Lohit Devanagari"/>
              </a:rPr>
              <a:t> </a:t>
            </a:r>
            <a:endParaRPr lang="en-GB" sz="1400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r>
              <a:rPr lang="en-US" sz="1800" dirty="0">
                <a:effectLst/>
                <a:latin typeface="Liberation Serif"/>
                <a:ea typeface="Noto Sans CJK SC"/>
                <a:cs typeface="Lohit Devanagari"/>
              </a:rPr>
              <a:t>→ it says Tax Payer does not exist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6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4EBC-BE73-411E-886E-9F8C43FE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DELETE TAX PAYER</a:t>
            </a:r>
            <a:endParaRPr lang="en-GB" dirty="0"/>
          </a:p>
        </p:txBody>
      </p:sp>
      <p:pic>
        <p:nvPicPr>
          <p:cNvPr id="4" name="Image12">
            <a:extLst>
              <a:ext uri="{FF2B5EF4-FFF2-40B4-BE49-F238E27FC236}">
                <a16:creationId xmlns:a16="http://schemas.microsoft.com/office/drawing/2014/main" id="{88FBBD2D-5328-4A9F-9CF5-DEB6904BB6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 l="15082" t="12425" r="34425" b="36922"/>
          <a:stretch>
            <a:fillRect/>
          </a:stretch>
        </p:blipFill>
        <p:spPr>
          <a:xfrm>
            <a:off x="2685862" y="2012544"/>
            <a:ext cx="6518434" cy="3678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0E80B-FB9A-4057-AEE7-997E01920979}"/>
              </a:ext>
            </a:extLst>
          </p:cNvPr>
          <p:cNvSpPr txBox="1"/>
          <p:nvPr/>
        </p:nvSpPr>
        <p:spPr>
          <a:xfrm>
            <a:off x="1054593" y="5987370"/>
            <a:ext cx="10082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→ delete on tax payer was clicked, then the above window loaded.</a:t>
            </a:r>
            <a:endParaRPr lang="en-GB" sz="1400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→ upon clicking delete button, the application consumes the delete end point and deletes the tax payer.</a:t>
            </a:r>
            <a:endParaRPr lang="en-GB" sz="1400" kern="150" dirty="0">
              <a:effectLst/>
              <a:latin typeface="Liberation Serif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78805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F8EE-4099-4C71-854F-108BBBFE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</a:t>
            </a:r>
          </a:p>
        </p:txBody>
      </p:sp>
      <p:pic>
        <p:nvPicPr>
          <p:cNvPr id="4" name="Image13">
            <a:extLst>
              <a:ext uri="{FF2B5EF4-FFF2-40B4-BE49-F238E27FC236}">
                <a16:creationId xmlns:a16="http://schemas.microsoft.com/office/drawing/2014/main" id="{270364A7-3BA6-463A-B5BC-08683237AC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 l="17779" t="13729" r="11" b="37834"/>
          <a:stretch>
            <a:fillRect/>
          </a:stretch>
        </p:blipFill>
        <p:spPr>
          <a:xfrm>
            <a:off x="581025" y="2192586"/>
            <a:ext cx="11029950" cy="3655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B4D6A-0C9E-48AD-8E09-E728FA7BBEF3}"/>
              </a:ext>
            </a:extLst>
          </p:cNvPr>
          <p:cNvSpPr txBox="1"/>
          <p:nvPr/>
        </p:nvSpPr>
        <p:spPr>
          <a:xfrm>
            <a:off x="581025" y="606965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Liberation Serif"/>
                <a:ea typeface="Noto Sans CJK SC"/>
                <a:cs typeface="Lohit Devanagari"/>
              </a:rPr>
              <a:t>→ show a successful deletion.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73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D4D2-3263-4C46-99A0-8CA3F6BD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11CF-57EE-4BAA-8713-D7ED235E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386" y="2366928"/>
            <a:ext cx="621022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9600" b="1" dirty="0"/>
              <a:t>The End.!!</a:t>
            </a:r>
          </a:p>
        </p:txBody>
      </p:sp>
    </p:spTree>
    <p:extLst>
      <p:ext uri="{BB962C8B-B14F-4D97-AF65-F5344CB8AC3E}">
        <p14:creationId xmlns:p14="http://schemas.microsoft.com/office/powerpoint/2010/main" val="382053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BF28-B736-4CAC-A24A-BC621A61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50" dirty="0">
                <a:effectLst/>
                <a:latin typeface="Liberation Serif"/>
                <a:ea typeface="Noto Sans CJK SC"/>
                <a:cs typeface="Lohit Devanagari"/>
              </a:rPr>
              <a:t>LOG IN PAGE</a:t>
            </a:r>
            <a:br>
              <a:rPr lang="en-GB" sz="1800" kern="150" dirty="0">
                <a:effectLst/>
                <a:latin typeface="Liberation Serif"/>
                <a:ea typeface="Noto Sans CJK SC"/>
                <a:cs typeface="Lohit Devanagari"/>
              </a:rPr>
            </a:br>
            <a:endParaRPr lang="en-GB" dirty="0"/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541CD84A-3C9A-448B-B60A-4EBEE81DD2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tretch>
            <a:fillRect/>
          </a:stretch>
        </p:blipFill>
        <p:spPr>
          <a:xfrm>
            <a:off x="2631147" y="1890945"/>
            <a:ext cx="6539089" cy="3719744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134561D-A5D0-423C-A2B6-3AF6F0B099A6}"/>
              </a:ext>
            </a:extLst>
          </p:cNvPr>
          <p:cNvSpPr txBox="1">
            <a:spLocks/>
          </p:cNvSpPr>
          <p:nvPr/>
        </p:nvSpPr>
        <p:spPr>
          <a:xfrm>
            <a:off x="319606" y="5584055"/>
            <a:ext cx="11745157" cy="120736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effectLst/>
                <a:latin typeface="Liberation Serif"/>
                <a:ea typeface="Noto Sans CJK SC"/>
                <a:cs typeface="Lohit Devanagari"/>
              </a:rPr>
              <a:t>→ </a:t>
            </a:r>
            <a:r>
              <a:rPr lang="en-US" sz="1600" kern="150" dirty="0">
                <a:latin typeface="Liberation Serif"/>
                <a:ea typeface="Noto Sans CJK SC"/>
                <a:cs typeface="Lohit Devanagari"/>
              </a:rPr>
              <a:t>One needs to enter username and password</a:t>
            </a:r>
            <a:endParaRPr lang="en-GB" sz="1600" kern="150" dirty="0">
              <a:latin typeface="Liberation Serif"/>
              <a:ea typeface="Noto Sans CJK SC"/>
              <a:cs typeface="Lohit Devanagari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Liberation Serif"/>
                <a:ea typeface="Noto Sans CJK SC"/>
                <a:cs typeface="Lohit Devanagari"/>
              </a:rPr>
              <a:t>→ </a:t>
            </a:r>
            <a:r>
              <a:rPr lang="en-US" sz="1600" kern="150" dirty="0">
                <a:latin typeface="Liberation Serif"/>
                <a:ea typeface="Noto Sans CJK SC"/>
                <a:cs typeface="Lohit Devanagari"/>
              </a:rPr>
              <a:t>once entered, the application will authenticate with the MRA service specifically on the log in endpoint</a:t>
            </a:r>
            <a:endParaRPr lang="en-GB" sz="1600" kern="150" dirty="0">
              <a:latin typeface="Liberation Serif"/>
              <a:ea typeface="Noto Sans CJK SC"/>
              <a:cs typeface="Lohit Devanagari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Liberation Serif"/>
                <a:ea typeface="Noto Sans CJK SC"/>
                <a:cs typeface="Lohit Devanagari"/>
              </a:rPr>
              <a:t>→ </a:t>
            </a:r>
            <a:r>
              <a:rPr lang="en-US" sz="1600" kern="150" dirty="0">
                <a:latin typeface="Liberation Serif"/>
                <a:ea typeface="Noto Sans CJK SC"/>
                <a:cs typeface="Lohit Devanagari"/>
              </a:rPr>
              <a:t>Upon hitting the log in end point, the application will let user log in if successful or not depending</a:t>
            </a:r>
            <a:r>
              <a:rPr lang="en-GB" sz="1600" kern="150" dirty="0">
                <a:latin typeface="Liberation Serif"/>
                <a:ea typeface="Noto Sans CJK SC"/>
                <a:cs typeface="Lohit Devanagari"/>
              </a:rPr>
              <a:t> </a:t>
            </a:r>
            <a:r>
              <a:rPr lang="en-US" sz="1600" kern="150" dirty="0">
                <a:latin typeface="Liberation Serif"/>
                <a:ea typeface="Noto Sans CJK SC"/>
                <a:cs typeface="Lohit Devanagari"/>
              </a:rPr>
              <a:t>with the response from the web service</a:t>
            </a:r>
            <a:endParaRPr lang="en-GB" sz="1600" kern="150" dirty="0">
              <a:latin typeface="Liberation Serif"/>
              <a:ea typeface="Noto Sans CJK SC"/>
              <a:cs typeface="Lohit Devanagar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22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3D54-195E-4BBF-B567-EC5A8184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in attempt</a:t>
            </a:r>
          </a:p>
        </p:txBody>
      </p:sp>
      <p:pic>
        <p:nvPicPr>
          <p:cNvPr id="4" name="Image2">
            <a:extLst>
              <a:ext uri="{FF2B5EF4-FFF2-40B4-BE49-F238E27FC236}">
                <a16:creationId xmlns:a16="http://schemas.microsoft.com/office/drawing/2014/main" id="{5C760663-FDA8-47CB-8477-1C885FC735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 l="16725" t="9414" r="7531" b="34836"/>
          <a:stretch>
            <a:fillRect/>
          </a:stretch>
        </p:blipFill>
        <p:spPr>
          <a:xfrm>
            <a:off x="1653876" y="1994787"/>
            <a:ext cx="8884247" cy="3678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ADE7D5-AB2D-4E4F-B964-9D741DC8404B}"/>
              </a:ext>
            </a:extLst>
          </p:cNvPr>
          <p:cNvSpPr txBox="1"/>
          <p:nvPr/>
        </p:nvSpPr>
        <p:spPr>
          <a:xfrm>
            <a:off x="2026328" y="5951856"/>
            <a:ext cx="888424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kern="150" dirty="0">
              <a:latin typeface="Liberation Serif"/>
              <a:ea typeface="Noto Sans CJK SC"/>
              <a:cs typeface="Lohit Devanagari"/>
            </a:endParaRPr>
          </a:p>
          <a:p>
            <a:r>
              <a:rPr lang="en-US" sz="1800" dirty="0">
                <a:effectLst/>
                <a:latin typeface="Liberation Serif"/>
                <a:ea typeface="Noto Sans CJK SC"/>
                <a:cs typeface="Lohit Devanagari"/>
              </a:rPr>
              <a:t>→  showing wrong user or password, this is based on response from the web service</a:t>
            </a:r>
            <a:endParaRPr lang="en-US" sz="1600" kern="150" dirty="0">
              <a:latin typeface="Liberation Serif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10180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86DE-028B-4C7A-AE0A-E3AE68C6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399D-F204-4E5A-8C0F-8AEE8781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456" y="5621207"/>
            <a:ext cx="7401905" cy="1013800"/>
          </a:xfrm>
        </p:spPr>
        <p:txBody>
          <a:bodyPr>
            <a:normAutofit fontScale="85000" lnSpcReduction="20000"/>
          </a:bodyPr>
          <a:lstStyle/>
          <a:p>
            <a:endParaRPr lang="en-US" sz="1800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endParaRPr lang="en-US" kern="150" dirty="0">
              <a:latin typeface="Liberation Serif"/>
              <a:ea typeface="Noto Sans CJK SC"/>
              <a:cs typeface="Lohit Devanagari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Liberation Serif"/>
                <a:ea typeface="Noto Sans CJK SC"/>
                <a:cs typeface="Lohit Devanagari"/>
              </a:rPr>
              <a:t>→  </a:t>
            </a:r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showing wrong username, this is also based on the web service response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3">
            <a:extLst>
              <a:ext uri="{FF2B5EF4-FFF2-40B4-BE49-F238E27FC236}">
                <a16:creationId xmlns:a16="http://schemas.microsoft.com/office/drawing/2014/main" id="{B08B6E4F-8783-4F41-9C9C-3582ED3E63D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 l="19945" t="7470" r="17620" b="30541"/>
          <a:stretch>
            <a:fillRect/>
          </a:stretch>
        </p:blipFill>
        <p:spPr>
          <a:xfrm>
            <a:off x="2636668" y="1992445"/>
            <a:ext cx="6533965" cy="36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2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7030-29B2-4BF8-A1E8-28D31137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</a:t>
            </a:r>
          </a:p>
        </p:txBody>
      </p:sp>
      <p:pic>
        <p:nvPicPr>
          <p:cNvPr id="4" name="Image4">
            <a:extLst>
              <a:ext uri="{FF2B5EF4-FFF2-40B4-BE49-F238E27FC236}">
                <a16:creationId xmlns:a16="http://schemas.microsoft.com/office/drawing/2014/main" id="{784AEAB3-EEEF-4AC0-9312-471E5766D0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 l="2959" t="11855" r="-781" b="43160"/>
          <a:stretch>
            <a:fillRect/>
          </a:stretch>
        </p:blipFill>
        <p:spPr>
          <a:xfrm>
            <a:off x="580858" y="2002416"/>
            <a:ext cx="11029950" cy="2853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FF377-0C8B-4EE8-8CF2-42F01F8ED1B8}"/>
              </a:ext>
            </a:extLst>
          </p:cNvPr>
          <p:cNvSpPr txBox="1"/>
          <p:nvPr/>
        </p:nvSpPr>
        <p:spPr>
          <a:xfrm>
            <a:off x="692458" y="5043350"/>
            <a:ext cx="105555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→ on successful log in, the above page will load, thus showing the tax payers registered by the user who have logged in.</a:t>
            </a:r>
            <a:endParaRPr lang="en-GB" sz="1800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→ when the page is loading, it consumes the web service , the get all tax payers end point</a:t>
            </a:r>
            <a:endParaRPr lang="en-GB" sz="1800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→ on each tax payer, you can do an edit or delete</a:t>
            </a:r>
            <a:endParaRPr lang="en-GB" sz="1800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again, on this page you can create a tax payer</a:t>
            </a:r>
            <a:endParaRPr lang="en-GB" sz="1800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endParaRPr lang="en-GB" sz="1800" kern="150" dirty="0">
              <a:effectLst/>
              <a:latin typeface="Liberation Serif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46089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7C5B-5427-4A98-8452-36565B69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b="1" kern="150" dirty="0">
                <a:effectLst/>
                <a:latin typeface="Liberation Serif"/>
                <a:ea typeface="Noto Sans CJK SC"/>
                <a:cs typeface="Lohit Devanagari"/>
              </a:rPr>
            </a:br>
            <a:br>
              <a:rPr lang="en-US" sz="1800" b="1" kern="150" dirty="0">
                <a:effectLst/>
                <a:latin typeface="Liberation Serif"/>
                <a:ea typeface="Noto Sans CJK SC"/>
                <a:cs typeface="Lohit Devanagari"/>
              </a:rPr>
            </a:br>
            <a:r>
              <a:rPr lang="en-US" sz="1800" b="1" kern="150" dirty="0">
                <a:effectLst/>
                <a:latin typeface="Liberation Serif"/>
                <a:ea typeface="Noto Sans CJK SC"/>
                <a:cs typeface="Lohit Devanagari"/>
              </a:rPr>
              <a:t>CREATE TAX PAYER</a:t>
            </a:r>
            <a:br>
              <a:rPr lang="en-GB" sz="1800" kern="150" dirty="0">
                <a:effectLst/>
                <a:latin typeface="Liberation Serif"/>
                <a:ea typeface="Noto Sans CJK SC"/>
                <a:cs typeface="Lohit Devanagari"/>
              </a:rPr>
            </a:br>
            <a:endParaRPr lang="en-GB" dirty="0"/>
          </a:p>
        </p:txBody>
      </p:sp>
      <p:pic>
        <p:nvPicPr>
          <p:cNvPr id="4" name="Image5">
            <a:extLst>
              <a:ext uri="{FF2B5EF4-FFF2-40B4-BE49-F238E27FC236}">
                <a16:creationId xmlns:a16="http://schemas.microsoft.com/office/drawing/2014/main" id="{A67163B7-5DC0-4850-8E8A-A305E4E4E5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 l="3229" t="10359" r="36902" b="31750"/>
          <a:stretch>
            <a:fillRect/>
          </a:stretch>
        </p:blipFill>
        <p:spPr>
          <a:xfrm>
            <a:off x="2714742" y="1923772"/>
            <a:ext cx="6762515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6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DE46-5383-4E8C-ABA8-598695EA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</a:t>
            </a:r>
          </a:p>
        </p:txBody>
      </p:sp>
      <p:pic>
        <p:nvPicPr>
          <p:cNvPr id="4" name="Image7">
            <a:extLst>
              <a:ext uri="{FF2B5EF4-FFF2-40B4-BE49-F238E27FC236}">
                <a16:creationId xmlns:a16="http://schemas.microsoft.com/office/drawing/2014/main" id="{734B7528-98EB-4D0E-A38D-BC6DE16C26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 l="16896" t="12497" r="11" b="35587"/>
          <a:stretch>
            <a:fillRect/>
          </a:stretch>
        </p:blipFill>
        <p:spPr>
          <a:xfrm>
            <a:off x="863003" y="1897138"/>
            <a:ext cx="10465994" cy="3678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DE05B-24E0-4C55-B0FF-866749A1FA81}"/>
              </a:ext>
            </a:extLst>
          </p:cNvPr>
          <p:cNvSpPr txBox="1"/>
          <p:nvPr/>
        </p:nvSpPr>
        <p:spPr>
          <a:xfrm>
            <a:off x="863003" y="5694179"/>
            <a:ext cx="95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50" dirty="0">
                <a:effectLst/>
                <a:latin typeface="Liberation Serif"/>
                <a:ea typeface="Noto Sans CJK SC"/>
                <a:cs typeface="Lohit Devanagari"/>
              </a:rPr>
              <a:t>→ </a:t>
            </a:r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added the new tax payer, the last record</a:t>
            </a:r>
            <a:b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</a:br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→ upon adding the tax payer, the application had to consume the add tax payer end point.</a:t>
            </a:r>
            <a:endParaRPr lang="en-GB" sz="1400" kern="150" dirty="0">
              <a:effectLst/>
              <a:latin typeface="Liberation Serif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60765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6C31-BA09-41BE-8B79-2DEF84C9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EDIT TAX PAYER</a:t>
            </a:r>
            <a:br>
              <a:rPr lang="en-GB" sz="1800" kern="150" dirty="0">
                <a:effectLst/>
                <a:latin typeface="Liberation Serif"/>
                <a:ea typeface="Noto Sans CJK SC"/>
                <a:cs typeface="Lohit Devanagari"/>
              </a:rPr>
            </a:br>
            <a:endParaRPr lang="en-GB" dirty="0"/>
          </a:p>
        </p:txBody>
      </p:sp>
      <p:pic>
        <p:nvPicPr>
          <p:cNvPr id="4" name="Image8">
            <a:extLst>
              <a:ext uri="{FF2B5EF4-FFF2-40B4-BE49-F238E27FC236}">
                <a16:creationId xmlns:a16="http://schemas.microsoft.com/office/drawing/2014/main" id="{BA1EAFB5-F4DD-4440-A286-8E2E5D8963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 l="16896" t="12497" r="11" b="35587"/>
          <a:stretch>
            <a:fillRect/>
          </a:stretch>
        </p:blipFill>
        <p:spPr>
          <a:xfrm>
            <a:off x="863003" y="1870505"/>
            <a:ext cx="10465994" cy="3678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38326-92D9-441E-96F0-E2E5C461AE9B}"/>
              </a:ext>
            </a:extLst>
          </p:cNvPr>
          <p:cNvSpPr txBox="1"/>
          <p:nvPr/>
        </p:nvSpPr>
        <p:spPr>
          <a:xfrm>
            <a:off x="1263938" y="5703292"/>
            <a:ext cx="10065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50" dirty="0">
                <a:effectLst/>
                <a:latin typeface="Liberation Serif"/>
                <a:ea typeface="Noto Sans CJK SC"/>
                <a:cs typeface="Lohit Devanagari"/>
              </a:rPr>
              <a:t>→ </a:t>
            </a:r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to edit, have to click the edit button on respective tax payer</a:t>
            </a:r>
            <a:endParaRPr lang="en-GB" sz="1400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→ then the application will load a page allowing user to do the edit</a:t>
            </a:r>
            <a:endParaRPr lang="en-GB" sz="1400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→ upon clicking the save button on this new page, the application consumes the edit end point</a:t>
            </a:r>
            <a:endParaRPr lang="en-GB" sz="1400" kern="150" dirty="0">
              <a:effectLst/>
              <a:latin typeface="Liberation Serif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91045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9A82-1841-44F1-95F8-450B2786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 taxpayer screen</a:t>
            </a:r>
          </a:p>
        </p:txBody>
      </p:sp>
      <p:pic>
        <p:nvPicPr>
          <p:cNvPr id="4" name="Image9">
            <a:extLst>
              <a:ext uri="{FF2B5EF4-FFF2-40B4-BE49-F238E27FC236}">
                <a16:creationId xmlns:a16="http://schemas.microsoft.com/office/drawing/2014/main" id="{34665F9E-02E6-4029-B23F-F1A789E3A4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 l="17438" t="12978" r="44334" b="30380"/>
          <a:stretch>
            <a:fillRect/>
          </a:stretch>
        </p:blipFill>
        <p:spPr>
          <a:xfrm>
            <a:off x="3596403" y="1994794"/>
            <a:ext cx="4413267" cy="3500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F91BA-D5C2-447D-A056-8DC95D065E37}"/>
              </a:ext>
            </a:extLst>
          </p:cNvPr>
          <p:cNvSpPr txBox="1"/>
          <p:nvPr/>
        </p:nvSpPr>
        <p:spPr>
          <a:xfrm>
            <a:off x="523787" y="5832678"/>
            <a:ext cx="10733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50" dirty="0">
                <a:effectLst/>
                <a:latin typeface="Liberation Serif"/>
                <a:ea typeface="Noto Sans CJK SC"/>
                <a:cs typeface="Lohit Devanagari"/>
              </a:rPr>
              <a:t>→ </a:t>
            </a:r>
            <a:r>
              <a:rPr lang="en-US" sz="1800" kern="150" dirty="0">
                <a:effectLst/>
                <a:latin typeface="Liberation Serif"/>
                <a:ea typeface="Noto Sans CJK SC"/>
                <a:cs typeface="Lohit Devanagari"/>
              </a:rPr>
              <a:t>any response got from the web service is dealt with, for example below, was trying to edit a tax payer’s TPIN. See</a:t>
            </a:r>
            <a:endParaRPr lang="en-GB" sz="1400" kern="150" dirty="0">
              <a:effectLst/>
              <a:latin typeface="Liberation Serif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3701328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122</TotalTime>
  <Words>357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Liberation Serif</vt:lpstr>
      <vt:lpstr>Wingdings 2</vt:lpstr>
      <vt:lpstr>Dividend</vt:lpstr>
      <vt:lpstr> </vt:lpstr>
      <vt:lpstr>LOG IN PAGE </vt:lpstr>
      <vt:lpstr>Log in attempt</vt:lpstr>
      <vt:lpstr>PowerPoint Presentation</vt:lpstr>
      <vt:lpstr>…</vt:lpstr>
      <vt:lpstr>  CREATE TAX PAYER </vt:lpstr>
      <vt:lpstr>…</vt:lpstr>
      <vt:lpstr>EDIT TAX PAYER </vt:lpstr>
      <vt:lpstr>Edit taxpayer screen</vt:lpstr>
      <vt:lpstr>Editing tpin</vt:lpstr>
      <vt:lpstr>…</vt:lpstr>
      <vt:lpstr>DELETE TAX PAYER</vt:lpstr>
      <vt:lpstr>…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Lenovo</dc:creator>
  <cp:lastModifiedBy>Lenovo</cp:lastModifiedBy>
  <cp:revision>1</cp:revision>
  <dcterms:created xsi:type="dcterms:W3CDTF">2021-11-25T17:17:33Z</dcterms:created>
  <dcterms:modified xsi:type="dcterms:W3CDTF">2021-11-25T19:19:53Z</dcterms:modified>
</cp:coreProperties>
</file>