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5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9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05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2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34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0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8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7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04E6-DD42-46DD-B235-C57A765EFE6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77DB-50ED-4B66-A029-72656C57A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6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BECB-5C11-AC96-3EEA-E3060F8CE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212"/>
            <a:ext cx="9144000" cy="1641490"/>
          </a:xfrm>
        </p:spPr>
        <p:txBody>
          <a:bodyPr/>
          <a:lstStyle/>
          <a:p>
            <a:pPr algn="l"/>
            <a:r>
              <a:rPr lang="en-US" sz="3600" kern="0" spc="-15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Email Spam Classification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814EB-8974-0DD8-BA2F-67473EEF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09" y="4636767"/>
            <a:ext cx="9144000" cy="754025"/>
          </a:xfrm>
        </p:spPr>
        <p:txBody>
          <a:bodyPr/>
          <a:lstStyle/>
          <a:p>
            <a:pPr algn="l"/>
            <a:r>
              <a:rPr lang="en-US" sz="20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spam classification is the process of segregating emails into spam and non-spam categories using various techniques and tools.</a:t>
            </a:r>
            <a:endParaRPr lang="en-US" sz="20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0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92F6-CF11-9506-F228-C7A9AD5A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 is NLP (Natural Language Processing)?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6EB4-7678-9C92-2C00-3817F0CB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6523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Understanding: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involves the use of computational techniques to analyze and understand human language.</a:t>
            </a: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Technology: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is a branch of artificial intelligence focused on the interaction between computers and human language.</a:t>
            </a: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Interpretation: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enables machines to interpret, understand, and respond to human language in a meaningful way.</a:t>
            </a:r>
            <a:endParaRPr lang="en-US" sz="2400" dirty="0"/>
          </a:p>
          <a:p>
            <a:pPr marL="0" indent="0">
              <a:buNone/>
            </a:pPr>
            <a:endParaRPr lang="en-US" sz="2400" kern="0" spc="-66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0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78D1-8BA6-4033-D1C9-C5E1EA37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 of Email Spam Classification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6022-7A21-025A-092A-EC5E9792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71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Securing Communication: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spam classification ensures secure and private communication by filtering out unwanted and potentially harmful content</a:t>
            </a:r>
            <a:endParaRPr lang="en-US" b="1" kern="0" spc="-66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Privacy: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helps in safeguarding sensitive information and maintaining the privacy of users' data.</a:t>
            </a:r>
            <a:endParaRPr lang="en-US" b="1" kern="0" spc="-66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Cybersecurity: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spam classification plays a crucial role in protecting individuals and organizations from cyber threats.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kern="0" spc="-66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1F0E-10FB-3324-60AC-F98E5580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Techniques used in Email Spam Classification using NLP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8246-74DD-570F-3475-1048B43A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31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Supervised Learning: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labeled data for training classification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Unsupervised Learning: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Clustering and outlier detection without labeled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Hybrid Approaches: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Combining supervised and unsupervised techniques for improved accuracy.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9A91-5D1A-E973-332C-2D101427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2523-547C-740A-EADF-69AC94F8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spc="-1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Preprocessing for Email Spam Classification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A614-4F94-1BB6-2220-E5157CA4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13280"/>
            <a:ext cx="9613861" cy="4480559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spc="-65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1.Data Cleaning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Removing duplicate, irrelevant, or noisy data to enhance data quality.</a:t>
            </a:r>
          </a:p>
          <a:p>
            <a:pPr marL="0" indent="0">
              <a:buNone/>
            </a:pPr>
            <a:endParaRPr lang="en-US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5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2.Tokenization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Breaking down free-flowing text into words, phrases, symbols, or other meaningful elements.</a:t>
            </a:r>
            <a:endParaRPr lang="en-US" sz="2400" dirty="0"/>
          </a:p>
          <a:p>
            <a:pPr marL="0" indent="0">
              <a:buNone/>
            </a:pPr>
            <a:endParaRPr lang="en-US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5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3.Normalization</a:t>
            </a: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Standardizing text data to a common format for consistent analysis</a:t>
            </a:r>
            <a:r>
              <a:rPr lang="en-US" kern="0" spc="-6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6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2690-44D9-5A99-031F-127A3285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3ACB-3738-CA1A-ADEC-AD8A3CB1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Extraction for Email Spam Classification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2725-6D4F-DCBF-2A7F-8DE3632C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5040"/>
            <a:ext cx="9613861" cy="44094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Bag of Words: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Converting text data into a sparse matrix of word frequencies.</a:t>
            </a:r>
          </a:p>
          <a:p>
            <a:pPr marL="0" indent="0">
              <a:buNone/>
            </a:pPr>
            <a:endParaRPr lang="en-US" sz="2400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TF-IDF: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Assigning weights to words based on their importance in a document.</a:t>
            </a:r>
            <a:endParaRPr lang="en-US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endParaRPr lang="en-US" sz="2400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2400" b="1" kern="0" spc="-66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 Embedding: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Representing words as dense vectors to capture semantic meanings</a:t>
            </a:r>
            <a:r>
              <a:rPr lang="en-US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69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68C-A657-D3C2-63FD-9D93D43D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Evaluation and Performance Metrics for Email Spam Classification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E9AA-508C-E1F8-D4FD-1FC2AF6B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4720"/>
            <a:ext cx="9613861" cy="449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kern="0" spc="-157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Percentage of correctly classified emails out of the total number of emails.</a:t>
            </a:r>
            <a:endParaRPr lang="en-US" kern="0" spc="-35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kern="0" spc="-157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Ratio of correctly classified spam emails to the total classified spam emails.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kern="0" spc="-157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Recall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Ratio of correctly classified spam emails to the total actual spam emails.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90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4912-ADB8-B268-E52C-9FC952E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AD542-EC93-3A84-AE13-F140C89D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67" y="2336800"/>
            <a:ext cx="3577441" cy="3598863"/>
          </a:xfrm>
        </p:spPr>
      </p:pic>
    </p:spTree>
    <p:extLst>
      <p:ext uri="{BB962C8B-B14F-4D97-AF65-F5344CB8AC3E}">
        <p14:creationId xmlns:p14="http://schemas.microsoft.com/office/powerpoint/2010/main" val="246810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F7E-6C56-A1AF-017A-8417861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3283068"/>
            <a:ext cx="9613861" cy="1080938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365262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359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Trebuchet MS</vt:lpstr>
      <vt:lpstr>Berlin</vt:lpstr>
      <vt:lpstr>Introduction to Email Spam Classification </vt:lpstr>
      <vt:lpstr>What is NLP (Natural Language Processing)? </vt:lpstr>
      <vt:lpstr>Importance of Email Spam Classification </vt:lpstr>
      <vt:lpstr>Techniques used in Email Spam Classification using NLP </vt:lpstr>
      <vt:lpstr>Data Preprocessing for Email Spam Classification </vt:lpstr>
      <vt:lpstr>Feature Extraction for Email Spam Classification </vt:lpstr>
      <vt:lpstr>Evaluation and Performance Metrics for Email Spam Classification </vt:lpstr>
      <vt:lpstr>Output:</vt:lpstr>
      <vt:lpstr>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Email Spam Classification </dc:title>
  <dc:creator>Aman D</dc:creator>
  <cp:lastModifiedBy>Aman D</cp:lastModifiedBy>
  <cp:revision>3</cp:revision>
  <dcterms:created xsi:type="dcterms:W3CDTF">2024-02-28T07:57:07Z</dcterms:created>
  <dcterms:modified xsi:type="dcterms:W3CDTF">2024-02-28T08:29:21Z</dcterms:modified>
</cp:coreProperties>
</file>