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23"/>
  </p:notesMasterIdLst>
  <p:sldIdLst>
    <p:sldId id="256" r:id="rId2"/>
    <p:sldId id="270" r:id="rId3"/>
    <p:sldId id="284" r:id="rId4"/>
    <p:sldId id="257" r:id="rId5"/>
    <p:sldId id="264" r:id="rId6"/>
    <p:sldId id="303" r:id="rId7"/>
    <p:sldId id="348" r:id="rId8"/>
    <p:sldId id="349" r:id="rId9"/>
    <p:sldId id="350" r:id="rId10"/>
    <p:sldId id="351" r:id="rId11"/>
    <p:sldId id="352" r:id="rId12"/>
    <p:sldId id="353" r:id="rId13"/>
    <p:sldId id="354" r:id="rId14"/>
    <p:sldId id="355" r:id="rId15"/>
    <p:sldId id="356" r:id="rId16"/>
    <p:sldId id="357" r:id="rId17"/>
    <p:sldId id="358" r:id="rId18"/>
    <p:sldId id="359" r:id="rId19"/>
    <p:sldId id="360" r:id="rId20"/>
    <p:sldId id="262" r:id="rId21"/>
    <p:sldId id="315" r:id="rId22"/>
  </p:sldIdLst>
  <p:sldSz cx="9144000" cy="5143500" type="screen16x9"/>
  <p:notesSz cx="6858000" cy="9144000"/>
  <p:embeddedFontLst>
    <p:embeddedFont>
      <p:font typeface="Aldrich" panose="020B0604020202020204" charset="0"/>
      <p:regular r:id="rId24"/>
    </p:embeddedFont>
    <p:embeddedFont>
      <p:font typeface="Century Gothic" panose="020B0502020202020204" pitchFamily="34" charset="0"/>
      <p:regular r:id="rId25"/>
      <p:bold r:id="rId26"/>
      <p:italic r:id="rId27"/>
      <p:boldItalic r:id="rId28"/>
    </p:embeddedFont>
    <p:embeddedFont>
      <p:font typeface="Didact Gothic" panose="00000500000000000000" pitchFamily="2" charset="0"/>
      <p:regular r:id="rId29"/>
    </p:embeddedFont>
    <p:embeddedFont>
      <p:font typeface="PT Sans" panose="020B0503020203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5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A7D452F-E795-4DB4-BFAD-F9CC38D713A0}">
  <a:tblStyle styleId="{BA7D452F-E795-4DB4-BFAD-F9CC38D713A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6"/>
        <p:cNvGrpSpPr/>
        <p:nvPr/>
      </p:nvGrpSpPr>
      <p:grpSpPr>
        <a:xfrm>
          <a:off x="0" y="0"/>
          <a:ext cx="0" cy="0"/>
          <a:chOff x="0" y="0"/>
          <a:chExt cx="0" cy="0"/>
        </a:xfrm>
      </p:grpSpPr>
      <p:sp>
        <p:nvSpPr>
          <p:cNvPr id="987" name="Google Shape;987;g53de5052a6_0_5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8" name="Google Shape;988;g53de5052a6_0_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9"/>
        <p:cNvGrpSpPr/>
        <p:nvPr/>
      </p:nvGrpSpPr>
      <p:grpSpPr>
        <a:xfrm>
          <a:off x="0" y="0"/>
          <a:ext cx="0" cy="0"/>
          <a:chOff x="0" y="0"/>
          <a:chExt cx="0" cy="0"/>
        </a:xfrm>
      </p:grpSpPr>
      <p:sp>
        <p:nvSpPr>
          <p:cNvPr id="3240" name="Google Shape;3240;g10cd8a10ccc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1" name="Google Shape;3241;g10cd8a10ccc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3886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8"/>
        <p:cNvGrpSpPr/>
        <p:nvPr/>
      </p:nvGrpSpPr>
      <p:grpSpPr>
        <a:xfrm>
          <a:off x="0" y="0"/>
          <a:ext cx="0" cy="0"/>
          <a:chOff x="0" y="0"/>
          <a:chExt cx="0" cy="0"/>
        </a:xfrm>
      </p:grpSpPr>
      <p:sp>
        <p:nvSpPr>
          <p:cNvPr id="1369" name="Google Shape;1369;g10d21cc094a_0_30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0" name="Google Shape;1370;g10d21cc094a_0_30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5411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9"/>
        <p:cNvGrpSpPr/>
        <p:nvPr/>
      </p:nvGrpSpPr>
      <p:grpSpPr>
        <a:xfrm>
          <a:off x="0" y="0"/>
          <a:ext cx="0" cy="0"/>
          <a:chOff x="0" y="0"/>
          <a:chExt cx="0" cy="0"/>
        </a:xfrm>
      </p:grpSpPr>
      <p:sp>
        <p:nvSpPr>
          <p:cNvPr id="3240" name="Google Shape;3240;g10cd8a10ccc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1" name="Google Shape;3241;g10cd8a10ccc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5100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8"/>
        <p:cNvGrpSpPr/>
        <p:nvPr/>
      </p:nvGrpSpPr>
      <p:grpSpPr>
        <a:xfrm>
          <a:off x="0" y="0"/>
          <a:ext cx="0" cy="0"/>
          <a:chOff x="0" y="0"/>
          <a:chExt cx="0" cy="0"/>
        </a:xfrm>
      </p:grpSpPr>
      <p:sp>
        <p:nvSpPr>
          <p:cNvPr id="1369" name="Google Shape;1369;g10d21cc094a_0_30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0" name="Google Shape;1370;g10d21cc094a_0_30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6893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9"/>
        <p:cNvGrpSpPr/>
        <p:nvPr/>
      </p:nvGrpSpPr>
      <p:grpSpPr>
        <a:xfrm>
          <a:off x="0" y="0"/>
          <a:ext cx="0" cy="0"/>
          <a:chOff x="0" y="0"/>
          <a:chExt cx="0" cy="0"/>
        </a:xfrm>
      </p:grpSpPr>
      <p:sp>
        <p:nvSpPr>
          <p:cNvPr id="3240" name="Google Shape;3240;g10cd8a10ccc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1" name="Google Shape;3241;g10cd8a10ccc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28321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8"/>
        <p:cNvGrpSpPr/>
        <p:nvPr/>
      </p:nvGrpSpPr>
      <p:grpSpPr>
        <a:xfrm>
          <a:off x="0" y="0"/>
          <a:ext cx="0" cy="0"/>
          <a:chOff x="0" y="0"/>
          <a:chExt cx="0" cy="0"/>
        </a:xfrm>
      </p:grpSpPr>
      <p:sp>
        <p:nvSpPr>
          <p:cNvPr id="1369" name="Google Shape;1369;g10d21cc094a_0_30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0" name="Google Shape;1370;g10d21cc094a_0_30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2358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9"/>
        <p:cNvGrpSpPr/>
        <p:nvPr/>
      </p:nvGrpSpPr>
      <p:grpSpPr>
        <a:xfrm>
          <a:off x="0" y="0"/>
          <a:ext cx="0" cy="0"/>
          <a:chOff x="0" y="0"/>
          <a:chExt cx="0" cy="0"/>
        </a:xfrm>
      </p:grpSpPr>
      <p:sp>
        <p:nvSpPr>
          <p:cNvPr id="3240" name="Google Shape;3240;g10cd8a10ccc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1" name="Google Shape;3241;g10cd8a10ccc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41013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8"/>
        <p:cNvGrpSpPr/>
        <p:nvPr/>
      </p:nvGrpSpPr>
      <p:grpSpPr>
        <a:xfrm>
          <a:off x="0" y="0"/>
          <a:ext cx="0" cy="0"/>
          <a:chOff x="0" y="0"/>
          <a:chExt cx="0" cy="0"/>
        </a:xfrm>
      </p:grpSpPr>
      <p:sp>
        <p:nvSpPr>
          <p:cNvPr id="1369" name="Google Shape;1369;g10d21cc094a_0_30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0" name="Google Shape;1370;g10d21cc094a_0_30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9568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9"/>
        <p:cNvGrpSpPr/>
        <p:nvPr/>
      </p:nvGrpSpPr>
      <p:grpSpPr>
        <a:xfrm>
          <a:off x="0" y="0"/>
          <a:ext cx="0" cy="0"/>
          <a:chOff x="0" y="0"/>
          <a:chExt cx="0" cy="0"/>
        </a:xfrm>
      </p:grpSpPr>
      <p:sp>
        <p:nvSpPr>
          <p:cNvPr id="3240" name="Google Shape;3240;g10cd8a10ccc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1" name="Google Shape;3241;g10cd8a10ccc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1040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8"/>
        <p:cNvGrpSpPr/>
        <p:nvPr/>
      </p:nvGrpSpPr>
      <p:grpSpPr>
        <a:xfrm>
          <a:off x="0" y="0"/>
          <a:ext cx="0" cy="0"/>
          <a:chOff x="0" y="0"/>
          <a:chExt cx="0" cy="0"/>
        </a:xfrm>
      </p:grpSpPr>
      <p:sp>
        <p:nvSpPr>
          <p:cNvPr id="1369" name="Google Shape;1369;g10d21cc094a_0_30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0" name="Google Shape;1370;g10d21cc094a_0_30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9567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Google Shape;1757;g10cd8a10ccc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 name="Google Shape;1758;g10cd8a10ccc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3"/>
        <p:cNvGrpSpPr/>
        <p:nvPr/>
      </p:nvGrpSpPr>
      <p:grpSpPr>
        <a:xfrm>
          <a:off x="0" y="0"/>
          <a:ext cx="0" cy="0"/>
          <a:chOff x="0" y="0"/>
          <a:chExt cx="0" cy="0"/>
        </a:xfrm>
      </p:grpSpPr>
      <p:sp>
        <p:nvSpPr>
          <p:cNvPr id="1214" name="Google Shape;1214;g10cd8a10ccc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5" name="Google Shape;1215;g10cd8a10ccc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1"/>
        <p:cNvGrpSpPr/>
        <p:nvPr/>
      </p:nvGrpSpPr>
      <p:grpSpPr>
        <a:xfrm>
          <a:off x="0" y="0"/>
          <a:ext cx="0" cy="0"/>
          <a:chOff x="0" y="0"/>
          <a:chExt cx="0" cy="0"/>
        </a:xfrm>
      </p:grpSpPr>
      <p:sp>
        <p:nvSpPr>
          <p:cNvPr id="4052" name="Google Shape;4052;g9fa85cf4fd_0_4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3" name="Google Shape;4053;g9fa85cf4fd_0_4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4"/>
        <p:cNvGrpSpPr/>
        <p:nvPr/>
      </p:nvGrpSpPr>
      <p:grpSpPr>
        <a:xfrm>
          <a:off x="0" y="0"/>
          <a:ext cx="0" cy="0"/>
          <a:chOff x="0" y="0"/>
          <a:chExt cx="0" cy="0"/>
        </a:xfrm>
      </p:grpSpPr>
      <p:sp>
        <p:nvSpPr>
          <p:cNvPr id="2695" name="Google Shape;2695;g9fa85cf4fd_0_44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6" name="Google Shape;2696;g9fa85cf4fd_0_4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ga71291a82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5" name="Google Shape;1035;ga71291a8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8"/>
        <p:cNvGrpSpPr/>
        <p:nvPr/>
      </p:nvGrpSpPr>
      <p:grpSpPr>
        <a:xfrm>
          <a:off x="0" y="0"/>
          <a:ext cx="0" cy="0"/>
          <a:chOff x="0" y="0"/>
          <a:chExt cx="0" cy="0"/>
        </a:xfrm>
      </p:grpSpPr>
      <p:sp>
        <p:nvSpPr>
          <p:cNvPr id="1369" name="Google Shape;1369;g10d21cc094a_0_30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0" name="Google Shape;1370;g10d21cc094a_0_30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9"/>
        <p:cNvGrpSpPr/>
        <p:nvPr/>
      </p:nvGrpSpPr>
      <p:grpSpPr>
        <a:xfrm>
          <a:off x="0" y="0"/>
          <a:ext cx="0" cy="0"/>
          <a:chOff x="0" y="0"/>
          <a:chExt cx="0" cy="0"/>
        </a:xfrm>
      </p:grpSpPr>
      <p:sp>
        <p:nvSpPr>
          <p:cNvPr id="3240" name="Google Shape;3240;g10cd8a10ccc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1" name="Google Shape;3241;g10cd8a10ccc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8"/>
        <p:cNvGrpSpPr/>
        <p:nvPr/>
      </p:nvGrpSpPr>
      <p:grpSpPr>
        <a:xfrm>
          <a:off x="0" y="0"/>
          <a:ext cx="0" cy="0"/>
          <a:chOff x="0" y="0"/>
          <a:chExt cx="0" cy="0"/>
        </a:xfrm>
      </p:grpSpPr>
      <p:sp>
        <p:nvSpPr>
          <p:cNvPr id="1369" name="Google Shape;1369;g10d21cc094a_0_30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0" name="Google Shape;1370;g10d21cc094a_0_30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6540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9"/>
        <p:cNvGrpSpPr/>
        <p:nvPr/>
      </p:nvGrpSpPr>
      <p:grpSpPr>
        <a:xfrm>
          <a:off x="0" y="0"/>
          <a:ext cx="0" cy="0"/>
          <a:chOff x="0" y="0"/>
          <a:chExt cx="0" cy="0"/>
        </a:xfrm>
      </p:grpSpPr>
      <p:sp>
        <p:nvSpPr>
          <p:cNvPr id="3240" name="Google Shape;3240;g10cd8a10ccc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1" name="Google Shape;3241;g10cd8a10ccc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2504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8"/>
        <p:cNvGrpSpPr/>
        <p:nvPr/>
      </p:nvGrpSpPr>
      <p:grpSpPr>
        <a:xfrm>
          <a:off x="0" y="0"/>
          <a:ext cx="0" cy="0"/>
          <a:chOff x="0" y="0"/>
          <a:chExt cx="0" cy="0"/>
        </a:xfrm>
      </p:grpSpPr>
      <p:sp>
        <p:nvSpPr>
          <p:cNvPr id="1369" name="Google Shape;1369;g10d21cc094a_0_30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0" name="Google Shape;1370;g10d21cc094a_0_30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5376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255151" y="2785291"/>
            <a:ext cx="2526614" cy="874564"/>
            <a:chOff x="3457434" y="4469778"/>
            <a:chExt cx="1572451" cy="544289"/>
          </a:xfrm>
        </p:grpSpPr>
        <p:sp>
          <p:nvSpPr>
            <p:cNvPr id="10" name="Google Shape;10;p2"/>
            <p:cNvSpPr/>
            <p:nvPr/>
          </p:nvSpPr>
          <p:spPr>
            <a:xfrm>
              <a:off x="3457434" y="4667694"/>
              <a:ext cx="1467538" cy="346372"/>
            </a:xfrm>
            <a:custGeom>
              <a:avLst/>
              <a:gdLst/>
              <a:ahLst/>
              <a:cxnLst/>
              <a:rect l="l" t="t" r="r" b="b"/>
              <a:pathLst>
                <a:path w="60617" h="14307" extrusionOk="0">
                  <a:moveTo>
                    <a:pt x="7848" y="0"/>
                  </a:moveTo>
                  <a:cubicBezTo>
                    <a:pt x="3393" y="0"/>
                    <a:pt x="1" y="3229"/>
                    <a:pt x="1" y="7153"/>
                  </a:cubicBezTo>
                  <a:cubicBezTo>
                    <a:pt x="1" y="11077"/>
                    <a:pt x="3393" y="14306"/>
                    <a:pt x="7848" y="14306"/>
                  </a:cubicBezTo>
                  <a:lnTo>
                    <a:pt x="60617" y="14306"/>
                  </a:lnTo>
                  <a:lnTo>
                    <a:pt x="60617" y="0"/>
                  </a:ln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531662" y="4713209"/>
              <a:ext cx="1393310" cy="255319"/>
            </a:xfrm>
            <a:custGeom>
              <a:avLst/>
              <a:gdLst/>
              <a:ahLst/>
              <a:cxnLst/>
              <a:rect l="l" t="t" r="r" b="b"/>
              <a:pathLst>
                <a:path w="57551" h="10546" extrusionOk="0">
                  <a:moveTo>
                    <a:pt x="7480" y="0"/>
                  </a:moveTo>
                  <a:cubicBezTo>
                    <a:pt x="3393" y="0"/>
                    <a:pt x="0" y="2371"/>
                    <a:pt x="0" y="5273"/>
                  </a:cubicBezTo>
                  <a:cubicBezTo>
                    <a:pt x="0" y="8175"/>
                    <a:pt x="3393" y="10546"/>
                    <a:pt x="7480" y="10546"/>
                  </a:cubicBezTo>
                  <a:lnTo>
                    <a:pt x="57551" y="10546"/>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531662" y="4750807"/>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598337" y="4741898"/>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531662" y="4812156"/>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531662" y="4804239"/>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531662" y="4869557"/>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531662" y="4861641"/>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531662" y="4931898"/>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607862" y="4923982"/>
              <a:ext cx="1422023" cy="15858"/>
            </a:xfrm>
            <a:custGeom>
              <a:avLst/>
              <a:gdLst/>
              <a:ahLst/>
              <a:cxnLst/>
              <a:rect l="l" t="t" r="r" b="b"/>
              <a:pathLst>
                <a:path w="58737" h="655" extrusionOk="0">
                  <a:moveTo>
                    <a:pt x="0" y="0"/>
                  </a:moveTo>
                  <a:lnTo>
                    <a:pt x="0" y="654"/>
                  </a:lnTo>
                  <a:lnTo>
                    <a:pt x="58736" y="654"/>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457434" y="4469778"/>
              <a:ext cx="1467538" cy="197941"/>
            </a:xfrm>
            <a:custGeom>
              <a:avLst/>
              <a:gdLst/>
              <a:ahLst/>
              <a:cxnLst/>
              <a:rect l="l" t="t" r="r" b="b"/>
              <a:pathLst>
                <a:path w="60617" h="8176" extrusionOk="0">
                  <a:moveTo>
                    <a:pt x="7848" y="0"/>
                  </a:moveTo>
                  <a:cubicBezTo>
                    <a:pt x="3393" y="0"/>
                    <a:pt x="1" y="1881"/>
                    <a:pt x="1" y="4088"/>
                  </a:cubicBezTo>
                  <a:cubicBezTo>
                    <a:pt x="1" y="6295"/>
                    <a:pt x="3393" y="8175"/>
                    <a:pt x="7848" y="8175"/>
                  </a:cubicBezTo>
                  <a:lnTo>
                    <a:pt x="60617" y="8175"/>
                  </a:lnTo>
                  <a:lnTo>
                    <a:pt x="60617" y="0"/>
                  </a:ln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531662" y="4494520"/>
              <a:ext cx="1393310" cy="144485"/>
            </a:xfrm>
            <a:custGeom>
              <a:avLst/>
              <a:gdLst/>
              <a:ahLst/>
              <a:cxnLst/>
              <a:rect l="l" t="t" r="r" b="b"/>
              <a:pathLst>
                <a:path w="57551" h="5968" extrusionOk="0">
                  <a:moveTo>
                    <a:pt x="7480" y="0"/>
                  </a:moveTo>
                  <a:cubicBezTo>
                    <a:pt x="3393" y="0"/>
                    <a:pt x="0" y="1390"/>
                    <a:pt x="0" y="3066"/>
                  </a:cubicBezTo>
                  <a:cubicBezTo>
                    <a:pt x="0" y="4782"/>
                    <a:pt x="3393" y="5968"/>
                    <a:pt x="7480" y="5968"/>
                  </a:cubicBezTo>
                  <a:lnTo>
                    <a:pt x="57551" y="5968"/>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531662" y="4515293"/>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607862" y="4507376"/>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531662" y="4552891"/>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541187" y="4543981"/>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531662" y="4585550"/>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531662" y="4618209"/>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607862" y="4610293"/>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541187" y="4577633"/>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02751" y="3680641"/>
            <a:ext cx="2526614" cy="874564"/>
            <a:chOff x="3457434" y="4469778"/>
            <a:chExt cx="1572451" cy="544289"/>
          </a:xfrm>
        </p:grpSpPr>
        <p:sp>
          <p:nvSpPr>
            <p:cNvPr id="31" name="Google Shape;31;p2"/>
            <p:cNvSpPr/>
            <p:nvPr/>
          </p:nvSpPr>
          <p:spPr>
            <a:xfrm>
              <a:off x="3457434" y="4667694"/>
              <a:ext cx="1467538" cy="346372"/>
            </a:xfrm>
            <a:custGeom>
              <a:avLst/>
              <a:gdLst/>
              <a:ahLst/>
              <a:cxnLst/>
              <a:rect l="l" t="t" r="r" b="b"/>
              <a:pathLst>
                <a:path w="60617" h="14307" extrusionOk="0">
                  <a:moveTo>
                    <a:pt x="7848" y="0"/>
                  </a:moveTo>
                  <a:cubicBezTo>
                    <a:pt x="3393" y="0"/>
                    <a:pt x="1" y="3229"/>
                    <a:pt x="1" y="7153"/>
                  </a:cubicBezTo>
                  <a:cubicBezTo>
                    <a:pt x="1" y="11077"/>
                    <a:pt x="3393" y="14306"/>
                    <a:pt x="7848" y="14306"/>
                  </a:cubicBezTo>
                  <a:lnTo>
                    <a:pt x="60617" y="14306"/>
                  </a:lnTo>
                  <a:lnTo>
                    <a:pt x="60617" y="0"/>
                  </a:ln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531662" y="4713209"/>
              <a:ext cx="1393310" cy="255319"/>
            </a:xfrm>
            <a:custGeom>
              <a:avLst/>
              <a:gdLst/>
              <a:ahLst/>
              <a:cxnLst/>
              <a:rect l="l" t="t" r="r" b="b"/>
              <a:pathLst>
                <a:path w="57551" h="10546" extrusionOk="0">
                  <a:moveTo>
                    <a:pt x="7480" y="0"/>
                  </a:moveTo>
                  <a:cubicBezTo>
                    <a:pt x="3393" y="0"/>
                    <a:pt x="0" y="2371"/>
                    <a:pt x="0" y="5273"/>
                  </a:cubicBezTo>
                  <a:cubicBezTo>
                    <a:pt x="0" y="8175"/>
                    <a:pt x="3393" y="10546"/>
                    <a:pt x="7480" y="10546"/>
                  </a:cubicBezTo>
                  <a:lnTo>
                    <a:pt x="57551" y="10546"/>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531662" y="4750807"/>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598337" y="4741898"/>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531662" y="4812156"/>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531662" y="4804239"/>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531662" y="4869557"/>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531662" y="4861641"/>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531662" y="4931898"/>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607862" y="4923982"/>
              <a:ext cx="1422023" cy="15858"/>
            </a:xfrm>
            <a:custGeom>
              <a:avLst/>
              <a:gdLst/>
              <a:ahLst/>
              <a:cxnLst/>
              <a:rect l="l" t="t" r="r" b="b"/>
              <a:pathLst>
                <a:path w="58737" h="655" extrusionOk="0">
                  <a:moveTo>
                    <a:pt x="0" y="0"/>
                  </a:moveTo>
                  <a:lnTo>
                    <a:pt x="0" y="654"/>
                  </a:lnTo>
                  <a:lnTo>
                    <a:pt x="58736" y="654"/>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457434" y="4469778"/>
              <a:ext cx="1467538" cy="197941"/>
            </a:xfrm>
            <a:custGeom>
              <a:avLst/>
              <a:gdLst/>
              <a:ahLst/>
              <a:cxnLst/>
              <a:rect l="l" t="t" r="r" b="b"/>
              <a:pathLst>
                <a:path w="60617" h="8176" extrusionOk="0">
                  <a:moveTo>
                    <a:pt x="7848" y="0"/>
                  </a:moveTo>
                  <a:cubicBezTo>
                    <a:pt x="3393" y="0"/>
                    <a:pt x="1" y="1881"/>
                    <a:pt x="1" y="4088"/>
                  </a:cubicBezTo>
                  <a:cubicBezTo>
                    <a:pt x="1" y="6295"/>
                    <a:pt x="3393" y="8175"/>
                    <a:pt x="7848" y="8175"/>
                  </a:cubicBezTo>
                  <a:lnTo>
                    <a:pt x="60617" y="8175"/>
                  </a:lnTo>
                  <a:lnTo>
                    <a:pt x="60617" y="0"/>
                  </a:lnTo>
                  <a:close/>
                </a:path>
              </a:pathLst>
            </a:cu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31662" y="4494520"/>
              <a:ext cx="1393310" cy="144485"/>
            </a:xfrm>
            <a:custGeom>
              <a:avLst/>
              <a:gdLst/>
              <a:ahLst/>
              <a:cxnLst/>
              <a:rect l="l" t="t" r="r" b="b"/>
              <a:pathLst>
                <a:path w="57551" h="5968" extrusionOk="0">
                  <a:moveTo>
                    <a:pt x="7480" y="0"/>
                  </a:moveTo>
                  <a:cubicBezTo>
                    <a:pt x="3393" y="0"/>
                    <a:pt x="0" y="1390"/>
                    <a:pt x="0" y="3066"/>
                  </a:cubicBezTo>
                  <a:cubicBezTo>
                    <a:pt x="0" y="4782"/>
                    <a:pt x="3393" y="5968"/>
                    <a:pt x="7480" y="5968"/>
                  </a:cubicBezTo>
                  <a:lnTo>
                    <a:pt x="57551" y="5968"/>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531662" y="4536065"/>
              <a:ext cx="477978" cy="102941"/>
            </a:xfrm>
            <a:custGeom>
              <a:avLst/>
              <a:gdLst/>
              <a:ahLst/>
              <a:cxnLst/>
              <a:rect l="l" t="t" r="r" b="b"/>
              <a:pathLst>
                <a:path w="19743" h="4252" extrusionOk="0">
                  <a:moveTo>
                    <a:pt x="859" y="1"/>
                  </a:moveTo>
                  <a:cubicBezTo>
                    <a:pt x="327" y="328"/>
                    <a:pt x="0" y="859"/>
                    <a:pt x="0" y="1350"/>
                  </a:cubicBezTo>
                  <a:cubicBezTo>
                    <a:pt x="0" y="3066"/>
                    <a:pt x="3393" y="4252"/>
                    <a:pt x="7480" y="4252"/>
                  </a:cubicBezTo>
                  <a:lnTo>
                    <a:pt x="19742" y="4252"/>
                  </a:lnTo>
                  <a:cubicBezTo>
                    <a:pt x="12753" y="3761"/>
                    <a:pt x="4946" y="2739"/>
                    <a:pt x="8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531662" y="4515293"/>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607862" y="4507376"/>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531662" y="4552891"/>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41187" y="4543981"/>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531662" y="4585550"/>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531662" y="4618209"/>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607862" y="4610293"/>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541187" y="4577633"/>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7228313" y="-114309"/>
            <a:ext cx="1915697" cy="4616272"/>
            <a:chOff x="7899913" y="-114309"/>
            <a:chExt cx="1915697" cy="4616272"/>
          </a:xfrm>
        </p:grpSpPr>
        <p:sp>
          <p:nvSpPr>
            <p:cNvPr id="53" name="Google Shape;53;p2"/>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899913"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2"/>
          <p:cNvGrpSpPr/>
          <p:nvPr/>
        </p:nvGrpSpPr>
        <p:grpSpPr>
          <a:xfrm>
            <a:off x="-400231" y="71459"/>
            <a:ext cx="9944461" cy="5619869"/>
            <a:chOff x="-1009131" y="114298"/>
            <a:chExt cx="11162264" cy="5619869"/>
          </a:xfrm>
        </p:grpSpPr>
        <p:grpSp>
          <p:nvGrpSpPr>
            <p:cNvPr id="70" name="Google Shape;70;p2"/>
            <p:cNvGrpSpPr/>
            <p:nvPr/>
          </p:nvGrpSpPr>
          <p:grpSpPr>
            <a:xfrm>
              <a:off x="-1009131" y="114298"/>
              <a:ext cx="11162264" cy="5619869"/>
              <a:chOff x="-852900" y="114300"/>
              <a:chExt cx="10849790" cy="6172288"/>
            </a:xfrm>
          </p:grpSpPr>
          <p:sp>
            <p:nvSpPr>
              <p:cNvPr id="71" name="Google Shape;71;p2"/>
              <p:cNvSpPr/>
              <p:nvPr/>
            </p:nvSpPr>
            <p:spPr>
              <a:xfrm>
                <a:off x="-845014" y="129282"/>
                <a:ext cx="10826179" cy="6147915"/>
              </a:xfrm>
              <a:custGeom>
                <a:avLst/>
                <a:gdLst/>
                <a:ahLst/>
                <a:cxnLst/>
                <a:rect l="l" t="t" r="r" b="b"/>
                <a:pathLst>
                  <a:path w="225135" h="134190" extrusionOk="0">
                    <a:moveTo>
                      <a:pt x="41896" y="1"/>
                    </a:moveTo>
                    <a:cubicBezTo>
                      <a:pt x="37114" y="1"/>
                      <a:pt x="33190" y="3924"/>
                      <a:pt x="33190" y="8707"/>
                    </a:cubicBezTo>
                    <a:lnTo>
                      <a:pt x="33190" y="102349"/>
                    </a:lnTo>
                    <a:lnTo>
                      <a:pt x="1676" y="125197"/>
                    </a:lnTo>
                    <a:lnTo>
                      <a:pt x="2044" y="125197"/>
                    </a:lnTo>
                    <a:cubicBezTo>
                      <a:pt x="859" y="126015"/>
                      <a:pt x="0" y="127568"/>
                      <a:pt x="0" y="129081"/>
                    </a:cubicBezTo>
                    <a:cubicBezTo>
                      <a:pt x="0" y="131819"/>
                      <a:pt x="2371" y="134190"/>
                      <a:pt x="5109" y="134190"/>
                    </a:cubicBezTo>
                    <a:lnTo>
                      <a:pt x="220188" y="134190"/>
                    </a:lnTo>
                    <a:cubicBezTo>
                      <a:pt x="222927" y="134190"/>
                      <a:pt x="225134" y="131819"/>
                      <a:pt x="225134" y="129081"/>
                    </a:cubicBezTo>
                    <a:cubicBezTo>
                      <a:pt x="225134" y="127732"/>
                      <a:pt x="224644" y="126383"/>
                      <a:pt x="223622" y="125524"/>
                    </a:cubicBezTo>
                    <a:lnTo>
                      <a:pt x="223785" y="125524"/>
                    </a:lnTo>
                    <a:lnTo>
                      <a:pt x="192762" y="102349"/>
                    </a:lnTo>
                    <a:lnTo>
                      <a:pt x="192762" y="8707"/>
                    </a:lnTo>
                    <a:cubicBezTo>
                      <a:pt x="192762" y="3924"/>
                      <a:pt x="188879" y="1"/>
                      <a:pt x="1840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852900" y="114300"/>
                <a:ext cx="10849790" cy="6172288"/>
              </a:xfrm>
              <a:custGeom>
                <a:avLst/>
                <a:gdLst/>
                <a:ahLst/>
                <a:cxnLst/>
                <a:rect l="l" t="t" r="r" b="b"/>
                <a:pathLst>
                  <a:path w="225626" h="134722" extrusionOk="0">
                    <a:moveTo>
                      <a:pt x="184261" y="491"/>
                    </a:moveTo>
                    <a:cubicBezTo>
                      <a:pt x="186468" y="491"/>
                      <a:pt x="188675" y="1513"/>
                      <a:pt x="190228" y="3066"/>
                    </a:cubicBezTo>
                    <a:cubicBezTo>
                      <a:pt x="191577" y="4578"/>
                      <a:pt x="192599" y="6622"/>
                      <a:pt x="192599" y="9034"/>
                    </a:cubicBezTo>
                    <a:lnTo>
                      <a:pt x="192599" y="102839"/>
                    </a:lnTo>
                    <a:lnTo>
                      <a:pt x="223381" y="125714"/>
                    </a:lnTo>
                    <a:lnTo>
                      <a:pt x="223581" y="126015"/>
                    </a:lnTo>
                    <a:cubicBezTo>
                      <a:pt x="224440" y="126873"/>
                      <a:pt x="225135" y="128059"/>
                      <a:pt x="225135" y="129408"/>
                    </a:cubicBezTo>
                    <a:cubicBezTo>
                      <a:pt x="225135" y="130797"/>
                      <a:pt x="224603" y="131983"/>
                      <a:pt x="223581" y="132841"/>
                    </a:cubicBezTo>
                    <a:cubicBezTo>
                      <a:pt x="222764" y="133699"/>
                      <a:pt x="221538" y="134190"/>
                      <a:pt x="220352" y="134190"/>
                    </a:cubicBezTo>
                    <a:lnTo>
                      <a:pt x="5273" y="134190"/>
                    </a:lnTo>
                    <a:cubicBezTo>
                      <a:pt x="3884" y="134190"/>
                      <a:pt x="2698" y="133699"/>
                      <a:pt x="1840" y="132841"/>
                    </a:cubicBezTo>
                    <a:cubicBezTo>
                      <a:pt x="1023" y="131983"/>
                      <a:pt x="491" y="130797"/>
                      <a:pt x="491" y="129408"/>
                    </a:cubicBezTo>
                    <a:cubicBezTo>
                      <a:pt x="491" y="127895"/>
                      <a:pt x="1186" y="126546"/>
                      <a:pt x="2371" y="125688"/>
                    </a:cubicBezTo>
                    <a:lnTo>
                      <a:pt x="2862" y="125157"/>
                    </a:lnTo>
                    <a:lnTo>
                      <a:pt x="2698" y="125157"/>
                    </a:lnTo>
                    <a:lnTo>
                      <a:pt x="33722" y="102839"/>
                    </a:lnTo>
                    <a:lnTo>
                      <a:pt x="33722" y="9034"/>
                    </a:lnTo>
                    <a:cubicBezTo>
                      <a:pt x="33722" y="6622"/>
                      <a:pt x="34539" y="4578"/>
                      <a:pt x="36092" y="3066"/>
                    </a:cubicBezTo>
                    <a:cubicBezTo>
                      <a:pt x="37605" y="1513"/>
                      <a:pt x="39853" y="491"/>
                      <a:pt x="42060" y="491"/>
                    </a:cubicBezTo>
                    <a:close/>
                    <a:moveTo>
                      <a:pt x="42060" y="1"/>
                    </a:moveTo>
                    <a:cubicBezTo>
                      <a:pt x="37114" y="1"/>
                      <a:pt x="33190" y="4088"/>
                      <a:pt x="33190" y="9034"/>
                    </a:cubicBezTo>
                    <a:lnTo>
                      <a:pt x="33190" y="102676"/>
                    </a:lnTo>
                    <a:lnTo>
                      <a:pt x="1023" y="125688"/>
                    </a:lnTo>
                    <a:lnTo>
                      <a:pt x="1589" y="125688"/>
                    </a:lnTo>
                    <a:cubicBezTo>
                      <a:pt x="620" y="126584"/>
                      <a:pt x="1" y="127949"/>
                      <a:pt x="1" y="129408"/>
                    </a:cubicBezTo>
                    <a:cubicBezTo>
                      <a:pt x="1" y="132310"/>
                      <a:pt x="2371" y="134721"/>
                      <a:pt x="5273" y="134721"/>
                    </a:cubicBezTo>
                    <a:lnTo>
                      <a:pt x="220352" y="134721"/>
                    </a:lnTo>
                    <a:cubicBezTo>
                      <a:pt x="223254" y="134721"/>
                      <a:pt x="225625" y="132310"/>
                      <a:pt x="225625" y="129408"/>
                    </a:cubicBezTo>
                    <a:cubicBezTo>
                      <a:pt x="225625" y="128054"/>
                      <a:pt x="225101" y="126962"/>
                      <a:pt x="224258" y="126015"/>
                    </a:cubicBezTo>
                    <a:lnTo>
                      <a:pt x="224603" y="126015"/>
                    </a:lnTo>
                    <a:lnTo>
                      <a:pt x="223949" y="125530"/>
                    </a:lnTo>
                    <a:lnTo>
                      <a:pt x="223949" y="125530"/>
                    </a:lnTo>
                    <a:lnTo>
                      <a:pt x="223949" y="125524"/>
                    </a:lnTo>
                    <a:lnTo>
                      <a:pt x="223942" y="125524"/>
                    </a:lnTo>
                    <a:lnTo>
                      <a:pt x="193130" y="102676"/>
                    </a:lnTo>
                    <a:lnTo>
                      <a:pt x="193130" y="9034"/>
                    </a:lnTo>
                    <a:cubicBezTo>
                      <a:pt x="193130" y="4088"/>
                      <a:pt x="189043" y="1"/>
                      <a:pt x="1842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7366" y="4975819"/>
                <a:ext cx="9247851" cy="702298"/>
              </a:xfrm>
              <a:custGeom>
                <a:avLst/>
                <a:gdLst/>
                <a:ahLst/>
                <a:cxnLst/>
                <a:rect l="l" t="t" r="r" b="b"/>
                <a:pathLst>
                  <a:path w="192313" h="15329" extrusionOk="0">
                    <a:moveTo>
                      <a:pt x="20806" y="164"/>
                    </a:moveTo>
                    <a:lnTo>
                      <a:pt x="44043" y="327"/>
                    </a:lnTo>
                    <a:lnTo>
                      <a:pt x="43777" y="327"/>
                    </a:lnTo>
                    <a:lnTo>
                      <a:pt x="42428" y="1840"/>
                    </a:lnTo>
                    <a:lnTo>
                      <a:pt x="30329" y="1676"/>
                    </a:lnTo>
                    <a:lnTo>
                      <a:pt x="32046" y="327"/>
                    </a:lnTo>
                    <a:lnTo>
                      <a:pt x="31188" y="327"/>
                    </a:lnTo>
                    <a:lnTo>
                      <a:pt x="29471" y="1676"/>
                    </a:lnTo>
                    <a:lnTo>
                      <a:pt x="18925" y="1676"/>
                    </a:lnTo>
                    <a:lnTo>
                      <a:pt x="20806" y="164"/>
                    </a:lnTo>
                    <a:close/>
                    <a:moveTo>
                      <a:pt x="44632" y="332"/>
                    </a:moveTo>
                    <a:lnTo>
                      <a:pt x="67279" y="491"/>
                    </a:lnTo>
                    <a:lnTo>
                      <a:pt x="66625" y="2044"/>
                    </a:lnTo>
                    <a:lnTo>
                      <a:pt x="55876" y="2044"/>
                    </a:lnTo>
                    <a:lnTo>
                      <a:pt x="56897" y="491"/>
                    </a:lnTo>
                    <a:lnTo>
                      <a:pt x="56039" y="491"/>
                    </a:lnTo>
                    <a:lnTo>
                      <a:pt x="55017" y="1840"/>
                    </a:lnTo>
                    <a:lnTo>
                      <a:pt x="43286" y="1840"/>
                    </a:lnTo>
                    <a:lnTo>
                      <a:pt x="44632" y="332"/>
                    </a:lnTo>
                    <a:close/>
                    <a:moveTo>
                      <a:pt x="68138" y="491"/>
                    </a:moveTo>
                    <a:lnTo>
                      <a:pt x="80073" y="654"/>
                    </a:lnTo>
                    <a:lnTo>
                      <a:pt x="79542" y="2208"/>
                    </a:lnTo>
                    <a:lnTo>
                      <a:pt x="67443" y="2044"/>
                    </a:lnTo>
                    <a:lnTo>
                      <a:pt x="68138" y="491"/>
                    </a:lnTo>
                    <a:close/>
                    <a:moveTo>
                      <a:pt x="80727" y="654"/>
                    </a:moveTo>
                    <a:lnTo>
                      <a:pt x="92335" y="818"/>
                    </a:lnTo>
                    <a:lnTo>
                      <a:pt x="92335" y="2208"/>
                    </a:lnTo>
                    <a:lnTo>
                      <a:pt x="80400" y="2208"/>
                    </a:lnTo>
                    <a:lnTo>
                      <a:pt x="80727" y="654"/>
                    </a:lnTo>
                    <a:close/>
                    <a:moveTo>
                      <a:pt x="104597" y="818"/>
                    </a:moveTo>
                    <a:lnTo>
                      <a:pt x="104761" y="2371"/>
                    </a:lnTo>
                    <a:lnTo>
                      <a:pt x="93194" y="2208"/>
                    </a:lnTo>
                    <a:lnTo>
                      <a:pt x="93194" y="818"/>
                    </a:lnTo>
                    <a:close/>
                    <a:moveTo>
                      <a:pt x="105456" y="818"/>
                    </a:moveTo>
                    <a:lnTo>
                      <a:pt x="116492" y="1022"/>
                    </a:lnTo>
                    <a:lnTo>
                      <a:pt x="116860" y="2371"/>
                    </a:lnTo>
                    <a:lnTo>
                      <a:pt x="105619" y="2371"/>
                    </a:lnTo>
                    <a:lnTo>
                      <a:pt x="105456" y="818"/>
                    </a:lnTo>
                    <a:close/>
                    <a:moveTo>
                      <a:pt x="128100" y="1022"/>
                    </a:moveTo>
                    <a:lnTo>
                      <a:pt x="128754" y="2535"/>
                    </a:lnTo>
                    <a:lnTo>
                      <a:pt x="117718" y="2371"/>
                    </a:lnTo>
                    <a:lnTo>
                      <a:pt x="117187" y="1022"/>
                    </a:lnTo>
                    <a:close/>
                    <a:moveTo>
                      <a:pt x="128958" y="1022"/>
                    </a:moveTo>
                    <a:lnTo>
                      <a:pt x="139504" y="1186"/>
                    </a:lnTo>
                    <a:lnTo>
                      <a:pt x="140526" y="2535"/>
                    </a:lnTo>
                    <a:lnTo>
                      <a:pt x="129612" y="2535"/>
                    </a:lnTo>
                    <a:lnTo>
                      <a:pt x="128958" y="1022"/>
                    </a:lnTo>
                    <a:close/>
                    <a:moveTo>
                      <a:pt x="150744" y="1186"/>
                    </a:moveTo>
                    <a:lnTo>
                      <a:pt x="151929" y="2698"/>
                    </a:lnTo>
                    <a:lnTo>
                      <a:pt x="141220" y="2535"/>
                    </a:lnTo>
                    <a:lnTo>
                      <a:pt x="140362" y="1186"/>
                    </a:lnTo>
                    <a:close/>
                    <a:moveTo>
                      <a:pt x="151439" y="1186"/>
                    </a:moveTo>
                    <a:lnTo>
                      <a:pt x="162843" y="1349"/>
                    </a:lnTo>
                    <a:lnTo>
                      <a:pt x="164355" y="2698"/>
                    </a:lnTo>
                    <a:lnTo>
                      <a:pt x="152624" y="2698"/>
                    </a:lnTo>
                    <a:lnTo>
                      <a:pt x="151439" y="1186"/>
                    </a:lnTo>
                    <a:close/>
                    <a:moveTo>
                      <a:pt x="163701" y="1349"/>
                    </a:moveTo>
                    <a:lnTo>
                      <a:pt x="174574" y="1513"/>
                    </a:lnTo>
                    <a:lnTo>
                      <a:pt x="176290" y="2862"/>
                    </a:lnTo>
                    <a:lnTo>
                      <a:pt x="165050" y="2698"/>
                    </a:lnTo>
                    <a:lnTo>
                      <a:pt x="163701" y="1349"/>
                    </a:lnTo>
                    <a:close/>
                    <a:moveTo>
                      <a:pt x="18598" y="1840"/>
                    </a:moveTo>
                    <a:lnTo>
                      <a:pt x="29307" y="2044"/>
                    </a:lnTo>
                    <a:lnTo>
                      <a:pt x="27427" y="3556"/>
                    </a:lnTo>
                    <a:lnTo>
                      <a:pt x="16350" y="3556"/>
                    </a:lnTo>
                    <a:lnTo>
                      <a:pt x="18598" y="1840"/>
                    </a:lnTo>
                    <a:close/>
                    <a:moveTo>
                      <a:pt x="42265" y="2044"/>
                    </a:moveTo>
                    <a:lnTo>
                      <a:pt x="40711" y="3720"/>
                    </a:lnTo>
                    <a:lnTo>
                      <a:pt x="28286" y="3556"/>
                    </a:lnTo>
                    <a:lnTo>
                      <a:pt x="30166" y="2044"/>
                    </a:lnTo>
                    <a:close/>
                    <a:moveTo>
                      <a:pt x="43123" y="2044"/>
                    </a:moveTo>
                    <a:lnTo>
                      <a:pt x="54854" y="2208"/>
                    </a:lnTo>
                    <a:lnTo>
                      <a:pt x="53832" y="3720"/>
                    </a:lnTo>
                    <a:lnTo>
                      <a:pt x="41733" y="3720"/>
                    </a:lnTo>
                    <a:lnTo>
                      <a:pt x="43123" y="2044"/>
                    </a:lnTo>
                    <a:close/>
                    <a:moveTo>
                      <a:pt x="66421" y="2208"/>
                    </a:moveTo>
                    <a:lnTo>
                      <a:pt x="65604" y="3883"/>
                    </a:lnTo>
                    <a:lnTo>
                      <a:pt x="54690" y="3720"/>
                    </a:lnTo>
                    <a:lnTo>
                      <a:pt x="55876" y="2208"/>
                    </a:lnTo>
                    <a:close/>
                    <a:moveTo>
                      <a:pt x="67279" y="2208"/>
                    </a:moveTo>
                    <a:lnTo>
                      <a:pt x="79542" y="2371"/>
                    </a:lnTo>
                    <a:lnTo>
                      <a:pt x="79051" y="3883"/>
                    </a:lnTo>
                    <a:lnTo>
                      <a:pt x="66625" y="3883"/>
                    </a:lnTo>
                    <a:lnTo>
                      <a:pt x="67279" y="2208"/>
                    </a:lnTo>
                    <a:close/>
                    <a:moveTo>
                      <a:pt x="92335" y="2371"/>
                    </a:moveTo>
                    <a:lnTo>
                      <a:pt x="92172" y="4088"/>
                    </a:lnTo>
                    <a:lnTo>
                      <a:pt x="79909" y="3883"/>
                    </a:lnTo>
                    <a:lnTo>
                      <a:pt x="80400" y="2371"/>
                    </a:lnTo>
                    <a:close/>
                    <a:moveTo>
                      <a:pt x="93194" y="2371"/>
                    </a:moveTo>
                    <a:lnTo>
                      <a:pt x="104761" y="2535"/>
                    </a:lnTo>
                    <a:lnTo>
                      <a:pt x="104924" y="4088"/>
                    </a:lnTo>
                    <a:lnTo>
                      <a:pt x="92989" y="4088"/>
                    </a:lnTo>
                    <a:lnTo>
                      <a:pt x="93194" y="2371"/>
                    </a:lnTo>
                    <a:close/>
                    <a:moveTo>
                      <a:pt x="117023" y="2535"/>
                    </a:moveTo>
                    <a:lnTo>
                      <a:pt x="117514" y="4088"/>
                    </a:lnTo>
                    <a:lnTo>
                      <a:pt x="105783" y="4088"/>
                    </a:lnTo>
                    <a:lnTo>
                      <a:pt x="105619" y="2535"/>
                    </a:lnTo>
                    <a:close/>
                    <a:moveTo>
                      <a:pt x="117718" y="2535"/>
                    </a:moveTo>
                    <a:lnTo>
                      <a:pt x="128958" y="2698"/>
                    </a:lnTo>
                    <a:lnTo>
                      <a:pt x="129776" y="4251"/>
                    </a:lnTo>
                    <a:lnTo>
                      <a:pt x="118372" y="4088"/>
                    </a:lnTo>
                    <a:lnTo>
                      <a:pt x="117718" y="2535"/>
                    </a:lnTo>
                    <a:close/>
                    <a:moveTo>
                      <a:pt x="140689" y="2698"/>
                    </a:moveTo>
                    <a:lnTo>
                      <a:pt x="141711" y="4251"/>
                    </a:lnTo>
                    <a:lnTo>
                      <a:pt x="130471" y="4251"/>
                    </a:lnTo>
                    <a:lnTo>
                      <a:pt x="129776" y="2698"/>
                    </a:lnTo>
                    <a:close/>
                    <a:moveTo>
                      <a:pt x="141384" y="2698"/>
                    </a:moveTo>
                    <a:lnTo>
                      <a:pt x="152093" y="2862"/>
                    </a:lnTo>
                    <a:lnTo>
                      <a:pt x="153483" y="4415"/>
                    </a:lnTo>
                    <a:lnTo>
                      <a:pt x="153483" y="4415"/>
                    </a:lnTo>
                    <a:lnTo>
                      <a:pt x="142569" y="4251"/>
                    </a:lnTo>
                    <a:lnTo>
                      <a:pt x="141384" y="2698"/>
                    </a:lnTo>
                    <a:close/>
                    <a:moveTo>
                      <a:pt x="164519" y="2862"/>
                    </a:moveTo>
                    <a:lnTo>
                      <a:pt x="166235" y="4415"/>
                    </a:lnTo>
                    <a:lnTo>
                      <a:pt x="154137" y="4415"/>
                    </a:lnTo>
                    <a:lnTo>
                      <a:pt x="152788" y="2862"/>
                    </a:lnTo>
                    <a:close/>
                    <a:moveTo>
                      <a:pt x="165377" y="2862"/>
                    </a:moveTo>
                    <a:lnTo>
                      <a:pt x="176617" y="3066"/>
                    </a:lnTo>
                    <a:lnTo>
                      <a:pt x="178498" y="4415"/>
                    </a:lnTo>
                    <a:lnTo>
                      <a:pt x="166930" y="4415"/>
                    </a:lnTo>
                    <a:lnTo>
                      <a:pt x="165377" y="2862"/>
                    </a:lnTo>
                    <a:close/>
                    <a:moveTo>
                      <a:pt x="16187" y="3720"/>
                    </a:moveTo>
                    <a:lnTo>
                      <a:pt x="27100" y="3883"/>
                    </a:lnTo>
                    <a:lnTo>
                      <a:pt x="25220" y="5600"/>
                    </a:lnTo>
                    <a:lnTo>
                      <a:pt x="13816" y="5600"/>
                    </a:lnTo>
                    <a:lnTo>
                      <a:pt x="16187" y="3720"/>
                    </a:lnTo>
                    <a:close/>
                    <a:moveTo>
                      <a:pt x="40548" y="3883"/>
                    </a:moveTo>
                    <a:lnTo>
                      <a:pt x="39035" y="5600"/>
                    </a:lnTo>
                    <a:lnTo>
                      <a:pt x="26242" y="5600"/>
                    </a:lnTo>
                    <a:lnTo>
                      <a:pt x="28122" y="3883"/>
                    </a:lnTo>
                    <a:close/>
                    <a:moveTo>
                      <a:pt x="53668" y="3883"/>
                    </a:moveTo>
                    <a:lnTo>
                      <a:pt x="52483" y="5764"/>
                    </a:lnTo>
                    <a:lnTo>
                      <a:pt x="40057" y="5600"/>
                    </a:lnTo>
                    <a:lnTo>
                      <a:pt x="41570" y="3883"/>
                    </a:lnTo>
                    <a:close/>
                    <a:moveTo>
                      <a:pt x="54527" y="3883"/>
                    </a:moveTo>
                    <a:lnTo>
                      <a:pt x="65604" y="4088"/>
                    </a:lnTo>
                    <a:lnTo>
                      <a:pt x="64745" y="5764"/>
                    </a:lnTo>
                    <a:lnTo>
                      <a:pt x="53341" y="5764"/>
                    </a:lnTo>
                    <a:lnTo>
                      <a:pt x="54527" y="3883"/>
                    </a:lnTo>
                    <a:close/>
                    <a:moveTo>
                      <a:pt x="79051" y="4088"/>
                    </a:moveTo>
                    <a:lnTo>
                      <a:pt x="78520" y="5764"/>
                    </a:lnTo>
                    <a:lnTo>
                      <a:pt x="65604" y="5764"/>
                    </a:lnTo>
                    <a:lnTo>
                      <a:pt x="66421" y="4088"/>
                    </a:lnTo>
                    <a:close/>
                    <a:moveTo>
                      <a:pt x="79909" y="4088"/>
                    </a:moveTo>
                    <a:lnTo>
                      <a:pt x="92172" y="4251"/>
                    </a:lnTo>
                    <a:lnTo>
                      <a:pt x="91967" y="5927"/>
                    </a:lnTo>
                    <a:lnTo>
                      <a:pt x="79378" y="5764"/>
                    </a:lnTo>
                    <a:lnTo>
                      <a:pt x="79909" y="4088"/>
                    </a:lnTo>
                    <a:close/>
                    <a:moveTo>
                      <a:pt x="104924" y="4251"/>
                    </a:moveTo>
                    <a:lnTo>
                      <a:pt x="105088" y="5927"/>
                    </a:lnTo>
                    <a:lnTo>
                      <a:pt x="92826" y="5927"/>
                    </a:lnTo>
                    <a:lnTo>
                      <a:pt x="92989" y="4251"/>
                    </a:lnTo>
                    <a:close/>
                    <a:moveTo>
                      <a:pt x="105783" y="4251"/>
                    </a:moveTo>
                    <a:lnTo>
                      <a:pt x="117514" y="4415"/>
                    </a:lnTo>
                    <a:lnTo>
                      <a:pt x="118045" y="5927"/>
                    </a:lnTo>
                    <a:lnTo>
                      <a:pt x="106110" y="5927"/>
                    </a:lnTo>
                    <a:lnTo>
                      <a:pt x="105783" y="4251"/>
                    </a:lnTo>
                    <a:close/>
                    <a:moveTo>
                      <a:pt x="129776" y="4415"/>
                    </a:moveTo>
                    <a:lnTo>
                      <a:pt x="130634" y="5927"/>
                    </a:lnTo>
                    <a:lnTo>
                      <a:pt x="118903" y="5927"/>
                    </a:lnTo>
                    <a:lnTo>
                      <a:pt x="118372" y="4415"/>
                    </a:lnTo>
                    <a:close/>
                    <a:moveTo>
                      <a:pt x="141874" y="4415"/>
                    </a:moveTo>
                    <a:lnTo>
                      <a:pt x="142896" y="6131"/>
                    </a:lnTo>
                    <a:lnTo>
                      <a:pt x="131492" y="6131"/>
                    </a:lnTo>
                    <a:lnTo>
                      <a:pt x="130634" y="4415"/>
                    </a:lnTo>
                    <a:close/>
                    <a:moveTo>
                      <a:pt x="142569" y="4415"/>
                    </a:moveTo>
                    <a:lnTo>
                      <a:pt x="153646" y="4578"/>
                    </a:lnTo>
                    <a:lnTo>
                      <a:pt x="154995" y="6131"/>
                    </a:lnTo>
                    <a:lnTo>
                      <a:pt x="143755" y="6131"/>
                    </a:lnTo>
                    <a:lnTo>
                      <a:pt x="142569" y="4415"/>
                    </a:lnTo>
                    <a:close/>
                    <a:moveTo>
                      <a:pt x="166399" y="4578"/>
                    </a:moveTo>
                    <a:lnTo>
                      <a:pt x="168116" y="6131"/>
                    </a:lnTo>
                    <a:lnTo>
                      <a:pt x="155853" y="6131"/>
                    </a:lnTo>
                    <a:lnTo>
                      <a:pt x="154300" y="4578"/>
                    </a:lnTo>
                    <a:close/>
                    <a:moveTo>
                      <a:pt x="167094" y="4578"/>
                    </a:moveTo>
                    <a:lnTo>
                      <a:pt x="178661" y="4742"/>
                    </a:lnTo>
                    <a:lnTo>
                      <a:pt x="180705" y="6295"/>
                    </a:lnTo>
                    <a:lnTo>
                      <a:pt x="168974" y="6131"/>
                    </a:lnTo>
                    <a:lnTo>
                      <a:pt x="167094" y="4578"/>
                    </a:lnTo>
                    <a:close/>
                    <a:moveTo>
                      <a:pt x="24893" y="5764"/>
                    </a:moveTo>
                    <a:lnTo>
                      <a:pt x="22849" y="7644"/>
                    </a:lnTo>
                    <a:lnTo>
                      <a:pt x="11078" y="7644"/>
                    </a:lnTo>
                    <a:lnTo>
                      <a:pt x="13653" y="5764"/>
                    </a:lnTo>
                    <a:close/>
                    <a:moveTo>
                      <a:pt x="25915" y="5764"/>
                    </a:moveTo>
                    <a:lnTo>
                      <a:pt x="38831" y="5927"/>
                    </a:lnTo>
                    <a:lnTo>
                      <a:pt x="37155" y="7807"/>
                    </a:lnTo>
                    <a:lnTo>
                      <a:pt x="23871" y="7644"/>
                    </a:lnTo>
                    <a:lnTo>
                      <a:pt x="25915" y="5764"/>
                    </a:lnTo>
                    <a:close/>
                    <a:moveTo>
                      <a:pt x="52320" y="5927"/>
                    </a:moveTo>
                    <a:lnTo>
                      <a:pt x="51093" y="7807"/>
                    </a:lnTo>
                    <a:lnTo>
                      <a:pt x="38177" y="7807"/>
                    </a:lnTo>
                    <a:lnTo>
                      <a:pt x="39689" y="5927"/>
                    </a:lnTo>
                    <a:close/>
                    <a:moveTo>
                      <a:pt x="64582" y="5927"/>
                    </a:moveTo>
                    <a:lnTo>
                      <a:pt x="63723" y="7807"/>
                    </a:lnTo>
                    <a:lnTo>
                      <a:pt x="51952" y="7807"/>
                    </a:lnTo>
                    <a:lnTo>
                      <a:pt x="53341" y="5927"/>
                    </a:lnTo>
                    <a:close/>
                    <a:moveTo>
                      <a:pt x="65604" y="5927"/>
                    </a:moveTo>
                    <a:lnTo>
                      <a:pt x="78356" y="6131"/>
                    </a:lnTo>
                    <a:lnTo>
                      <a:pt x="77866" y="7807"/>
                    </a:lnTo>
                    <a:lnTo>
                      <a:pt x="64582" y="7807"/>
                    </a:lnTo>
                    <a:lnTo>
                      <a:pt x="65604" y="5927"/>
                    </a:lnTo>
                    <a:close/>
                    <a:moveTo>
                      <a:pt x="91967" y="6131"/>
                    </a:moveTo>
                    <a:lnTo>
                      <a:pt x="91804" y="7807"/>
                    </a:lnTo>
                    <a:lnTo>
                      <a:pt x="78888" y="7807"/>
                    </a:lnTo>
                    <a:lnTo>
                      <a:pt x="79378" y="6131"/>
                    </a:lnTo>
                    <a:close/>
                    <a:moveTo>
                      <a:pt x="105251" y="6131"/>
                    </a:moveTo>
                    <a:lnTo>
                      <a:pt x="105456" y="7971"/>
                    </a:lnTo>
                    <a:lnTo>
                      <a:pt x="105456" y="7971"/>
                    </a:lnTo>
                    <a:lnTo>
                      <a:pt x="92826" y="7807"/>
                    </a:lnTo>
                    <a:lnTo>
                      <a:pt x="92826" y="6131"/>
                    </a:lnTo>
                    <a:close/>
                    <a:moveTo>
                      <a:pt x="118208" y="6131"/>
                    </a:moveTo>
                    <a:lnTo>
                      <a:pt x="118740" y="7971"/>
                    </a:lnTo>
                    <a:lnTo>
                      <a:pt x="106273" y="7971"/>
                    </a:lnTo>
                    <a:lnTo>
                      <a:pt x="106110" y="6131"/>
                    </a:lnTo>
                    <a:close/>
                    <a:moveTo>
                      <a:pt x="119067" y="6131"/>
                    </a:moveTo>
                    <a:lnTo>
                      <a:pt x="130798" y="6295"/>
                    </a:lnTo>
                    <a:lnTo>
                      <a:pt x="131656" y="7971"/>
                    </a:lnTo>
                    <a:lnTo>
                      <a:pt x="119557" y="7971"/>
                    </a:lnTo>
                    <a:lnTo>
                      <a:pt x="119067" y="6131"/>
                    </a:lnTo>
                    <a:close/>
                    <a:moveTo>
                      <a:pt x="143060" y="6295"/>
                    </a:moveTo>
                    <a:lnTo>
                      <a:pt x="144286" y="7971"/>
                    </a:lnTo>
                    <a:lnTo>
                      <a:pt x="132514" y="7971"/>
                    </a:lnTo>
                    <a:lnTo>
                      <a:pt x="131656" y="6295"/>
                    </a:lnTo>
                    <a:close/>
                    <a:moveTo>
                      <a:pt x="155158" y="6295"/>
                    </a:moveTo>
                    <a:lnTo>
                      <a:pt x="156712" y="7971"/>
                    </a:lnTo>
                    <a:lnTo>
                      <a:pt x="145103" y="7971"/>
                    </a:lnTo>
                    <a:lnTo>
                      <a:pt x="143918" y="6295"/>
                    </a:lnTo>
                    <a:close/>
                    <a:moveTo>
                      <a:pt x="156017" y="6295"/>
                    </a:moveTo>
                    <a:lnTo>
                      <a:pt x="168279" y="6458"/>
                    </a:lnTo>
                    <a:lnTo>
                      <a:pt x="170159" y="7971"/>
                    </a:lnTo>
                    <a:lnTo>
                      <a:pt x="157570" y="7971"/>
                    </a:lnTo>
                    <a:lnTo>
                      <a:pt x="156017" y="6295"/>
                    </a:lnTo>
                    <a:close/>
                    <a:moveTo>
                      <a:pt x="180868" y="6458"/>
                    </a:moveTo>
                    <a:lnTo>
                      <a:pt x="183116" y="8175"/>
                    </a:lnTo>
                    <a:lnTo>
                      <a:pt x="171018" y="7971"/>
                    </a:lnTo>
                    <a:lnTo>
                      <a:pt x="169137" y="6458"/>
                    </a:lnTo>
                    <a:close/>
                    <a:moveTo>
                      <a:pt x="22686" y="7971"/>
                    </a:moveTo>
                    <a:lnTo>
                      <a:pt x="20274" y="10014"/>
                    </a:lnTo>
                    <a:lnTo>
                      <a:pt x="8176" y="10014"/>
                    </a:lnTo>
                    <a:lnTo>
                      <a:pt x="10751" y="7971"/>
                    </a:lnTo>
                    <a:close/>
                    <a:moveTo>
                      <a:pt x="36992" y="7971"/>
                    </a:moveTo>
                    <a:lnTo>
                      <a:pt x="35112" y="10014"/>
                    </a:lnTo>
                    <a:lnTo>
                      <a:pt x="21460" y="10014"/>
                    </a:lnTo>
                    <a:lnTo>
                      <a:pt x="23708" y="7971"/>
                    </a:lnTo>
                    <a:close/>
                    <a:moveTo>
                      <a:pt x="50930" y="7971"/>
                    </a:moveTo>
                    <a:lnTo>
                      <a:pt x="49581" y="10014"/>
                    </a:lnTo>
                    <a:lnTo>
                      <a:pt x="36133" y="10014"/>
                    </a:lnTo>
                    <a:lnTo>
                      <a:pt x="37809" y="7971"/>
                    </a:lnTo>
                    <a:close/>
                    <a:moveTo>
                      <a:pt x="63560" y="7971"/>
                    </a:moveTo>
                    <a:lnTo>
                      <a:pt x="62538" y="10014"/>
                    </a:lnTo>
                    <a:lnTo>
                      <a:pt x="50603" y="10014"/>
                    </a:lnTo>
                    <a:lnTo>
                      <a:pt x="51788" y="7971"/>
                    </a:lnTo>
                    <a:close/>
                    <a:moveTo>
                      <a:pt x="64582" y="7971"/>
                    </a:moveTo>
                    <a:lnTo>
                      <a:pt x="77866" y="8175"/>
                    </a:lnTo>
                    <a:lnTo>
                      <a:pt x="77334" y="10014"/>
                    </a:lnTo>
                    <a:lnTo>
                      <a:pt x="63560" y="10014"/>
                    </a:lnTo>
                    <a:lnTo>
                      <a:pt x="64582" y="7971"/>
                    </a:lnTo>
                    <a:close/>
                    <a:moveTo>
                      <a:pt x="91804" y="8175"/>
                    </a:moveTo>
                    <a:lnTo>
                      <a:pt x="91640" y="10014"/>
                    </a:lnTo>
                    <a:lnTo>
                      <a:pt x="78356" y="10014"/>
                    </a:lnTo>
                    <a:lnTo>
                      <a:pt x="78888" y="8175"/>
                    </a:lnTo>
                    <a:close/>
                    <a:moveTo>
                      <a:pt x="105456" y="8175"/>
                    </a:moveTo>
                    <a:lnTo>
                      <a:pt x="105619" y="10014"/>
                    </a:lnTo>
                    <a:lnTo>
                      <a:pt x="92662" y="10014"/>
                    </a:lnTo>
                    <a:lnTo>
                      <a:pt x="92662" y="8175"/>
                    </a:lnTo>
                    <a:close/>
                    <a:moveTo>
                      <a:pt x="118740" y="8175"/>
                    </a:moveTo>
                    <a:lnTo>
                      <a:pt x="119394" y="10014"/>
                    </a:lnTo>
                    <a:lnTo>
                      <a:pt x="106641" y="10014"/>
                    </a:lnTo>
                    <a:lnTo>
                      <a:pt x="106273" y="8175"/>
                    </a:lnTo>
                    <a:close/>
                    <a:moveTo>
                      <a:pt x="131819" y="8175"/>
                    </a:moveTo>
                    <a:lnTo>
                      <a:pt x="132678" y="10014"/>
                    </a:lnTo>
                    <a:lnTo>
                      <a:pt x="120252" y="10014"/>
                    </a:lnTo>
                    <a:lnTo>
                      <a:pt x="119557" y="8175"/>
                    </a:lnTo>
                    <a:close/>
                    <a:moveTo>
                      <a:pt x="144449" y="8175"/>
                    </a:moveTo>
                    <a:lnTo>
                      <a:pt x="145798" y="10014"/>
                    </a:lnTo>
                    <a:lnTo>
                      <a:pt x="133536" y="10014"/>
                    </a:lnTo>
                    <a:lnTo>
                      <a:pt x="132678" y="8175"/>
                    </a:lnTo>
                    <a:close/>
                    <a:moveTo>
                      <a:pt x="156875" y="8175"/>
                    </a:moveTo>
                    <a:lnTo>
                      <a:pt x="158388" y="10014"/>
                    </a:lnTo>
                    <a:lnTo>
                      <a:pt x="146657" y="10014"/>
                    </a:lnTo>
                    <a:lnTo>
                      <a:pt x="145308" y="8175"/>
                    </a:lnTo>
                    <a:close/>
                    <a:moveTo>
                      <a:pt x="157734" y="8175"/>
                    </a:moveTo>
                    <a:lnTo>
                      <a:pt x="170323" y="8339"/>
                    </a:lnTo>
                    <a:lnTo>
                      <a:pt x="172366" y="10014"/>
                    </a:lnTo>
                    <a:lnTo>
                      <a:pt x="159246" y="10014"/>
                    </a:lnTo>
                    <a:lnTo>
                      <a:pt x="157734" y="8175"/>
                    </a:lnTo>
                    <a:close/>
                    <a:moveTo>
                      <a:pt x="183280" y="8339"/>
                    </a:moveTo>
                    <a:lnTo>
                      <a:pt x="185487" y="10014"/>
                    </a:lnTo>
                    <a:lnTo>
                      <a:pt x="173061" y="10014"/>
                    </a:lnTo>
                    <a:lnTo>
                      <a:pt x="171181" y="8339"/>
                    </a:lnTo>
                    <a:close/>
                    <a:moveTo>
                      <a:pt x="172530" y="10219"/>
                    </a:moveTo>
                    <a:lnTo>
                      <a:pt x="174574" y="12058"/>
                    </a:lnTo>
                    <a:lnTo>
                      <a:pt x="161126" y="12058"/>
                    </a:lnTo>
                    <a:lnTo>
                      <a:pt x="159409" y="10219"/>
                    </a:lnTo>
                    <a:close/>
                    <a:moveTo>
                      <a:pt x="185814" y="10219"/>
                    </a:moveTo>
                    <a:lnTo>
                      <a:pt x="188226" y="12058"/>
                    </a:lnTo>
                    <a:lnTo>
                      <a:pt x="175432" y="12058"/>
                    </a:lnTo>
                    <a:lnTo>
                      <a:pt x="173388" y="10219"/>
                    </a:lnTo>
                    <a:close/>
                    <a:moveTo>
                      <a:pt x="77171" y="10219"/>
                    </a:moveTo>
                    <a:lnTo>
                      <a:pt x="76640" y="12263"/>
                    </a:lnTo>
                    <a:lnTo>
                      <a:pt x="62538" y="12263"/>
                    </a:lnTo>
                    <a:lnTo>
                      <a:pt x="63355" y="10219"/>
                    </a:lnTo>
                    <a:close/>
                    <a:moveTo>
                      <a:pt x="91640" y="10219"/>
                    </a:moveTo>
                    <a:lnTo>
                      <a:pt x="91477" y="12263"/>
                    </a:lnTo>
                    <a:lnTo>
                      <a:pt x="77661" y="12263"/>
                    </a:lnTo>
                    <a:lnTo>
                      <a:pt x="78193" y="10219"/>
                    </a:lnTo>
                    <a:close/>
                    <a:moveTo>
                      <a:pt x="105783" y="10219"/>
                    </a:moveTo>
                    <a:lnTo>
                      <a:pt x="105946" y="12263"/>
                    </a:lnTo>
                    <a:lnTo>
                      <a:pt x="92499" y="12263"/>
                    </a:lnTo>
                    <a:lnTo>
                      <a:pt x="92662" y="10219"/>
                    </a:lnTo>
                    <a:close/>
                    <a:moveTo>
                      <a:pt x="119394" y="10219"/>
                    </a:moveTo>
                    <a:lnTo>
                      <a:pt x="120089" y="12263"/>
                    </a:lnTo>
                    <a:lnTo>
                      <a:pt x="106968" y="12263"/>
                    </a:lnTo>
                    <a:lnTo>
                      <a:pt x="106641" y="10219"/>
                    </a:lnTo>
                    <a:close/>
                    <a:moveTo>
                      <a:pt x="132841" y="10219"/>
                    </a:moveTo>
                    <a:lnTo>
                      <a:pt x="133863" y="12263"/>
                    </a:lnTo>
                    <a:lnTo>
                      <a:pt x="120947" y="12263"/>
                    </a:lnTo>
                    <a:lnTo>
                      <a:pt x="120252" y="10219"/>
                    </a:lnTo>
                    <a:close/>
                    <a:moveTo>
                      <a:pt x="145962" y="10219"/>
                    </a:moveTo>
                    <a:lnTo>
                      <a:pt x="147147" y="12263"/>
                    </a:lnTo>
                    <a:lnTo>
                      <a:pt x="134721" y="12263"/>
                    </a:lnTo>
                    <a:lnTo>
                      <a:pt x="133700" y="10219"/>
                    </a:lnTo>
                    <a:close/>
                    <a:moveTo>
                      <a:pt x="158755" y="10219"/>
                    </a:moveTo>
                    <a:lnTo>
                      <a:pt x="160268" y="12058"/>
                    </a:lnTo>
                    <a:lnTo>
                      <a:pt x="148169" y="12263"/>
                    </a:lnTo>
                    <a:lnTo>
                      <a:pt x="146820" y="10219"/>
                    </a:lnTo>
                    <a:close/>
                    <a:moveTo>
                      <a:pt x="20111" y="10219"/>
                    </a:moveTo>
                    <a:lnTo>
                      <a:pt x="17740" y="12426"/>
                    </a:lnTo>
                    <a:lnTo>
                      <a:pt x="5110" y="12426"/>
                    </a:lnTo>
                    <a:lnTo>
                      <a:pt x="7849" y="10219"/>
                    </a:lnTo>
                    <a:close/>
                    <a:moveTo>
                      <a:pt x="34948" y="10219"/>
                    </a:moveTo>
                    <a:lnTo>
                      <a:pt x="33068" y="12426"/>
                    </a:lnTo>
                    <a:lnTo>
                      <a:pt x="18762" y="12426"/>
                    </a:lnTo>
                    <a:lnTo>
                      <a:pt x="21133" y="10219"/>
                    </a:lnTo>
                    <a:close/>
                    <a:moveTo>
                      <a:pt x="49417" y="10219"/>
                    </a:moveTo>
                    <a:lnTo>
                      <a:pt x="47864" y="12426"/>
                    </a:lnTo>
                    <a:lnTo>
                      <a:pt x="34090" y="12426"/>
                    </a:lnTo>
                    <a:lnTo>
                      <a:pt x="35970" y="10219"/>
                    </a:lnTo>
                    <a:close/>
                    <a:moveTo>
                      <a:pt x="62538" y="10219"/>
                    </a:moveTo>
                    <a:lnTo>
                      <a:pt x="61516" y="12263"/>
                    </a:lnTo>
                    <a:lnTo>
                      <a:pt x="48886" y="12426"/>
                    </a:lnTo>
                    <a:lnTo>
                      <a:pt x="50439" y="10219"/>
                    </a:lnTo>
                    <a:close/>
                    <a:moveTo>
                      <a:pt x="174737" y="12426"/>
                    </a:moveTo>
                    <a:lnTo>
                      <a:pt x="177149" y="14470"/>
                    </a:lnTo>
                    <a:lnTo>
                      <a:pt x="163333" y="14470"/>
                    </a:lnTo>
                    <a:lnTo>
                      <a:pt x="161453" y="12426"/>
                    </a:lnTo>
                    <a:close/>
                    <a:moveTo>
                      <a:pt x="188553" y="12426"/>
                    </a:moveTo>
                    <a:lnTo>
                      <a:pt x="191087" y="14470"/>
                    </a:lnTo>
                    <a:lnTo>
                      <a:pt x="178007" y="14470"/>
                    </a:lnTo>
                    <a:lnTo>
                      <a:pt x="175595" y="12426"/>
                    </a:lnTo>
                    <a:close/>
                    <a:moveTo>
                      <a:pt x="32700" y="12590"/>
                    </a:moveTo>
                    <a:lnTo>
                      <a:pt x="30656" y="14960"/>
                    </a:lnTo>
                    <a:lnTo>
                      <a:pt x="15860" y="14960"/>
                    </a:lnTo>
                    <a:lnTo>
                      <a:pt x="18394" y="12590"/>
                    </a:lnTo>
                    <a:close/>
                    <a:moveTo>
                      <a:pt x="47701" y="12590"/>
                    </a:moveTo>
                    <a:lnTo>
                      <a:pt x="46188" y="14960"/>
                    </a:lnTo>
                    <a:lnTo>
                      <a:pt x="31678" y="14960"/>
                    </a:lnTo>
                    <a:lnTo>
                      <a:pt x="33722" y="12590"/>
                    </a:lnTo>
                    <a:close/>
                    <a:moveTo>
                      <a:pt x="160636" y="12426"/>
                    </a:moveTo>
                    <a:lnTo>
                      <a:pt x="162311" y="14470"/>
                    </a:lnTo>
                    <a:lnTo>
                      <a:pt x="47210" y="14960"/>
                    </a:lnTo>
                    <a:lnTo>
                      <a:pt x="48723" y="12590"/>
                    </a:lnTo>
                    <a:lnTo>
                      <a:pt x="106968" y="12590"/>
                    </a:lnTo>
                    <a:lnTo>
                      <a:pt x="106968" y="12426"/>
                    </a:lnTo>
                    <a:lnTo>
                      <a:pt x="120089" y="12426"/>
                    </a:lnTo>
                    <a:lnTo>
                      <a:pt x="120089" y="12590"/>
                    </a:lnTo>
                    <a:lnTo>
                      <a:pt x="121110" y="12590"/>
                    </a:lnTo>
                    <a:lnTo>
                      <a:pt x="121110" y="12426"/>
                    </a:lnTo>
                    <a:lnTo>
                      <a:pt x="133863" y="12426"/>
                    </a:lnTo>
                    <a:lnTo>
                      <a:pt x="134067" y="12590"/>
                    </a:lnTo>
                    <a:lnTo>
                      <a:pt x="134885" y="12590"/>
                    </a:lnTo>
                    <a:lnTo>
                      <a:pt x="134885" y="12426"/>
                    </a:lnTo>
                    <a:lnTo>
                      <a:pt x="147352" y="12426"/>
                    </a:lnTo>
                    <a:lnTo>
                      <a:pt x="147515" y="12590"/>
                    </a:lnTo>
                    <a:lnTo>
                      <a:pt x="148373" y="12590"/>
                    </a:lnTo>
                    <a:lnTo>
                      <a:pt x="148373" y="12426"/>
                    </a:lnTo>
                    <a:close/>
                    <a:moveTo>
                      <a:pt x="17372" y="12590"/>
                    </a:moveTo>
                    <a:lnTo>
                      <a:pt x="14675" y="14960"/>
                    </a:lnTo>
                    <a:lnTo>
                      <a:pt x="1554" y="15124"/>
                    </a:lnTo>
                    <a:lnTo>
                      <a:pt x="4783" y="12753"/>
                    </a:lnTo>
                    <a:lnTo>
                      <a:pt x="17372" y="12590"/>
                    </a:lnTo>
                    <a:close/>
                    <a:moveTo>
                      <a:pt x="20111" y="0"/>
                    </a:moveTo>
                    <a:lnTo>
                      <a:pt x="1" y="15328"/>
                    </a:lnTo>
                    <a:lnTo>
                      <a:pt x="31515" y="15328"/>
                    </a:lnTo>
                    <a:lnTo>
                      <a:pt x="45984" y="15124"/>
                    </a:lnTo>
                    <a:lnTo>
                      <a:pt x="45821" y="15328"/>
                    </a:lnTo>
                    <a:lnTo>
                      <a:pt x="47006" y="15328"/>
                    </a:lnTo>
                    <a:lnTo>
                      <a:pt x="47006" y="15124"/>
                    </a:lnTo>
                    <a:lnTo>
                      <a:pt x="192313" y="14633"/>
                    </a:lnTo>
                    <a:lnTo>
                      <a:pt x="175105" y="1349"/>
                    </a:lnTo>
                    <a:lnTo>
                      <a:pt x="163333" y="1186"/>
                    </a:lnTo>
                    <a:lnTo>
                      <a:pt x="162679" y="1186"/>
                    </a:lnTo>
                    <a:lnTo>
                      <a:pt x="151235" y="1022"/>
                    </a:lnTo>
                    <a:lnTo>
                      <a:pt x="139340" y="1022"/>
                    </a:lnTo>
                    <a:lnTo>
                      <a:pt x="128754" y="818"/>
                    </a:lnTo>
                    <a:lnTo>
                      <a:pt x="116328" y="818"/>
                    </a:lnTo>
                    <a:lnTo>
                      <a:pt x="105251" y="654"/>
                    </a:lnTo>
                    <a:lnTo>
                      <a:pt x="104597" y="654"/>
                    </a:lnTo>
                    <a:lnTo>
                      <a:pt x="93194" y="491"/>
                    </a:lnTo>
                    <a:lnTo>
                      <a:pt x="80073" y="491"/>
                    </a:lnTo>
                    <a:lnTo>
                      <a:pt x="68301" y="327"/>
                    </a:lnTo>
                    <a:lnTo>
                      <a:pt x="67443" y="327"/>
                    </a:lnTo>
                    <a:lnTo>
                      <a:pt x="201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2"/>
            <p:cNvGrpSpPr/>
            <p:nvPr/>
          </p:nvGrpSpPr>
          <p:grpSpPr>
            <a:xfrm>
              <a:off x="904874" y="328675"/>
              <a:ext cx="7315554" cy="4024396"/>
              <a:chOff x="992433" y="538196"/>
              <a:chExt cx="7139913" cy="4021179"/>
            </a:xfrm>
          </p:grpSpPr>
          <p:sp>
            <p:nvSpPr>
              <p:cNvPr id="75" name="Google Shape;75;p2"/>
              <p:cNvSpPr/>
              <p:nvPr/>
            </p:nvSpPr>
            <p:spPr>
              <a:xfrm>
                <a:off x="992433" y="538196"/>
                <a:ext cx="7139815" cy="4021171"/>
              </a:xfrm>
              <a:custGeom>
                <a:avLst/>
                <a:gdLst/>
                <a:ahLst/>
                <a:cxnLst/>
                <a:rect l="l" t="t" r="r" b="b"/>
                <a:pathLst>
                  <a:path w="139504" h="82566" extrusionOk="0">
                    <a:moveTo>
                      <a:pt x="8871" y="0"/>
                    </a:moveTo>
                    <a:cubicBezTo>
                      <a:pt x="3925" y="0"/>
                      <a:pt x="1" y="4088"/>
                      <a:pt x="1" y="8829"/>
                    </a:cubicBezTo>
                    <a:lnTo>
                      <a:pt x="1" y="73573"/>
                    </a:lnTo>
                    <a:cubicBezTo>
                      <a:pt x="1" y="78478"/>
                      <a:pt x="3925" y="82566"/>
                      <a:pt x="8871" y="82566"/>
                    </a:cubicBezTo>
                    <a:lnTo>
                      <a:pt x="130471" y="82566"/>
                    </a:lnTo>
                    <a:cubicBezTo>
                      <a:pt x="135416" y="82566"/>
                      <a:pt x="139504" y="78478"/>
                      <a:pt x="139504" y="73573"/>
                    </a:cubicBezTo>
                    <a:lnTo>
                      <a:pt x="139504" y="8829"/>
                    </a:lnTo>
                    <a:cubicBezTo>
                      <a:pt x="139504" y="4088"/>
                      <a:pt x="135416" y="0"/>
                      <a:pt x="1304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237231" y="669547"/>
                <a:ext cx="6641936" cy="3758421"/>
              </a:xfrm>
              <a:custGeom>
                <a:avLst/>
                <a:gdLst/>
                <a:ahLst/>
                <a:cxnLst/>
                <a:rect l="l" t="t" r="r" b="b"/>
                <a:pathLst>
                  <a:path w="129776" h="77171" extrusionOk="0">
                    <a:moveTo>
                      <a:pt x="121232" y="696"/>
                    </a:moveTo>
                    <a:cubicBezTo>
                      <a:pt x="123480" y="696"/>
                      <a:pt x="125320" y="1554"/>
                      <a:pt x="126873" y="3066"/>
                    </a:cubicBezTo>
                    <a:cubicBezTo>
                      <a:pt x="128222" y="4456"/>
                      <a:pt x="129080" y="6500"/>
                      <a:pt x="129080" y="8543"/>
                    </a:cubicBezTo>
                    <a:lnTo>
                      <a:pt x="129080" y="68465"/>
                    </a:lnTo>
                    <a:cubicBezTo>
                      <a:pt x="129080" y="70672"/>
                      <a:pt x="128222" y="72716"/>
                      <a:pt x="126873" y="74105"/>
                    </a:cubicBezTo>
                    <a:cubicBezTo>
                      <a:pt x="125320" y="75454"/>
                      <a:pt x="123480" y="76476"/>
                      <a:pt x="121232" y="76476"/>
                    </a:cubicBezTo>
                    <a:lnTo>
                      <a:pt x="8665" y="76476"/>
                    </a:lnTo>
                    <a:cubicBezTo>
                      <a:pt x="6458" y="76476"/>
                      <a:pt x="4415" y="75454"/>
                      <a:pt x="3066" y="74105"/>
                    </a:cubicBezTo>
                    <a:cubicBezTo>
                      <a:pt x="1676" y="72716"/>
                      <a:pt x="654" y="70672"/>
                      <a:pt x="654" y="68465"/>
                    </a:cubicBezTo>
                    <a:lnTo>
                      <a:pt x="654" y="8543"/>
                    </a:lnTo>
                    <a:cubicBezTo>
                      <a:pt x="654" y="6500"/>
                      <a:pt x="1676" y="4456"/>
                      <a:pt x="3066" y="3066"/>
                    </a:cubicBezTo>
                    <a:cubicBezTo>
                      <a:pt x="4415" y="1554"/>
                      <a:pt x="6458" y="696"/>
                      <a:pt x="8665" y="696"/>
                    </a:cubicBezTo>
                    <a:close/>
                    <a:moveTo>
                      <a:pt x="8665" y="1"/>
                    </a:moveTo>
                    <a:cubicBezTo>
                      <a:pt x="3924" y="1"/>
                      <a:pt x="0" y="3925"/>
                      <a:pt x="0" y="8543"/>
                    </a:cubicBezTo>
                    <a:lnTo>
                      <a:pt x="0" y="68465"/>
                    </a:lnTo>
                    <a:cubicBezTo>
                      <a:pt x="0" y="73247"/>
                      <a:pt x="3924" y="77171"/>
                      <a:pt x="8665" y="77171"/>
                    </a:cubicBezTo>
                    <a:lnTo>
                      <a:pt x="121232" y="77171"/>
                    </a:lnTo>
                    <a:cubicBezTo>
                      <a:pt x="126015" y="77171"/>
                      <a:pt x="129775" y="73247"/>
                      <a:pt x="129775" y="68465"/>
                    </a:cubicBezTo>
                    <a:lnTo>
                      <a:pt x="129775" y="8543"/>
                    </a:lnTo>
                    <a:cubicBezTo>
                      <a:pt x="129775" y="3925"/>
                      <a:pt x="126015" y="1"/>
                      <a:pt x="1212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992433" y="2437258"/>
                <a:ext cx="1255241" cy="1293977"/>
              </a:xfrm>
              <a:custGeom>
                <a:avLst/>
                <a:gdLst/>
                <a:ahLst/>
                <a:cxnLst/>
                <a:rect l="l" t="t" r="r" b="b"/>
                <a:pathLst>
                  <a:path w="24526" h="26569" extrusionOk="0">
                    <a:moveTo>
                      <a:pt x="1" y="1"/>
                    </a:moveTo>
                    <a:lnTo>
                      <a:pt x="1" y="4252"/>
                    </a:lnTo>
                    <a:lnTo>
                      <a:pt x="4783" y="9034"/>
                    </a:lnTo>
                    <a:lnTo>
                      <a:pt x="4783" y="4947"/>
                    </a:lnTo>
                    <a:lnTo>
                      <a:pt x="1" y="1"/>
                    </a:lnTo>
                    <a:close/>
                    <a:moveTo>
                      <a:pt x="5437" y="5601"/>
                    </a:moveTo>
                    <a:lnTo>
                      <a:pt x="5437" y="9688"/>
                    </a:lnTo>
                    <a:lnTo>
                      <a:pt x="21787" y="26038"/>
                    </a:lnTo>
                    <a:cubicBezTo>
                      <a:pt x="22155" y="26405"/>
                      <a:pt x="22482" y="26569"/>
                      <a:pt x="22809" y="26569"/>
                    </a:cubicBezTo>
                    <a:cubicBezTo>
                      <a:pt x="23340" y="26569"/>
                      <a:pt x="23667" y="26405"/>
                      <a:pt x="24035" y="26038"/>
                    </a:cubicBezTo>
                    <a:cubicBezTo>
                      <a:pt x="24525" y="25547"/>
                      <a:pt x="24525" y="24525"/>
                      <a:pt x="24035" y="23994"/>
                    </a:cubicBezTo>
                    <a:lnTo>
                      <a:pt x="5437" y="5601"/>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992433" y="2080949"/>
                <a:ext cx="872414" cy="927685"/>
              </a:xfrm>
              <a:custGeom>
                <a:avLst/>
                <a:gdLst/>
                <a:ahLst/>
                <a:cxnLst/>
                <a:rect l="l" t="t" r="r" b="b"/>
                <a:pathLst>
                  <a:path w="17046" h="19048" extrusionOk="0">
                    <a:moveTo>
                      <a:pt x="1" y="0"/>
                    </a:moveTo>
                    <a:lnTo>
                      <a:pt x="1" y="4088"/>
                    </a:lnTo>
                    <a:lnTo>
                      <a:pt x="4783" y="8993"/>
                    </a:lnTo>
                    <a:lnTo>
                      <a:pt x="4783" y="4742"/>
                    </a:lnTo>
                    <a:lnTo>
                      <a:pt x="1" y="0"/>
                    </a:lnTo>
                    <a:close/>
                    <a:moveTo>
                      <a:pt x="5437" y="5437"/>
                    </a:moveTo>
                    <a:lnTo>
                      <a:pt x="5437" y="9688"/>
                    </a:lnTo>
                    <a:lnTo>
                      <a:pt x="14470" y="18557"/>
                    </a:lnTo>
                    <a:cubicBezTo>
                      <a:pt x="14634" y="18884"/>
                      <a:pt x="15165" y="19048"/>
                      <a:pt x="15492" y="19048"/>
                    </a:cubicBezTo>
                    <a:cubicBezTo>
                      <a:pt x="15860" y="19048"/>
                      <a:pt x="16187" y="18884"/>
                      <a:pt x="16514" y="18557"/>
                    </a:cubicBezTo>
                    <a:cubicBezTo>
                      <a:pt x="17045" y="18026"/>
                      <a:pt x="17045" y="17004"/>
                      <a:pt x="16514" y="16514"/>
                    </a:cubicBezTo>
                    <a:lnTo>
                      <a:pt x="5437" y="5437"/>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795597" y="538196"/>
                <a:ext cx="1018840" cy="770425"/>
              </a:xfrm>
              <a:custGeom>
                <a:avLst/>
                <a:gdLst/>
                <a:ahLst/>
                <a:cxnLst/>
                <a:rect l="l" t="t" r="r" b="b"/>
                <a:pathLst>
                  <a:path w="19907" h="15819" extrusionOk="0">
                    <a:moveTo>
                      <a:pt x="1" y="0"/>
                    </a:moveTo>
                    <a:lnTo>
                      <a:pt x="3066" y="2698"/>
                    </a:lnTo>
                    <a:lnTo>
                      <a:pt x="7481" y="2698"/>
                    </a:lnTo>
                    <a:lnTo>
                      <a:pt x="4415" y="0"/>
                    </a:lnTo>
                    <a:close/>
                    <a:moveTo>
                      <a:pt x="3924" y="3393"/>
                    </a:moveTo>
                    <a:lnTo>
                      <a:pt x="17209" y="15491"/>
                    </a:lnTo>
                    <a:cubicBezTo>
                      <a:pt x="17536" y="15655"/>
                      <a:pt x="17863" y="15818"/>
                      <a:pt x="18230" y="15818"/>
                    </a:cubicBezTo>
                    <a:cubicBezTo>
                      <a:pt x="18557" y="15818"/>
                      <a:pt x="19089" y="15655"/>
                      <a:pt x="19252" y="15328"/>
                    </a:cubicBezTo>
                    <a:cubicBezTo>
                      <a:pt x="19906" y="14633"/>
                      <a:pt x="19743" y="13775"/>
                      <a:pt x="19252" y="13284"/>
                    </a:cubicBezTo>
                    <a:lnTo>
                      <a:pt x="8339" y="3393"/>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387775" y="3862589"/>
                <a:ext cx="922622" cy="696787"/>
              </a:xfrm>
              <a:custGeom>
                <a:avLst/>
                <a:gdLst/>
                <a:ahLst/>
                <a:cxnLst/>
                <a:rect l="l" t="t" r="r" b="b"/>
                <a:pathLst>
                  <a:path w="18027" h="14307" extrusionOk="0">
                    <a:moveTo>
                      <a:pt x="1677" y="1"/>
                    </a:moveTo>
                    <a:cubicBezTo>
                      <a:pt x="1186" y="1"/>
                      <a:pt x="859" y="205"/>
                      <a:pt x="491" y="532"/>
                    </a:cubicBezTo>
                    <a:cubicBezTo>
                      <a:pt x="1" y="1227"/>
                      <a:pt x="1" y="2044"/>
                      <a:pt x="655" y="2576"/>
                    </a:cubicBezTo>
                    <a:lnTo>
                      <a:pt x="9688" y="10914"/>
                    </a:lnTo>
                    <a:lnTo>
                      <a:pt x="14143" y="10914"/>
                    </a:lnTo>
                    <a:lnTo>
                      <a:pt x="2535" y="368"/>
                    </a:lnTo>
                    <a:cubicBezTo>
                      <a:pt x="2372" y="205"/>
                      <a:pt x="2045" y="1"/>
                      <a:pt x="1677" y="1"/>
                    </a:cubicBezTo>
                    <a:close/>
                    <a:moveTo>
                      <a:pt x="10546" y="11609"/>
                    </a:moveTo>
                    <a:lnTo>
                      <a:pt x="13612" y="14307"/>
                    </a:lnTo>
                    <a:lnTo>
                      <a:pt x="18026" y="14307"/>
                    </a:lnTo>
                    <a:lnTo>
                      <a:pt x="14961" y="11609"/>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919134" y="3972072"/>
                <a:ext cx="792932" cy="587303"/>
              </a:xfrm>
              <a:custGeom>
                <a:avLst/>
                <a:gdLst/>
                <a:ahLst/>
                <a:cxnLst/>
                <a:rect l="l" t="t" r="r" b="b"/>
                <a:pathLst>
                  <a:path w="15493" h="12059" extrusionOk="0">
                    <a:moveTo>
                      <a:pt x="1718" y="1"/>
                    </a:moveTo>
                    <a:cubicBezTo>
                      <a:pt x="1186" y="1"/>
                      <a:pt x="859" y="164"/>
                      <a:pt x="491" y="491"/>
                    </a:cubicBezTo>
                    <a:cubicBezTo>
                      <a:pt x="1" y="1186"/>
                      <a:pt x="1" y="2044"/>
                      <a:pt x="696" y="2535"/>
                    </a:cubicBezTo>
                    <a:lnTo>
                      <a:pt x="7317" y="8666"/>
                    </a:lnTo>
                    <a:lnTo>
                      <a:pt x="11732" y="8666"/>
                    </a:lnTo>
                    <a:lnTo>
                      <a:pt x="2535" y="328"/>
                    </a:lnTo>
                    <a:cubicBezTo>
                      <a:pt x="2372" y="164"/>
                      <a:pt x="2045" y="1"/>
                      <a:pt x="1718" y="1"/>
                    </a:cubicBezTo>
                    <a:close/>
                    <a:moveTo>
                      <a:pt x="8012" y="9361"/>
                    </a:moveTo>
                    <a:lnTo>
                      <a:pt x="11078" y="12059"/>
                    </a:lnTo>
                    <a:lnTo>
                      <a:pt x="15492" y="12059"/>
                    </a:lnTo>
                    <a:lnTo>
                      <a:pt x="12427" y="9361"/>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5402324" y="538196"/>
                <a:ext cx="803321" cy="587255"/>
              </a:xfrm>
              <a:custGeom>
                <a:avLst/>
                <a:gdLst/>
                <a:ahLst/>
                <a:cxnLst/>
                <a:rect l="l" t="t" r="r" b="b"/>
                <a:pathLst>
                  <a:path w="15696" h="12058" extrusionOk="0">
                    <a:moveTo>
                      <a:pt x="0" y="0"/>
                    </a:moveTo>
                    <a:lnTo>
                      <a:pt x="3066" y="2698"/>
                    </a:lnTo>
                    <a:lnTo>
                      <a:pt x="7521" y="2698"/>
                    </a:lnTo>
                    <a:lnTo>
                      <a:pt x="4456" y="0"/>
                    </a:lnTo>
                    <a:close/>
                    <a:moveTo>
                      <a:pt x="3761" y="3393"/>
                    </a:moveTo>
                    <a:lnTo>
                      <a:pt x="12957" y="11731"/>
                    </a:lnTo>
                    <a:cubicBezTo>
                      <a:pt x="13284" y="11894"/>
                      <a:pt x="13652" y="12058"/>
                      <a:pt x="13979" y="12058"/>
                    </a:cubicBezTo>
                    <a:cubicBezTo>
                      <a:pt x="14511" y="12058"/>
                      <a:pt x="14838" y="11894"/>
                      <a:pt x="15165" y="11567"/>
                    </a:cubicBezTo>
                    <a:cubicBezTo>
                      <a:pt x="15696" y="11036"/>
                      <a:pt x="15696" y="10014"/>
                      <a:pt x="15001" y="9524"/>
                    </a:cubicBezTo>
                    <a:lnTo>
                      <a:pt x="8175" y="3393"/>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519396" y="538196"/>
                <a:ext cx="1167365" cy="8958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7320631" y="777083"/>
                <a:ext cx="811715" cy="78834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992433" y="3464445"/>
                <a:ext cx="811766" cy="788347"/>
              </a:xfrm>
              <a:custGeom>
                <a:avLst/>
                <a:gdLst/>
                <a:ahLst/>
                <a:cxnLst/>
                <a:rect l="l" t="t" r="r" b="b"/>
                <a:pathLst>
                  <a:path w="15861" h="16187" extrusionOk="0">
                    <a:moveTo>
                      <a:pt x="1" y="1"/>
                    </a:moveTo>
                    <a:lnTo>
                      <a:pt x="1" y="3925"/>
                    </a:lnTo>
                    <a:lnTo>
                      <a:pt x="13121" y="15860"/>
                    </a:lnTo>
                    <a:cubicBezTo>
                      <a:pt x="13448" y="16023"/>
                      <a:pt x="13816" y="16187"/>
                      <a:pt x="14143" y="16187"/>
                    </a:cubicBezTo>
                    <a:cubicBezTo>
                      <a:pt x="14470" y="16187"/>
                      <a:pt x="15002" y="16023"/>
                      <a:pt x="15165" y="15696"/>
                    </a:cubicBezTo>
                    <a:cubicBezTo>
                      <a:pt x="15860" y="15165"/>
                      <a:pt x="15656" y="14143"/>
                      <a:pt x="15165" y="13653"/>
                    </a:cubicBezTo>
                    <a:lnTo>
                      <a:pt x="1" y="1"/>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438064" y="3597841"/>
                <a:ext cx="1236355" cy="961533"/>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 name="Google Shape;87;p2"/>
          <p:cNvGrpSpPr/>
          <p:nvPr/>
        </p:nvGrpSpPr>
        <p:grpSpPr>
          <a:xfrm>
            <a:off x="4385190" y="148199"/>
            <a:ext cx="373622" cy="90485"/>
            <a:chOff x="4685288" y="186288"/>
            <a:chExt cx="419375" cy="90485"/>
          </a:xfrm>
        </p:grpSpPr>
        <p:sp>
          <p:nvSpPr>
            <p:cNvPr id="88" name="Google Shape;88;p2"/>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2"/>
            <p:cNvGrpSpPr/>
            <p:nvPr/>
          </p:nvGrpSpPr>
          <p:grpSpPr>
            <a:xfrm>
              <a:off x="4685288" y="186300"/>
              <a:ext cx="419375" cy="90473"/>
              <a:chOff x="4390000" y="182175"/>
              <a:chExt cx="419375" cy="90473"/>
            </a:xfrm>
          </p:grpSpPr>
          <p:sp>
            <p:nvSpPr>
              <p:cNvPr id="90" name="Google Shape;90;p2"/>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 name="Google Shape;92;p2"/>
          <p:cNvSpPr txBox="1">
            <a:spLocks noGrp="1"/>
          </p:cNvSpPr>
          <p:nvPr>
            <p:ph type="ctrTitle"/>
          </p:nvPr>
        </p:nvSpPr>
        <p:spPr>
          <a:xfrm>
            <a:off x="1896300" y="1379375"/>
            <a:ext cx="5351400" cy="13701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5"/>
              </a:buClr>
              <a:buSzPts val="5200"/>
              <a:buNone/>
              <a:defRPr sz="3400">
                <a:solidFill>
                  <a:schemeClr val="accent5"/>
                </a:solidFill>
                <a:latin typeface="Aldrich"/>
                <a:ea typeface="Aldrich"/>
                <a:cs typeface="Aldrich"/>
                <a:sym typeface="Aldrich"/>
              </a:defRPr>
            </a:lvl1pPr>
            <a:lvl2pPr lvl="1" algn="ctr">
              <a:spcBef>
                <a:spcPts val="0"/>
              </a:spcBef>
              <a:spcAft>
                <a:spcPts val="0"/>
              </a:spcAft>
              <a:buClr>
                <a:schemeClr val="accent5"/>
              </a:buClr>
              <a:buSzPts val="5200"/>
              <a:buNone/>
              <a:defRPr sz="5200">
                <a:solidFill>
                  <a:schemeClr val="accent5"/>
                </a:solidFill>
              </a:defRPr>
            </a:lvl2pPr>
            <a:lvl3pPr lvl="2" algn="ctr">
              <a:spcBef>
                <a:spcPts val="0"/>
              </a:spcBef>
              <a:spcAft>
                <a:spcPts val="0"/>
              </a:spcAft>
              <a:buClr>
                <a:schemeClr val="accent5"/>
              </a:buClr>
              <a:buSzPts val="5200"/>
              <a:buNone/>
              <a:defRPr sz="5200">
                <a:solidFill>
                  <a:schemeClr val="accent5"/>
                </a:solidFill>
              </a:defRPr>
            </a:lvl3pPr>
            <a:lvl4pPr lvl="3" algn="ctr">
              <a:spcBef>
                <a:spcPts val="0"/>
              </a:spcBef>
              <a:spcAft>
                <a:spcPts val="0"/>
              </a:spcAft>
              <a:buClr>
                <a:schemeClr val="accent5"/>
              </a:buClr>
              <a:buSzPts val="5200"/>
              <a:buNone/>
              <a:defRPr sz="5200">
                <a:solidFill>
                  <a:schemeClr val="accent5"/>
                </a:solidFill>
              </a:defRPr>
            </a:lvl4pPr>
            <a:lvl5pPr lvl="4" algn="ctr">
              <a:spcBef>
                <a:spcPts val="0"/>
              </a:spcBef>
              <a:spcAft>
                <a:spcPts val="0"/>
              </a:spcAft>
              <a:buClr>
                <a:schemeClr val="accent5"/>
              </a:buClr>
              <a:buSzPts val="5200"/>
              <a:buNone/>
              <a:defRPr sz="5200">
                <a:solidFill>
                  <a:schemeClr val="accent5"/>
                </a:solidFill>
              </a:defRPr>
            </a:lvl5pPr>
            <a:lvl6pPr lvl="5" algn="ctr">
              <a:spcBef>
                <a:spcPts val="0"/>
              </a:spcBef>
              <a:spcAft>
                <a:spcPts val="0"/>
              </a:spcAft>
              <a:buClr>
                <a:schemeClr val="accent5"/>
              </a:buClr>
              <a:buSzPts val="5200"/>
              <a:buNone/>
              <a:defRPr sz="5200">
                <a:solidFill>
                  <a:schemeClr val="accent5"/>
                </a:solidFill>
              </a:defRPr>
            </a:lvl6pPr>
            <a:lvl7pPr lvl="6" algn="ctr">
              <a:spcBef>
                <a:spcPts val="0"/>
              </a:spcBef>
              <a:spcAft>
                <a:spcPts val="0"/>
              </a:spcAft>
              <a:buClr>
                <a:schemeClr val="accent5"/>
              </a:buClr>
              <a:buSzPts val="5200"/>
              <a:buNone/>
              <a:defRPr sz="5200">
                <a:solidFill>
                  <a:schemeClr val="accent5"/>
                </a:solidFill>
              </a:defRPr>
            </a:lvl7pPr>
            <a:lvl8pPr lvl="7" algn="ctr">
              <a:spcBef>
                <a:spcPts val="0"/>
              </a:spcBef>
              <a:spcAft>
                <a:spcPts val="0"/>
              </a:spcAft>
              <a:buClr>
                <a:schemeClr val="accent5"/>
              </a:buClr>
              <a:buSzPts val="5200"/>
              <a:buNone/>
              <a:defRPr sz="5200">
                <a:solidFill>
                  <a:schemeClr val="accent5"/>
                </a:solidFill>
              </a:defRPr>
            </a:lvl8pPr>
            <a:lvl9pPr lvl="8" algn="ctr">
              <a:spcBef>
                <a:spcPts val="0"/>
              </a:spcBef>
              <a:spcAft>
                <a:spcPts val="0"/>
              </a:spcAft>
              <a:buClr>
                <a:schemeClr val="accent5"/>
              </a:buClr>
              <a:buSzPts val="5200"/>
              <a:buNone/>
              <a:defRPr sz="5200">
                <a:solidFill>
                  <a:schemeClr val="accent5"/>
                </a:solidFill>
              </a:defRPr>
            </a:lvl9pPr>
          </a:lstStyle>
          <a:p>
            <a:endParaRPr/>
          </a:p>
        </p:txBody>
      </p:sp>
      <p:sp>
        <p:nvSpPr>
          <p:cNvPr id="93" name="Google Shape;93;p2"/>
          <p:cNvSpPr txBox="1">
            <a:spLocks noGrp="1"/>
          </p:cNvSpPr>
          <p:nvPr>
            <p:ph type="subTitle" idx="1"/>
          </p:nvPr>
        </p:nvSpPr>
        <p:spPr>
          <a:xfrm>
            <a:off x="2254050" y="2862700"/>
            <a:ext cx="46359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600"/>
              <a:buNone/>
              <a:defRPr sz="1600">
                <a:latin typeface="Century Gothic"/>
                <a:ea typeface="Century Gothic"/>
                <a:cs typeface="Century Gothic"/>
                <a:sym typeface="Century Gothic"/>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94" name="Google Shape;94;p2"/>
          <p:cNvGrpSpPr/>
          <p:nvPr/>
        </p:nvGrpSpPr>
        <p:grpSpPr>
          <a:xfrm rot="-230834">
            <a:off x="414418" y="301686"/>
            <a:ext cx="1386005" cy="2705399"/>
            <a:chOff x="409722" y="228600"/>
            <a:chExt cx="1385931" cy="2705253"/>
          </a:xfrm>
        </p:grpSpPr>
        <p:grpSp>
          <p:nvGrpSpPr>
            <p:cNvPr id="95" name="Google Shape;95;p2"/>
            <p:cNvGrpSpPr/>
            <p:nvPr/>
          </p:nvGrpSpPr>
          <p:grpSpPr>
            <a:xfrm rot="-617154" flipH="1">
              <a:off x="575967" y="402323"/>
              <a:ext cx="1053440" cy="2450002"/>
              <a:chOff x="3817855" y="1437512"/>
              <a:chExt cx="541146" cy="1128254"/>
            </a:xfrm>
          </p:grpSpPr>
          <p:sp>
            <p:nvSpPr>
              <p:cNvPr id="96" name="Google Shape;96;p2"/>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2"/>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bg>
      <p:bgPr>
        <a:solidFill>
          <a:schemeClr val="accent2"/>
        </a:solidFill>
        <a:effectLst/>
      </p:bgPr>
    </p:bg>
    <p:spTree>
      <p:nvGrpSpPr>
        <p:cNvPr id="1" name="Shape 920"/>
        <p:cNvGrpSpPr/>
        <p:nvPr/>
      </p:nvGrpSpPr>
      <p:grpSpPr>
        <a:xfrm>
          <a:off x="0" y="0"/>
          <a:ext cx="0" cy="0"/>
          <a:chOff x="0" y="0"/>
          <a:chExt cx="0" cy="0"/>
        </a:xfrm>
      </p:grpSpPr>
      <p:cxnSp>
        <p:nvCxnSpPr>
          <p:cNvPr id="921" name="Google Shape;921;p50"/>
          <p:cNvCxnSpPr/>
          <p:nvPr/>
        </p:nvCxnSpPr>
        <p:spPr>
          <a:xfrm rot="10800000">
            <a:off x="447750" y="4895850"/>
            <a:ext cx="1133400" cy="0"/>
          </a:xfrm>
          <a:prstGeom prst="straightConnector1">
            <a:avLst/>
          </a:prstGeom>
          <a:noFill/>
          <a:ln w="19050" cap="flat" cmpd="sng">
            <a:solidFill>
              <a:schemeClr val="accent5"/>
            </a:solidFill>
            <a:prstDash val="solid"/>
            <a:round/>
            <a:headEnd type="none" w="med" len="med"/>
            <a:tailEnd type="none" w="med" len="med"/>
          </a:ln>
        </p:spPr>
      </p:cxnSp>
      <p:grpSp>
        <p:nvGrpSpPr>
          <p:cNvPr id="922" name="Google Shape;922;p50"/>
          <p:cNvGrpSpPr/>
          <p:nvPr/>
        </p:nvGrpSpPr>
        <p:grpSpPr>
          <a:xfrm flipH="1">
            <a:off x="-47478" y="2136847"/>
            <a:ext cx="1179753" cy="2854241"/>
            <a:chOff x="7907551" y="-114309"/>
            <a:chExt cx="1908059" cy="4616272"/>
          </a:xfrm>
        </p:grpSpPr>
        <p:sp>
          <p:nvSpPr>
            <p:cNvPr id="923" name="Google Shape;923;p50"/>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0"/>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0"/>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0"/>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0"/>
            <p:cNvSpPr/>
            <p:nvPr/>
          </p:nvSpPr>
          <p:spPr>
            <a:xfrm>
              <a:off x="7907551"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0"/>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0"/>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50"/>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50"/>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0"/>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0"/>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0"/>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0"/>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0"/>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0"/>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0"/>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9" name="Google Shape;939;p50"/>
          <p:cNvSpPr/>
          <p:nvPr/>
        </p:nvSpPr>
        <p:spPr>
          <a:xfrm flipH="1">
            <a:off x="6758010" y="4675051"/>
            <a:ext cx="1832405" cy="244805"/>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0" name="Google Shape;940;p50"/>
          <p:cNvGrpSpPr/>
          <p:nvPr/>
        </p:nvGrpSpPr>
        <p:grpSpPr>
          <a:xfrm flipH="1">
            <a:off x="8058686" y="457200"/>
            <a:ext cx="1385931" cy="2705253"/>
            <a:chOff x="409722" y="228600"/>
            <a:chExt cx="1385931" cy="2705253"/>
          </a:xfrm>
        </p:grpSpPr>
        <p:grpSp>
          <p:nvGrpSpPr>
            <p:cNvPr id="941" name="Google Shape;941;p50"/>
            <p:cNvGrpSpPr/>
            <p:nvPr/>
          </p:nvGrpSpPr>
          <p:grpSpPr>
            <a:xfrm rot="-617154" flipH="1">
              <a:off x="575967" y="402323"/>
              <a:ext cx="1053440" cy="2450002"/>
              <a:chOff x="3817855" y="1437512"/>
              <a:chExt cx="541146" cy="1128254"/>
            </a:xfrm>
          </p:grpSpPr>
          <p:sp>
            <p:nvSpPr>
              <p:cNvPr id="942" name="Google Shape;942;p5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5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4" name="Google Shape;944;p50"/>
            <p:cNvSpPr/>
            <p:nvPr/>
          </p:nvSpPr>
          <p:spPr>
            <a:xfrm>
              <a:off x="1419225" y="228600"/>
              <a:ext cx="142800" cy="1428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_1">
    <p:spTree>
      <p:nvGrpSpPr>
        <p:cNvPr id="1" name="Shape 945"/>
        <p:cNvGrpSpPr/>
        <p:nvPr/>
      </p:nvGrpSpPr>
      <p:grpSpPr>
        <a:xfrm>
          <a:off x="0" y="0"/>
          <a:ext cx="0" cy="0"/>
          <a:chOff x="0" y="0"/>
          <a:chExt cx="0" cy="0"/>
        </a:xfrm>
      </p:grpSpPr>
      <p:grpSp>
        <p:nvGrpSpPr>
          <p:cNvPr id="946" name="Google Shape;946;p51"/>
          <p:cNvGrpSpPr/>
          <p:nvPr/>
        </p:nvGrpSpPr>
        <p:grpSpPr>
          <a:xfrm flipH="1">
            <a:off x="-24431" y="-6"/>
            <a:ext cx="9169628" cy="5143518"/>
            <a:chOff x="-1204" y="-6"/>
            <a:chExt cx="9169628" cy="5143518"/>
          </a:xfrm>
        </p:grpSpPr>
        <p:sp>
          <p:nvSpPr>
            <p:cNvPr id="947" name="Google Shape;947;p51"/>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1"/>
            <p:cNvSpPr/>
            <p:nvPr/>
          </p:nvSpPr>
          <p:spPr>
            <a:xfrm>
              <a:off x="7144668" y="0"/>
              <a:ext cx="1600279"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1"/>
            <p:cNvSpPr/>
            <p:nvPr/>
          </p:nvSpPr>
          <p:spPr>
            <a:xfrm>
              <a:off x="6578703" y="-6"/>
              <a:ext cx="1250846"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51"/>
            <p:cNvSpPr/>
            <p:nvPr/>
          </p:nvSpPr>
          <p:spPr>
            <a:xfrm>
              <a:off x="743289"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51"/>
            <p:cNvSpPr/>
            <p:nvPr/>
          </p:nvSpPr>
          <p:spPr>
            <a:xfrm rot="10800000">
              <a:off x="-1204" y="3670093"/>
              <a:ext cx="1135497" cy="106700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51"/>
            <p:cNvSpPr/>
            <p:nvPr/>
          </p:nvSpPr>
          <p:spPr>
            <a:xfrm>
              <a:off x="7972342" y="12287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3" name="Google Shape;953;p51"/>
          <p:cNvGrpSpPr/>
          <p:nvPr/>
        </p:nvGrpSpPr>
        <p:grpSpPr>
          <a:xfrm>
            <a:off x="4281415" y="75177"/>
            <a:ext cx="581170" cy="125403"/>
            <a:chOff x="4685288" y="186288"/>
            <a:chExt cx="419375" cy="90485"/>
          </a:xfrm>
        </p:grpSpPr>
        <p:sp>
          <p:nvSpPr>
            <p:cNvPr id="954" name="Google Shape;954;p51"/>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5" name="Google Shape;955;p51"/>
            <p:cNvGrpSpPr/>
            <p:nvPr/>
          </p:nvGrpSpPr>
          <p:grpSpPr>
            <a:xfrm>
              <a:off x="4685288" y="186300"/>
              <a:ext cx="419375" cy="90473"/>
              <a:chOff x="4390000" y="182175"/>
              <a:chExt cx="419375" cy="90473"/>
            </a:xfrm>
          </p:grpSpPr>
          <p:sp>
            <p:nvSpPr>
              <p:cNvPr id="956" name="Google Shape;956;p51"/>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51"/>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58" name="Google Shape;958;p51"/>
          <p:cNvGrpSpPr/>
          <p:nvPr/>
        </p:nvGrpSpPr>
        <p:grpSpPr>
          <a:xfrm rot="-1102275">
            <a:off x="239301" y="2899434"/>
            <a:ext cx="541146" cy="2225370"/>
            <a:chOff x="871338" y="1945155"/>
            <a:chExt cx="247109" cy="1016148"/>
          </a:xfrm>
        </p:grpSpPr>
        <p:sp>
          <p:nvSpPr>
            <p:cNvPr id="959" name="Google Shape;959;p51"/>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51"/>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51"/>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2" name="Google Shape;962;p51"/>
          <p:cNvSpPr/>
          <p:nvPr/>
        </p:nvSpPr>
        <p:spPr>
          <a:xfrm>
            <a:off x="7683774" y="926546"/>
            <a:ext cx="1629891" cy="217696"/>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MAIN_POINT_1">
    <p:bg>
      <p:bgPr>
        <a:solidFill>
          <a:schemeClr val="accent2"/>
        </a:solidFill>
        <a:effectLst/>
      </p:bgPr>
    </p:bg>
    <p:spTree>
      <p:nvGrpSpPr>
        <p:cNvPr id="1" name="Shape 963"/>
        <p:cNvGrpSpPr/>
        <p:nvPr/>
      </p:nvGrpSpPr>
      <p:grpSpPr>
        <a:xfrm>
          <a:off x="0" y="0"/>
          <a:ext cx="0" cy="0"/>
          <a:chOff x="0" y="0"/>
          <a:chExt cx="0" cy="0"/>
        </a:xfrm>
      </p:grpSpPr>
      <p:grpSp>
        <p:nvGrpSpPr>
          <p:cNvPr id="964" name="Google Shape;964;p52"/>
          <p:cNvGrpSpPr/>
          <p:nvPr/>
        </p:nvGrpSpPr>
        <p:grpSpPr>
          <a:xfrm>
            <a:off x="319043" y="283350"/>
            <a:ext cx="8505900" cy="4576800"/>
            <a:chOff x="319043" y="283350"/>
            <a:chExt cx="8505900" cy="4576800"/>
          </a:xfrm>
        </p:grpSpPr>
        <p:sp>
          <p:nvSpPr>
            <p:cNvPr id="965" name="Google Shape;965;p52"/>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52"/>
            <p:cNvSpPr/>
            <p:nvPr/>
          </p:nvSpPr>
          <p:spPr>
            <a:xfrm rot="10800000" flipH="1">
              <a:off x="694692" y="580875"/>
              <a:ext cx="7754700" cy="39816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52"/>
            <p:cNvSpPr/>
            <p:nvPr/>
          </p:nvSpPr>
          <p:spPr>
            <a:xfrm flipH="1">
              <a:off x="1289186" y="298550"/>
              <a:ext cx="1611114" cy="120209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2"/>
            <p:cNvSpPr/>
            <p:nvPr/>
          </p:nvSpPr>
          <p:spPr>
            <a:xfrm flipH="1">
              <a:off x="2162181" y="298550"/>
              <a:ext cx="1348069" cy="99534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52"/>
            <p:cNvSpPr/>
            <p:nvPr/>
          </p:nvSpPr>
          <p:spPr>
            <a:xfrm rot="10800000">
              <a:off x="5767286" y="3636168"/>
              <a:ext cx="1611114" cy="1209957"/>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2"/>
            <p:cNvSpPr/>
            <p:nvPr/>
          </p:nvSpPr>
          <p:spPr>
            <a:xfrm rot="10800000">
              <a:off x="6640281" y="3842942"/>
              <a:ext cx="1348069" cy="1004358"/>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1" name="Google Shape;971;p52"/>
          <p:cNvGrpSpPr/>
          <p:nvPr/>
        </p:nvGrpSpPr>
        <p:grpSpPr>
          <a:xfrm>
            <a:off x="4281415" y="375214"/>
            <a:ext cx="581170" cy="125403"/>
            <a:chOff x="4685288" y="186288"/>
            <a:chExt cx="419375" cy="90485"/>
          </a:xfrm>
        </p:grpSpPr>
        <p:sp>
          <p:nvSpPr>
            <p:cNvPr id="972" name="Google Shape;972;p52"/>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52"/>
            <p:cNvGrpSpPr/>
            <p:nvPr/>
          </p:nvGrpSpPr>
          <p:grpSpPr>
            <a:xfrm>
              <a:off x="4685288" y="186300"/>
              <a:ext cx="419375" cy="90473"/>
              <a:chOff x="4390000" y="182175"/>
              <a:chExt cx="419375" cy="90473"/>
            </a:xfrm>
          </p:grpSpPr>
          <p:sp>
            <p:nvSpPr>
              <p:cNvPr id="974" name="Google Shape;974;p52"/>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2"/>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2"/>
        </a:solidFill>
        <a:effectLst/>
      </p:bgPr>
    </p:bg>
    <p:spTree>
      <p:nvGrpSpPr>
        <p:cNvPr id="1" name="Shape 113"/>
        <p:cNvGrpSpPr/>
        <p:nvPr/>
      </p:nvGrpSpPr>
      <p:grpSpPr>
        <a:xfrm>
          <a:off x="0" y="0"/>
          <a:ext cx="0" cy="0"/>
          <a:chOff x="0" y="0"/>
          <a:chExt cx="0" cy="0"/>
        </a:xfrm>
      </p:grpSpPr>
      <p:sp>
        <p:nvSpPr>
          <p:cNvPr id="114" name="Google Shape;114;p4"/>
          <p:cNvSpPr txBox="1">
            <a:spLocks noGrp="1"/>
          </p:cNvSpPr>
          <p:nvPr>
            <p:ph type="body" idx="1"/>
          </p:nvPr>
        </p:nvSpPr>
        <p:spPr>
          <a:xfrm>
            <a:off x="722375" y="1104850"/>
            <a:ext cx="7699200" cy="3498900"/>
          </a:xfrm>
          <a:prstGeom prst="rect">
            <a:avLst/>
          </a:prstGeom>
        </p:spPr>
        <p:txBody>
          <a:bodyPr spcFirstLastPara="1" wrap="square" lIns="91425" tIns="91425" rIns="91425" bIns="91425" anchor="t" anchorCtr="0">
            <a:noAutofit/>
          </a:bodyPr>
          <a:lstStyle>
            <a:lvl1pPr marL="457200" lvl="0" indent="-368300">
              <a:lnSpc>
                <a:spcPct val="100000"/>
              </a:lnSpc>
              <a:spcBef>
                <a:spcPts val="0"/>
              </a:spcBef>
              <a:spcAft>
                <a:spcPts val="0"/>
              </a:spcAft>
              <a:buSzPts val="22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15" name="Google Shape;115;p4"/>
          <p:cNvSpPr txBox="1">
            <a:spLocks noGrp="1"/>
          </p:cNvSpPr>
          <p:nvPr>
            <p:ph type="title"/>
          </p:nvPr>
        </p:nvSpPr>
        <p:spPr>
          <a:xfrm>
            <a:off x="722375" y="530750"/>
            <a:ext cx="769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16" name="Google Shape;116;p4"/>
          <p:cNvGrpSpPr/>
          <p:nvPr/>
        </p:nvGrpSpPr>
        <p:grpSpPr>
          <a:xfrm>
            <a:off x="8264864" y="2136847"/>
            <a:ext cx="1179753" cy="2854241"/>
            <a:chOff x="7907551" y="-114309"/>
            <a:chExt cx="1908059" cy="4616272"/>
          </a:xfrm>
        </p:grpSpPr>
        <p:sp>
          <p:nvSpPr>
            <p:cNvPr id="117" name="Google Shape;117;p4"/>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7907551"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4"/>
          <p:cNvSpPr/>
          <p:nvPr/>
        </p:nvSpPr>
        <p:spPr>
          <a:xfrm>
            <a:off x="806725" y="4675051"/>
            <a:ext cx="1832405" cy="244805"/>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4"/>
          <p:cNvCxnSpPr/>
          <p:nvPr/>
        </p:nvCxnSpPr>
        <p:spPr>
          <a:xfrm rot="10800000">
            <a:off x="7381950" y="4895850"/>
            <a:ext cx="1133400" cy="0"/>
          </a:xfrm>
          <a:prstGeom prst="straightConnector1">
            <a:avLst/>
          </a:prstGeom>
          <a:noFill/>
          <a:ln w="28575" cap="flat" cmpd="sng">
            <a:solidFill>
              <a:schemeClr val="accent5"/>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accent2"/>
        </a:solidFill>
        <a:effectLst/>
      </p:bgPr>
    </p:bg>
    <p:spTree>
      <p:nvGrpSpPr>
        <p:cNvPr id="1" name="Shape 135"/>
        <p:cNvGrpSpPr/>
        <p:nvPr/>
      </p:nvGrpSpPr>
      <p:grpSpPr>
        <a:xfrm>
          <a:off x="0" y="0"/>
          <a:ext cx="0" cy="0"/>
          <a:chOff x="0" y="0"/>
          <a:chExt cx="0" cy="0"/>
        </a:xfrm>
      </p:grpSpPr>
      <p:sp>
        <p:nvSpPr>
          <p:cNvPr id="136" name="Google Shape;136;p5"/>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4675100" y="579312"/>
            <a:ext cx="3804000" cy="39834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5"/>
          <p:cNvGrpSpPr/>
          <p:nvPr/>
        </p:nvGrpSpPr>
        <p:grpSpPr>
          <a:xfrm>
            <a:off x="6659628" y="3464137"/>
            <a:ext cx="1805174" cy="1083810"/>
            <a:chOff x="6659628" y="3464137"/>
            <a:chExt cx="1805174" cy="1083810"/>
          </a:xfrm>
        </p:grpSpPr>
        <p:sp>
          <p:nvSpPr>
            <p:cNvPr id="139" name="Google Shape;139;p5"/>
            <p:cNvSpPr/>
            <p:nvPr/>
          </p:nvSpPr>
          <p:spPr>
            <a:xfrm flipH="1">
              <a:off x="6659628" y="3545595"/>
              <a:ext cx="1262868" cy="1002352"/>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611614" y="3464137"/>
              <a:ext cx="853189" cy="845690"/>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5"/>
          <p:cNvSpPr/>
          <p:nvPr/>
        </p:nvSpPr>
        <p:spPr>
          <a:xfrm rot="10800000" flipH="1">
            <a:off x="661175" y="576012"/>
            <a:ext cx="3807600" cy="39867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flipH="1">
            <a:off x="947000" y="591709"/>
            <a:ext cx="1028800" cy="820648"/>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flipH="1">
            <a:off x="1535518" y="590653"/>
            <a:ext cx="804131" cy="641399"/>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flipH="1">
            <a:off x="674764" y="1598807"/>
            <a:ext cx="768932" cy="729508"/>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5"/>
          <p:cNvGrpSpPr/>
          <p:nvPr/>
        </p:nvGrpSpPr>
        <p:grpSpPr>
          <a:xfrm>
            <a:off x="4281415" y="375214"/>
            <a:ext cx="581170" cy="125403"/>
            <a:chOff x="4685288" y="186288"/>
            <a:chExt cx="419375" cy="90485"/>
          </a:xfrm>
        </p:grpSpPr>
        <p:sp>
          <p:nvSpPr>
            <p:cNvPr id="146" name="Google Shape;146;p5"/>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4685288" y="186300"/>
              <a:ext cx="419375" cy="90473"/>
              <a:chOff x="4390000" y="182175"/>
              <a:chExt cx="419375" cy="90473"/>
            </a:xfrm>
          </p:grpSpPr>
          <p:sp>
            <p:nvSpPr>
              <p:cNvPr id="148" name="Google Shape;148;p5"/>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0" name="Google Shape;150;p5"/>
          <p:cNvGrpSpPr/>
          <p:nvPr/>
        </p:nvGrpSpPr>
        <p:grpSpPr>
          <a:xfrm rot="-10283466" flipH="1">
            <a:off x="223212" y="142930"/>
            <a:ext cx="541137" cy="2225321"/>
            <a:chOff x="871338" y="1945155"/>
            <a:chExt cx="247109" cy="1016148"/>
          </a:xfrm>
        </p:grpSpPr>
        <p:sp>
          <p:nvSpPr>
            <p:cNvPr id="151" name="Google Shape;151;p5"/>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5"/>
          <p:cNvGrpSpPr/>
          <p:nvPr/>
        </p:nvGrpSpPr>
        <p:grpSpPr>
          <a:xfrm rot="-1025565">
            <a:off x="7915709" y="165251"/>
            <a:ext cx="961174" cy="1962025"/>
            <a:chOff x="3789888" y="1403830"/>
            <a:chExt cx="569113" cy="1161936"/>
          </a:xfrm>
        </p:grpSpPr>
        <p:sp>
          <p:nvSpPr>
            <p:cNvPr id="155" name="Google Shape;155;p5"/>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3789888" y="1403830"/>
              <a:ext cx="81102" cy="79229"/>
            </a:xfrm>
            <a:custGeom>
              <a:avLst/>
              <a:gdLst/>
              <a:ahLst/>
              <a:cxnLst/>
              <a:rect l="l" t="t" r="r" b="b"/>
              <a:pathLst>
                <a:path w="4286" h="4187" extrusionOk="0">
                  <a:moveTo>
                    <a:pt x="2206" y="1"/>
                  </a:moveTo>
                  <a:cubicBezTo>
                    <a:pt x="1053" y="1"/>
                    <a:pt x="0" y="953"/>
                    <a:pt x="126" y="2106"/>
                  </a:cubicBezTo>
                  <a:cubicBezTo>
                    <a:pt x="126" y="3259"/>
                    <a:pt x="1053" y="4186"/>
                    <a:pt x="2206" y="4186"/>
                  </a:cubicBezTo>
                  <a:cubicBezTo>
                    <a:pt x="3258" y="4186"/>
                    <a:pt x="4286" y="3259"/>
                    <a:pt x="4286" y="2106"/>
                  </a:cubicBezTo>
                  <a:cubicBezTo>
                    <a:pt x="4186" y="953"/>
                    <a:pt x="3359" y="1"/>
                    <a:pt x="2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58;p5"/>
          <p:cNvSpPr txBox="1">
            <a:spLocks noGrp="1"/>
          </p:cNvSpPr>
          <p:nvPr>
            <p:ph type="subTitle" idx="1"/>
          </p:nvPr>
        </p:nvSpPr>
        <p:spPr>
          <a:xfrm>
            <a:off x="1379075" y="3084605"/>
            <a:ext cx="2371800" cy="7719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59" name="Google Shape;159;p5"/>
          <p:cNvSpPr txBox="1">
            <a:spLocks noGrp="1"/>
          </p:cNvSpPr>
          <p:nvPr>
            <p:ph type="subTitle" idx="2"/>
          </p:nvPr>
        </p:nvSpPr>
        <p:spPr>
          <a:xfrm>
            <a:off x="5391200" y="3084606"/>
            <a:ext cx="2371800" cy="7719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60" name="Google Shape;160;p5"/>
          <p:cNvSpPr/>
          <p:nvPr/>
        </p:nvSpPr>
        <p:spPr>
          <a:xfrm>
            <a:off x="3757049" y="4494946"/>
            <a:ext cx="1629891" cy="217696"/>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txBox="1">
            <a:spLocks noGrp="1"/>
          </p:cNvSpPr>
          <p:nvPr>
            <p:ph type="title"/>
          </p:nvPr>
        </p:nvSpPr>
        <p:spPr>
          <a:xfrm>
            <a:off x="1276350" y="2638425"/>
            <a:ext cx="2581200" cy="420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b="1"/>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a:endParaRPr/>
          </a:p>
        </p:txBody>
      </p:sp>
      <p:sp>
        <p:nvSpPr>
          <p:cNvPr id="162" name="Google Shape;162;p5"/>
          <p:cNvSpPr txBox="1">
            <a:spLocks noGrp="1"/>
          </p:cNvSpPr>
          <p:nvPr>
            <p:ph type="title" idx="3"/>
          </p:nvPr>
        </p:nvSpPr>
        <p:spPr>
          <a:xfrm>
            <a:off x="5286375" y="2638425"/>
            <a:ext cx="2581200" cy="420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b="1"/>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3">
  <p:cSld name="CUSTOM_12_1_1">
    <p:bg>
      <p:bgPr>
        <a:solidFill>
          <a:schemeClr val="accent2"/>
        </a:solidFill>
        <a:effectLst/>
      </p:bgPr>
    </p:bg>
    <p:spTree>
      <p:nvGrpSpPr>
        <p:cNvPr id="1" name="Shape 350"/>
        <p:cNvGrpSpPr/>
        <p:nvPr/>
      </p:nvGrpSpPr>
      <p:grpSpPr>
        <a:xfrm>
          <a:off x="0" y="0"/>
          <a:ext cx="0" cy="0"/>
          <a:chOff x="0" y="0"/>
          <a:chExt cx="0" cy="0"/>
        </a:xfrm>
      </p:grpSpPr>
      <p:sp>
        <p:nvSpPr>
          <p:cNvPr id="351" name="Google Shape;351;p19"/>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9"/>
          <p:cNvSpPr/>
          <p:nvPr/>
        </p:nvSpPr>
        <p:spPr>
          <a:xfrm rot="10800000" flipH="1">
            <a:off x="3486150" y="579300"/>
            <a:ext cx="4992900" cy="39834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19"/>
          <p:cNvGrpSpPr/>
          <p:nvPr/>
        </p:nvGrpSpPr>
        <p:grpSpPr>
          <a:xfrm>
            <a:off x="6659628" y="3464137"/>
            <a:ext cx="1805174" cy="1083810"/>
            <a:chOff x="6659628" y="3464137"/>
            <a:chExt cx="1805174" cy="1083810"/>
          </a:xfrm>
        </p:grpSpPr>
        <p:sp>
          <p:nvSpPr>
            <p:cNvPr id="354" name="Google Shape;354;p19"/>
            <p:cNvSpPr/>
            <p:nvPr/>
          </p:nvSpPr>
          <p:spPr>
            <a:xfrm flipH="1">
              <a:off x="6659628" y="3545595"/>
              <a:ext cx="1262868" cy="1002352"/>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9"/>
            <p:cNvSpPr/>
            <p:nvPr/>
          </p:nvSpPr>
          <p:spPr>
            <a:xfrm rot="10800000" flipH="1">
              <a:off x="7611614" y="3464137"/>
              <a:ext cx="853189" cy="845690"/>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19"/>
          <p:cNvSpPr/>
          <p:nvPr/>
        </p:nvSpPr>
        <p:spPr>
          <a:xfrm rot="10800000" flipH="1">
            <a:off x="661175" y="576000"/>
            <a:ext cx="2682000" cy="3986700"/>
          </a:xfrm>
          <a:prstGeom prst="roundRect">
            <a:avLst>
              <a:gd name="adj" fmla="val 6245"/>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9"/>
          <p:cNvSpPr/>
          <p:nvPr/>
        </p:nvSpPr>
        <p:spPr>
          <a:xfrm flipH="1">
            <a:off x="947000" y="591709"/>
            <a:ext cx="1028800" cy="820648"/>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9"/>
          <p:cNvSpPr/>
          <p:nvPr/>
        </p:nvSpPr>
        <p:spPr>
          <a:xfrm flipH="1">
            <a:off x="1535518" y="590653"/>
            <a:ext cx="804131" cy="641399"/>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 name="Google Shape;359;p19"/>
          <p:cNvGrpSpPr/>
          <p:nvPr/>
        </p:nvGrpSpPr>
        <p:grpSpPr>
          <a:xfrm>
            <a:off x="4281415" y="375214"/>
            <a:ext cx="581170" cy="125403"/>
            <a:chOff x="4685288" y="186288"/>
            <a:chExt cx="419375" cy="90485"/>
          </a:xfrm>
        </p:grpSpPr>
        <p:sp>
          <p:nvSpPr>
            <p:cNvPr id="360" name="Google Shape;360;p19"/>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 name="Google Shape;361;p19"/>
            <p:cNvGrpSpPr/>
            <p:nvPr/>
          </p:nvGrpSpPr>
          <p:grpSpPr>
            <a:xfrm>
              <a:off x="4685288" y="186300"/>
              <a:ext cx="419375" cy="90473"/>
              <a:chOff x="4390000" y="182175"/>
              <a:chExt cx="419375" cy="90473"/>
            </a:xfrm>
          </p:grpSpPr>
          <p:sp>
            <p:nvSpPr>
              <p:cNvPr id="362" name="Google Shape;362;p19"/>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9"/>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4" name="Google Shape;364;p19"/>
          <p:cNvSpPr txBox="1">
            <a:spLocks noGrp="1"/>
          </p:cNvSpPr>
          <p:nvPr>
            <p:ph type="ctrTitle"/>
          </p:nvPr>
        </p:nvSpPr>
        <p:spPr>
          <a:xfrm>
            <a:off x="4302700" y="1714500"/>
            <a:ext cx="3374100" cy="1289400"/>
          </a:xfrm>
          <a:prstGeom prst="rect">
            <a:avLst/>
          </a:prstGeom>
        </p:spPr>
        <p:txBody>
          <a:bodyPr spcFirstLastPara="1" wrap="square" lIns="0" tIns="0" rIns="0" bIns="0" anchor="ctr" anchorCtr="0">
            <a:noAutofit/>
          </a:bodyPr>
          <a:lstStyle>
            <a:lvl1pPr lvl="0" rtl="0">
              <a:spcBef>
                <a:spcPts val="0"/>
              </a:spcBef>
              <a:spcAft>
                <a:spcPts val="0"/>
              </a:spcAft>
              <a:buSzPts val="8000"/>
              <a:buNone/>
              <a:defRPr sz="3400"/>
            </a:lvl1pPr>
            <a:lvl2pPr lvl="1" algn="ctr" rtl="0">
              <a:spcBef>
                <a:spcPts val="0"/>
              </a:spcBef>
              <a:spcAft>
                <a:spcPts val="0"/>
              </a:spcAft>
              <a:buSzPts val="3200"/>
              <a:buNone/>
              <a:defRPr sz="3200"/>
            </a:lvl2pPr>
            <a:lvl3pPr lvl="2" algn="ctr" rtl="0">
              <a:spcBef>
                <a:spcPts val="0"/>
              </a:spcBef>
              <a:spcAft>
                <a:spcPts val="0"/>
              </a:spcAft>
              <a:buSzPts val="3200"/>
              <a:buNone/>
              <a:defRPr sz="3200"/>
            </a:lvl3pPr>
            <a:lvl4pPr lvl="3" algn="ctr" rtl="0">
              <a:spcBef>
                <a:spcPts val="0"/>
              </a:spcBef>
              <a:spcAft>
                <a:spcPts val="0"/>
              </a:spcAft>
              <a:buSzPts val="3200"/>
              <a:buNone/>
              <a:defRPr sz="3200"/>
            </a:lvl4pPr>
            <a:lvl5pPr lvl="4" algn="ctr" rtl="0">
              <a:spcBef>
                <a:spcPts val="0"/>
              </a:spcBef>
              <a:spcAft>
                <a:spcPts val="0"/>
              </a:spcAft>
              <a:buSzPts val="3200"/>
              <a:buNone/>
              <a:defRPr sz="3200"/>
            </a:lvl5pPr>
            <a:lvl6pPr lvl="5" algn="ctr" rtl="0">
              <a:spcBef>
                <a:spcPts val="0"/>
              </a:spcBef>
              <a:spcAft>
                <a:spcPts val="0"/>
              </a:spcAft>
              <a:buSzPts val="3200"/>
              <a:buNone/>
              <a:defRPr sz="3200"/>
            </a:lvl6pPr>
            <a:lvl7pPr lvl="6" algn="ctr" rtl="0">
              <a:spcBef>
                <a:spcPts val="0"/>
              </a:spcBef>
              <a:spcAft>
                <a:spcPts val="0"/>
              </a:spcAft>
              <a:buSzPts val="3200"/>
              <a:buNone/>
              <a:defRPr sz="3200"/>
            </a:lvl7pPr>
            <a:lvl8pPr lvl="7" algn="ctr" rtl="0">
              <a:spcBef>
                <a:spcPts val="0"/>
              </a:spcBef>
              <a:spcAft>
                <a:spcPts val="0"/>
              </a:spcAft>
              <a:buSzPts val="3200"/>
              <a:buNone/>
              <a:defRPr sz="3200"/>
            </a:lvl8pPr>
            <a:lvl9pPr lvl="8" algn="ctr" rtl="0">
              <a:spcBef>
                <a:spcPts val="0"/>
              </a:spcBef>
              <a:spcAft>
                <a:spcPts val="0"/>
              </a:spcAft>
              <a:buSzPts val="3200"/>
              <a:buNone/>
              <a:defRPr sz="3200"/>
            </a:lvl9pPr>
          </a:lstStyle>
          <a:p>
            <a:endParaRPr/>
          </a:p>
        </p:txBody>
      </p:sp>
      <p:sp>
        <p:nvSpPr>
          <p:cNvPr id="365" name="Google Shape;365;p19"/>
          <p:cNvSpPr txBox="1">
            <a:spLocks noGrp="1"/>
          </p:cNvSpPr>
          <p:nvPr>
            <p:ph type="subTitle" idx="1"/>
          </p:nvPr>
        </p:nvSpPr>
        <p:spPr>
          <a:xfrm>
            <a:off x="4302700" y="3095225"/>
            <a:ext cx="2862000" cy="585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66" name="Google Shape;366;p19"/>
          <p:cNvSpPr txBox="1">
            <a:spLocks noGrp="1"/>
          </p:cNvSpPr>
          <p:nvPr>
            <p:ph type="title" idx="2" hasCustomPrompt="1"/>
          </p:nvPr>
        </p:nvSpPr>
        <p:spPr>
          <a:xfrm>
            <a:off x="1044875" y="1714500"/>
            <a:ext cx="1914600" cy="12858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2"/>
              </a:buClr>
              <a:buSzPts val="5000"/>
              <a:buNone/>
              <a:defRPr sz="9600">
                <a:solidFill>
                  <a:schemeClr val="accent3"/>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4">
  <p:cSld name="CUSTOM_12_1_1_1">
    <p:bg>
      <p:bgPr>
        <a:solidFill>
          <a:schemeClr val="accent2"/>
        </a:solidFill>
        <a:effectLst/>
      </p:bgPr>
    </p:bg>
    <p:spTree>
      <p:nvGrpSpPr>
        <p:cNvPr id="1" name="Shape 367"/>
        <p:cNvGrpSpPr/>
        <p:nvPr/>
      </p:nvGrpSpPr>
      <p:grpSpPr>
        <a:xfrm>
          <a:off x="0" y="0"/>
          <a:ext cx="0" cy="0"/>
          <a:chOff x="0" y="0"/>
          <a:chExt cx="0" cy="0"/>
        </a:xfrm>
      </p:grpSpPr>
      <p:sp>
        <p:nvSpPr>
          <p:cNvPr id="368" name="Google Shape;368;p20"/>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0"/>
          <p:cNvSpPr/>
          <p:nvPr/>
        </p:nvSpPr>
        <p:spPr>
          <a:xfrm rot="10800000">
            <a:off x="661175" y="579300"/>
            <a:ext cx="4992900" cy="39834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0"/>
          <p:cNvSpPr/>
          <p:nvPr/>
        </p:nvSpPr>
        <p:spPr>
          <a:xfrm rot="10800000">
            <a:off x="5797050" y="576000"/>
            <a:ext cx="2682000" cy="3986700"/>
          </a:xfrm>
          <a:prstGeom prst="roundRect">
            <a:avLst>
              <a:gd name="adj" fmla="val 6245"/>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0"/>
          <p:cNvSpPr/>
          <p:nvPr/>
        </p:nvSpPr>
        <p:spPr>
          <a:xfrm flipH="1">
            <a:off x="947000" y="582184"/>
            <a:ext cx="1028800" cy="820648"/>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0"/>
          <p:cNvSpPr/>
          <p:nvPr/>
        </p:nvSpPr>
        <p:spPr>
          <a:xfrm flipH="1">
            <a:off x="1535518" y="581128"/>
            <a:ext cx="804131" cy="641399"/>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3" name="Google Shape;373;p20"/>
          <p:cNvGrpSpPr/>
          <p:nvPr/>
        </p:nvGrpSpPr>
        <p:grpSpPr>
          <a:xfrm>
            <a:off x="4281415" y="375214"/>
            <a:ext cx="581170" cy="125403"/>
            <a:chOff x="4685288" y="186288"/>
            <a:chExt cx="419375" cy="90485"/>
          </a:xfrm>
        </p:grpSpPr>
        <p:sp>
          <p:nvSpPr>
            <p:cNvPr id="374" name="Google Shape;374;p20"/>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5" name="Google Shape;375;p20"/>
            <p:cNvGrpSpPr/>
            <p:nvPr/>
          </p:nvGrpSpPr>
          <p:grpSpPr>
            <a:xfrm>
              <a:off x="4685288" y="186300"/>
              <a:ext cx="419375" cy="90473"/>
              <a:chOff x="4390000" y="182175"/>
              <a:chExt cx="419375" cy="90473"/>
            </a:xfrm>
          </p:grpSpPr>
          <p:sp>
            <p:nvSpPr>
              <p:cNvPr id="376" name="Google Shape;376;p20"/>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0"/>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8" name="Google Shape;378;p20"/>
          <p:cNvSpPr/>
          <p:nvPr/>
        </p:nvSpPr>
        <p:spPr>
          <a:xfrm rot="10800000" flipH="1">
            <a:off x="7229737" y="3750528"/>
            <a:ext cx="1028800" cy="820648"/>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0"/>
          <p:cNvSpPr/>
          <p:nvPr/>
        </p:nvSpPr>
        <p:spPr>
          <a:xfrm rot="10800000" flipH="1">
            <a:off x="6865888" y="3930834"/>
            <a:ext cx="804131" cy="641399"/>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0"/>
          <p:cNvSpPr txBox="1">
            <a:spLocks noGrp="1"/>
          </p:cNvSpPr>
          <p:nvPr>
            <p:ph type="ctrTitle"/>
          </p:nvPr>
        </p:nvSpPr>
        <p:spPr>
          <a:xfrm flipH="1">
            <a:off x="1468375" y="1714500"/>
            <a:ext cx="3372600" cy="1289400"/>
          </a:xfrm>
          <a:prstGeom prst="rect">
            <a:avLst/>
          </a:prstGeom>
        </p:spPr>
        <p:txBody>
          <a:bodyPr spcFirstLastPara="1" wrap="square" lIns="0" tIns="0" rIns="0" bIns="0" anchor="ctr" anchorCtr="0">
            <a:noAutofit/>
          </a:bodyPr>
          <a:lstStyle>
            <a:lvl1pPr lvl="0" algn="r" rtl="0">
              <a:spcBef>
                <a:spcPts val="0"/>
              </a:spcBef>
              <a:spcAft>
                <a:spcPts val="0"/>
              </a:spcAft>
              <a:buSzPts val="8000"/>
              <a:buNone/>
              <a:defRPr sz="3400"/>
            </a:lvl1pPr>
            <a:lvl2pPr lvl="1" algn="ctr" rtl="0">
              <a:spcBef>
                <a:spcPts val="0"/>
              </a:spcBef>
              <a:spcAft>
                <a:spcPts val="0"/>
              </a:spcAft>
              <a:buSzPts val="3200"/>
              <a:buNone/>
              <a:defRPr sz="3200"/>
            </a:lvl2pPr>
            <a:lvl3pPr lvl="2" algn="ctr" rtl="0">
              <a:spcBef>
                <a:spcPts val="0"/>
              </a:spcBef>
              <a:spcAft>
                <a:spcPts val="0"/>
              </a:spcAft>
              <a:buSzPts val="3200"/>
              <a:buNone/>
              <a:defRPr sz="3200"/>
            </a:lvl3pPr>
            <a:lvl4pPr lvl="3" algn="ctr" rtl="0">
              <a:spcBef>
                <a:spcPts val="0"/>
              </a:spcBef>
              <a:spcAft>
                <a:spcPts val="0"/>
              </a:spcAft>
              <a:buSzPts val="3200"/>
              <a:buNone/>
              <a:defRPr sz="3200"/>
            </a:lvl4pPr>
            <a:lvl5pPr lvl="4" algn="ctr" rtl="0">
              <a:spcBef>
                <a:spcPts val="0"/>
              </a:spcBef>
              <a:spcAft>
                <a:spcPts val="0"/>
              </a:spcAft>
              <a:buSzPts val="3200"/>
              <a:buNone/>
              <a:defRPr sz="3200"/>
            </a:lvl5pPr>
            <a:lvl6pPr lvl="5" algn="ctr" rtl="0">
              <a:spcBef>
                <a:spcPts val="0"/>
              </a:spcBef>
              <a:spcAft>
                <a:spcPts val="0"/>
              </a:spcAft>
              <a:buSzPts val="3200"/>
              <a:buNone/>
              <a:defRPr sz="3200"/>
            </a:lvl6pPr>
            <a:lvl7pPr lvl="6" algn="ctr" rtl="0">
              <a:spcBef>
                <a:spcPts val="0"/>
              </a:spcBef>
              <a:spcAft>
                <a:spcPts val="0"/>
              </a:spcAft>
              <a:buSzPts val="3200"/>
              <a:buNone/>
              <a:defRPr sz="3200"/>
            </a:lvl7pPr>
            <a:lvl8pPr lvl="7" algn="ctr" rtl="0">
              <a:spcBef>
                <a:spcPts val="0"/>
              </a:spcBef>
              <a:spcAft>
                <a:spcPts val="0"/>
              </a:spcAft>
              <a:buSzPts val="3200"/>
              <a:buNone/>
              <a:defRPr sz="3200"/>
            </a:lvl8pPr>
            <a:lvl9pPr lvl="8" algn="ctr" rtl="0">
              <a:spcBef>
                <a:spcPts val="0"/>
              </a:spcBef>
              <a:spcAft>
                <a:spcPts val="0"/>
              </a:spcAft>
              <a:buSzPts val="3200"/>
              <a:buNone/>
              <a:defRPr sz="3200"/>
            </a:lvl9pPr>
          </a:lstStyle>
          <a:p>
            <a:endParaRPr/>
          </a:p>
        </p:txBody>
      </p:sp>
      <p:sp>
        <p:nvSpPr>
          <p:cNvPr id="381" name="Google Shape;381;p20"/>
          <p:cNvSpPr txBox="1">
            <a:spLocks noGrp="1"/>
          </p:cNvSpPr>
          <p:nvPr>
            <p:ph type="subTitle" idx="1"/>
          </p:nvPr>
        </p:nvSpPr>
        <p:spPr>
          <a:xfrm flipH="1">
            <a:off x="1975675" y="3095225"/>
            <a:ext cx="2865300" cy="5829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82" name="Google Shape;382;p20"/>
          <p:cNvSpPr txBox="1">
            <a:spLocks noGrp="1"/>
          </p:cNvSpPr>
          <p:nvPr>
            <p:ph type="title" idx="2" hasCustomPrompt="1"/>
          </p:nvPr>
        </p:nvSpPr>
        <p:spPr>
          <a:xfrm flipH="1">
            <a:off x="6180750" y="1714500"/>
            <a:ext cx="1914600" cy="12858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2"/>
              </a:buClr>
              <a:buSzPts val="5000"/>
              <a:buNone/>
              <a:defRPr sz="9600">
                <a:solidFill>
                  <a:schemeClr val="accent3"/>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CUSTOM_11_1">
    <p:spTree>
      <p:nvGrpSpPr>
        <p:cNvPr id="1" name="Shape 480"/>
        <p:cNvGrpSpPr/>
        <p:nvPr/>
      </p:nvGrpSpPr>
      <p:grpSpPr>
        <a:xfrm>
          <a:off x="0" y="0"/>
          <a:ext cx="0" cy="0"/>
          <a:chOff x="0" y="0"/>
          <a:chExt cx="0" cy="0"/>
        </a:xfrm>
      </p:grpSpPr>
      <p:grpSp>
        <p:nvGrpSpPr>
          <p:cNvPr id="481" name="Google Shape;481;p26"/>
          <p:cNvGrpSpPr/>
          <p:nvPr/>
        </p:nvGrpSpPr>
        <p:grpSpPr>
          <a:xfrm flipH="1">
            <a:off x="-9513" y="-6"/>
            <a:ext cx="9177947" cy="5143519"/>
            <a:chOff x="-9513" y="-6"/>
            <a:chExt cx="9177947" cy="5143519"/>
          </a:xfrm>
        </p:grpSpPr>
        <p:sp>
          <p:nvSpPr>
            <p:cNvPr id="482" name="Google Shape;482;p26"/>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6"/>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6"/>
            <p:cNvSpPr/>
            <p:nvPr/>
          </p:nvSpPr>
          <p:spPr>
            <a:xfrm>
              <a:off x="6426313" y="-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6"/>
            <p:cNvSpPr/>
            <p:nvPr/>
          </p:nvSpPr>
          <p:spPr>
            <a:xfrm>
              <a:off x="743298"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6"/>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6"/>
            <p:cNvSpPr/>
            <p:nvPr/>
          </p:nvSpPr>
          <p:spPr>
            <a:xfrm rot="10800000">
              <a:off x="-9513" y="27744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6"/>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 name="Google Shape;489;p26"/>
          <p:cNvGrpSpPr/>
          <p:nvPr/>
        </p:nvGrpSpPr>
        <p:grpSpPr>
          <a:xfrm flipH="1">
            <a:off x="4296335" y="75177"/>
            <a:ext cx="581170" cy="125403"/>
            <a:chOff x="4685288" y="186288"/>
            <a:chExt cx="419375" cy="90485"/>
          </a:xfrm>
        </p:grpSpPr>
        <p:sp>
          <p:nvSpPr>
            <p:cNvPr id="490" name="Google Shape;490;p26"/>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26"/>
            <p:cNvGrpSpPr/>
            <p:nvPr/>
          </p:nvGrpSpPr>
          <p:grpSpPr>
            <a:xfrm>
              <a:off x="4685288" y="186300"/>
              <a:ext cx="419375" cy="90473"/>
              <a:chOff x="4390000" y="182175"/>
              <a:chExt cx="419375" cy="90473"/>
            </a:xfrm>
          </p:grpSpPr>
          <p:sp>
            <p:nvSpPr>
              <p:cNvPr id="492" name="Google Shape;492;p26"/>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6"/>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94" name="Google Shape;494;p26"/>
          <p:cNvSpPr txBox="1">
            <a:spLocks noGrp="1"/>
          </p:cNvSpPr>
          <p:nvPr>
            <p:ph type="title"/>
          </p:nvPr>
        </p:nvSpPr>
        <p:spPr>
          <a:xfrm>
            <a:off x="2724150" y="1291488"/>
            <a:ext cx="3695700" cy="69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95" name="Google Shape;495;p26"/>
          <p:cNvSpPr txBox="1">
            <a:spLocks noGrp="1"/>
          </p:cNvSpPr>
          <p:nvPr>
            <p:ph type="subTitle" idx="1"/>
          </p:nvPr>
        </p:nvSpPr>
        <p:spPr>
          <a:xfrm>
            <a:off x="2724150" y="2042113"/>
            <a:ext cx="3695700" cy="180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1">
  <p:cSld name="CUSTOM_2_1">
    <p:bg>
      <p:bgPr>
        <a:solidFill>
          <a:schemeClr val="accent2"/>
        </a:solidFill>
        <a:effectLst/>
      </p:bgPr>
    </p:bg>
    <p:spTree>
      <p:nvGrpSpPr>
        <p:cNvPr id="1" name="Shape 913"/>
        <p:cNvGrpSpPr/>
        <p:nvPr/>
      </p:nvGrpSpPr>
      <p:grpSpPr>
        <a:xfrm>
          <a:off x="0" y="0"/>
          <a:ext cx="0" cy="0"/>
          <a:chOff x="0" y="0"/>
          <a:chExt cx="0" cy="0"/>
        </a:xfrm>
      </p:grpSpPr>
      <p:sp>
        <p:nvSpPr>
          <p:cNvPr id="914" name="Google Shape;914;p48"/>
          <p:cNvSpPr txBox="1">
            <a:spLocks noGrp="1"/>
          </p:cNvSpPr>
          <p:nvPr>
            <p:ph type="subTitle" idx="1"/>
          </p:nvPr>
        </p:nvSpPr>
        <p:spPr>
          <a:xfrm>
            <a:off x="4857750" y="1213625"/>
            <a:ext cx="3586200" cy="2158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2600"/>
            </a:lvl1pPr>
            <a:lvl2pPr lvl="1" algn="r" rtl="0">
              <a:lnSpc>
                <a:spcPct val="100000"/>
              </a:lnSpc>
              <a:spcBef>
                <a:spcPts val="0"/>
              </a:spcBef>
              <a:spcAft>
                <a:spcPts val="0"/>
              </a:spcAft>
              <a:buNone/>
              <a:defRPr sz="2600"/>
            </a:lvl2pPr>
            <a:lvl3pPr lvl="2" algn="r" rtl="0">
              <a:lnSpc>
                <a:spcPct val="100000"/>
              </a:lnSpc>
              <a:spcBef>
                <a:spcPts val="0"/>
              </a:spcBef>
              <a:spcAft>
                <a:spcPts val="0"/>
              </a:spcAft>
              <a:buNone/>
              <a:defRPr sz="2600"/>
            </a:lvl3pPr>
            <a:lvl4pPr lvl="3" algn="r" rtl="0">
              <a:lnSpc>
                <a:spcPct val="100000"/>
              </a:lnSpc>
              <a:spcBef>
                <a:spcPts val="0"/>
              </a:spcBef>
              <a:spcAft>
                <a:spcPts val="0"/>
              </a:spcAft>
              <a:buNone/>
              <a:defRPr sz="2600"/>
            </a:lvl4pPr>
            <a:lvl5pPr lvl="4" algn="r" rtl="0">
              <a:lnSpc>
                <a:spcPct val="100000"/>
              </a:lnSpc>
              <a:spcBef>
                <a:spcPts val="0"/>
              </a:spcBef>
              <a:spcAft>
                <a:spcPts val="0"/>
              </a:spcAft>
              <a:buNone/>
              <a:defRPr sz="2600"/>
            </a:lvl5pPr>
            <a:lvl6pPr lvl="5" algn="r" rtl="0">
              <a:lnSpc>
                <a:spcPct val="100000"/>
              </a:lnSpc>
              <a:spcBef>
                <a:spcPts val="0"/>
              </a:spcBef>
              <a:spcAft>
                <a:spcPts val="0"/>
              </a:spcAft>
              <a:buNone/>
              <a:defRPr sz="2600"/>
            </a:lvl6pPr>
            <a:lvl7pPr lvl="6" algn="r" rtl="0">
              <a:lnSpc>
                <a:spcPct val="100000"/>
              </a:lnSpc>
              <a:spcBef>
                <a:spcPts val="0"/>
              </a:spcBef>
              <a:spcAft>
                <a:spcPts val="0"/>
              </a:spcAft>
              <a:buNone/>
              <a:defRPr sz="2600"/>
            </a:lvl7pPr>
            <a:lvl8pPr lvl="7" algn="r" rtl="0">
              <a:lnSpc>
                <a:spcPct val="100000"/>
              </a:lnSpc>
              <a:spcBef>
                <a:spcPts val="0"/>
              </a:spcBef>
              <a:spcAft>
                <a:spcPts val="0"/>
              </a:spcAft>
              <a:buNone/>
              <a:defRPr sz="2600"/>
            </a:lvl8pPr>
            <a:lvl9pPr lvl="8" algn="r" rtl="0">
              <a:lnSpc>
                <a:spcPct val="100000"/>
              </a:lnSpc>
              <a:spcBef>
                <a:spcPts val="0"/>
              </a:spcBef>
              <a:spcAft>
                <a:spcPts val="0"/>
              </a:spcAft>
              <a:buNone/>
              <a:defRPr sz="2600"/>
            </a:lvl9pPr>
          </a:lstStyle>
          <a:p>
            <a:endParaRPr/>
          </a:p>
        </p:txBody>
      </p:sp>
      <p:sp>
        <p:nvSpPr>
          <p:cNvPr id="915" name="Google Shape;915;p48"/>
          <p:cNvSpPr txBox="1">
            <a:spLocks noGrp="1"/>
          </p:cNvSpPr>
          <p:nvPr>
            <p:ph type="title"/>
          </p:nvPr>
        </p:nvSpPr>
        <p:spPr>
          <a:xfrm>
            <a:off x="5476875" y="3649175"/>
            <a:ext cx="2967000" cy="314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
              <a:buNone/>
              <a:defRPr sz="1800" b="1"/>
            </a:lvl1pPr>
            <a:lvl2pPr lvl="1" algn="r" rtl="0">
              <a:spcBef>
                <a:spcPts val="0"/>
              </a:spcBef>
              <a:spcAft>
                <a:spcPts val="0"/>
              </a:spcAft>
              <a:buClr>
                <a:schemeClr val="accent5"/>
              </a:buClr>
              <a:buSzPts val="2800"/>
              <a:buNone/>
              <a:defRPr>
                <a:solidFill>
                  <a:schemeClr val="accent5"/>
                </a:solidFill>
                <a:latin typeface="PT Sans"/>
                <a:ea typeface="PT Sans"/>
                <a:cs typeface="PT Sans"/>
                <a:sym typeface="PT Sans"/>
              </a:defRPr>
            </a:lvl2pPr>
            <a:lvl3pPr lvl="2" algn="r" rtl="0">
              <a:spcBef>
                <a:spcPts val="0"/>
              </a:spcBef>
              <a:spcAft>
                <a:spcPts val="0"/>
              </a:spcAft>
              <a:buClr>
                <a:schemeClr val="accent5"/>
              </a:buClr>
              <a:buSzPts val="2800"/>
              <a:buNone/>
              <a:defRPr>
                <a:solidFill>
                  <a:schemeClr val="accent5"/>
                </a:solidFill>
                <a:latin typeface="PT Sans"/>
                <a:ea typeface="PT Sans"/>
                <a:cs typeface="PT Sans"/>
                <a:sym typeface="PT Sans"/>
              </a:defRPr>
            </a:lvl3pPr>
            <a:lvl4pPr lvl="3" algn="r" rtl="0">
              <a:spcBef>
                <a:spcPts val="0"/>
              </a:spcBef>
              <a:spcAft>
                <a:spcPts val="0"/>
              </a:spcAft>
              <a:buClr>
                <a:schemeClr val="accent5"/>
              </a:buClr>
              <a:buSzPts val="2800"/>
              <a:buNone/>
              <a:defRPr>
                <a:solidFill>
                  <a:schemeClr val="accent5"/>
                </a:solidFill>
                <a:latin typeface="PT Sans"/>
                <a:ea typeface="PT Sans"/>
                <a:cs typeface="PT Sans"/>
                <a:sym typeface="PT Sans"/>
              </a:defRPr>
            </a:lvl4pPr>
            <a:lvl5pPr lvl="4" algn="r" rtl="0">
              <a:spcBef>
                <a:spcPts val="0"/>
              </a:spcBef>
              <a:spcAft>
                <a:spcPts val="0"/>
              </a:spcAft>
              <a:buClr>
                <a:schemeClr val="accent5"/>
              </a:buClr>
              <a:buSzPts val="2800"/>
              <a:buNone/>
              <a:defRPr>
                <a:solidFill>
                  <a:schemeClr val="accent5"/>
                </a:solidFill>
                <a:latin typeface="PT Sans"/>
                <a:ea typeface="PT Sans"/>
                <a:cs typeface="PT Sans"/>
                <a:sym typeface="PT Sans"/>
              </a:defRPr>
            </a:lvl5pPr>
            <a:lvl6pPr lvl="5" algn="r" rtl="0">
              <a:spcBef>
                <a:spcPts val="0"/>
              </a:spcBef>
              <a:spcAft>
                <a:spcPts val="0"/>
              </a:spcAft>
              <a:buClr>
                <a:schemeClr val="accent5"/>
              </a:buClr>
              <a:buSzPts val="2800"/>
              <a:buNone/>
              <a:defRPr>
                <a:solidFill>
                  <a:schemeClr val="accent5"/>
                </a:solidFill>
                <a:latin typeface="PT Sans"/>
                <a:ea typeface="PT Sans"/>
                <a:cs typeface="PT Sans"/>
                <a:sym typeface="PT Sans"/>
              </a:defRPr>
            </a:lvl6pPr>
            <a:lvl7pPr lvl="6" algn="r" rtl="0">
              <a:spcBef>
                <a:spcPts val="0"/>
              </a:spcBef>
              <a:spcAft>
                <a:spcPts val="0"/>
              </a:spcAft>
              <a:buClr>
                <a:schemeClr val="accent5"/>
              </a:buClr>
              <a:buSzPts val="2800"/>
              <a:buNone/>
              <a:defRPr>
                <a:solidFill>
                  <a:schemeClr val="accent5"/>
                </a:solidFill>
                <a:latin typeface="PT Sans"/>
                <a:ea typeface="PT Sans"/>
                <a:cs typeface="PT Sans"/>
                <a:sym typeface="PT Sans"/>
              </a:defRPr>
            </a:lvl7pPr>
            <a:lvl8pPr lvl="7" algn="r" rtl="0">
              <a:spcBef>
                <a:spcPts val="0"/>
              </a:spcBef>
              <a:spcAft>
                <a:spcPts val="0"/>
              </a:spcAft>
              <a:buClr>
                <a:schemeClr val="accent5"/>
              </a:buClr>
              <a:buSzPts val="2800"/>
              <a:buNone/>
              <a:defRPr>
                <a:solidFill>
                  <a:schemeClr val="accent5"/>
                </a:solidFill>
                <a:latin typeface="PT Sans"/>
                <a:ea typeface="PT Sans"/>
                <a:cs typeface="PT Sans"/>
                <a:sym typeface="PT Sans"/>
              </a:defRPr>
            </a:lvl8pPr>
            <a:lvl9pPr lvl="8" algn="r" rtl="0">
              <a:spcBef>
                <a:spcPts val="0"/>
              </a:spcBef>
              <a:spcAft>
                <a:spcPts val="0"/>
              </a:spcAft>
              <a:buClr>
                <a:schemeClr val="accent5"/>
              </a:buClr>
              <a:buSzPts val="2800"/>
              <a:buNone/>
              <a:defRPr>
                <a:solidFill>
                  <a:schemeClr val="accent5"/>
                </a:solidFill>
                <a:latin typeface="PT Sans"/>
                <a:ea typeface="PT Sans"/>
                <a:cs typeface="PT Sans"/>
                <a:sym typeface="PT Sans"/>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
    <p:bg>
      <p:bgPr>
        <a:solidFill>
          <a:schemeClr val="accent2"/>
        </a:solidFill>
        <a:effectLst/>
      </p:bgPr>
    </p:bg>
    <p:spTree>
      <p:nvGrpSpPr>
        <p:cNvPr id="1" name="Shape 916"/>
        <p:cNvGrpSpPr/>
        <p:nvPr/>
      </p:nvGrpSpPr>
      <p:grpSpPr>
        <a:xfrm>
          <a:off x="0" y="0"/>
          <a:ext cx="0" cy="0"/>
          <a:chOff x="0" y="0"/>
          <a:chExt cx="0" cy="0"/>
        </a:xfrm>
      </p:grpSpPr>
      <p:sp>
        <p:nvSpPr>
          <p:cNvPr id="917" name="Google Shape;917;p49"/>
          <p:cNvSpPr txBox="1">
            <a:spLocks noGrp="1"/>
          </p:cNvSpPr>
          <p:nvPr>
            <p:ph type="ctrTitle"/>
          </p:nvPr>
        </p:nvSpPr>
        <p:spPr>
          <a:xfrm>
            <a:off x="722350" y="685800"/>
            <a:ext cx="3702600" cy="10065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5500">
                <a:solidFill>
                  <a:schemeClr val="accent5"/>
                </a:solidFill>
                <a:latin typeface="Aldrich"/>
                <a:ea typeface="Aldrich"/>
                <a:cs typeface="Aldrich"/>
                <a:sym typeface="Aldrich"/>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918" name="Google Shape;918;p49"/>
          <p:cNvSpPr txBox="1">
            <a:spLocks noGrp="1"/>
          </p:cNvSpPr>
          <p:nvPr>
            <p:ph type="subTitle" idx="1"/>
          </p:nvPr>
        </p:nvSpPr>
        <p:spPr>
          <a:xfrm>
            <a:off x="722350" y="1653025"/>
            <a:ext cx="3702600" cy="138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5"/>
              </a:buClr>
              <a:buSzPts val="2800"/>
              <a:buNone/>
              <a:defRPr>
                <a:solidFill>
                  <a:schemeClr val="accent5"/>
                </a:solidFill>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919" name="Google Shape;919;p49"/>
          <p:cNvSpPr txBox="1"/>
          <p:nvPr/>
        </p:nvSpPr>
        <p:spPr>
          <a:xfrm>
            <a:off x="722350" y="2991025"/>
            <a:ext cx="3148500" cy="9150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accent5"/>
                </a:solidFill>
                <a:latin typeface="Didact Gothic"/>
                <a:ea typeface="Didact Gothic"/>
                <a:cs typeface="Didact Gothic"/>
                <a:sym typeface="Didact Gothic"/>
              </a:rPr>
              <a:t>CREDITS: This presentation template was created by </a:t>
            </a:r>
            <a:r>
              <a:rPr lang="en" sz="1200" b="1">
                <a:solidFill>
                  <a:schemeClr val="accent5"/>
                </a:solidFill>
                <a:uFill>
                  <a:noFill/>
                </a:uFill>
                <a:latin typeface="Didact Gothic"/>
                <a:ea typeface="Didact Gothic"/>
                <a:cs typeface="Didact Gothic"/>
                <a:sym typeface="Didact Gothic"/>
                <a:hlinkClick r:id="rId2">
                  <a:extLst>
                    <a:ext uri="{A12FA001-AC4F-418D-AE19-62706E023703}">
                      <ahyp:hlinkClr xmlns:ahyp="http://schemas.microsoft.com/office/drawing/2018/hyperlinkcolor" val="tx"/>
                    </a:ext>
                  </a:extLst>
                </a:hlinkClick>
              </a:rPr>
              <a:t>Slidesgo</a:t>
            </a:r>
            <a:r>
              <a:rPr lang="en" sz="1200">
                <a:solidFill>
                  <a:schemeClr val="accent5"/>
                </a:solidFill>
                <a:latin typeface="Didact Gothic"/>
                <a:ea typeface="Didact Gothic"/>
                <a:cs typeface="Didact Gothic"/>
                <a:sym typeface="Didact Gothic"/>
              </a:rPr>
              <a:t>, including icons by </a:t>
            </a:r>
            <a:r>
              <a:rPr lang="en" sz="1200" b="1">
                <a:solidFill>
                  <a:schemeClr val="accent5"/>
                </a:solidFill>
                <a:uFill>
                  <a:noFill/>
                </a:uFill>
                <a:latin typeface="Didact Gothic"/>
                <a:ea typeface="Didact Gothic"/>
                <a:cs typeface="Didact Gothic"/>
                <a:sym typeface="Didact Gothic"/>
                <a:hlinkClick r:id="rId3">
                  <a:extLst>
                    <a:ext uri="{A12FA001-AC4F-418D-AE19-62706E023703}">
                      <ahyp:hlinkClr xmlns:ahyp="http://schemas.microsoft.com/office/drawing/2018/hyperlinkcolor" val="tx"/>
                    </a:ext>
                  </a:extLst>
                </a:hlinkClick>
              </a:rPr>
              <a:t>Flaticon</a:t>
            </a:r>
            <a:r>
              <a:rPr lang="en" sz="1200">
                <a:solidFill>
                  <a:schemeClr val="accent5"/>
                </a:solidFill>
                <a:latin typeface="Didact Gothic"/>
                <a:ea typeface="Didact Gothic"/>
                <a:cs typeface="Didact Gothic"/>
                <a:sym typeface="Didact Gothic"/>
              </a:rPr>
              <a:t>, infographics &amp; images by </a:t>
            </a:r>
            <a:r>
              <a:rPr lang="en" sz="1200" b="1">
                <a:solidFill>
                  <a:schemeClr val="accent5"/>
                </a:solidFill>
                <a:uFill>
                  <a:noFill/>
                </a:uFill>
                <a:latin typeface="Didact Gothic"/>
                <a:ea typeface="Didact Gothic"/>
                <a:cs typeface="Didact Gothic"/>
                <a:sym typeface="Didact Gothic"/>
                <a:hlinkClick r:id="rId4">
                  <a:extLst>
                    <a:ext uri="{A12FA001-AC4F-418D-AE19-62706E023703}">
                      <ahyp:hlinkClr xmlns:ahyp="http://schemas.microsoft.com/office/drawing/2018/hyperlinkcolor" val="tx"/>
                    </a:ext>
                  </a:extLst>
                </a:hlinkClick>
              </a:rPr>
              <a:t>Freepik</a:t>
            </a:r>
            <a:r>
              <a:rPr lang="en" sz="1200">
                <a:solidFill>
                  <a:schemeClr val="accent5"/>
                </a:solidFill>
                <a:latin typeface="Didact Gothic"/>
                <a:ea typeface="Didact Gothic"/>
                <a:cs typeface="Didact Gothic"/>
                <a:sym typeface="Didact Gothic"/>
              </a:rPr>
              <a:t> </a:t>
            </a:r>
            <a:endParaRPr sz="1200" b="1">
              <a:solidFill>
                <a:schemeClr val="accent5"/>
              </a:solidFill>
              <a:latin typeface="Didact Gothic"/>
              <a:ea typeface="Didact Gothic"/>
              <a:cs typeface="Didact Gothic"/>
              <a:sym typeface="Didact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5"/>
              </a:buClr>
              <a:buSzPts val="2800"/>
              <a:buFont typeface="Aldrich"/>
              <a:buNone/>
              <a:defRPr sz="2800">
                <a:solidFill>
                  <a:schemeClr val="accent5"/>
                </a:solidFill>
                <a:latin typeface="Aldrich"/>
                <a:ea typeface="Aldrich"/>
                <a:cs typeface="Aldrich"/>
                <a:sym typeface="Aldrich"/>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5"/>
              </a:buClr>
              <a:buSzPts val="1800"/>
              <a:buFont typeface="Didact Gothic"/>
              <a:buChar char="●"/>
              <a:defRPr sz="1800">
                <a:solidFill>
                  <a:schemeClr val="accent5"/>
                </a:solidFill>
                <a:latin typeface="Didact Gothic"/>
                <a:ea typeface="Didact Gothic"/>
                <a:cs typeface="Didact Gothic"/>
                <a:sym typeface="Didact Gothic"/>
              </a:defRPr>
            </a:lvl1pPr>
            <a:lvl2pPr marL="914400" lvl="1"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2pPr>
            <a:lvl3pPr marL="1371600" lvl="2"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3pPr>
            <a:lvl4pPr marL="1828800" lvl="3"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4pPr>
            <a:lvl5pPr marL="2286000" lvl="4"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5pPr>
            <a:lvl6pPr marL="2743200" lvl="5"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6pPr>
            <a:lvl7pPr marL="3200400" lvl="6"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7pPr>
            <a:lvl8pPr marL="3657600" lvl="7"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8pPr>
            <a:lvl9pPr marL="4114800" lvl="8" indent="-317500">
              <a:lnSpc>
                <a:spcPct val="115000"/>
              </a:lnSpc>
              <a:spcBef>
                <a:spcPts val="1600"/>
              </a:spcBef>
              <a:spcAft>
                <a:spcPts val="1600"/>
              </a:spcAft>
              <a:buClr>
                <a:schemeClr val="accent5"/>
              </a:buClr>
              <a:buSzPts val="1400"/>
              <a:buFont typeface="Didact Gothic"/>
              <a:buChar char="■"/>
              <a:defRPr>
                <a:solidFill>
                  <a:schemeClr val="accent5"/>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8" r:id="rId4"/>
    <p:sldLayoutId id="2147483665" r:id="rId5"/>
    <p:sldLayoutId id="2147483666" r:id="rId6"/>
    <p:sldLayoutId id="2147483672" r:id="rId7"/>
    <p:sldLayoutId id="2147483694" r:id="rId8"/>
    <p:sldLayoutId id="2147483695" r:id="rId9"/>
    <p:sldLayoutId id="2147483696" r:id="rId10"/>
    <p:sldLayoutId id="2147483697" r:id="rId11"/>
    <p:sldLayoutId id="214748369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989"/>
        <p:cNvGrpSpPr/>
        <p:nvPr/>
      </p:nvGrpSpPr>
      <p:grpSpPr>
        <a:xfrm>
          <a:off x="0" y="0"/>
          <a:ext cx="0" cy="0"/>
          <a:chOff x="0" y="0"/>
          <a:chExt cx="0" cy="0"/>
        </a:xfrm>
      </p:grpSpPr>
      <p:sp>
        <p:nvSpPr>
          <p:cNvPr id="990" name="Google Shape;990;p58"/>
          <p:cNvSpPr txBox="1">
            <a:spLocks noGrp="1"/>
          </p:cNvSpPr>
          <p:nvPr>
            <p:ph type="subTitle" idx="1"/>
          </p:nvPr>
        </p:nvSpPr>
        <p:spPr>
          <a:xfrm>
            <a:off x="2254050" y="2642343"/>
            <a:ext cx="46359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Presented by: GROUP 4</a:t>
            </a:r>
            <a:endParaRPr dirty="0"/>
          </a:p>
        </p:txBody>
      </p:sp>
      <p:sp>
        <p:nvSpPr>
          <p:cNvPr id="991" name="Google Shape;991;p58"/>
          <p:cNvSpPr txBox="1">
            <a:spLocks noGrp="1"/>
          </p:cNvSpPr>
          <p:nvPr>
            <p:ph type="ctrTitle"/>
          </p:nvPr>
        </p:nvSpPr>
        <p:spPr>
          <a:xfrm>
            <a:off x="1896300" y="1379375"/>
            <a:ext cx="5351400" cy="137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COMPARING AND CONTRASTING THINGS</a:t>
            </a:r>
            <a:endParaRPr dirty="0"/>
          </a:p>
        </p:txBody>
      </p:sp>
      <p:grpSp>
        <p:nvGrpSpPr>
          <p:cNvPr id="992" name="Google Shape;992;p58"/>
          <p:cNvGrpSpPr/>
          <p:nvPr/>
        </p:nvGrpSpPr>
        <p:grpSpPr>
          <a:xfrm flipH="1">
            <a:off x="1783208" y="704857"/>
            <a:ext cx="864824" cy="693028"/>
            <a:chOff x="10049025" y="922900"/>
            <a:chExt cx="537625" cy="430800"/>
          </a:xfrm>
        </p:grpSpPr>
        <p:sp>
          <p:nvSpPr>
            <p:cNvPr id="993" name="Google Shape;993;p58"/>
            <p:cNvSpPr/>
            <p:nvPr/>
          </p:nvSpPr>
          <p:spPr>
            <a:xfrm>
              <a:off x="10056525" y="930425"/>
              <a:ext cx="521975" cy="331475"/>
            </a:xfrm>
            <a:custGeom>
              <a:avLst/>
              <a:gdLst/>
              <a:ahLst/>
              <a:cxnLst/>
              <a:rect l="l" t="t" r="r" b="b"/>
              <a:pathLst>
                <a:path w="20879" h="13259" extrusionOk="0">
                  <a:moveTo>
                    <a:pt x="14412" y="0"/>
                  </a:moveTo>
                  <a:lnTo>
                    <a:pt x="1" y="226"/>
                  </a:lnTo>
                  <a:cubicBezTo>
                    <a:pt x="1254" y="2506"/>
                    <a:pt x="2407" y="4812"/>
                    <a:pt x="3334" y="7218"/>
                  </a:cubicBezTo>
                  <a:lnTo>
                    <a:pt x="12532" y="13258"/>
                  </a:lnTo>
                  <a:lnTo>
                    <a:pt x="20878" y="12757"/>
                  </a:lnTo>
                  <a:lnTo>
                    <a:pt x="144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8"/>
            <p:cNvSpPr/>
            <p:nvPr/>
          </p:nvSpPr>
          <p:spPr>
            <a:xfrm>
              <a:off x="10049025" y="922900"/>
              <a:ext cx="537625" cy="347150"/>
            </a:xfrm>
            <a:custGeom>
              <a:avLst/>
              <a:gdLst/>
              <a:ahLst/>
              <a:cxnLst/>
              <a:rect l="l" t="t" r="r" b="b"/>
              <a:pathLst>
                <a:path w="21505" h="13886" extrusionOk="0">
                  <a:moveTo>
                    <a:pt x="14574" y="527"/>
                  </a:moveTo>
                  <a:cubicBezTo>
                    <a:pt x="16433" y="4242"/>
                    <a:pt x="18292" y="7862"/>
                    <a:pt x="20151" y="11579"/>
                  </a:cubicBezTo>
                  <a:cubicBezTo>
                    <a:pt x="20376" y="11973"/>
                    <a:pt x="20614" y="12366"/>
                    <a:pt x="20804" y="12760"/>
                  </a:cubicBezTo>
                  <a:lnTo>
                    <a:pt x="20804" y="12760"/>
                  </a:lnTo>
                  <a:cubicBezTo>
                    <a:pt x="18222" y="12953"/>
                    <a:pt x="15639" y="13167"/>
                    <a:pt x="13033" y="13359"/>
                  </a:cubicBezTo>
                  <a:lnTo>
                    <a:pt x="12933" y="13359"/>
                  </a:lnTo>
                  <a:cubicBezTo>
                    <a:pt x="12832" y="13359"/>
                    <a:pt x="12732" y="13259"/>
                    <a:pt x="12732" y="13259"/>
                  </a:cubicBezTo>
                  <a:cubicBezTo>
                    <a:pt x="12206" y="12933"/>
                    <a:pt x="11780" y="12632"/>
                    <a:pt x="11379" y="12306"/>
                  </a:cubicBezTo>
                  <a:cubicBezTo>
                    <a:pt x="9800" y="11379"/>
                    <a:pt x="8346" y="10326"/>
                    <a:pt x="6892" y="9399"/>
                  </a:cubicBezTo>
                  <a:cubicBezTo>
                    <a:pt x="5891" y="8707"/>
                    <a:pt x="4889" y="8106"/>
                    <a:pt x="3909" y="7402"/>
                  </a:cubicBezTo>
                  <a:lnTo>
                    <a:pt x="3909" y="7402"/>
                  </a:lnTo>
                  <a:cubicBezTo>
                    <a:pt x="2933" y="5179"/>
                    <a:pt x="1872" y="2958"/>
                    <a:pt x="726" y="817"/>
                  </a:cubicBezTo>
                  <a:lnTo>
                    <a:pt x="726" y="817"/>
                  </a:lnTo>
                  <a:cubicBezTo>
                    <a:pt x="4768" y="720"/>
                    <a:pt x="8788" y="623"/>
                    <a:pt x="12832" y="527"/>
                  </a:cubicBezTo>
                  <a:close/>
                  <a:moveTo>
                    <a:pt x="14712" y="0"/>
                  </a:moveTo>
                  <a:cubicBezTo>
                    <a:pt x="10527" y="101"/>
                    <a:pt x="6366" y="201"/>
                    <a:pt x="2181" y="301"/>
                  </a:cubicBezTo>
                  <a:lnTo>
                    <a:pt x="301" y="301"/>
                  </a:lnTo>
                  <a:cubicBezTo>
                    <a:pt x="100" y="301"/>
                    <a:pt x="0" y="527"/>
                    <a:pt x="100" y="727"/>
                  </a:cubicBezTo>
                  <a:cubicBezTo>
                    <a:pt x="1343" y="2890"/>
                    <a:pt x="2364" y="5176"/>
                    <a:pt x="3408" y="7560"/>
                  </a:cubicBezTo>
                  <a:lnTo>
                    <a:pt x="3408" y="7560"/>
                  </a:lnTo>
                  <a:cubicBezTo>
                    <a:pt x="3411" y="7606"/>
                    <a:pt x="3428" y="7647"/>
                    <a:pt x="3462" y="7679"/>
                  </a:cubicBezTo>
                  <a:lnTo>
                    <a:pt x="3462" y="7679"/>
                  </a:lnTo>
                  <a:cubicBezTo>
                    <a:pt x="3505" y="7746"/>
                    <a:pt x="3576" y="7784"/>
                    <a:pt x="3651" y="7796"/>
                  </a:cubicBezTo>
                  <a:lnTo>
                    <a:pt x="3651" y="7796"/>
                  </a:lnTo>
                  <a:cubicBezTo>
                    <a:pt x="6015" y="9352"/>
                    <a:pt x="8285" y="10978"/>
                    <a:pt x="10652" y="12532"/>
                  </a:cubicBezTo>
                  <a:cubicBezTo>
                    <a:pt x="11153" y="12832"/>
                    <a:pt x="11679" y="13259"/>
                    <a:pt x="12206" y="13559"/>
                  </a:cubicBezTo>
                  <a:cubicBezTo>
                    <a:pt x="12406" y="13685"/>
                    <a:pt x="12632" y="13885"/>
                    <a:pt x="12832" y="13885"/>
                  </a:cubicBezTo>
                  <a:cubicBezTo>
                    <a:pt x="13258" y="13885"/>
                    <a:pt x="13785" y="13785"/>
                    <a:pt x="14286" y="13785"/>
                  </a:cubicBezTo>
                  <a:cubicBezTo>
                    <a:pt x="15138" y="13685"/>
                    <a:pt x="16065" y="13685"/>
                    <a:pt x="16918" y="13559"/>
                  </a:cubicBezTo>
                  <a:cubicBezTo>
                    <a:pt x="18371" y="13459"/>
                    <a:pt x="19725" y="13359"/>
                    <a:pt x="21178" y="13259"/>
                  </a:cubicBezTo>
                  <a:cubicBezTo>
                    <a:pt x="21404" y="13259"/>
                    <a:pt x="21504" y="13058"/>
                    <a:pt x="21404" y="12933"/>
                  </a:cubicBezTo>
                  <a:lnTo>
                    <a:pt x="15765" y="1654"/>
                  </a:lnTo>
                  <a:cubicBezTo>
                    <a:pt x="15439" y="1153"/>
                    <a:pt x="15138" y="627"/>
                    <a:pt x="14912" y="101"/>
                  </a:cubicBezTo>
                  <a:cubicBezTo>
                    <a:pt x="14812" y="101"/>
                    <a:pt x="14812" y="0"/>
                    <a:pt x="147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8"/>
            <p:cNvSpPr/>
            <p:nvPr/>
          </p:nvSpPr>
          <p:spPr>
            <a:xfrm>
              <a:off x="10351650" y="961750"/>
              <a:ext cx="44500" cy="75825"/>
            </a:xfrm>
            <a:custGeom>
              <a:avLst/>
              <a:gdLst/>
              <a:ahLst/>
              <a:cxnLst/>
              <a:rect l="l" t="t" r="r" b="b"/>
              <a:pathLst>
                <a:path w="1780" h="3033" extrusionOk="0">
                  <a:moveTo>
                    <a:pt x="1780" y="0"/>
                  </a:moveTo>
                  <a:lnTo>
                    <a:pt x="1780" y="0"/>
                  </a:lnTo>
                  <a:cubicBezTo>
                    <a:pt x="1153" y="953"/>
                    <a:pt x="527" y="1980"/>
                    <a:pt x="0" y="3033"/>
                  </a:cubicBezTo>
                  <a:lnTo>
                    <a:pt x="1780" y="0"/>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8"/>
            <p:cNvSpPr/>
            <p:nvPr/>
          </p:nvSpPr>
          <p:spPr>
            <a:xfrm>
              <a:off x="10344450" y="955525"/>
              <a:ext cx="60000" cy="88025"/>
            </a:xfrm>
            <a:custGeom>
              <a:avLst/>
              <a:gdLst/>
              <a:ahLst/>
              <a:cxnLst/>
              <a:rect l="l" t="t" r="r" b="b"/>
              <a:pathLst>
                <a:path w="2400" h="3521" extrusionOk="0">
                  <a:moveTo>
                    <a:pt x="2109" y="0"/>
                  </a:moveTo>
                  <a:cubicBezTo>
                    <a:pt x="2021" y="0"/>
                    <a:pt x="1921" y="44"/>
                    <a:pt x="1842" y="149"/>
                  </a:cubicBezTo>
                  <a:cubicBezTo>
                    <a:pt x="1216" y="1101"/>
                    <a:pt x="589" y="2129"/>
                    <a:pt x="88" y="3182"/>
                  </a:cubicBezTo>
                  <a:cubicBezTo>
                    <a:pt x="1" y="3321"/>
                    <a:pt x="180" y="3520"/>
                    <a:pt x="331" y="3520"/>
                  </a:cubicBezTo>
                  <a:cubicBezTo>
                    <a:pt x="397" y="3520"/>
                    <a:pt x="458" y="3482"/>
                    <a:pt x="489" y="3382"/>
                  </a:cubicBezTo>
                  <a:cubicBezTo>
                    <a:pt x="1116" y="2354"/>
                    <a:pt x="1642" y="1302"/>
                    <a:pt x="2268" y="349"/>
                  </a:cubicBezTo>
                  <a:cubicBezTo>
                    <a:pt x="2399" y="154"/>
                    <a:pt x="2274" y="0"/>
                    <a:pt x="21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8"/>
            <p:cNvSpPr/>
            <p:nvPr/>
          </p:nvSpPr>
          <p:spPr>
            <a:xfrm>
              <a:off x="10098525" y="969875"/>
              <a:ext cx="31350" cy="33875"/>
            </a:xfrm>
            <a:custGeom>
              <a:avLst/>
              <a:gdLst/>
              <a:ahLst/>
              <a:cxnLst/>
              <a:rect l="l" t="t" r="r" b="b"/>
              <a:pathLst>
                <a:path w="1254" h="1355" extrusionOk="0">
                  <a:moveTo>
                    <a:pt x="0" y="1"/>
                  </a:moveTo>
                  <a:lnTo>
                    <a:pt x="0" y="1"/>
                  </a:lnTo>
                  <a:cubicBezTo>
                    <a:pt x="401" y="527"/>
                    <a:pt x="827" y="928"/>
                    <a:pt x="1253" y="1354"/>
                  </a:cubicBezTo>
                  <a:lnTo>
                    <a:pt x="0" y="1"/>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8"/>
            <p:cNvSpPr/>
            <p:nvPr/>
          </p:nvSpPr>
          <p:spPr>
            <a:xfrm>
              <a:off x="10090375" y="965025"/>
              <a:ext cx="44500" cy="45625"/>
            </a:xfrm>
            <a:custGeom>
              <a:avLst/>
              <a:gdLst/>
              <a:ahLst/>
              <a:cxnLst/>
              <a:rect l="l" t="t" r="r" b="b"/>
              <a:pathLst>
                <a:path w="1780" h="1825" extrusionOk="0">
                  <a:moveTo>
                    <a:pt x="323" y="1"/>
                  </a:moveTo>
                  <a:cubicBezTo>
                    <a:pt x="245" y="1"/>
                    <a:pt x="163" y="32"/>
                    <a:pt x="101" y="95"/>
                  </a:cubicBezTo>
                  <a:cubicBezTo>
                    <a:pt x="0" y="195"/>
                    <a:pt x="0" y="295"/>
                    <a:pt x="101" y="396"/>
                  </a:cubicBezTo>
                  <a:cubicBezTo>
                    <a:pt x="527" y="822"/>
                    <a:pt x="953" y="1348"/>
                    <a:pt x="1354" y="1749"/>
                  </a:cubicBezTo>
                  <a:cubicBezTo>
                    <a:pt x="1416" y="1799"/>
                    <a:pt x="1498" y="1824"/>
                    <a:pt x="1576" y="1824"/>
                  </a:cubicBezTo>
                  <a:cubicBezTo>
                    <a:pt x="1654" y="1824"/>
                    <a:pt x="1730" y="1799"/>
                    <a:pt x="1780" y="1749"/>
                  </a:cubicBezTo>
                  <a:lnTo>
                    <a:pt x="1780" y="1348"/>
                  </a:lnTo>
                  <a:lnTo>
                    <a:pt x="527" y="95"/>
                  </a:lnTo>
                  <a:cubicBezTo>
                    <a:pt x="476" y="32"/>
                    <a:pt x="401" y="1"/>
                    <a:pt x="3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8"/>
            <p:cNvSpPr/>
            <p:nvPr/>
          </p:nvSpPr>
          <p:spPr>
            <a:xfrm>
              <a:off x="10479475" y="1207350"/>
              <a:ext cx="57675" cy="15700"/>
            </a:xfrm>
            <a:custGeom>
              <a:avLst/>
              <a:gdLst/>
              <a:ahLst/>
              <a:cxnLst/>
              <a:rect l="l" t="t" r="r" b="b"/>
              <a:pathLst>
                <a:path w="2307" h="628" extrusionOk="0">
                  <a:moveTo>
                    <a:pt x="0" y="1"/>
                  </a:moveTo>
                  <a:lnTo>
                    <a:pt x="2306" y="627"/>
                  </a:lnTo>
                  <a:cubicBezTo>
                    <a:pt x="1579" y="427"/>
                    <a:pt x="827" y="201"/>
                    <a:pt x="0" y="1"/>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8"/>
            <p:cNvSpPr/>
            <p:nvPr/>
          </p:nvSpPr>
          <p:spPr>
            <a:xfrm>
              <a:off x="10474450" y="1201025"/>
              <a:ext cx="67700" cy="28075"/>
            </a:xfrm>
            <a:custGeom>
              <a:avLst/>
              <a:gdLst/>
              <a:ahLst/>
              <a:cxnLst/>
              <a:rect l="l" t="t" r="r" b="b"/>
              <a:pathLst>
                <a:path w="2708" h="1123" extrusionOk="0">
                  <a:moveTo>
                    <a:pt x="193" y="1"/>
                  </a:moveTo>
                  <a:cubicBezTo>
                    <a:pt x="99" y="1"/>
                    <a:pt x="1" y="83"/>
                    <a:pt x="1" y="154"/>
                  </a:cubicBezTo>
                  <a:cubicBezTo>
                    <a:pt x="1" y="354"/>
                    <a:pt x="1" y="454"/>
                    <a:pt x="201" y="555"/>
                  </a:cubicBezTo>
                  <a:cubicBezTo>
                    <a:pt x="928" y="680"/>
                    <a:pt x="1655" y="880"/>
                    <a:pt x="2407" y="1081"/>
                  </a:cubicBezTo>
                  <a:cubicBezTo>
                    <a:pt x="2436" y="1110"/>
                    <a:pt x="2474" y="1122"/>
                    <a:pt x="2513" y="1122"/>
                  </a:cubicBezTo>
                  <a:cubicBezTo>
                    <a:pt x="2607" y="1122"/>
                    <a:pt x="2708" y="1052"/>
                    <a:pt x="2708" y="981"/>
                  </a:cubicBezTo>
                  <a:cubicBezTo>
                    <a:pt x="2708" y="780"/>
                    <a:pt x="2708" y="680"/>
                    <a:pt x="2507" y="555"/>
                  </a:cubicBezTo>
                  <a:cubicBezTo>
                    <a:pt x="1780" y="354"/>
                    <a:pt x="1028" y="154"/>
                    <a:pt x="302" y="53"/>
                  </a:cubicBezTo>
                  <a:cubicBezTo>
                    <a:pt x="272" y="16"/>
                    <a:pt x="233" y="1"/>
                    <a:pt x="1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8"/>
            <p:cNvSpPr/>
            <p:nvPr/>
          </p:nvSpPr>
          <p:spPr>
            <a:xfrm>
              <a:off x="10074700" y="1008725"/>
              <a:ext cx="384125" cy="339625"/>
            </a:xfrm>
            <a:custGeom>
              <a:avLst/>
              <a:gdLst/>
              <a:ahLst/>
              <a:cxnLst/>
              <a:rect l="l" t="t" r="r" b="b"/>
              <a:pathLst>
                <a:path w="15365" h="13585" extrusionOk="0">
                  <a:moveTo>
                    <a:pt x="3359" y="1"/>
                  </a:moveTo>
                  <a:cubicBezTo>
                    <a:pt x="1981" y="2206"/>
                    <a:pt x="853" y="4487"/>
                    <a:pt x="1" y="6793"/>
                  </a:cubicBezTo>
                  <a:cubicBezTo>
                    <a:pt x="1" y="6793"/>
                    <a:pt x="1154" y="8998"/>
                    <a:pt x="4286" y="11079"/>
                  </a:cubicBezTo>
                  <a:cubicBezTo>
                    <a:pt x="7319" y="13159"/>
                    <a:pt x="10026" y="13585"/>
                    <a:pt x="10026" y="13585"/>
                  </a:cubicBezTo>
                  <a:cubicBezTo>
                    <a:pt x="12006" y="11906"/>
                    <a:pt x="14111" y="9725"/>
                    <a:pt x="15364" y="7520"/>
                  </a:cubicBezTo>
                  <a:cubicBezTo>
                    <a:pt x="15364" y="7520"/>
                    <a:pt x="13585" y="3986"/>
                    <a:pt x="10251" y="1981"/>
                  </a:cubicBezTo>
                  <a:cubicBezTo>
                    <a:pt x="6893" y="101"/>
                    <a:pt x="3359" y="1"/>
                    <a:pt x="3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8"/>
            <p:cNvSpPr/>
            <p:nvPr/>
          </p:nvSpPr>
          <p:spPr>
            <a:xfrm>
              <a:off x="10067175" y="1002600"/>
              <a:ext cx="399150" cy="351100"/>
            </a:xfrm>
            <a:custGeom>
              <a:avLst/>
              <a:gdLst/>
              <a:ahLst/>
              <a:cxnLst/>
              <a:rect l="l" t="t" r="r" b="b"/>
              <a:pathLst>
                <a:path w="15966" h="14044" extrusionOk="0">
                  <a:moveTo>
                    <a:pt x="3795" y="575"/>
                  </a:moveTo>
                  <a:cubicBezTo>
                    <a:pt x="8594" y="722"/>
                    <a:pt x="13202" y="3473"/>
                    <a:pt x="15385" y="7757"/>
                  </a:cubicBezTo>
                  <a:lnTo>
                    <a:pt x="15385" y="7757"/>
                  </a:lnTo>
                  <a:cubicBezTo>
                    <a:pt x="14070" y="9966"/>
                    <a:pt x="12272" y="11875"/>
                    <a:pt x="10281" y="13504"/>
                  </a:cubicBezTo>
                  <a:lnTo>
                    <a:pt x="10227" y="13504"/>
                  </a:lnTo>
                  <a:cubicBezTo>
                    <a:pt x="10126" y="13504"/>
                    <a:pt x="10026" y="13404"/>
                    <a:pt x="9801" y="13404"/>
                  </a:cubicBezTo>
                  <a:cubicBezTo>
                    <a:pt x="9400" y="13304"/>
                    <a:pt x="8973" y="13203"/>
                    <a:pt x="8447" y="13003"/>
                  </a:cubicBezTo>
                  <a:cubicBezTo>
                    <a:pt x="6993" y="12477"/>
                    <a:pt x="5540" y="11750"/>
                    <a:pt x="4161" y="10697"/>
                  </a:cubicBezTo>
                  <a:cubicBezTo>
                    <a:pt x="3034" y="9870"/>
                    <a:pt x="1981" y="8918"/>
                    <a:pt x="1154" y="7865"/>
                  </a:cubicBezTo>
                  <a:cubicBezTo>
                    <a:pt x="928" y="7564"/>
                    <a:pt x="728" y="7364"/>
                    <a:pt x="628" y="7038"/>
                  </a:cubicBezTo>
                  <a:cubicBezTo>
                    <a:pt x="543" y="7038"/>
                    <a:pt x="530" y="6967"/>
                    <a:pt x="528" y="6944"/>
                  </a:cubicBezTo>
                  <a:lnTo>
                    <a:pt x="528" y="6944"/>
                  </a:lnTo>
                  <a:cubicBezTo>
                    <a:pt x="528" y="6950"/>
                    <a:pt x="530" y="6953"/>
                    <a:pt x="533" y="6953"/>
                  </a:cubicBezTo>
                  <a:cubicBezTo>
                    <a:pt x="567" y="6953"/>
                    <a:pt x="728" y="6612"/>
                    <a:pt x="728" y="6612"/>
                  </a:cubicBezTo>
                  <a:cubicBezTo>
                    <a:pt x="828" y="6311"/>
                    <a:pt x="928" y="5985"/>
                    <a:pt x="1029" y="5785"/>
                  </a:cubicBezTo>
                  <a:cubicBezTo>
                    <a:pt x="1863" y="3944"/>
                    <a:pt x="2769" y="2200"/>
                    <a:pt x="3795" y="575"/>
                  </a:cubicBezTo>
                  <a:close/>
                  <a:moveTo>
                    <a:pt x="3780" y="1"/>
                  </a:moveTo>
                  <a:cubicBezTo>
                    <a:pt x="3694" y="1"/>
                    <a:pt x="3610" y="12"/>
                    <a:pt x="3535" y="45"/>
                  </a:cubicBezTo>
                  <a:cubicBezTo>
                    <a:pt x="3234" y="146"/>
                    <a:pt x="3134" y="672"/>
                    <a:pt x="2908" y="872"/>
                  </a:cubicBezTo>
                  <a:cubicBezTo>
                    <a:pt x="2708" y="1399"/>
                    <a:pt x="2407" y="1825"/>
                    <a:pt x="2181" y="2351"/>
                  </a:cubicBezTo>
                  <a:cubicBezTo>
                    <a:pt x="1655" y="3278"/>
                    <a:pt x="1154" y="4331"/>
                    <a:pt x="728" y="5359"/>
                  </a:cubicBezTo>
                  <a:cubicBezTo>
                    <a:pt x="527" y="5785"/>
                    <a:pt x="302" y="6211"/>
                    <a:pt x="201" y="6612"/>
                  </a:cubicBezTo>
                  <a:cubicBezTo>
                    <a:pt x="101" y="6837"/>
                    <a:pt x="1" y="7038"/>
                    <a:pt x="101" y="7238"/>
                  </a:cubicBezTo>
                  <a:cubicBezTo>
                    <a:pt x="201" y="7464"/>
                    <a:pt x="402" y="7765"/>
                    <a:pt x="628" y="7990"/>
                  </a:cubicBezTo>
                  <a:cubicBezTo>
                    <a:pt x="1029" y="8492"/>
                    <a:pt x="1455" y="9018"/>
                    <a:pt x="1881" y="9444"/>
                  </a:cubicBezTo>
                  <a:cubicBezTo>
                    <a:pt x="3435" y="10998"/>
                    <a:pt x="5314" y="12251"/>
                    <a:pt x="7294" y="13103"/>
                  </a:cubicBezTo>
                  <a:cubicBezTo>
                    <a:pt x="8247" y="13504"/>
                    <a:pt x="9299" y="13930"/>
                    <a:pt x="10327" y="14030"/>
                  </a:cubicBezTo>
                  <a:cubicBezTo>
                    <a:pt x="10356" y="14039"/>
                    <a:pt x="10383" y="14044"/>
                    <a:pt x="10407" y="14044"/>
                  </a:cubicBezTo>
                  <a:cubicBezTo>
                    <a:pt x="10491" y="14044"/>
                    <a:pt x="10542" y="13993"/>
                    <a:pt x="10562" y="13922"/>
                  </a:cubicBezTo>
                  <a:lnTo>
                    <a:pt x="10562" y="13922"/>
                  </a:lnTo>
                  <a:cubicBezTo>
                    <a:pt x="12112" y="12671"/>
                    <a:pt x="13562" y="11220"/>
                    <a:pt x="14713" y="9644"/>
                  </a:cubicBezTo>
                  <a:cubicBezTo>
                    <a:pt x="15039" y="9243"/>
                    <a:pt x="15339" y="8817"/>
                    <a:pt x="15565" y="8391"/>
                  </a:cubicBezTo>
                  <a:cubicBezTo>
                    <a:pt x="15765" y="8191"/>
                    <a:pt x="15966" y="7865"/>
                    <a:pt x="15866" y="7664"/>
                  </a:cubicBezTo>
                  <a:cubicBezTo>
                    <a:pt x="15866" y="7464"/>
                    <a:pt x="15665" y="7238"/>
                    <a:pt x="15565" y="7038"/>
                  </a:cubicBezTo>
                  <a:cubicBezTo>
                    <a:pt x="13986" y="4431"/>
                    <a:pt x="11680" y="2351"/>
                    <a:pt x="8873" y="1198"/>
                  </a:cubicBezTo>
                  <a:cubicBezTo>
                    <a:pt x="7420" y="572"/>
                    <a:pt x="5841" y="246"/>
                    <a:pt x="4287" y="45"/>
                  </a:cubicBezTo>
                  <a:cubicBezTo>
                    <a:pt x="4136" y="45"/>
                    <a:pt x="3953" y="1"/>
                    <a:pt x="37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8"/>
            <p:cNvSpPr/>
            <p:nvPr/>
          </p:nvSpPr>
          <p:spPr>
            <a:xfrm>
              <a:off x="10111675" y="1019375"/>
              <a:ext cx="94000" cy="198650"/>
            </a:xfrm>
            <a:custGeom>
              <a:avLst/>
              <a:gdLst/>
              <a:ahLst/>
              <a:cxnLst/>
              <a:rect l="l" t="t" r="r" b="b"/>
              <a:pathLst>
                <a:path w="3760" h="7946" extrusionOk="0">
                  <a:moveTo>
                    <a:pt x="3760" y="1"/>
                  </a:moveTo>
                  <a:lnTo>
                    <a:pt x="3760" y="1"/>
                  </a:lnTo>
                  <a:cubicBezTo>
                    <a:pt x="2507" y="2607"/>
                    <a:pt x="1128" y="5214"/>
                    <a:pt x="0" y="7946"/>
                  </a:cubicBezTo>
                  <a:lnTo>
                    <a:pt x="3760" y="1"/>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8"/>
            <p:cNvSpPr/>
            <p:nvPr/>
          </p:nvSpPr>
          <p:spPr>
            <a:xfrm>
              <a:off x="10101750" y="1013500"/>
              <a:ext cx="113225" cy="210150"/>
            </a:xfrm>
            <a:custGeom>
              <a:avLst/>
              <a:gdLst/>
              <a:ahLst/>
              <a:cxnLst/>
              <a:rect l="l" t="t" r="r" b="b"/>
              <a:pathLst>
                <a:path w="4529" h="8406" extrusionOk="0">
                  <a:moveTo>
                    <a:pt x="4160" y="0"/>
                  </a:moveTo>
                  <a:cubicBezTo>
                    <a:pt x="4080" y="0"/>
                    <a:pt x="3998" y="40"/>
                    <a:pt x="3931" y="136"/>
                  </a:cubicBezTo>
                  <a:cubicBezTo>
                    <a:pt x="2678" y="2742"/>
                    <a:pt x="1325" y="5349"/>
                    <a:pt x="72" y="7955"/>
                  </a:cubicBezTo>
                  <a:cubicBezTo>
                    <a:pt x="0" y="8186"/>
                    <a:pt x="194" y="8405"/>
                    <a:pt x="385" y="8405"/>
                  </a:cubicBezTo>
                  <a:cubicBezTo>
                    <a:pt x="462" y="8405"/>
                    <a:pt x="540" y="8368"/>
                    <a:pt x="598" y="8281"/>
                  </a:cubicBezTo>
                  <a:cubicBezTo>
                    <a:pt x="1851" y="5675"/>
                    <a:pt x="3104" y="3043"/>
                    <a:pt x="4458" y="436"/>
                  </a:cubicBezTo>
                  <a:cubicBezTo>
                    <a:pt x="4528" y="225"/>
                    <a:pt x="4350" y="0"/>
                    <a:pt x="41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8"/>
            <p:cNvSpPr/>
            <p:nvPr/>
          </p:nvSpPr>
          <p:spPr>
            <a:xfrm>
              <a:off x="10139875" y="1035050"/>
              <a:ext cx="120325" cy="219325"/>
            </a:xfrm>
            <a:custGeom>
              <a:avLst/>
              <a:gdLst/>
              <a:ahLst/>
              <a:cxnLst/>
              <a:rect l="l" t="t" r="r" b="b"/>
              <a:pathLst>
                <a:path w="4813" h="8773" extrusionOk="0">
                  <a:moveTo>
                    <a:pt x="4812" y="1"/>
                  </a:moveTo>
                  <a:lnTo>
                    <a:pt x="1692" y="5688"/>
                  </a:lnTo>
                  <a:lnTo>
                    <a:pt x="1692" y="5688"/>
                  </a:lnTo>
                  <a:cubicBezTo>
                    <a:pt x="2744" y="3794"/>
                    <a:pt x="3805" y="1902"/>
                    <a:pt x="4812" y="1"/>
                  </a:cubicBezTo>
                  <a:close/>
                  <a:moveTo>
                    <a:pt x="1692" y="5688"/>
                  </a:moveTo>
                  <a:cubicBezTo>
                    <a:pt x="1122" y="6714"/>
                    <a:pt x="555" y="7742"/>
                    <a:pt x="0" y="8773"/>
                  </a:cubicBezTo>
                  <a:lnTo>
                    <a:pt x="1692" y="5688"/>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8"/>
            <p:cNvSpPr/>
            <p:nvPr/>
          </p:nvSpPr>
          <p:spPr>
            <a:xfrm>
              <a:off x="10131375" y="1029075"/>
              <a:ext cx="137750" cy="231275"/>
            </a:xfrm>
            <a:custGeom>
              <a:avLst/>
              <a:gdLst/>
              <a:ahLst/>
              <a:cxnLst/>
              <a:rect l="l" t="t" r="r" b="b"/>
              <a:pathLst>
                <a:path w="5510" h="9251" extrusionOk="0">
                  <a:moveTo>
                    <a:pt x="5130" y="1"/>
                  </a:moveTo>
                  <a:cubicBezTo>
                    <a:pt x="5053" y="1"/>
                    <a:pt x="4982" y="40"/>
                    <a:pt x="4952" y="139"/>
                  </a:cubicBezTo>
                  <a:cubicBezTo>
                    <a:pt x="3273" y="3047"/>
                    <a:pt x="1719" y="5979"/>
                    <a:pt x="140" y="8911"/>
                  </a:cubicBezTo>
                  <a:cubicBezTo>
                    <a:pt x="1" y="9050"/>
                    <a:pt x="212" y="9250"/>
                    <a:pt x="387" y="9250"/>
                  </a:cubicBezTo>
                  <a:cubicBezTo>
                    <a:pt x="465" y="9250"/>
                    <a:pt x="535" y="9211"/>
                    <a:pt x="566" y="9112"/>
                  </a:cubicBezTo>
                  <a:cubicBezTo>
                    <a:pt x="2120" y="6179"/>
                    <a:pt x="3799" y="3272"/>
                    <a:pt x="5353" y="340"/>
                  </a:cubicBezTo>
                  <a:cubicBezTo>
                    <a:pt x="5509" y="201"/>
                    <a:pt x="5304" y="1"/>
                    <a:pt x="51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8"/>
            <p:cNvSpPr/>
            <p:nvPr/>
          </p:nvSpPr>
          <p:spPr>
            <a:xfrm>
              <a:off x="10176825" y="1053225"/>
              <a:ext cx="132875" cy="224325"/>
            </a:xfrm>
            <a:custGeom>
              <a:avLst/>
              <a:gdLst/>
              <a:ahLst/>
              <a:cxnLst/>
              <a:rect l="l" t="t" r="r" b="b"/>
              <a:pathLst>
                <a:path w="5315" h="8973" extrusionOk="0">
                  <a:moveTo>
                    <a:pt x="5314" y="0"/>
                  </a:moveTo>
                  <a:lnTo>
                    <a:pt x="5314" y="0"/>
                  </a:lnTo>
                  <a:cubicBezTo>
                    <a:pt x="3334" y="2933"/>
                    <a:pt x="1555" y="5965"/>
                    <a:pt x="1" y="8973"/>
                  </a:cubicBezTo>
                  <a:lnTo>
                    <a:pt x="5314" y="0"/>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58"/>
            <p:cNvSpPr/>
            <p:nvPr/>
          </p:nvSpPr>
          <p:spPr>
            <a:xfrm>
              <a:off x="10166900" y="1045925"/>
              <a:ext cx="152025" cy="240375"/>
            </a:xfrm>
            <a:custGeom>
              <a:avLst/>
              <a:gdLst/>
              <a:ahLst/>
              <a:cxnLst/>
              <a:rect l="l" t="t" r="r" b="b"/>
              <a:pathLst>
                <a:path w="6081" h="9615" extrusionOk="0">
                  <a:moveTo>
                    <a:pt x="5672" y="0"/>
                  </a:moveTo>
                  <a:cubicBezTo>
                    <a:pt x="5602" y="0"/>
                    <a:pt x="5539" y="28"/>
                    <a:pt x="5511" y="92"/>
                  </a:cubicBezTo>
                  <a:cubicBezTo>
                    <a:pt x="3531" y="3124"/>
                    <a:pt x="1751" y="6032"/>
                    <a:pt x="72" y="9165"/>
                  </a:cubicBezTo>
                  <a:cubicBezTo>
                    <a:pt x="1" y="9396"/>
                    <a:pt x="195" y="9614"/>
                    <a:pt x="385" y="9614"/>
                  </a:cubicBezTo>
                  <a:cubicBezTo>
                    <a:pt x="463" y="9614"/>
                    <a:pt x="540" y="9578"/>
                    <a:pt x="598" y="9490"/>
                  </a:cubicBezTo>
                  <a:cubicBezTo>
                    <a:pt x="2177" y="6358"/>
                    <a:pt x="3932" y="3325"/>
                    <a:pt x="5937" y="393"/>
                  </a:cubicBezTo>
                  <a:cubicBezTo>
                    <a:pt x="6080" y="177"/>
                    <a:pt x="5851" y="0"/>
                    <a:pt x="56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8"/>
            <p:cNvSpPr/>
            <p:nvPr/>
          </p:nvSpPr>
          <p:spPr>
            <a:xfrm>
              <a:off x="10208175" y="1082050"/>
              <a:ext cx="138475" cy="216800"/>
            </a:xfrm>
            <a:custGeom>
              <a:avLst/>
              <a:gdLst/>
              <a:ahLst/>
              <a:cxnLst/>
              <a:rect l="l" t="t" r="r" b="b"/>
              <a:pathLst>
                <a:path w="5539" h="8672" extrusionOk="0">
                  <a:moveTo>
                    <a:pt x="5539" y="0"/>
                  </a:moveTo>
                  <a:lnTo>
                    <a:pt x="0" y="8672"/>
                  </a:lnTo>
                  <a:cubicBezTo>
                    <a:pt x="1980" y="5840"/>
                    <a:pt x="3760" y="2933"/>
                    <a:pt x="5539" y="0"/>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8"/>
            <p:cNvSpPr/>
            <p:nvPr/>
          </p:nvSpPr>
          <p:spPr>
            <a:xfrm>
              <a:off x="10199025" y="1074750"/>
              <a:ext cx="154450" cy="229800"/>
            </a:xfrm>
            <a:custGeom>
              <a:avLst/>
              <a:gdLst/>
              <a:ahLst/>
              <a:cxnLst/>
              <a:rect l="l" t="t" r="r" b="b"/>
              <a:pathLst>
                <a:path w="6178" h="9192" extrusionOk="0">
                  <a:moveTo>
                    <a:pt x="5787" y="0"/>
                  </a:moveTo>
                  <a:cubicBezTo>
                    <a:pt x="5711" y="0"/>
                    <a:pt x="5636" y="28"/>
                    <a:pt x="5579" y="92"/>
                  </a:cubicBezTo>
                  <a:cubicBezTo>
                    <a:pt x="3900" y="3099"/>
                    <a:pt x="2020" y="5931"/>
                    <a:pt x="141" y="8864"/>
                  </a:cubicBezTo>
                  <a:cubicBezTo>
                    <a:pt x="1" y="9003"/>
                    <a:pt x="214" y="9191"/>
                    <a:pt x="390" y="9191"/>
                  </a:cubicBezTo>
                  <a:cubicBezTo>
                    <a:pt x="466" y="9191"/>
                    <a:pt x="536" y="9156"/>
                    <a:pt x="567" y="9064"/>
                  </a:cubicBezTo>
                  <a:cubicBezTo>
                    <a:pt x="2547" y="6232"/>
                    <a:pt x="4326" y="3325"/>
                    <a:pt x="6105" y="392"/>
                  </a:cubicBezTo>
                  <a:cubicBezTo>
                    <a:pt x="6177" y="177"/>
                    <a:pt x="5979" y="0"/>
                    <a:pt x="57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8"/>
            <p:cNvSpPr/>
            <p:nvPr/>
          </p:nvSpPr>
          <p:spPr>
            <a:xfrm>
              <a:off x="10249525" y="1105225"/>
              <a:ext cx="130975" cy="211800"/>
            </a:xfrm>
            <a:custGeom>
              <a:avLst/>
              <a:gdLst/>
              <a:ahLst/>
              <a:cxnLst/>
              <a:rect l="l" t="t" r="r" b="b"/>
              <a:pathLst>
                <a:path w="5239" h="8472" extrusionOk="0">
                  <a:moveTo>
                    <a:pt x="5238" y="1"/>
                  </a:moveTo>
                  <a:lnTo>
                    <a:pt x="1466" y="6101"/>
                  </a:lnTo>
                  <a:lnTo>
                    <a:pt x="1466" y="6101"/>
                  </a:lnTo>
                  <a:cubicBezTo>
                    <a:pt x="2796" y="4100"/>
                    <a:pt x="4064" y="2088"/>
                    <a:pt x="5238" y="1"/>
                  </a:cubicBezTo>
                  <a:close/>
                  <a:moveTo>
                    <a:pt x="1466" y="6101"/>
                  </a:moveTo>
                  <a:cubicBezTo>
                    <a:pt x="1263" y="6407"/>
                    <a:pt x="1058" y="6713"/>
                    <a:pt x="852" y="7018"/>
                  </a:cubicBezTo>
                  <a:cubicBezTo>
                    <a:pt x="527" y="7519"/>
                    <a:pt x="226" y="7945"/>
                    <a:pt x="0" y="8472"/>
                  </a:cubicBezTo>
                  <a:lnTo>
                    <a:pt x="1466" y="6101"/>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8"/>
            <p:cNvSpPr/>
            <p:nvPr/>
          </p:nvSpPr>
          <p:spPr>
            <a:xfrm>
              <a:off x="10241025" y="1099025"/>
              <a:ext cx="147775" cy="223975"/>
            </a:xfrm>
            <a:custGeom>
              <a:avLst/>
              <a:gdLst/>
              <a:ahLst/>
              <a:cxnLst/>
              <a:rect l="l" t="t" r="r" b="b"/>
              <a:pathLst>
                <a:path w="5911" h="8959" extrusionOk="0">
                  <a:moveTo>
                    <a:pt x="5617" y="1"/>
                  </a:moveTo>
                  <a:cubicBezTo>
                    <a:pt x="5529" y="1"/>
                    <a:pt x="5430" y="45"/>
                    <a:pt x="5353" y="148"/>
                  </a:cubicBezTo>
                  <a:cubicBezTo>
                    <a:pt x="4526" y="1627"/>
                    <a:pt x="3699" y="2980"/>
                    <a:pt x="2746" y="4434"/>
                  </a:cubicBezTo>
                  <a:cubicBezTo>
                    <a:pt x="2345" y="5161"/>
                    <a:pt x="1919" y="5787"/>
                    <a:pt x="1393" y="6514"/>
                  </a:cubicBezTo>
                  <a:cubicBezTo>
                    <a:pt x="967" y="7141"/>
                    <a:pt x="466" y="7893"/>
                    <a:pt x="140" y="8620"/>
                  </a:cubicBezTo>
                  <a:cubicBezTo>
                    <a:pt x="1" y="8759"/>
                    <a:pt x="151" y="8958"/>
                    <a:pt x="332" y="8958"/>
                  </a:cubicBezTo>
                  <a:cubicBezTo>
                    <a:pt x="411" y="8958"/>
                    <a:pt x="497" y="8920"/>
                    <a:pt x="566" y="8820"/>
                  </a:cubicBezTo>
                  <a:cubicBezTo>
                    <a:pt x="967" y="8093"/>
                    <a:pt x="1393" y="7467"/>
                    <a:pt x="1919" y="6740"/>
                  </a:cubicBezTo>
                  <a:cubicBezTo>
                    <a:pt x="2345" y="6113"/>
                    <a:pt x="2746" y="5386"/>
                    <a:pt x="3273" y="4760"/>
                  </a:cubicBezTo>
                  <a:cubicBezTo>
                    <a:pt x="4100" y="3281"/>
                    <a:pt x="4952" y="1828"/>
                    <a:pt x="5779" y="374"/>
                  </a:cubicBezTo>
                  <a:cubicBezTo>
                    <a:pt x="5910" y="160"/>
                    <a:pt x="5783" y="1"/>
                    <a:pt x="5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58"/>
            <p:cNvSpPr/>
            <p:nvPr/>
          </p:nvSpPr>
          <p:spPr>
            <a:xfrm>
              <a:off x="10289000" y="1142200"/>
              <a:ext cx="125325" cy="190500"/>
            </a:xfrm>
            <a:custGeom>
              <a:avLst/>
              <a:gdLst/>
              <a:ahLst/>
              <a:cxnLst/>
              <a:rect l="l" t="t" r="r" b="b"/>
              <a:pathLst>
                <a:path w="5013" h="7620" extrusionOk="0">
                  <a:moveTo>
                    <a:pt x="5013" y="0"/>
                  </a:moveTo>
                  <a:lnTo>
                    <a:pt x="0" y="7619"/>
                  </a:lnTo>
                  <a:cubicBezTo>
                    <a:pt x="1780" y="5113"/>
                    <a:pt x="3434" y="2607"/>
                    <a:pt x="5013" y="0"/>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8"/>
            <p:cNvSpPr/>
            <p:nvPr/>
          </p:nvSpPr>
          <p:spPr>
            <a:xfrm>
              <a:off x="10279925" y="1135550"/>
              <a:ext cx="143025" cy="201675"/>
            </a:xfrm>
            <a:custGeom>
              <a:avLst/>
              <a:gdLst/>
              <a:ahLst/>
              <a:cxnLst/>
              <a:rect l="l" t="t" r="r" b="b"/>
              <a:pathLst>
                <a:path w="5721" h="8067" extrusionOk="0">
                  <a:moveTo>
                    <a:pt x="5437" y="0"/>
                  </a:moveTo>
                  <a:cubicBezTo>
                    <a:pt x="5348" y="0"/>
                    <a:pt x="5247" y="49"/>
                    <a:pt x="5175" y="166"/>
                  </a:cubicBezTo>
                  <a:cubicBezTo>
                    <a:pt x="3596" y="2773"/>
                    <a:pt x="1917" y="5279"/>
                    <a:pt x="163" y="7685"/>
                  </a:cubicBezTo>
                  <a:cubicBezTo>
                    <a:pt x="0" y="7902"/>
                    <a:pt x="176" y="8066"/>
                    <a:pt x="362" y="8066"/>
                  </a:cubicBezTo>
                  <a:cubicBezTo>
                    <a:pt x="434" y="8066"/>
                    <a:pt x="508" y="8042"/>
                    <a:pt x="564" y="7986"/>
                  </a:cubicBezTo>
                  <a:cubicBezTo>
                    <a:pt x="2343" y="5580"/>
                    <a:pt x="4022" y="2973"/>
                    <a:pt x="5576" y="367"/>
                  </a:cubicBezTo>
                  <a:cubicBezTo>
                    <a:pt x="5721" y="157"/>
                    <a:pt x="5597" y="0"/>
                    <a:pt x="54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8"/>
            <p:cNvSpPr/>
            <p:nvPr/>
          </p:nvSpPr>
          <p:spPr>
            <a:xfrm>
              <a:off x="10377975" y="1199200"/>
              <a:ext cx="49525" cy="68325"/>
            </a:xfrm>
            <a:custGeom>
              <a:avLst/>
              <a:gdLst/>
              <a:ahLst/>
              <a:cxnLst/>
              <a:rect l="l" t="t" r="r" b="b"/>
              <a:pathLst>
                <a:path w="1981" h="2733" extrusionOk="0">
                  <a:moveTo>
                    <a:pt x="1980" y="1"/>
                  </a:moveTo>
                  <a:lnTo>
                    <a:pt x="0" y="2733"/>
                  </a:lnTo>
                  <a:cubicBezTo>
                    <a:pt x="627" y="1881"/>
                    <a:pt x="1353" y="953"/>
                    <a:pt x="1980" y="1"/>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8"/>
            <p:cNvSpPr/>
            <p:nvPr/>
          </p:nvSpPr>
          <p:spPr>
            <a:xfrm>
              <a:off x="10369825" y="1193550"/>
              <a:ext cx="66175" cy="80875"/>
            </a:xfrm>
            <a:custGeom>
              <a:avLst/>
              <a:gdLst/>
              <a:ahLst/>
              <a:cxnLst/>
              <a:rect l="l" t="t" r="r" b="b"/>
              <a:pathLst>
                <a:path w="2647" h="3235" extrusionOk="0">
                  <a:moveTo>
                    <a:pt x="2311" y="0"/>
                  </a:moveTo>
                  <a:cubicBezTo>
                    <a:pt x="2232" y="0"/>
                    <a:pt x="2148" y="36"/>
                    <a:pt x="2080" y="127"/>
                  </a:cubicBezTo>
                  <a:cubicBezTo>
                    <a:pt x="1454" y="1079"/>
                    <a:pt x="827" y="1906"/>
                    <a:pt x="101" y="2859"/>
                  </a:cubicBezTo>
                  <a:cubicBezTo>
                    <a:pt x="0" y="2959"/>
                    <a:pt x="0" y="3059"/>
                    <a:pt x="101" y="3159"/>
                  </a:cubicBezTo>
                  <a:cubicBezTo>
                    <a:pt x="151" y="3209"/>
                    <a:pt x="232" y="3235"/>
                    <a:pt x="301" y="3235"/>
                  </a:cubicBezTo>
                  <a:cubicBezTo>
                    <a:pt x="370" y="3235"/>
                    <a:pt x="426" y="3209"/>
                    <a:pt x="426" y="3159"/>
                  </a:cubicBezTo>
                  <a:cubicBezTo>
                    <a:pt x="1153" y="2332"/>
                    <a:pt x="1880" y="1280"/>
                    <a:pt x="2507" y="352"/>
                  </a:cubicBezTo>
                  <a:cubicBezTo>
                    <a:pt x="2647" y="195"/>
                    <a:pt x="2493" y="0"/>
                    <a:pt x="23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8"/>
            <p:cNvSpPr/>
            <p:nvPr/>
          </p:nvSpPr>
          <p:spPr>
            <a:xfrm>
              <a:off x="10202525" y="1050725"/>
              <a:ext cx="13175" cy="28825"/>
            </a:xfrm>
            <a:custGeom>
              <a:avLst/>
              <a:gdLst/>
              <a:ahLst/>
              <a:cxnLst/>
              <a:rect l="l" t="t" r="r" b="b"/>
              <a:pathLst>
                <a:path w="527" h="1153" extrusionOk="0">
                  <a:moveTo>
                    <a:pt x="527" y="0"/>
                  </a:moveTo>
                  <a:lnTo>
                    <a:pt x="527" y="0"/>
                  </a:lnTo>
                  <a:cubicBezTo>
                    <a:pt x="494" y="69"/>
                    <a:pt x="465" y="135"/>
                    <a:pt x="436" y="198"/>
                  </a:cubicBezTo>
                  <a:lnTo>
                    <a:pt x="436" y="198"/>
                  </a:lnTo>
                  <a:lnTo>
                    <a:pt x="527" y="0"/>
                  </a:lnTo>
                  <a:close/>
                  <a:moveTo>
                    <a:pt x="436" y="198"/>
                  </a:moveTo>
                  <a:lnTo>
                    <a:pt x="1" y="1153"/>
                  </a:lnTo>
                  <a:cubicBezTo>
                    <a:pt x="190" y="796"/>
                    <a:pt x="291" y="527"/>
                    <a:pt x="436" y="198"/>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8"/>
            <p:cNvSpPr/>
            <p:nvPr/>
          </p:nvSpPr>
          <p:spPr>
            <a:xfrm>
              <a:off x="10195000" y="1045700"/>
              <a:ext cx="28850" cy="38875"/>
            </a:xfrm>
            <a:custGeom>
              <a:avLst/>
              <a:gdLst/>
              <a:ahLst/>
              <a:cxnLst/>
              <a:rect l="l" t="t" r="r" b="b"/>
              <a:pathLst>
                <a:path w="1154" h="1555" extrusionOk="0">
                  <a:moveTo>
                    <a:pt x="928" y="1"/>
                  </a:moveTo>
                  <a:cubicBezTo>
                    <a:pt x="828" y="1"/>
                    <a:pt x="728" y="1"/>
                    <a:pt x="627" y="101"/>
                  </a:cubicBezTo>
                  <a:cubicBezTo>
                    <a:pt x="427" y="502"/>
                    <a:pt x="201" y="828"/>
                    <a:pt x="101" y="1128"/>
                  </a:cubicBezTo>
                  <a:cubicBezTo>
                    <a:pt x="1" y="1254"/>
                    <a:pt x="1" y="1454"/>
                    <a:pt x="101" y="1554"/>
                  </a:cubicBezTo>
                  <a:cubicBezTo>
                    <a:pt x="302" y="1554"/>
                    <a:pt x="427" y="1554"/>
                    <a:pt x="527" y="1454"/>
                  </a:cubicBezTo>
                  <a:cubicBezTo>
                    <a:pt x="728" y="1028"/>
                    <a:pt x="928" y="727"/>
                    <a:pt x="1053" y="402"/>
                  </a:cubicBezTo>
                  <a:cubicBezTo>
                    <a:pt x="1154" y="301"/>
                    <a:pt x="1154" y="101"/>
                    <a:pt x="9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8"/>
            <p:cNvSpPr/>
            <p:nvPr/>
          </p:nvSpPr>
          <p:spPr>
            <a:xfrm>
              <a:off x="10098525" y="1136550"/>
              <a:ext cx="20700" cy="39500"/>
            </a:xfrm>
            <a:custGeom>
              <a:avLst/>
              <a:gdLst/>
              <a:ahLst/>
              <a:cxnLst/>
              <a:rect l="l" t="t" r="r" b="b"/>
              <a:pathLst>
                <a:path w="828" h="1580" extrusionOk="0">
                  <a:moveTo>
                    <a:pt x="827" y="1"/>
                  </a:moveTo>
                  <a:lnTo>
                    <a:pt x="0" y="1580"/>
                  </a:lnTo>
                  <a:cubicBezTo>
                    <a:pt x="301" y="1053"/>
                    <a:pt x="627" y="527"/>
                    <a:pt x="827" y="1"/>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8"/>
            <p:cNvSpPr/>
            <p:nvPr/>
          </p:nvSpPr>
          <p:spPr>
            <a:xfrm>
              <a:off x="10090375" y="1129675"/>
              <a:ext cx="36975" cy="52425"/>
            </a:xfrm>
            <a:custGeom>
              <a:avLst/>
              <a:gdLst/>
              <a:ahLst/>
              <a:cxnLst/>
              <a:rect l="l" t="t" r="r" b="b"/>
              <a:pathLst>
                <a:path w="1479" h="2097" extrusionOk="0">
                  <a:moveTo>
                    <a:pt x="1116" y="0"/>
                  </a:moveTo>
                  <a:cubicBezTo>
                    <a:pt x="1053" y="0"/>
                    <a:pt x="1003" y="25"/>
                    <a:pt x="953" y="75"/>
                  </a:cubicBezTo>
                  <a:cubicBezTo>
                    <a:pt x="627" y="602"/>
                    <a:pt x="426" y="1228"/>
                    <a:pt x="101" y="1754"/>
                  </a:cubicBezTo>
                  <a:cubicBezTo>
                    <a:pt x="0" y="1855"/>
                    <a:pt x="101" y="1955"/>
                    <a:pt x="226" y="2055"/>
                  </a:cubicBezTo>
                  <a:cubicBezTo>
                    <a:pt x="255" y="2085"/>
                    <a:pt x="285" y="2097"/>
                    <a:pt x="314" y="2097"/>
                  </a:cubicBezTo>
                  <a:cubicBezTo>
                    <a:pt x="385" y="2097"/>
                    <a:pt x="456" y="2026"/>
                    <a:pt x="527" y="1955"/>
                  </a:cubicBezTo>
                  <a:cubicBezTo>
                    <a:pt x="852" y="1429"/>
                    <a:pt x="1153" y="902"/>
                    <a:pt x="1479" y="401"/>
                  </a:cubicBezTo>
                  <a:cubicBezTo>
                    <a:pt x="1479" y="276"/>
                    <a:pt x="1479" y="75"/>
                    <a:pt x="1354" y="75"/>
                  </a:cubicBezTo>
                  <a:cubicBezTo>
                    <a:pt x="1253" y="25"/>
                    <a:pt x="1178" y="0"/>
                    <a:pt x="11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8"/>
            <p:cNvSpPr/>
            <p:nvPr/>
          </p:nvSpPr>
          <p:spPr>
            <a:xfrm>
              <a:off x="10278350" y="1100225"/>
              <a:ext cx="28825" cy="55150"/>
            </a:xfrm>
            <a:custGeom>
              <a:avLst/>
              <a:gdLst/>
              <a:ahLst/>
              <a:cxnLst/>
              <a:rect l="l" t="t" r="r" b="b"/>
              <a:pathLst>
                <a:path w="1153" h="2206" extrusionOk="0">
                  <a:moveTo>
                    <a:pt x="1153" y="0"/>
                  </a:moveTo>
                  <a:lnTo>
                    <a:pt x="1153" y="0"/>
                  </a:lnTo>
                  <a:cubicBezTo>
                    <a:pt x="905" y="424"/>
                    <a:pt x="699" y="847"/>
                    <a:pt x="486" y="1276"/>
                  </a:cubicBezTo>
                  <a:lnTo>
                    <a:pt x="486" y="1276"/>
                  </a:lnTo>
                  <a:lnTo>
                    <a:pt x="1153" y="0"/>
                  </a:lnTo>
                  <a:close/>
                  <a:moveTo>
                    <a:pt x="486" y="1276"/>
                  </a:moveTo>
                  <a:lnTo>
                    <a:pt x="0" y="2206"/>
                  </a:lnTo>
                  <a:cubicBezTo>
                    <a:pt x="178" y="1892"/>
                    <a:pt x="334" y="1582"/>
                    <a:pt x="486" y="1276"/>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58"/>
            <p:cNvSpPr/>
            <p:nvPr/>
          </p:nvSpPr>
          <p:spPr>
            <a:xfrm>
              <a:off x="10269825" y="1093700"/>
              <a:ext cx="46050" cy="67350"/>
            </a:xfrm>
            <a:custGeom>
              <a:avLst/>
              <a:gdLst/>
              <a:ahLst/>
              <a:cxnLst/>
              <a:rect l="l" t="t" r="r" b="b"/>
              <a:pathLst>
                <a:path w="1842" h="2694" extrusionOk="0">
                  <a:moveTo>
                    <a:pt x="1503" y="1"/>
                  </a:moveTo>
                  <a:cubicBezTo>
                    <a:pt x="1415" y="1"/>
                    <a:pt x="1328" y="48"/>
                    <a:pt x="1294" y="161"/>
                  </a:cubicBezTo>
                  <a:cubicBezTo>
                    <a:pt x="867" y="888"/>
                    <a:pt x="441" y="1614"/>
                    <a:pt x="141" y="2341"/>
                  </a:cubicBezTo>
                  <a:cubicBezTo>
                    <a:pt x="0" y="2499"/>
                    <a:pt x="154" y="2693"/>
                    <a:pt x="337" y="2693"/>
                  </a:cubicBezTo>
                  <a:cubicBezTo>
                    <a:pt x="415" y="2693"/>
                    <a:pt x="499" y="2657"/>
                    <a:pt x="567" y="2567"/>
                  </a:cubicBezTo>
                  <a:cubicBezTo>
                    <a:pt x="968" y="1840"/>
                    <a:pt x="1294" y="1088"/>
                    <a:pt x="1695" y="361"/>
                  </a:cubicBezTo>
                  <a:cubicBezTo>
                    <a:pt x="1842" y="165"/>
                    <a:pt x="1669" y="1"/>
                    <a:pt x="15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8"/>
            <p:cNvSpPr/>
            <p:nvPr/>
          </p:nvSpPr>
          <p:spPr>
            <a:xfrm>
              <a:off x="10346625" y="1191700"/>
              <a:ext cx="7550" cy="15675"/>
            </a:xfrm>
            <a:custGeom>
              <a:avLst/>
              <a:gdLst/>
              <a:ahLst/>
              <a:cxnLst/>
              <a:rect l="l" t="t" r="r" b="b"/>
              <a:pathLst>
                <a:path w="302" h="627" extrusionOk="0">
                  <a:moveTo>
                    <a:pt x="302" y="0"/>
                  </a:moveTo>
                  <a:lnTo>
                    <a:pt x="302" y="0"/>
                  </a:lnTo>
                  <a:cubicBezTo>
                    <a:pt x="252" y="100"/>
                    <a:pt x="201" y="207"/>
                    <a:pt x="151" y="314"/>
                  </a:cubicBezTo>
                  <a:lnTo>
                    <a:pt x="302" y="0"/>
                  </a:lnTo>
                  <a:close/>
                  <a:moveTo>
                    <a:pt x="151" y="314"/>
                  </a:moveTo>
                  <a:lnTo>
                    <a:pt x="1" y="627"/>
                  </a:lnTo>
                  <a:cubicBezTo>
                    <a:pt x="51" y="527"/>
                    <a:pt x="101" y="420"/>
                    <a:pt x="151" y="314"/>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58"/>
            <p:cNvSpPr/>
            <p:nvPr/>
          </p:nvSpPr>
          <p:spPr>
            <a:xfrm>
              <a:off x="10338500" y="1184575"/>
              <a:ext cx="23825" cy="30325"/>
            </a:xfrm>
            <a:custGeom>
              <a:avLst/>
              <a:gdLst/>
              <a:ahLst/>
              <a:cxnLst/>
              <a:rect l="l" t="t" r="r" b="b"/>
              <a:pathLst>
                <a:path w="953" h="1213" extrusionOk="0">
                  <a:moveTo>
                    <a:pt x="617" y="1"/>
                  </a:moveTo>
                  <a:cubicBezTo>
                    <a:pt x="541" y="1"/>
                    <a:pt x="484" y="56"/>
                    <a:pt x="426" y="185"/>
                  </a:cubicBezTo>
                  <a:cubicBezTo>
                    <a:pt x="326" y="385"/>
                    <a:pt x="201" y="586"/>
                    <a:pt x="0" y="812"/>
                  </a:cubicBezTo>
                  <a:cubicBezTo>
                    <a:pt x="0" y="912"/>
                    <a:pt x="0" y="1112"/>
                    <a:pt x="100" y="1213"/>
                  </a:cubicBezTo>
                  <a:cubicBezTo>
                    <a:pt x="201" y="1213"/>
                    <a:pt x="426" y="1213"/>
                    <a:pt x="526" y="1112"/>
                  </a:cubicBezTo>
                  <a:cubicBezTo>
                    <a:pt x="627" y="812"/>
                    <a:pt x="727" y="586"/>
                    <a:pt x="827" y="385"/>
                  </a:cubicBezTo>
                  <a:cubicBezTo>
                    <a:pt x="953" y="285"/>
                    <a:pt x="953" y="85"/>
                    <a:pt x="827" y="85"/>
                  </a:cubicBezTo>
                  <a:cubicBezTo>
                    <a:pt x="742" y="31"/>
                    <a:pt x="674" y="1"/>
                    <a:pt x="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5" name="Google Shape;1025;p58"/>
          <p:cNvGrpSpPr/>
          <p:nvPr/>
        </p:nvGrpSpPr>
        <p:grpSpPr>
          <a:xfrm rot="1628208">
            <a:off x="6677278" y="3040846"/>
            <a:ext cx="587736" cy="781797"/>
            <a:chOff x="3600400" y="2783875"/>
            <a:chExt cx="402275" cy="535100"/>
          </a:xfrm>
        </p:grpSpPr>
        <p:sp>
          <p:nvSpPr>
            <p:cNvPr id="1026" name="Google Shape;1026;p58"/>
            <p:cNvSpPr/>
            <p:nvPr/>
          </p:nvSpPr>
          <p:spPr>
            <a:xfrm>
              <a:off x="3631725" y="3070825"/>
              <a:ext cx="195525" cy="237500"/>
            </a:xfrm>
            <a:custGeom>
              <a:avLst/>
              <a:gdLst/>
              <a:ahLst/>
              <a:cxnLst/>
              <a:rect l="l" t="t" r="r" b="b"/>
              <a:pathLst>
                <a:path w="7821" h="9500" extrusionOk="0">
                  <a:moveTo>
                    <a:pt x="3033" y="1"/>
                  </a:moveTo>
                  <a:lnTo>
                    <a:pt x="1" y="7620"/>
                  </a:lnTo>
                  <a:lnTo>
                    <a:pt x="2808" y="7520"/>
                  </a:lnTo>
                  <a:lnTo>
                    <a:pt x="4687" y="9500"/>
                  </a:lnTo>
                  <a:lnTo>
                    <a:pt x="7820" y="1881"/>
                  </a:lnTo>
                  <a:lnTo>
                    <a:pt x="30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8"/>
            <p:cNvSpPr/>
            <p:nvPr/>
          </p:nvSpPr>
          <p:spPr>
            <a:xfrm>
              <a:off x="3623575" y="3062700"/>
              <a:ext cx="211825" cy="256275"/>
            </a:xfrm>
            <a:custGeom>
              <a:avLst/>
              <a:gdLst/>
              <a:ahLst/>
              <a:cxnLst/>
              <a:rect l="l" t="t" r="r" b="b"/>
              <a:pathLst>
                <a:path w="8473" h="10251" extrusionOk="0">
                  <a:moveTo>
                    <a:pt x="3459" y="627"/>
                  </a:moveTo>
                  <a:lnTo>
                    <a:pt x="7845" y="2306"/>
                  </a:lnTo>
                  <a:lnTo>
                    <a:pt x="5009" y="9483"/>
                  </a:lnTo>
                  <a:lnTo>
                    <a:pt x="3259" y="7644"/>
                  </a:lnTo>
                  <a:lnTo>
                    <a:pt x="627" y="7744"/>
                  </a:lnTo>
                  <a:lnTo>
                    <a:pt x="3459" y="627"/>
                  </a:lnTo>
                  <a:close/>
                  <a:moveTo>
                    <a:pt x="3259" y="0"/>
                  </a:moveTo>
                  <a:lnTo>
                    <a:pt x="1" y="8145"/>
                  </a:lnTo>
                  <a:lnTo>
                    <a:pt x="1" y="8145"/>
                  </a:lnTo>
                  <a:lnTo>
                    <a:pt x="3033" y="8045"/>
                  </a:lnTo>
                  <a:lnTo>
                    <a:pt x="5139" y="10251"/>
                  </a:lnTo>
                  <a:lnTo>
                    <a:pt x="5239" y="9925"/>
                  </a:lnTo>
                  <a:lnTo>
                    <a:pt x="8472" y="2105"/>
                  </a:lnTo>
                  <a:lnTo>
                    <a:pt x="3259"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8"/>
            <p:cNvSpPr/>
            <p:nvPr/>
          </p:nvSpPr>
          <p:spPr>
            <a:xfrm>
              <a:off x="3775225" y="3070825"/>
              <a:ext cx="196125" cy="237500"/>
            </a:xfrm>
            <a:custGeom>
              <a:avLst/>
              <a:gdLst/>
              <a:ahLst/>
              <a:cxnLst/>
              <a:rect l="l" t="t" r="r" b="b"/>
              <a:pathLst>
                <a:path w="7845" h="9500" extrusionOk="0">
                  <a:moveTo>
                    <a:pt x="4812" y="1"/>
                  </a:moveTo>
                  <a:lnTo>
                    <a:pt x="0" y="1881"/>
                  </a:lnTo>
                  <a:lnTo>
                    <a:pt x="3033" y="9500"/>
                  </a:lnTo>
                  <a:lnTo>
                    <a:pt x="5013" y="7520"/>
                  </a:lnTo>
                  <a:lnTo>
                    <a:pt x="7845" y="7620"/>
                  </a:lnTo>
                  <a:lnTo>
                    <a:pt x="7845" y="7620"/>
                  </a:lnTo>
                  <a:lnTo>
                    <a:pt x="48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8"/>
            <p:cNvSpPr/>
            <p:nvPr/>
          </p:nvSpPr>
          <p:spPr>
            <a:xfrm>
              <a:off x="3767700" y="3062700"/>
              <a:ext cx="211175" cy="256275"/>
            </a:xfrm>
            <a:custGeom>
              <a:avLst/>
              <a:gdLst/>
              <a:ahLst/>
              <a:cxnLst/>
              <a:rect l="l" t="t" r="r" b="b"/>
              <a:pathLst>
                <a:path w="8447" h="10251" extrusionOk="0">
                  <a:moveTo>
                    <a:pt x="5013" y="627"/>
                  </a:moveTo>
                  <a:lnTo>
                    <a:pt x="7820" y="7744"/>
                  </a:lnTo>
                  <a:lnTo>
                    <a:pt x="5213" y="7644"/>
                  </a:lnTo>
                  <a:lnTo>
                    <a:pt x="3421" y="9436"/>
                  </a:lnTo>
                  <a:lnTo>
                    <a:pt x="3421" y="9436"/>
                  </a:lnTo>
                  <a:lnTo>
                    <a:pt x="627" y="2306"/>
                  </a:lnTo>
                  <a:lnTo>
                    <a:pt x="5013" y="627"/>
                  </a:lnTo>
                  <a:close/>
                  <a:moveTo>
                    <a:pt x="5213" y="0"/>
                  </a:moveTo>
                  <a:lnTo>
                    <a:pt x="0" y="2105"/>
                  </a:lnTo>
                  <a:lnTo>
                    <a:pt x="3233" y="10251"/>
                  </a:lnTo>
                  <a:lnTo>
                    <a:pt x="3434" y="10025"/>
                  </a:lnTo>
                  <a:lnTo>
                    <a:pt x="5314" y="8045"/>
                  </a:lnTo>
                  <a:lnTo>
                    <a:pt x="8446" y="8145"/>
                  </a:lnTo>
                  <a:lnTo>
                    <a:pt x="5213"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58"/>
            <p:cNvSpPr/>
            <p:nvPr/>
          </p:nvSpPr>
          <p:spPr>
            <a:xfrm>
              <a:off x="3605425" y="2788875"/>
              <a:ext cx="391625" cy="396650"/>
            </a:xfrm>
            <a:custGeom>
              <a:avLst/>
              <a:gdLst/>
              <a:ahLst/>
              <a:cxnLst/>
              <a:rect l="l" t="t" r="r" b="b"/>
              <a:pathLst>
                <a:path w="15665" h="15866" extrusionOk="0">
                  <a:moveTo>
                    <a:pt x="7845" y="1"/>
                  </a:moveTo>
                  <a:lnTo>
                    <a:pt x="6491" y="527"/>
                  </a:lnTo>
                  <a:lnTo>
                    <a:pt x="5113" y="527"/>
                  </a:lnTo>
                  <a:lnTo>
                    <a:pt x="4085" y="1454"/>
                  </a:lnTo>
                  <a:lnTo>
                    <a:pt x="2732" y="1880"/>
                  </a:lnTo>
                  <a:lnTo>
                    <a:pt x="2105" y="3133"/>
                  </a:lnTo>
                  <a:lnTo>
                    <a:pt x="952" y="3961"/>
                  </a:lnTo>
                  <a:lnTo>
                    <a:pt x="727" y="5314"/>
                  </a:lnTo>
                  <a:lnTo>
                    <a:pt x="0" y="6567"/>
                  </a:lnTo>
                  <a:lnTo>
                    <a:pt x="326" y="7946"/>
                  </a:lnTo>
                  <a:lnTo>
                    <a:pt x="0" y="9299"/>
                  </a:lnTo>
                  <a:lnTo>
                    <a:pt x="727" y="10552"/>
                  </a:lnTo>
                  <a:lnTo>
                    <a:pt x="952" y="11905"/>
                  </a:lnTo>
                  <a:lnTo>
                    <a:pt x="2105" y="12833"/>
                  </a:lnTo>
                  <a:lnTo>
                    <a:pt x="2732" y="14086"/>
                  </a:lnTo>
                  <a:lnTo>
                    <a:pt x="4085" y="14512"/>
                  </a:lnTo>
                  <a:lnTo>
                    <a:pt x="5113" y="15464"/>
                  </a:lnTo>
                  <a:lnTo>
                    <a:pt x="6491" y="15339"/>
                  </a:lnTo>
                  <a:lnTo>
                    <a:pt x="7845" y="15865"/>
                  </a:lnTo>
                  <a:lnTo>
                    <a:pt x="9198" y="15339"/>
                  </a:lnTo>
                  <a:lnTo>
                    <a:pt x="10551" y="15464"/>
                  </a:lnTo>
                  <a:lnTo>
                    <a:pt x="11604" y="14512"/>
                  </a:lnTo>
                  <a:lnTo>
                    <a:pt x="12957" y="14086"/>
                  </a:lnTo>
                  <a:lnTo>
                    <a:pt x="13584" y="12833"/>
                  </a:lnTo>
                  <a:lnTo>
                    <a:pt x="14737" y="11905"/>
                  </a:lnTo>
                  <a:lnTo>
                    <a:pt x="14937" y="10552"/>
                  </a:lnTo>
                  <a:lnTo>
                    <a:pt x="15664" y="9299"/>
                  </a:lnTo>
                  <a:lnTo>
                    <a:pt x="15363" y="7946"/>
                  </a:lnTo>
                  <a:lnTo>
                    <a:pt x="15664" y="6567"/>
                  </a:lnTo>
                  <a:lnTo>
                    <a:pt x="14937" y="5314"/>
                  </a:lnTo>
                  <a:lnTo>
                    <a:pt x="14737" y="3961"/>
                  </a:lnTo>
                  <a:lnTo>
                    <a:pt x="13584" y="3133"/>
                  </a:lnTo>
                  <a:lnTo>
                    <a:pt x="12957" y="1880"/>
                  </a:lnTo>
                  <a:lnTo>
                    <a:pt x="11604" y="1454"/>
                  </a:lnTo>
                  <a:lnTo>
                    <a:pt x="10551" y="527"/>
                  </a:lnTo>
                  <a:lnTo>
                    <a:pt x="9198" y="527"/>
                  </a:lnTo>
                  <a:lnTo>
                    <a:pt x="7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8"/>
            <p:cNvSpPr/>
            <p:nvPr/>
          </p:nvSpPr>
          <p:spPr>
            <a:xfrm>
              <a:off x="3600400" y="2783875"/>
              <a:ext cx="402275" cy="409800"/>
            </a:xfrm>
            <a:custGeom>
              <a:avLst/>
              <a:gdLst/>
              <a:ahLst/>
              <a:cxnLst/>
              <a:rect l="l" t="t" r="r" b="b"/>
              <a:pathLst>
                <a:path w="16091" h="16392" extrusionOk="0">
                  <a:moveTo>
                    <a:pt x="8046" y="401"/>
                  </a:moveTo>
                  <a:lnTo>
                    <a:pt x="9299" y="927"/>
                  </a:lnTo>
                  <a:lnTo>
                    <a:pt x="10652" y="927"/>
                  </a:lnTo>
                  <a:lnTo>
                    <a:pt x="11705" y="1755"/>
                  </a:lnTo>
                  <a:lnTo>
                    <a:pt x="13058" y="2181"/>
                  </a:lnTo>
                  <a:lnTo>
                    <a:pt x="13685" y="3434"/>
                  </a:lnTo>
                  <a:lnTo>
                    <a:pt x="14712" y="4261"/>
                  </a:lnTo>
                  <a:lnTo>
                    <a:pt x="14938" y="5639"/>
                  </a:lnTo>
                  <a:lnTo>
                    <a:pt x="15665" y="6767"/>
                  </a:lnTo>
                  <a:lnTo>
                    <a:pt x="15339" y="8146"/>
                  </a:lnTo>
                  <a:lnTo>
                    <a:pt x="15339" y="8246"/>
                  </a:lnTo>
                  <a:lnTo>
                    <a:pt x="15665" y="9499"/>
                  </a:lnTo>
                  <a:lnTo>
                    <a:pt x="14938" y="10652"/>
                  </a:lnTo>
                  <a:lnTo>
                    <a:pt x="14712" y="12005"/>
                  </a:lnTo>
                  <a:lnTo>
                    <a:pt x="13685" y="12832"/>
                  </a:lnTo>
                  <a:lnTo>
                    <a:pt x="13058" y="14085"/>
                  </a:lnTo>
                  <a:lnTo>
                    <a:pt x="11705" y="14511"/>
                  </a:lnTo>
                  <a:lnTo>
                    <a:pt x="10652" y="15439"/>
                  </a:lnTo>
                  <a:lnTo>
                    <a:pt x="9299" y="15339"/>
                  </a:lnTo>
                  <a:lnTo>
                    <a:pt x="8046" y="15865"/>
                  </a:lnTo>
                  <a:lnTo>
                    <a:pt x="6793" y="15339"/>
                  </a:lnTo>
                  <a:lnTo>
                    <a:pt x="5439" y="15439"/>
                  </a:lnTo>
                  <a:lnTo>
                    <a:pt x="4386" y="14511"/>
                  </a:lnTo>
                  <a:lnTo>
                    <a:pt x="3033" y="14085"/>
                  </a:lnTo>
                  <a:lnTo>
                    <a:pt x="2407" y="12832"/>
                  </a:lnTo>
                  <a:lnTo>
                    <a:pt x="1354" y="12005"/>
                  </a:lnTo>
                  <a:lnTo>
                    <a:pt x="1153" y="10652"/>
                  </a:lnTo>
                  <a:lnTo>
                    <a:pt x="427" y="9499"/>
                  </a:lnTo>
                  <a:lnTo>
                    <a:pt x="727" y="8146"/>
                  </a:lnTo>
                  <a:lnTo>
                    <a:pt x="427" y="6767"/>
                  </a:lnTo>
                  <a:lnTo>
                    <a:pt x="1153" y="5639"/>
                  </a:lnTo>
                  <a:lnTo>
                    <a:pt x="1354" y="4261"/>
                  </a:lnTo>
                  <a:lnTo>
                    <a:pt x="2407" y="3434"/>
                  </a:lnTo>
                  <a:lnTo>
                    <a:pt x="3033" y="2181"/>
                  </a:lnTo>
                  <a:lnTo>
                    <a:pt x="4386" y="1755"/>
                  </a:lnTo>
                  <a:lnTo>
                    <a:pt x="5439" y="927"/>
                  </a:lnTo>
                  <a:lnTo>
                    <a:pt x="6793" y="927"/>
                  </a:lnTo>
                  <a:lnTo>
                    <a:pt x="8046" y="401"/>
                  </a:lnTo>
                  <a:close/>
                  <a:moveTo>
                    <a:pt x="8046" y="0"/>
                  </a:moveTo>
                  <a:lnTo>
                    <a:pt x="6692" y="501"/>
                  </a:lnTo>
                  <a:lnTo>
                    <a:pt x="5214" y="501"/>
                  </a:lnTo>
                  <a:lnTo>
                    <a:pt x="4186" y="1454"/>
                  </a:lnTo>
                  <a:lnTo>
                    <a:pt x="2808" y="1880"/>
                  </a:lnTo>
                  <a:lnTo>
                    <a:pt x="2081" y="3133"/>
                  </a:lnTo>
                  <a:lnTo>
                    <a:pt x="928" y="4060"/>
                  </a:lnTo>
                  <a:lnTo>
                    <a:pt x="727" y="5514"/>
                  </a:lnTo>
                  <a:lnTo>
                    <a:pt x="1" y="6767"/>
                  </a:lnTo>
                  <a:lnTo>
                    <a:pt x="301" y="8146"/>
                  </a:lnTo>
                  <a:lnTo>
                    <a:pt x="1" y="9599"/>
                  </a:lnTo>
                  <a:lnTo>
                    <a:pt x="727" y="10852"/>
                  </a:lnTo>
                  <a:lnTo>
                    <a:pt x="928" y="12206"/>
                  </a:lnTo>
                  <a:lnTo>
                    <a:pt x="2081" y="13158"/>
                  </a:lnTo>
                  <a:lnTo>
                    <a:pt x="2808" y="14411"/>
                  </a:lnTo>
                  <a:lnTo>
                    <a:pt x="4186" y="14912"/>
                  </a:lnTo>
                  <a:lnTo>
                    <a:pt x="5214" y="15865"/>
                  </a:lnTo>
                  <a:lnTo>
                    <a:pt x="6692" y="15765"/>
                  </a:lnTo>
                  <a:lnTo>
                    <a:pt x="8046" y="16391"/>
                  </a:lnTo>
                  <a:lnTo>
                    <a:pt x="9399" y="15765"/>
                  </a:lnTo>
                  <a:lnTo>
                    <a:pt x="10853" y="15865"/>
                  </a:lnTo>
                  <a:lnTo>
                    <a:pt x="11905" y="14912"/>
                  </a:lnTo>
                  <a:lnTo>
                    <a:pt x="13259" y="14411"/>
                  </a:lnTo>
                  <a:lnTo>
                    <a:pt x="13986" y="13158"/>
                  </a:lnTo>
                  <a:lnTo>
                    <a:pt x="15138" y="12206"/>
                  </a:lnTo>
                  <a:lnTo>
                    <a:pt x="15339" y="10852"/>
                  </a:lnTo>
                  <a:lnTo>
                    <a:pt x="16091" y="9599"/>
                  </a:lnTo>
                  <a:lnTo>
                    <a:pt x="15776" y="8195"/>
                  </a:lnTo>
                  <a:lnTo>
                    <a:pt x="16091" y="6767"/>
                  </a:lnTo>
                  <a:lnTo>
                    <a:pt x="15339" y="5514"/>
                  </a:lnTo>
                  <a:lnTo>
                    <a:pt x="15138" y="4060"/>
                  </a:lnTo>
                  <a:lnTo>
                    <a:pt x="13986" y="3133"/>
                  </a:lnTo>
                  <a:lnTo>
                    <a:pt x="13259" y="1880"/>
                  </a:lnTo>
                  <a:lnTo>
                    <a:pt x="11905" y="1454"/>
                  </a:lnTo>
                  <a:lnTo>
                    <a:pt x="10853" y="501"/>
                  </a:lnTo>
                  <a:lnTo>
                    <a:pt x="9399" y="501"/>
                  </a:lnTo>
                  <a:lnTo>
                    <a:pt x="8046"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8"/>
            <p:cNvSpPr/>
            <p:nvPr/>
          </p:nvSpPr>
          <p:spPr>
            <a:xfrm>
              <a:off x="3663050" y="2851525"/>
              <a:ext cx="276975" cy="273850"/>
            </a:xfrm>
            <a:custGeom>
              <a:avLst/>
              <a:gdLst/>
              <a:ahLst/>
              <a:cxnLst/>
              <a:rect l="l" t="t" r="r" b="b"/>
              <a:pathLst>
                <a:path w="11079" h="10954" extrusionOk="0">
                  <a:moveTo>
                    <a:pt x="5540" y="302"/>
                  </a:moveTo>
                  <a:cubicBezTo>
                    <a:pt x="6993" y="302"/>
                    <a:pt x="8246" y="828"/>
                    <a:pt x="9199" y="1780"/>
                  </a:cubicBezTo>
                  <a:cubicBezTo>
                    <a:pt x="10126" y="2708"/>
                    <a:pt x="10753" y="4061"/>
                    <a:pt x="10753" y="5440"/>
                  </a:cubicBezTo>
                  <a:cubicBezTo>
                    <a:pt x="10753" y="6893"/>
                    <a:pt x="10126" y="8146"/>
                    <a:pt x="9199" y="9074"/>
                  </a:cubicBezTo>
                  <a:cubicBezTo>
                    <a:pt x="8246" y="10026"/>
                    <a:pt x="6993" y="10653"/>
                    <a:pt x="5540" y="10653"/>
                  </a:cubicBezTo>
                  <a:cubicBezTo>
                    <a:pt x="4061" y="10653"/>
                    <a:pt x="2808" y="10026"/>
                    <a:pt x="1880" y="9074"/>
                  </a:cubicBezTo>
                  <a:cubicBezTo>
                    <a:pt x="928" y="8146"/>
                    <a:pt x="302" y="6893"/>
                    <a:pt x="302" y="5440"/>
                  </a:cubicBezTo>
                  <a:cubicBezTo>
                    <a:pt x="302" y="4061"/>
                    <a:pt x="928" y="2708"/>
                    <a:pt x="1880" y="1780"/>
                  </a:cubicBezTo>
                  <a:cubicBezTo>
                    <a:pt x="2808" y="828"/>
                    <a:pt x="4061" y="302"/>
                    <a:pt x="5540" y="302"/>
                  </a:cubicBezTo>
                  <a:close/>
                  <a:moveTo>
                    <a:pt x="5540" y="1"/>
                  </a:moveTo>
                  <a:cubicBezTo>
                    <a:pt x="2507" y="1"/>
                    <a:pt x="1" y="2407"/>
                    <a:pt x="1" y="5440"/>
                  </a:cubicBezTo>
                  <a:cubicBezTo>
                    <a:pt x="1" y="8447"/>
                    <a:pt x="2507" y="10953"/>
                    <a:pt x="5540" y="10953"/>
                  </a:cubicBezTo>
                  <a:cubicBezTo>
                    <a:pt x="8572" y="10953"/>
                    <a:pt x="11079" y="8447"/>
                    <a:pt x="11079" y="5440"/>
                  </a:cubicBezTo>
                  <a:cubicBezTo>
                    <a:pt x="11079" y="2407"/>
                    <a:pt x="8572" y="1"/>
                    <a:pt x="5540"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991"/>
                                        </p:tgtEl>
                                        <p:attrNameLst>
                                          <p:attrName>style.visibility</p:attrName>
                                        </p:attrNameLst>
                                      </p:cBhvr>
                                      <p:to>
                                        <p:strVal val="visible"/>
                                      </p:to>
                                    </p:set>
                                    <p:anim calcmode="lin" valueType="num">
                                      <p:cBhvr additive="base">
                                        <p:cTn id="7" dur="1000"/>
                                        <p:tgtEl>
                                          <p:spTgt spid="991"/>
                                        </p:tgtEl>
                                        <p:attrNameLst>
                                          <p:attrName>ppt_w</p:attrName>
                                        </p:attrNameLst>
                                      </p:cBhvr>
                                      <p:tavLst>
                                        <p:tav tm="0">
                                          <p:val>
                                            <p:strVal val="0"/>
                                          </p:val>
                                        </p:tav>
                                        <p:tav tm="100000">
                                          <p:val>
                                            <p:strVal val="#ppt_w"/>
                                          </p:val>
                                        </p:tav>
                                      </p:tavLst>
                                    </p:anim>
                                    <p:anim calcmode="lin" valueType="num">
                                      <p:cBhvr additive="base">
                                        <p:cTn id="8" dur="1000"/>
                                        <p:tgtEl>
                                          <p:spTgt spid="991"/>
                                        </p:tgtEl>
                                        <p:attrNameLst>
                                          <p:attrName>ppt_h</p:attrName>
                                        </p:attrNameLst>
                                      </p:cBhvr>
                                      <p:tavLst>
                                        <p:tav tm="0">
                                          <p:val>
                                            <p:strVal val="0"/>
                                          </p:val>
                                        </p:tav>
                                        <p:tav tm="100000">
                                          <p:val>
                                            <p:strVal val="#ppt_h"/>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992"/>
                                        </p:tgtEl>
                                        <p:attrNameLst>
                                          <p:attrName>style.visibility</p:attrName>
                                        </p:attrNameLst>
                                      </p:cBhvr>
                                      <p:to>
                                        <p:strVal val="visible"/>
                                      </p:to>
                                    </p:set>
                                    <p:animEffect transition="in" filter="fade">
                                      <p:cBhvr>
                                        <p:cTn id="12" dur="1000"/>
                                        <p:tgtEl>
                                          <p:spTgt spid="992"/>
                                        </p:tgtEl>
                                      </p:cBhvr>
                                    </p:animEffect>
                                  </p:childTnLst>
                                </p:cTn>
                              </p:par>
                            </p:childTnLst>
                          </p:cTn>
                        </p:par>
                        <p:par>
                          <p:cTn id="13" fill="hold">
                            <p:stCondLst>
                              <p:cond delay="2000"/>
                            </p:stCondLst>
                            <p:childTnLst>
                              <p:par>
                                <p:cTn id="14" presetID="10" presetClass="entr" presetSubtype="0" fill="hold" nodeType="afterEffect">
                                  <p:stCondLst>
                                    <p:cond delay="0"/>
                                  </p:stCondLst>
                                  <p:childTnLst>
                                    <p:set>
                                      <p:cBhvr>
                                        <p:cTn id="15" dur="1" fill="hold">
                                          <p:stCondLst>
                                            <p:cond delay="0"/>
                                          </p:stCondLst>
                                        </p:cTn>
                                        <p:tgtEl>
                                          <p:spTgt spid="1025"/>
                                        </p:tgtEl>
                                        <p:attrNameLst>
                                          <p:attrName>style.visibility</p:attrName>
                                        </p:attrNameLst>
                                      </p:cBhvr>
                                      <p:to>
                                        <p:strVal val="visible"/>
                                      </p:to>
                                    </p:set>
                                    <p:animEffect transition="in" filter="fade">
                                      <p:cBhvr>
                                        <p:cTn id="16" dur="1000"/>
                                        <p:tgtEl>
                                          <p:spTgt spid="1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3242"/>
        <p:cNvGrpSpPr/>
        <p:nvPr/>
      </p:nvGrpSpPr>
      <p:grpSpPr>
        <a:xfrm>
          <a:off x="0" y="0"/>
          <a:ext cx="0" cy="0"/>
          <a:chOff x="0" y="0"/>
          <a:chExt cx="0" cy="0"/>
        </a:xfrm>
      </p:grpSpPr>
      <p:grpSp>
        <p:nvGrpSpPr>
          <p:cNvPr id="3243" name="Google Shape;3243;p105"/>
          <p:cNvGrpSpPr/>
          <p:nvPr/>
        </p:nvGrpSpPr>
        <p:grpSpPr>
          <a:xfrm rot="16884059" flipH="1">
            <a:off x="7367381" y="16776"/>
            <a:ext cx="422193" cy="1700466"/>
            <a:chOff x="871338" y="1945155"/>
            <a:chExt cx="247109" cy="1016148"/>
          </a:xfrm>
        </p:grpSpPr>
        <p:sp>
          <p:nvSpPr>
            <p:cNvPr id="3244" name="Google Shape;3244;p105"/>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05"/>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05"/>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48" name="Google Shape;3248;p105"/>
          <p:cNvSpPr txBox="1">
            <a:spLocks noGrp="1"/>
          </p:cNvSpPr>
          <p:nvPr>
            <p:ph type="subTitle" idx="1"/>
          </p:nvPr>
        </p:nvSpPr>
        <p:spPr>
          <a:xfrm>
            <a:off x="855730" y="1987502"/>
            <a:ext cx="2023117" cy="1168491"/>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dirty="0"/>
              <a:t>For the price, the iPhone is certainly more expensive than the Samsung</a:t>
            </a:r>
            <a:endParaRPr dirty="0"/>
          </a:p>
        </p:txBody>
      </p:sp>
      <p:grpSp>
        <p:nvGrpSpPr>
          <p:cNvPr id="3250" name="Google Shape;3250;p105"/>
          <p:cNvGrpSpPr/>
          <p:nvPr/>
        </p:nvGrpSpPr>
        <p:grpSpPr>
          <a:xfrm rot="-4639502">
            <a:off x="1731607" y="2697918"/>
            <a:ext cx="541135" cy="2225350"/>
            <a:chOff x="871338" y="1945155"/>
            <a:chExt cx="247109" cy="1016148"/>
          </a:xfrm>
        </p:grpSpPr>
        <p:sp>
          <p:nvSpPr>
            <p:cNvPr id="3251" name="Google Shape;3251;p105"/>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05"/>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05"/>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4" name="Google Shape;3254;p105">
            <a:hlinkClick r:id="" action="ppaction://hlinkshowjump?jump=previousslide"/>
          </p:cNvPr>
          <p:cNvSpPr/>
          <p:nvPr/>
        </p:nvSpPr>
        <p:spPr>
          <a:xfrm>
            <a:off x="139872" y="2378398"/>
            <a:ext cx="430800" cy="386700"/>
          </a:xfrm>
          <a:prstGeom prst="leftArrow">
            <a:avLst>
              <a:gd name="adj1" fmla="val 50000"/>
              <a:gd name="adj2" fmla="val 50000"/>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05">
            <a:hlinkClick r:id="" action="ppaction://hlinkshowjump?jump=nextslide"/>
          </p:cNvPr>
          <p:cNvSpPr/>
          <p:nvPr/>
        </p:nvSpPr>
        <p:spPr>
          <a:xfrm flipH="1">
            <a:off x="8601644" y="2378398"/>
            <a:ext cx="430800" cy="386700"/>
          </a:xfrm>
          <a:prstGeom prst="leftArrow">
            <a:avLst>
              <a:gd name="adj1" fmla="val 50000"/>
              <a:gd name="adj2" fmla="val 50000"/>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CD7E9308-BC16-FC08-280E-FD4694EADDFF}"/>
              </a:ext>
            </a:extLst>
          </p:cNvPr>
          <p:cNvPicPr>
            <a:picLocks noChangeAspect="1"/>
          </p:cNvPicPr>
          <p:nvPr/>
        </p:nvPicPr>
        <p:blipFill>
          <a:blip r:embed="rId3"/>
          <a:stretch>
            <a:fillRect/>
          </a:stretch>
        </p:blipFill>
        <p:spPr>
          <a:xfrm>
            <a:off x="3540617" y="1338812"/>
            <a:ext cx="4913046" cy="2183576"/>
          </a:xfrm>
          <a:prstGeom prst="rect">
            <a:avLst/>
          </a:prstGeom>
        </p:spPr>
      </p:pic>
      <p:pic>
        <p:nvPicPr>
          <p:cNvPr id="9" name="Picture 8">
            <a:extLst>
              <a:ext uri="{FF2B5EF4-FFF2-40B4-BE49-F238E27FC236}">
                <a16:creationId xmlns:a16="http://schemas.microsoft.com/office/drawing/2014/main" id="{20FF298A-59AC-BA15-8D62-EF56B5C4AFBA}"/>
              </a:ext>
            </a:extLst>
          </p:cNvPr>
          <p:cNvPicPr>
            <a:picLocks noChangeAspect="1"/>
          </p:cNvPicPr>
          <p:nvPr/>
        </p:nvPicPr>
        <p:blipFill rotWithShape="1">
          <a:blip r:embed="rId4"/>
          <a:srcRect l="1" t="31348" r="27683" b="62300"/>
          <a:stretch/>
        </p:blipFill>
        <p:spPr>
          <a:xfrm>
            <a:off x="3540617" y="3522388"/>
            <a:ext cx="4913046" cy="257810"/>
          </a:xfrm>
          <a:prstGeom prst="rect">
            <a:avLst/>
          </a:prstGeom>
        </p:spPr>
      </p:pic>
      <p:sp>
        <p:nvSpPr>
          <p:cNvPr id="5" name="TextBox 4">
            <a:extLst>
              <a:ext uri="{FF2B5EF4-FFF2-40B4-BE49-F238E27FC236}">
                <a16:creationId xmlns:a16="http://schemas.microsoft.com/office/drawing/2014/main" id="{DEE889AC-4FFF-717C-66AF-02F0F13F0275}"/>
              </a:ext>
            </a:extLst>
          </p:cNvPr>
          <p:cNvSpPr txBox="1"/>
          <p:nvPr/>
        </p:nvSpPr>
        <p:spPr>
          <a:xfrm>
            <a:off x="581773" y="464346"/>
            <a:ext cx="1007390" cy="7848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4500" b="0" i="0" u="none" strike="noStrike" kern="0" cap="none" spc="0" normalizeH="0" baseline="0" noProof="0" dirty="0">
                <a:ln>
                  <a:noFill/>
                </a:ln>
                <a:solidFill>
                  <a:srgbClr val="FF952B"/>
                </a:solidFill>
                <a:effectLst/>
                <a:uLnTx/>
                <a:uFillTx/>
                <a:latin typeface="Aldrich"/>
                <a:cs typeface="Arial"/>
                <a:sym typeface="Aldrich"/>
              </a:rPr>
              <a:t>0</a:t>
            </a:r>
            <a:r>
              <a:rPr lang="en" sz="4500" dirty="0">
                <a:solidFill>
                  <a:srgbClr val="FF952B"/>
                </a:solidFill>
                <a:latin typeface="Aldrich"/>
                <a:sym typeface="Aldrich"/>
              </a:rPr>
              <a:t>6</a:t>
            </a:r>
            <a:endParaRPr kumimoji="0" lang="en-ID" sz="45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752606634"/>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243"/>
                                        </p:tgtEl>
                                        <p:attrNameLst>
                                          <p:attrName>style.visibility</p:attrName>
                                        </p:attrNameLst>
                                      </p:cBhvr>
                                      <p:to>
                                        <p:strVal val="visible"/>
                                      </p:to>
                                    </p:set>
                                    <p:anim calcmode="lin" valueType="num">
                                      <p:cBhvr additive="base">
                                        <p:cTn id="7" dur="1000"/>
                                        <p:tgtEl>
                                          <p:spTgt spid="3243"/>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3250"/>
                                        </p:tgtEl>
                                        <p:attrNameLst>
                                          <p:attrName>style.visibility</p:attrName>
                                        </p:attrNameLst>
                                      </p:cBhvr>
                                      <p:to>
                                        <p:strVal val="visible"/>
                                      </p:to>
                                    </p:set>
                                    <p:anim calcmode="lin" valueType="num">
                                      <p:cBhvr additive="base">
                                        <p:cTn id="10" dur="1000"/>
                                        <p:tgtEl>
                                          <p:spTgt spid="32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1"/>
        <p:cNvGrpSpPr/>
        <p:nvPr/>
      </p:nvGrpSpPr>
      <p:grpSpPr>
        <a:xfrm>
          <a:off x="0" y="0"/>
          <a:ext cx="0" cy="0"/>
          <a:chOff x="0" y="0"/>
          <a:chExt cx="0" cy="0"/>
        </a:xfrm>
      </p:grpSpPr>
      <p:grpSp>
        <p:nvGrpSpPr>
          <p:cNvPr id="1372" name="Google Shape;1372;p66"/>
          <p:cNvGrpSpPr/>
          <p:nvPr/>
        </p:nvGrpSpPr>
        <p:grpSpPr>
          <a:xfrm rot="-7923760">
            <a:off x="7062061" y="2564614"/>
            <a:ext cx="541141" cy="2225326"/>
            <a:chOff x="871338" y="1945155"/>
            <a:chExt cx="247109" cy="1016148"/>
          </a:xfrm>
        </p:grpSpPr>
        <p:sp>
          <p:nvSpPr>
            <p:cNvPr id="1373" name="Google Shape;1373;p66"/>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66"/>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66"/>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6" name="Google Shape;1376;p66"/>
          <p:cNvGrpSpPr/>
          <p:nvPr/>
        </p:nvGrpSpPr>
        <p:grpSpPr>
          <a:xfrm rot="15334187" flipH="1">
            <a:off x="1287302" y="37168"/>
            <a:ext cx="432417" cy="1759236"/>
            <a:chOff x="871338" y="1945155"/>
            <a:chExt cx="247109" cy="1016148"/>
          </a:xfrm>
        </p:grpSpPr>
        <p:sp>
          <p:nvSpPr>
            <p:cNvPr id="1377" name="Google Shape;1377;p66"/>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66"/>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9" name="Google Shape;1379;p66"/>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1" name="Google Shape;1381;p66"/>
          <p:cNvSpPr txBox="1">
            <a:spLocks noGrp="1"/>
          </p:cNvSpPr>
          <p:nvPr>
            <p:ph type="subTitle" idx="1"/>
          </p:nvPr>
        </p:nvSpPr>
        <p:spPr>
          <a:xfrm flipH="1">
            <a:off x="6001638" y="2007936"/>
            <a:ext cx="2192547" cy="1127623"/>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dirty="0"/>
              <a:t>Samsung Galaxy S23 Ultra and iPhone 13 Pro Max both have Dual SIM slots</a:t>
            </a:r>
            <a:endParaRPr dirty="0"/>
          </a:p>
        </p:txBody>
      </p:sp>
      <p:sp>
        <p:nvSpPr>
          <p:cNvPr id="1383" name="Google Shape;1383;p66">
            <a:hlinkClick r:id="" action="ppaction://hlinkshowjump?jump=previousslide"/>
          </p:cNvPr>
          <p:cNvSpPr/>
          <p:nvPr/>
        </p:nvSpPr>
        <p:spPr>
          <a:xfrm>
            <a:off x="139872" y="2378398"/>
            <a:ext cx="430800" cy="386700"/>
          </a:xfrm>
          <a:prstGeom prst="leftArrow">
            <a:avLst>
              <a:gd name="adj1" fmla="val 50000"/>
              <a:gd name="adj2" fmla="val 50000"/>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66">
            <a:hlinkClick r:id="" action="ppaction://hlinkshowjump?jump=nextslide"/>
          </p:cNvPr>
          <p:cNvSpPr/>
          <p:nvPr/>
        </p:nvSpPr>
        <p:spPr>
          <a:xfrm flipH="1">
            <a:off x="8601644" y="2378398"/>
            <a:ext cx="430800" cy="386700"/>
          </a:xfrm>
          <a:prstGeom prst="leftArrow">
            <a:avLst>
              <a:gd name="adj1" fmla="val 50000"/>
              <a:gd name="adj2" fmla="val 50000"/>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a:extLst>
              <a:ext uri="{FF2B5EF4-FFF2-40B4-BE49-F238E27FC236}">
                <a16:creationId xmlns:a16="http://schemas.microsoft.com/office/drawing/2014/main" id="{2A2A4F5B-A0D0-DDE7-BD15-E8740E58B463}"/>
              </a:ext>
            </a:extLst>
          </p:cNvPr>
          <p:cNvPicPr>
            <a:picLocks noChangeAspect="1"/>
          </p:cNvPicPr>
          <p:nvPr/>
        </p:nvPicPr>
        <p:blipFill>
          <a:blip r:embed="rId3"/>
          <a:stretch>
            <a:fillRect/>
          </a:stretch>
        </p:blipFill>
        <p:spPr>
          <a:xfrm>
            <a:off x="704799" y="1345375"/>
            <a:ext cx="4889381" cy="2173058"/>
          </a:xfrm>
          <a:prstGeom prst="rect">
            <a:avLst/>
          </a:prstGeom>
        </p:spPr>
      </p:pic>
      <p:pic>
        <p:nvPicPr>
          <p:cNvPr id="12" name="Picture 11">
            <a:extLst>
              <a:ext uri="{FF2B5EF4-FFF2-40B4-BE49-F238E27FC236}">
                <a16:creationId xmlns:a16="http://schemas.microsoft.com/office/drawing/2014/main" id="{B31E0614-87A0-23C2-2A7B-D350C1B5C53C}"/>
              </a:ext>
            </a:extLst>
          </p:cNvPr>
          <p:cNvPicPr>
            <a:picLocks noChangeAspect="1"/>
          </p:cNvPicPr>
          <p:nvPr/>
        </p:nvPicPr>
        <p:blipFill rotWithShape="1">
          <a:blip r:embed="rId4"/>
          <a:srcRect t="36855" r="14830" b="56819"/>
          <a:stretch/>
        </p:blipFill>
        <p:spPr>
          <a:xfrm>
            <a:off x="704799" y="3518433"/>
            <a:ext cx="4889381" cy="216976"/>
          </a:xfrm>
          <a:prstGeom prst="rect">
            <a:avLst/>
          </a:prstGeom>
        </p:spPr>
      </p:pic>
      <p:sp>
        <p:nvSpPr>
          <p:cNvPr id="5" name="TextBox 4">
            <a:extLst>
              <a:ext uri="{FF2B5EF4-FFF2-40B4-BE49-F238E27FC236}">
                <a16:creationId xmlns:a16="http://schemas.microsoft.com/office/drawing/2014/main" id="{92A8C87F-FC37-527E-DFC6-5A35E0C60359}"/>
              </a:ext>
            </a:extLst>
          </p:cNvPr>
          <p:cNvSpPr txBox="1"/>
          <p:nvPr/>
        </p:nvSpPr>
        <p:spPr>
          <a:xfrm>
            <a:off x="7506959" y="462445"/>
            <a:ext cx="960895" cy="7848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4500" b="0" i="0" u="none" strike="noStrike" kern="0" cap="none" spc="0" normalizeH="0" baseline="0" noProof="0" dirty="0">
                <a:ln>
                  <a:noFill/>
                </a:ln>
                <a:solidFill>
                  <a:srgbClr val="FF952B"/>
                </a:solidFill>
                <a:effectLst/>
                <a:uLnTx/>
                <a:uFillTx/>
                <a:latin typeface="Aldrich"/>
                <a:cs typeface="Arial"/>
                <a:sym typeface="Aldrich"/>
              </a:rPr>
              <a:t>07</a:t>
            </a:r>
            <a:endParaRPr kumimoji="0" lang="en-ID" sz="45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221581843"/>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372"/>
                                        </p:tgtEl>
                                        <p:attrNameLst>
                                          <p:attrName>style.visibility</p:attrName>
                                        </p:attrNameLst>
                                      </p:cBhvr>
                                      <p:to>
                                        <p:strVal val="visible"/>
                                      </p:to>
                                    </p:set>
                                    <p:anim calcmode="lin" valueType="num">
                                      <p:cBhvr additive="base">
                                        <p:cTn id="7" dur="1000"/>
                                        <p:tgtEl>
                                          <p:spTgt spid="1372"/>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1376"/>
                                        </p:tgtEl>
                                        <p:attrNameLst>
                                          <p:attrName>style.visibility</p:attrName>
                                        </p:attrNameLst>
                                      </p:cBhvr>
                                      <p:to>
                                        <p:strVal val="visible"/>
                                      </p:to>
                                    </p:set>
                                    <p:anim calcmode="lin" valueType="num">
                                      <p:cBhvr additive="base">
                                        <p:cTn id="11" dur="1200"/>
                                        <p:tgtEl>
                                          <p:spTgt spid="137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3242"/>
        <p:cNvGrpSpPr/>
        <p:nvPr/>
      </p:nvGrpSpPr>
      <p:grpSpPr>
        <a:xfrm>
          <a:off x="0" y="0"/>
          <a:ext cx="0" cy="0"/>
          <a:chOff x="0" y="0"/>
          <a:chExt cx="0" cy="0"/>
        </a:xfrm>
      </p:grpSpPr>
      <p:grpSp>
        <p:nvGrpSpPr>
          <p:cNvPr id="3243" name="Google Shape;3243;p105"/>
          <p:cNvGrpSpPr/>
          <p:nvPr/>
        </p:nvGrpSpPr>
        <p:grpSpPr>
          <a:xfrm rot="16884059" flipH="1">
            <a:off x="7367381" y="16776"/>
            <a:ext cx="422193" cy="1700466"/>
            <a:chOff x="871338" y="1945155"/>
            <a:chExt cx="247109" cy="1016148"/>
          </a:xfrm>
        </p:grpSpPr>
        <p:sp>
          <p:nvSpPr>
            <p:cNvPr id="3244" name="Google Shape;3244;p105"/>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05"/>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05"/>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48" name="Google Shape;3248;p105"/>
          <p:cNvSpPr txBox="1">
            <a:spLocks noGrp="1"/>
          </p:cNvSpPr>
          <p:nvPr>
            <p:ph type="subTitle" idx="1"/>
          </p:nvPr>
        </p:nvSpPr>
        <p:spPr>
          <a:xfrm>
            <a:off x="743087" y="1352995"/>
            <a:ext cx="2536905" cy="2315933"/>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dirty="0"/>
              <a:t>Samsung's video recording quality is better than the iPhone because the Samsung can reach 8K while the iPhone can only reach 4K in terms of video quality.</a:t>
            </a:r>
            <a:endParaRPr dirty="0"/>
          </a:p>
        </p:txBody>
      </p:sp>
      <p:grpSp>
        <p:nvGrpSpPr>
          <p:cNvPr id="3250" name="Google Shape;3250;p105"/>
          <p:cNvGrpSpPr/>
          <p:nvPr/>
        </p:nvGrpSpPr>
        <p:grpSpPr>
          <a:xfrm rot="-4639502">
            <a:off x="1731607" y="2697918"/>
            <a:ext cx="541135" cy="2225350"/>
            <a:chOff x="871338" y="1945155"/>
            <a:chExt cx="247109" cy="1016148"/>
          </a:xfrm>
        </p:grpSpPr>
        <p:sp>
          <p:nvSpPr>
            <p:cNvPr id="3251" name="Google Shape;3251;p105"/>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05"/>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05"/>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4" name="Google Shape;3254;p105">
            <a:hlinkClick r:id="" action="ppaction://hlinkshowjump?jump=previousslide"/>
          </p:cNvPr>
          <p:cNvSpPr/>
          <p:nvPr/>
        </p:nvSpPr>
        <p:spPr>
          <a:xfrm>
            <a:off x="139872" y="2378398"/>
            <a:ext cx="430800" cy="386700"/>
          </a:xfrm>
          <a:prstGeom prst="leftArrow">
            <a:avLst>
              <a:gd name="adj1" fmla="val 50000"/>
              <a:gd name="adj2" fmla="val 50000"/>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05">
            <a:hlinkClick r:id="" action="ppaction://hlinkshowjump?jump=nextslide"/>
          </p:cNvPr>
          <p:cNvSpPr/>
          <p:nvPr/>
        </p:nvSpPr>
        <p:spPr>
          <a:xfrm flipH="1">
            <a:off x="8601644" y="2378398"/>
            <a:ext cx="430800" cy="386700"/>
          </a:xfrm>
          <a:prstGeom prst="leftArrow">
            <a:avLst>
              <a:gd name="adj1" fmla="val 50000"/>
              <a:gd name="adj2" fmla="val 50000"/>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CD7E9308-BC16-FC08-280E-FD4694EADDFF}"/>
              </a:ext>
            </a:extLst>
          </p:cNvPr>
          <p:cNvPicPr>
            <a:picLocks noChangeAspect="1"/>
          </p:cNvPicPr>
          <p:nvPr/>
        </p:nvPicPr>
        <p:blipFill>
          <a:blip r:embed="rId3"/>
          <a:stretch>
            <a:fillRect/>
          </a:stretch>
        </p:blipFill>
        <p:spPr>
          <a:xfrm>
            <a:off x="3540617" y="1338812"/>
            <a:ext cx="4913046" cy="2183576"/>
          </a:xfrm>
          <a:prstGeom prst="rect">
            <a:avLst/>
          </a:prstGeom>
        </p:spPr>
      </p:pic>
      <p:pic>
        <p:nvPicPr>
          <p:cNvPr id="9" name="Picture 8">
            <a:extLst>
              <a:ext uri="{FF2B5EF4-FFF2-40B4-BE49-F238E27FC236}">
                <a16:creationId xmlns:a16="http://schemas.microsoft.com/office/drawing/2014/main" id="{20FF298A-59AC-BA15-8D62-EF56B5C4AFBA}"/>
              </a:ext>
            </a:extLst>
          </p:cNvPr>
          <p:cNvPicPr>
            <a:picLocks noChangeAspect="1"/>
          </p:cNvPicPr>
          <p:nvPr/>
        </p:nvPicPr>
        <p:blipFill rotWithShape="1">
          <a:blip r:embed="rId4"/>
          <a:srcRect l="135" t="41477" r="19031" b="52011"/>
          <a:stretch/>
        </p:blipFill>
        <p:spPr>
          <a:xfrm>
            <a:off x="3540616" y="3522387"/>
            <a:ext cx="4913047" cy="236445"/>
          </a:xfrm>
          <a:prstGeom prst="rect">
            <a:avLst/>
          </a:prstGeom>
        </p:spPr>
      </p:pic>
      <p:sp>
        <p:nvSpPr>
          <p:cNvPr id="5" name="TextBox 4">
            <a:extLst>
              <a:ext uri="{FF2B5EF4-FFF2-40B4-BE49-F238E27FC236}">
                <a16:creationId xmlns:a16="http://schemas.microsoft.com/office/drawing/2014/main" id="{F83BA72F-D3DF-A6D8-243F-734A15E5E7A6}"/>
              </a:ext>
            </a:extLst>
          </p:cNvPr>
          <p:cNvSpPr txBox="1"/>
          <p:nvPr/>
        </p:nvSpPr>
        <p:spPr>
          <a:xfrm>
            <a:off x="628909" y="530407"/>
            <a:ext cx="1015139" cy="7848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4500" b="0" i="0" u="none" strike="noStrike" kern="0" cap="none" spc="0" normalizeH="0" baseline="0" noProof="0" dirty="0">
                <a:ln>
                  <a:noFill/>
                </a:ln>
                <a:solidFill>
                  <a:srgbClr val="FF952B"/>
                </a:solidFill>
                <a:effectLst/>
                <a:uLnTx/>
                <a:uFillTx/>
                <a:latin typeface="Aldrich"/>
                <a:cs typeface="Arial"/>
                <a:sym typeface="Aldrich"/>
              </a:rPr>
              <a:t>08</a:t>
            </a:r>
            <a:endParaRPr kumimoji="0" lang="en-ID" sz="45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442509195"/>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243"/>
                                        </p:tgtEl>
                                        <p:attrNameLst>
                                          <p:attrName>style.visibility</p:attrName>
                                        </p:attrNameLst>
                                      </p:cBhvr>
                                      <p:to>
                                        <p:strVal val="visible"/>
                                      </p:to>
                                    </p:set>
                                    <p:anim calcmode="lin" valueType="num">
                                      <p:cBhvr additive="base">
                                        <p:cTn id="7" dur="1000"/>
                                        <p:tgtEl>
                                          <p:spTgt spid="3243"/>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3250"/>
                                        </p:tgtEl>
                                        <p:attrNameLst>
                                          <p:attrName>style.visibility</p:attrName>
                                        </p:attrNameLst>
                                      </p:cBhvr>
                                      <p:to>
                                        <p:strVal val="visible"/>
                                      </p:to>
                                    </p:set>
                                    <p:anim calcmode="lin" valueType="num">
                                      <p:cBhvr additive="base">
                                        <p:cTn id="10" dur="1000"/>
                                        <p:tgtEl>
                                          <p:spTgt spid="32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1"/>
        <p:cNvGrpSpPr/>
        <p:nvPr/>
      </p:nvGrpSpPr>
      <p:grpSpPr>
        <a:xfrm>
          <a:off x="0" y="0"/>
          <a:ext cx="0" cy="0"/>
          <a:chOff x="0" y="0"/>
          <a:chExt cx="0" cy="0"/>
        </a:xfrm>
      </p:grpSpPr>
      <p:grpSp>
        <p:nvGrpSpPr>
          <p:cNvPr id="1372" name="Google Shape;1372;p66"/>
          <p:cNvGrpSpPr/>
          <p:nvPr/>
        </p:nvGrpSpPr>
        <p:grpSpPr>
          <a:xfrm rot="-7923760">
            <a:off x="7062061" y="2564614"/>
            <a:ext cx="541141" cy="2225326"/>
            <a:chOff x="871338" y="1945155"/>
            <a:chExt cx="247109" cy="1016148"/>
          </a:xfrm>
        </p:grpSpPr>
        <p:sp>
          <p:nvSpPr>
            <p:cNvPr id="1373" name="Google Shape;1373;p66"/>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66"/>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66"/>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6" name="Google Shape;1376;p66"/>
          <p:cNvGrpSpPr/>
          <p:nvPr/>
        </p:nvGrpSpPr>
        <p:grpSpPr>
          <a:xfrm rot="15334187" flipH="1">
            <a:off x="1287302" y="37168"/>
            <a:ext cx="432417" cy="1759236"/>
            <a:chOff x="871338" y="1945155"/>
            <a:chExt cx="247109" cy="1016148"/>
          </a:xfrm>
        </p:grpSpPr>
        <p:sp>
          <p:nvSpPr>
            <p:cNvPr id="1377" name="Google Shape;1377;p66"/>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66"/>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9" name="Google Shape;1379;p66"/>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1" name="Google Shape;1381;p66"/>
          <p:cNvSpPr txBox="1">
            <a:spLocks noGrp="1"/>
          </p:cNvSpPr>
          <p:nvPr>
            <p:ph type="subTitle" idx="1"/>
          </p:nvPr>
        </p:nvSpPr>
        <p:spPr>
          <a:xfrm flipH="1">
            <a:off x="5897076" y="1526597"/>
            <a:ext cx="2466217" cy="1713933"/>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dirty="0"/>
              <a:t>The iPhone launch date is older than Samsung because iPhone was released in 2021 while Samsung was only released in 2023</a:t>
            </a:r>
            <a:endParaRPr dirty="0"/>
          </a:p>
        </p:txBody>
      </p:sp>
      <p:sp>
        <p:nvSpPr>
          <p:cNvPr id="1383" name="Google Shape;1383;p66">
            <a:hlinkClick r:id="" action="ppaction://hlinkshowjump?jump=previousslide"/>
          </p:cNvPr>
          <p:cNvSpPr/>
          <p:nvPr/>
        </p:nvSpPr>
        <p:spPr>
          <a:xfrm>
            <a:off x="139872" y="2378398"/>
            <a:ext cx="430800" cy="386700"/>
          </a:xfrm>
          <a:prstGeom prst="leftArrow">
            <a:avLst>
              <a:gd name="adj1" fmla="val 50000"/>
              <a:gd name="adj2" fmla="val 50000"/>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66">
            <a:hlinkClick r:id="" action="ppaction://hlinkshowjump?jump=nextslide"/>
          </p:cNvPr>
          <p:cNvSpPr/>
          <p:nvPr/>
        </p:nvSpPr>
        <p:spPr>
          <a:xfrm flipH="1">
            <a:off x="8601644" y="2378398"/>
            <a:ext cx="430800" cy="386700"/>
          </a:xfrm>
          <a:prstGeom prst="leftArrow">
            <a:avLst>
              <a:gd name="adj1" fmla="val 50000"/>
              <a:gd name="adj2" fmla="val 50000"/>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a:extLst>
              <a:ext uri="{FF2B5EF4-FFF2-40B4-BE49-F238E27FC236}">
                <a16:creationId xmlns:a16="http://schemas.microsoft.com/office/drawing/2014/main" id="{2A2A4F5B-A0D0-DDE7-BD15-E8740E58B463}"/>
              </a:ext>
            </a:extLst>
          </p:cNvPr>
          <p:cNvPicPr>
            <a:picLocks noChangeAspect="1"/>
          </p:cNvPicPr>
          <p:nvPr/>
        </p:nvPicPr>
        <p:blipFill>
          <a:blip r:embed="rId3"/>
          <a:stretch>
            <a:fillRect/>
          </a:stretch>
        </p:blipFill>
        <p:spPr>
          <a:xfrm>
            <a:off x="704799" y="1345375"/>
            <a:ext cx="4889381" cy="2173058"/>
          </a:xfrm>
          <a:prstGeom prst="rect">
            <a:avLst/>
          </a:prstGeom>
        </p:spPr>
      </p:pic>
      <p:pic>
        <p:nvPicPr>
          <p:cNvPr id="12" name="Picture 11">
            <a:extLst>
              <a:ext uri="{FF2B5EF4-FFF2-40B4-BE49-F238E27FC236}">
                <a16:creationId xmlns:a16="http://schemas.microsoft.com/office/drawing/2014/main" id="{B31E0614-87A0-23C2-2A7B-D350C1B5C53C}"/>
              </a:ext>
            </a:extLst>
          </p:cNvPr>
          <p:cNvPicPr>
            <a:picLocks noChangeAspect="1"/>
          </p:cNvPicPr>
          <p:nvPr/>
        </p:nvPicPr>
        <p:blipFill rotWithShape="1">
          <a:blip r:embed="rId4"/>
          <a:srcRect t="46786" r="14830" b="41727"/>
          <a:stretch/>
        </p:blipFill>
        <p:spPr>
          <a:xfrm>
            <a:off x="704799" y="3518433"/>
            <a:ext cx="4889381" cy="393992"/>
          </a:xfrm>
          <a:prstGeom prst="rect">
            <a:avLst/>
          </a:prstGeom>
        </p:spPr>
      </p:pic>
      <p:sp>
        <p:nvSpPr>
          <p:cNvPr id="7" name="TextBox 6">
            <a:extLst>
              <a:ext uri="{FF2B5EF4-FFF2-40B4-BE49-F238E27FC236}">
                <a16:creationId xmlns:a16="http://schemas.microsoft.com/office/drawing/2014/main" id="{C4BEE6E7-D638-04C4-2F94-C122D964BE58}"/>
              </a:ext>
            </a:extLst>
          </p:cNvPr>
          <p:cNvSpPr txBox="1"/>
          <p:nvPr/>
        </p:nvSpPr>
        <p:spPr>
          <a:xfrm>
            <a:off x="7532176" y="501378"/>
            <a:ext cx="1007390" cy="7848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4500" b="0" i="0" u="none" strike="noStrike" kern="0" cap="none" spc="0" normalizeH="0" baseline="0" noProof="0" dirty="0">
                <a:ln>
                  <a:noFill/>
                </a:ln>
                <a:solidFill>
                  <a:srgbClr val="FF952B"/>
                </a:solidFill>
                <a:effectLst/>
                <a:uLnTx/>
                <a:uFillTx/>
                <a:latin typeface="Aldrich"/>
                <a:cs typeface="Arial"/>
                <a:sym typeface="Aldrich"/>
              </a:rPr>
              <a:t>09</a:t>
            </a:r>
            <a:endParaRPr kumimoji="0" lang="en-ID" sz="45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501083895"/>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372"/>
                                        </p:tgtEl>
                                        <p:attrNameLst>
                                          <p:attrName>style.visibility</p:attrName>
                                        </p:attrNameLst>
                                      </p:cBhvr>
                                      <p:to>
                                        <p:strVal val="visible"/>
                                      </p:to>
                                    </p:set>
                                    <p:anim calcmode="lin" valueType="num">
                                      <p:cBhvr additive="base">
                                        <p:cTn id="7" dur="1000"/>
                                        <p:tgtEl>
                                          <p:spTgt spid="1372"/>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1376"/>
                                        </p:tgtEl>
                                        <p:attrNameLst>
                                          <p:attrName>style.visibility</p:attrName>
                                        </p:attrNameLst>
                                      </p:cBhvr>
                                      <p:to>
                                        <p:strVal val="visible"/>
                                      </p:to>
                                    </p:set>
                                    <p:anim calcmode="lin" valueType="num">
                                      <p:cBhvr additive="base">
                                        <p:cTn id="11" dur="1200"/>
                                        <p:tgtEl>
                                          <p:spTgt spid="137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3242"/>
        <p:cNvGrpSpPr/>
        <p:nvPr/>
      </p:nvGrpSpPr>
      <p:grpSpPr>
        <a:xfrm>
          <a:off x="0" y="0"/>
          <a:ext cx="0" cy="0"/>
          <a:chOff x="0" y="0"/>
          <a:chExt cx="0" cy="0"/>
        </a:xfrm>
      </p:grpSpPr>
      <p:grpSp>
        <p:nvGrpSpPr>
          <p:cNvPr id="3243" name="Google Shape;3243;p105"/>
          <p:cNvGrpSpPr/>
          <p:nvPr/>
        </p:nvGrpSpPr>
        <p:grpSpPr>
          <a:xfrm rot="16884059" flipH="1">
            <a:off x="7367381" y="16776"/>
            <a:ext cx="422193" cy="1700466"/>
            <a:chOff x="871338" y="1945155"/>
            <a:chExt cx="247109" cy="1016148"/>
          </a:xfrm>
        </p:grpSpPr>
        <p:sp>
          <p:nvSpPr>
            <p:cNvPr id="3244" name="Google Shape;3244;p105"/>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05"/>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05"/>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48" name="Google Shape;3248;p105"/>
          <p:cNvSpPr txBox="1">
            <a:spLocks noGrp="1"/>
          </p:cNvSpPr>
          <p:nvPr>
            <p:ph type="subTitle" idx="1"/>
          </p:nvPr>
        </p:nvSpPr>
        <p:spPr>
          <a:xfrm>
            <a:off x="707749" y="1403650"/>
            <a:ext cx="2684887" cy="2183576"/>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dirty="0"/>
              <a:t>Samsung is better than iPhone in terms of pixel density because Samsung can touch 500 PPI while iPhone can only touch 458 PPI. This affects the quality of the image displayed.</a:t>
            </a:r>
            <a:endParaRPr dirty="0"/>
          </a:p>
        </p:txBody>
      </p:sp>
      <p:grpSp>
        <p:nvGrpSpPr>
          <p:cNvPr id="3250" name="Google Shape;3250;p105"/>
          <p:cNvGrpSpPr/>
          <p:nvPr/>
        </p:nvGrpSpPr>
        <p:grpSpPr>
          <a:xfrm rot="-4639502">
            <a:off x="1731607" y="2697918"/>
            <a:ext cx="541135" cy="2225350"/>
            <a:chOff x="871338" y="1945155"/>
            <a:chExt cx="247109" cy="1016148"/>
          </a:xfrm>
        </p:grpSpPr>
        <p:sp>
          <p:nvSpPr>
            <p:cNvPr id="3251" name="Google Shape;3251;p105"/>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05"/>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05"/>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4" name="Google Shape;3254;p105">
            <a:hlinkClick r:id="" action="ppaction://hlinkshowjump?jump=previousslide"/>
          </p:cNvPr>
          <p:cNvSpPr/>
          <p:nvPr/>
        </p:nvSpPr>
        <p:spPr>
          <a:xfrm>
            <a:off x="139872" y="2378398"/>
            <a:ext cx="430800" cy="386700"/>
          </a:xfrm>
          <a:prstGeom prst="leftArrow">
            <a:avLst>
              <a:gd name="adj1" fmla="val 50000"/>
              <a:gd name="adj2" fmla="val 50000"/>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05">
            <a:hlinkClick r:id="" action="ppaction://hlinkshowjump?jump=nextslide"/>
          </p:cNvPr>
          <p:cNvSpPr/>
          <p:nvPr/>
        </p:nvSpPr>
        <p:spPr>
          <a:xfrm flipH="1">
            <a:off x="8601644" y="2378398"/>
            <a:ext cx="430800" cy="386700"/>
          </a:xfrm>
          <a:prstGeom prst="leftArrow">
            <a:avLst>
              <a:gd name="adj1" fmla="val 50000"/>
              <a:gd name="adj2" fmla="val 50000"/>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CD7E9308-BC16-FC08-280E-FD4694EADDFF}"/>
              </a:ext>
            </a:extLst>
          </p:cNvPr>
          <p:cNvPicPr>
            <a:picLocks noChangeAspect="1"/>
          </p:cNvPicPr>
          <p:nvPr/>
        </p:nvPicPr>
        <p:blipFill>
          <a:blip r:embed="rId3"/>
          <a:stretch>
            <a:fillRect/>
          </a:stretch>
        </p:blipFill>
        <p:spPr>
          <a:xfrm>
            <a:off x="3540617" y="1338812"/>
            <a:ext cx="4913046" cy="2183576"/>
          </a:xfrm>
          <a:prstGeom prst="rect">
            <a:avLst/>
          </a:prstGeom>
        </p:spPr>
      </p:pic>
      <p:pic>
        <p:nvPicPr>
          <p:cNvPr id="9" name="Picture 8">
            <a:extLst>
              <a:ext uri="{FF2B5EF4-FFF2-40B4-BE49-F238E27FC236}">
                <a16:creationId xmlns:a16="http://schemas.microsoft.com/office/drawing/2014/main" id="{20FF298A-59AC-BA15-8D62-EF56B5C4AFBA}"/>
              </a:ext>
            </a:extLst>
          </p:cNvPr>
          <p:cNvPicPr>
            <a:picLocks noChangeAspect="1"/>
          </p:cNvPicPr>
          <p:nvPr/>
        </p:nvPicPr>
        <p:blipFill rotWithShape="1">
          <a:blip r:embed="rId4"/>
          <a:srcRect l="135" t="57755" r="27550" b="35893"/>
          <a:stretch/>
        </p:blipFill>
        <p:spPr>
          <a:xfrm>
            <a:off x="3540617" y="3522388"/>
            <a:ext cx="4913046" cy="257810"/>
          </a:xfrm>
          <a:prstGeom prst="rect">
            <a:avLst/>
          </a:prstGeom>
        </p:spPr>
      </p:pic>
      <p:sp>
        <p:nvSpPr>
          <p:cNvPr id="5" name="TextBox 4">
            <a:extLst>
              <a:ext uri="{FF2B5EF4-FFF2-40B4-BE49-F238E27FC236}">
                <a16:creationId xmlns:a16="http://schemas.microsoft.com/office/drawing/2014/main" id="{8FE6DBDE-72F5-7FDF-5514-C9A225CEB007}"/>
              </a:ext>
            </a:extLst>
          </p:cNvPr>
          <p:cNvSpPr txBox="1"/>
          <p:nvPr/>
        </p:nvSpPr>
        <p:spPr>
          <a:xfrm>
            <a:off x="654916" y="530407"/>
            <a:ext cx="861103" cy="7848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4500" b="0" i="0" u="none" strike="noStrike" kern="0" cap="none" spc="0" normalizeH="0" baseline="0" noProof="0" dirty="0">
                <a:ln>
                  <a:noFill/>
                </a:ln>
                <a:solidFill>
                  <a:srgbClr val="FF952B"/>
                </a:solidFill>
                <a:effectLst/>
                <a:uLnTx/>
                <a:uFillTx/>
                <a:latin typeface="Aldrich"/>
                <a:cs typeface="Arial"/>
                <a:sym typeface="Aldrich"/>
              </a:rPr>
              <a:t>10</a:t>
            </a:r>
            <a:endParaRPr kumimoji="0" lang="en-ID" sz="45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028228794"/>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243"/>
                                        </p:tgtEl>
                                        <p:attrNameLst>
                                          <p:attrName>style.visibility</p:attrName>
                                        </p:attrNameLst>
                                      </p:cBhvr>
                                      <p:to>
                                        <p:strVal val="visible"/>
                                      </p:to>
                                    </p:set>
                                    <p:anim calcmode="lin" valueType="num">
                                      <p:cBhvr additive="base">
                                        <p:cTn id="7" dur="1000"/>
                                        <p:tgtEl>
                                          <p:spTgt spid="3243"/>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3250"/>
                                        </p:tgtEl>
                                        <p:attrNameLst>
                                          <p:attrName>style.visibility</p:attrName>
                                        </p:attrNameLst>
                                      </p:cBhvr>
                                      <p:to>
                                        <p:strVal val="visible"/>
                                      </p:to>
                                    </p:set>
                                    <p:anim calcmode="lin" valueType="num">
                                      <p:cBhvr additive="base">
                                        <p:cTn id="10" dur="1000"/>
                                        <p:tgtEl>
                                          <p:spTgt spid="32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1"/>
        <p:cNvGrpSpPr/>
        <p:nvPr/>
      </p:nvGrpSpPr>
      <p:grpSpPr>
        <a:xfrm>
          <a:off x="0" y="0"/>
          <a:ext cx="0" cy="0"/>
          <a:chOff x="0" y="0"/>
          <a:chExt cx="0" cy="0"/>
        </a:xfrm>
      </p:grpSpPr>
      <p:grpSp>
        <p:nvGrpSpPr>
          <p:cNvPr id="1372" name="Google Shape;1372;p66"/>
          <p:cNvGrpSpPr/>
          <p:nvPr/>
        </p:nvGrpSpPr>
        <p:grpSpPr>
          <a:xfrm rot="-7923760">
            <a:off x="7062061" y="2564614"/>
            <a:ext cx="541141" cy="2225326"/>
            <a:chOff x="871338" y="1945155"/>
            <a:chExt cx="247109" cy="1016148"/>
          </a:xfrm>
        </p:grpSpPr>
        <p:sp>
          <p:nvSpPr>
            <p:cNvPr id="1373" name="Google Shape;1373;p66"/>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66"/>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66"/>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6" name="Google Shape;1376;p66"/>
          <p:cNvGrpSpPr/>
          <p:nvPr/>
        </p:nvGrpSpPr>
        <p:grpSpPr>
          <a:xfrm rot="15334187" flipH="1">
            <a:off x="1287302" y="37168"/>
            <a:ext cx="432417" cy="1759236"/>
            <a:chOff x="871338" y="1945155"/>
            <a:chExt cx="247109" cy="1016148"/>
          </a:xfrm>
        </p:grpSpPr>
        <p:sp>
          <p:nvSpPr>
            <p:cNvPr id="1377" name="Google Shape;1377;p66"/>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66"/>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9" name="Google Shape;1379;p66"/>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1" name="Google Shape;1381;p66"/>
          <p:cNvSpPr txBox="1">
            <a:spLocks noGrp="1"/>
          </p:cNvSpPr>
          <p:nvPr>
            <p:ph type="subTitle" idx="1"/>
          </p:nvPr>
        </p:nvSpPr>
        <p:spPr>
          <a:xfrm flipH="1">
            <a:off x="6001638" y="1956610"/>
            <a:ext cx="2192547" cy="1088877"/>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dirty="0"/>
              <a:t>iPhone 13 Pro Max is slightly heavier than Samsung Galaxy S23 Ultra</a:t>
            </a:r>
            <a:endParaRPr dirty="0"/>
          </a:p>
        </p:txBody>
      </p:sp>
      <p:sp>
        <p:nvSpPr>
          <p:cNvPr id="1383" name="Google Shape;1383;p66">
            <a:hlinkClick r:id="" action="ppaction://hlinkshowjump?jump=previousslide"/>
          </p:cNvPr>
          <p:cNvSpPr/>
          <p:nvPr/>
        </p:nvSpPr>
        <p:spPr>
          <a:xfrm>
            <a:off x="139872" y="2378398"/>
            <a:ext cx="430800" cy="386700"/>
          </a:xfrm>
          <a:prstGeom prst="leftArrow">
            <a:avLst>
              <a:gd name="adj1" fmla="val 50000"/>
              <a:gd name="adj2" fmla="val 50000"/>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66">
            <a:hlinkClick r:id="" action="ppaction://hlinkshowjump?jump=nextslide"/>
          </p:cNvPr>
          <p:cNvSpPr/>
          <p:nvPr/>
        </p:nvSpPr>
        <p:spPr>
          <a:xfrm flipH="1">
            <a:off x="8601644" y="2378398"/>
            <a:ext cx="430800" cy="386700"/>
          </a:xfrm>
          <a:prstGeom prst="leftArrow">
            <a:avLst>
              <a:gd name="adj1" fmla="val 50000"/>
              <a:gd name="adj2" fmla="val 50000"/>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a:extLst>
              <a:ext uri="{FF2B5EF4-FFF2-40B4-BE49-F238E27FC236}">
                <a16:creationId xmlns:a16="http://schemas.microsoft.com/office/drawing/2014/main" id="{2A2A4F5B-A0D0-DDE7-BD15-E8740E58B463}"/>
              </a:ext>
            </a:extLst>
          </p:cNvPr>
          <p:cNvPicPr>
            <a:picLocks noChangeAspect="1"/>
          </p:cNvPicPr>
          <p:nvPr/>
        </p:nvPicPr>
        <p:blipFill>
          <a:blip r:embed="rId3"/>
          <a:stretch>
            <a:fillRect/>
          </a:stretch>
        </p:blipFill>
        <p:spPr>
          <a:xfrm>
            <a:off x="704799" y="1345375"/>
            <a:ext cx="4889381" cy="2173058"/>
          </a:xfrm>
          <a:prstGeom prst="rect">
            <a:avLst/>
          </a:prstGeom>
        </p:spPr>
      </p:pic>
      <p:pic>
        <p:nvPicPr>
          <p:cNvPr id="12" name="Picture 11">
            <a:extLst>
              <a:ext uri="{FF2B5EF4-FFF2-40B4-BE49-F238E27FC236}">
                <a16:creationId xmlns:a16="http://schemas.microsoft.com/office/drawing/2014/main" id="{B31E0614-87A0-23C2-2A7B-D350C1B5C53C}"/>
              </a:ext>
            </a:extLst>
          </p:cNvPr>
          <p:cNvPicPr>
            <a:picLocks noChangeAspect="1"/>
          </p:cNvPicPr>
          <p:nvPr/>
        </p:nvPicPr>
        <p:blipFill rotWithShape="1">
          <a:blip r:embed="rId4"/>
          <a:srcRect t="63356" r="14830" b="30318"/>
          <a:stretch/>
        </p:blipFill>
        <p:spPr>
          <a:xfrm>
            <a:off x="704799" y="3518433"/>
            <a:ext cx="4889381" cy="216976"/>
          </a:xfrm>
          <a:prstGeom prst="rect">
            <a:avLst/>
          </a:prstGeom>
        </p:spPr>
      </p:pic>
      <p:sp>
        <p:nvSpPr>
          <p:cNvPr id="5" name="TextBox 4">
            <a:extLst>
              <a:ext uri="{FF2B5EF4-FFF2-40B4-BE49-F238E27FC236}">
                <a16:creationId xmlns:a16="http://schemas.microsoft.com/office/drawing/2014/main" id="{18FAE36A-A6B7-FF1A-A978-FB91C5613A11}"/>
              </a:ext>
            </a:extLst>
          </p:cNvPr>
          <p:cNvSpPr txBox="1"/>
          <p:nvPr/>
        </p:nvSpPr>
        <p:spPr>
          <a:xfrm>
            <a:off x="7898910" y="501912"/>
            <a:ext cx="627681" cy="7848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4500" b="0" i="0" u="none" strike="noStrike" kern="0" cap="none" spc="0" normalizeH="0" baseline="0" noProof="0" dirty="0">
                <a:ln>
                  <a:noFill/>
                </a:ln>
                <a:solidFill>
                  <a:srgbClr val="FF952B"/>
                </a:solidFill>
                <a:effectLst/>
                <a:uLnTx/>
                <a:uFillTx/>
                <a:latin typeface="Aldrich"/>
                <a:cs typeface="Arial"/>
                <a:sym typeface="Aldrich"/>
              </a:rPr>
              <a:t>11</a:t>
            </a:r>
            <a:endParaRPr kumimoji="0" lang="en-ID" sz="45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858973649"/>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372"/>
                                        </p:tgtEl>
                                        <p:attrNameLst>
                                          <p:attrName>style.visibility</p:attrName>
                                        </p:attrNameLst>
                                      </p:cBhvr>
                                      <p:to>
                                        <p:strVal val="visible"/>
                                      </p:to>
                                    </p:set>
                                    <p:anim calcmode="lin" valueType="num">
                                      <p:cBhvr additive="base">
                                        <p:cTn id="7" dur="1000"/>
                                        <p:tgtEl>
                                          <p:spTgt spid="1372"/>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1376"/>
                                        </p:tgtEl>
                                        <p:attrNameLst>
                                          <p:attrName>style.visibility</p:attrName>
                                        </p:attrNameLst>
                                      </p:cBhvr>
                                      <p:to>
                                        <p:strVal val="visible"/>
                                      </p:to>
                                    </p:set>
                                    <p:anim calcmode="lin" valueType="num">
                                      <p:cBhvr additive="base">
                                        <p:cTn id="11" dur="1200"/>
                                        <p:tgtEl>
                                          <p:spTgt spid="137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3242"/>
        <p:cNvGrpSpPr/>
        <p:nvPr/>
      </p:nvGrpSpPr>
      <p:grpSpPr>
        <a:xfrm>
          <a:off x="0" y="0"/>
          <a:ext cx="0" cy="0"/>
          <a:chOff x="0" y="0"/>
          <a:chExt cx="0" cy="0"/>
        </a:xfrm>
      </p:grpSpPr>
      <p:grpSp>
        <p:nvGrpSpPr>
          <p:cNvPr id="3243" name="Google Shape;3243;p105"/>
          <p:cNvGrpSpPr/>
          <p:nvPr/>
        </p:nvGrpSpPr>
        <p:grpSpPr>
          <a:xfrm rot="16884059" flipH="1">
            <a:off x="7367381" y="16776"/>
            <a:ext cx="422193" cy="1700466"/>
            <a:chOff x="871338" y="1945155"/>
            <a:chExt cx="247109" cy="1016148"/>
          </a:xfrm>
        </p:grpSpPr>
        <p:sp>
          <p:nvSpPr>
            <p:cNvPr id="3244" name="Google Shape;3244;p105"/>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05"/>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05"/>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48" name="Google Shape;3248;p105"/>
          <p:cNvSpPr txBox="1">
            <a:spLocks noGrp="1"/>
          </p:cNvSpPr>
          <p:nvPr>
            <p:ph type="subTitle" idx="1"/>
          </p:nvPr>
        </p:nvSpPr>
        <p:spPr>
          <a:xfrm>
            <a:off x="855730" y="1987502"/>
            <a:ext cx="2023117" cy="1168491"/>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dirty="0"/>
              <a:t>Samsung Galaxy S23 Ultra has faster charging than iPhone 13 Pro Max</a:t>
            </a:r>
            <a:endParaRPr dirty="0"/>
          </a:p>
        </p:txBody>
      </p:sp>
      <p:grpSp>
        <p:nvGrpSpPr>
          <p:cNvPr id="3250" name="Google Shape;3250;p105"/>
          <p:cNvGrpSpPr/>
          <p:nvPr/>
        </p:nvGrpSpPr>
        <p:grpSpPr>
          <a:xfrm rot="-4639502">
            <a:off x="1731607" y="2697918"/>
            <a:ext cx="541135" cy="2225350"/>
            <a:chOff x="871338" y="1945155"/>
            <a:chExt cx="247109" cy="1016148"/>
          </a:xfrm>
        </p:grpSpPr>
        <p:sp>
          <p:nvSpPr>
            <p:cNvPr id="3251" name="Google Shape;3251;p105"/>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05"/>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05"/>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4" name="Google Shape;3254;p105">
            <a:hlinkClick r:id="" action="ppaction://hlinkshowjump?jump=previousslide"/>
          </p:cNvPr>
          <p:cNvSpPr/>
          <p:nvPr/>
        </p:nvSpPr>
        <p:spPr>
          <a:xfrm>
            <a:off x="139872" y="2378398"/>
            <a:ext cx="430800" cy="386700"/>
          </a:xfrm>
          <a:prstGeom prst="leftArrow">
            <a:avLst>
              <a:gd name="adj1" fmla="val 50000"/>
              <a:gd name="adj2" fmla="val 50000"/>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05">
            <a:hlinkClick r:id="" action="ppaction://hlinkshowjump?jump=nextslide"/>
          </p:cNvPr>
          <p:cNvSpPr/>
          <p:nvPr/>
        </p:nvSpPr>
        <p:spPr>
          <a:xfrm flipH="1">
            <a:off x="8601644" y="2378398"/>
            <a:ext cx="430800" cy="386700"/>
          </a:xfrm>
          <a:prstGeom prst="leftArrow">
            <a:avLst>
              <a:gd name="adj1" fmla="val 50000"/>
              <a:gd name="adj2" fmla="val 50000"/>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CD7E9308-BC16-FC08-280E-FD4694EADDFF}"/>
              </a:ext>
            </a:extLst>
          </p:cNvPr>
          <p:cNvPicPr>
            <a:picLocks noChangeAspect="1"/>
          </p:cNvPicPr>
          <p:nvPr/>
        </p:nvPicPr>
        <p:blipFill>
          <a:blip r:embed="rId3"/>
          <a:stretch>
            <a:fillRect/>
          </a:stretch>
        </p:blipFill>
        <p:spPr>
          <a:xfrm>
            <a:off x="3540617" y="1338812"/>
            <a:ext cx="4913046" cy="2183576"/>
          </a:xfrm>
          <a:prstGeom prst="rect">
            <a:avLst/>
          </a:prstGeom>
        </p:spPr>
      </p:pic>
      <p:pic>
        <p:nvPicPr>
          <p:cNvPr id="9" name="Picture 8">
            <a:extLst>
              <a:ext uri="{FF2B5EF4-FFF2-40B4-BE49-F238E27FC236}">
                <a16:creationId xmlns:a16="http://schemas.microsoft.com/office/drawing/2014/main" id="{20FF298A-59AC-BA15-8D62-EF56B5C4AFBA}"/>
              </a:ext>
            </a:extLst>
          </p:cNvPr>
          <p:cNvPicPr>
            <a:picLocks noChangeAspect="1"/>
          </p:cNvPicPr>
          <p:nvPr/>
        </p:nvPicPr>
        <p:blipFill rotWithShape="1">
          <a:blip r:embed="rId4"/>
          <a:srcRect l="135" t="68658" r="22294" b="25948"/>
          <a:stretch/>
        </p:blipFill>
        <p:spPr>
          <a:xfrm>
            <a:off x="3540616" y="3522388"/>
            <a:ext cx="4913046" cy="204075"/>
          </a:xfrm>
          <a:prstGeom prst="rect">
            <a:avLst/>
          </a:prstGeom>
        </p:spPr>
      </p:pic>
      <p:sp>
        <p:nvSpPr>
          <p:cNvPr id="5" name="TextBox 4">
            <a:extLst>
              <a:ext uri="{FF2B5EF4-FFF2-40B4-BE49-F238E27FC236}">
                <a16:creationId xmlns:a16="http://schemas.microsoft.com/office/drawing/2014/main" id="{1E451096-2E6B-5E64-6D83-603E26148CE7}"/>
              </a:ext>
            </a:extLst>
          </p:cNvPr>
          <p:cNvSpPr txBox="1"/>
          <p:nvPr/>
        </p:nvSpPr>
        <p:spPr>
          <a:xfrm>
            <a:off x="625583" y="530407"/>
            <a:ext cx="777916" cy="7848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4500" dirty="0">
                <a:solidFill>
                  <a:srgbClr val="FF952B"/>
                </a:solidFill>
                <a:latin typeface="Aldrich"/>
                <a:sym typeface="Aldrich"/>
              </a:rPr>
              <a:t>1</a:t>
            </a:r>
            <a:r>
              <a:rPr kumimoji="0" lang="en" sz="4500" b="0" i="0" u="none" strike="noStrike" kern="0" cap="none" spc="0" normalizeH="0" baseline="0" noProof="0" dirty="0">
                <a:ln>
                  <a:noFill/>
                </a:ln>
                <a:solidFill>
                  <a:srgbClr val="FF952B"/>
                </a:solidFill>
                <a:effectLst/>
                <a:uLnTx/>
                <a:uFillTx/>
                <a:latin typeface="Aldrich"/>
                <a:cs typeface="Arial"/>
                <a:sym typeface="Aldrich"/>
              </a:rPr>
              <a:t>2</a:t>
            </a:r>
            <a:endParaRPr kumimoji="0" lang="en-ID" sz="45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923862159"/>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243"/>
                                        </p:tgtEl>
                                        <p:attrNameLst>
                                          <p:attrName>style.visibility</p:attrName>
                                        </p:attrNameLst>
                                      </p:cBhvr>
                                      <p:to>
                                        <p:strVal val="visible"/>
                                      </p:to>
                                    </p:set>
                                    <p:anim calcmode="lin" valueType="num">
                                      <p:cBhvr additive="base">
                                        <p:cTn id="7" dur="1000"/>
                                        <p:tgtEl>
                                          <p:spTgt spid="3243"/>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3250"/>
                                        </p:tgtEl>
                                        <p:attrNameLst>
                                          <p:attrName>style.visibility</p:attrName>
                                        </p:attrNameLst>
                                      </p:cBhvr>
                                      <p:to>
                                        <p:strVal val="visible"/>
                                      </p:to>
                                    </p:set>
                                    <p:anim calcmode="lin" valueType="num">
                                      <p:cBhvr additive="base">
                                        <p:cTn id="10" dur="1000"/>
                                        <p:tgtEl>
                                          <p:spTgt spid="32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71"/>
        <p:cNvGrpSpPr/>
        <p:nvPr/>
      </p:nvGrpSpPr>
      <p:grpSpPr>
        <a:xfrm>
          <a:off x="0" y="0"/>
          <a:ext cx="0" cy="0"/>
          <a:chOff x="0" y="0"/>
          <a:chExt cx="0" cy="0"/>
        </a:xfrm>
      </p:grpSpPr>
      <p:grpSp>
        <p:nvGrpSpPr>
          <p:cNvPr id="1372" name="Google Shape;1372;p66"/>
          <p:cNvGrpSpPr/>
          <p:nvPr/>
        </p:nvGrpSpPr>
        <p:grpSpPr>
          <a:xfrm rot="-7923760">
            <a:off x="7062061" y="2564614"/>
            <a:ext cx="541141" cy="2225326"/>
            <a:chOff x="871338" y="1945155"/>
            <a:chExt cx="247109" cy="1016148"/>
          </a:xfrm>
        </p:grpSpPr>
        <p:sp>
          <p:nvSpPr>
            <p:cNvPr id="1373" name="Google Shape;1373;p66"/>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66"/>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66"/>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6" name="Google Shape;1376;p66"/>
          <p:cNvGrpSpPr/>
          <p:nvPr/>
        </p:nvGrpSpPr>
        <p:grpSpPr>
          <a:xfrm rot="15334187" flipH="1">
            <a:off x="1287302" y="37168"/>
            <a:ext cx="432417" cy="1759236"/>
            <a:chOff x="871338" y="1945155"/>
            <a:chExt cx="247109" cy="1016148"/>
          </a:xfrm>
        </p:grpSpPr>
        <p:sp>
          <p:nvSpPr>
            <p:cNvPr id="1377" name="Google Shape;1377;p66"/>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66"/>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9" name="Google Shape;1379;p66"/>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1" name="Google Shape;1381;p66"/>
          <p:cNvSpPr txBox="1">
            <a:spLocks noGrp="1"/>
          </p:cNvSpPr>
          <p:nvPr>
            <p:ph type="subTitle" idx="1"/>
          </p:nvPr>
        </p:nvSpPr>
        <p:spPr>
          <a:xfrm flipH="1">
            <a:off x="5944298" y="2007936"/>
            <a:ext cx="2418996" cy="1127623"/>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dirty="0"/>
              <a:t>Samsung Galaxy S23 Ultra AnTuTu benchmark has higher score than iPhone 13 Pro Max</a:t>
            </a:r>
            <a:endParaRPr dirty="0"/>
          </a:p>
        </p:txBody>
      </p:sp>
      <p:sp>
        <p:nvSpPr>
          <p:cNvPr id="1383" name="Google Shape;1383;p66">
            <a:hlinkClick r:id="" action="ppaction://hlinkshowjump?jump=previousslide"/>
          </p:cNvPr>
          <p:cNvSpPr/>
          <p:nvPr/>
        </p:nvSpPr>
        <p:spPr>
          <a:xfrm>
            <a:off x="139872" y="2378398"/>
            <a:ext cx="430800" cy="386700"/>
          </a:xfrm>
          <a:prstGeom prst="leftArrow">
            <a:avLst>
              <a:gd name="adj1" fmla="val 50000"/>
              <a:gd name="adj2" fmla="val 50000"/>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66">
            <a:hlinkClick r:id="" action="ppaction://hlinkshowjump?jump=nextslide"/>
          </p:cNvPr>
          <p:cNvSpPr/>
          <p:nvPr/>
        </p:nvSpPr>
        <p:spPr>
          <a:xfrm flipH="1">
            <a:off x="8601644" y="2378398"/>
            <a:ext cx="430800" cy="386700"/>
          </a:xfrm>
          <a:prstGeom prst="leftArrow">
            <a:avLst>
              <a:gd name="adj1" fmla="val 50000"/>
              <a:gd name="adj2" fmla="val 50000"/>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a:extLst>
              <a:ext uri="{FF2B5EF4-FFF2-40B4-BE49-F238E27FC236}">
                <a16:creationId xmlns:a16="http://schemas.microsoft.com/office/drawing/2014/main" id="{2A2A4F5B-A0D0-DDE7-BD15-E8740E58B463}"/>
              </a:ext>
            </a:extLst>
          </p:cNvPr>
          <p:cNvPicPr>
            <a:picLocks noChangeAspect="1"/>
          </p:cNvPicPr>
          <p:nvPr/>
        </p:nvPicPr>
        <p:blipFill>
          <a:blip r:embed="rId3"/>
          <a:stretch>
            <a:fillRect/>
          </a:stretch>
        </p:blipFill>
        <p:spPr>
          <a:xfrm>
            <a:off x="704799" y="1345375"/>
            <a:ext cx="4889381" cy="2173058"/>
          </a:xfrm>
          <a:prstGeom prst="rect">
            <a:avLst/>
          </a:prstGeom>
        </p:spPr>
      </p:pic>
      <p:pic>
        <p:nvPicPr>
          <p:cNvPr id="12" name="Picture 11">
            <a:extLst>
              <a:ext uri="{FF2B5EF4-FFF2-40B4-BE49-F238E27FC236}">
                <a16:creationId xmlns:a16="http://schemas.microsoft.com/office/drawing/2014/main" id="{B31E0614-87A0-23C2-2A7B-D350C1B5C53C}"/>
              </a:ext>
            </a:extLst>
          </p:cNvPr>
          <p:cNvPicPr>
            <a:picLocks noChangeAspect="1"/>
          </p:cNvPicPr>
          <p:nvPr/>
        </p:nvPicPr>
        <p:blipFill rotWithShape="1">
          <a:blip r:embed="rId4"/>
          <a:srcRect t="73370" r="14830" b="20304"/>
          <a:stretch/>
        </p:blipFill>
        <p:spPr>
          <a:xfrm>
            <a:off x="704799" y="3518433"/>
            <a:ext cx="4889381" cy="216976"/>
          </a:xfrm>
          <a:prstGeom prst="rect">
            <a:avLst/>
          </a:prstGeom>
        </p:spPr>
      </p:pic>
      <p:sp>
        <p:nvSpPr>
          <p:cNvPr id="5" name="TextBox 4">
            <a:extLst>
              <a:ext uri="{FF2B5EF4-FFF2-40B4-BE49-F238E27FC236}">
                <a16:creationId xmlns:a16="http://schemas.microsoft.com/office/drawing/2014/main" id="{1F63E726-1955-43ED-1B56-F4125A0C3818}"/>
              </a:ext>
            </a:extLst>
          </p:cNvPr>
          <p:cNvSpPr txBox="1"/>
          <p:nvPr/>
        </p:nvSpPr>
        <p:spPr>
          <a:xfrm>
            <a:off x="7708437" y="476115"/>
            <a:ext cx="759417" cy="7848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4500" dirty="0">
                <a:solidFill>
                  <a:srgbClr val="FF952B"/>
                </a:solidFill>
                <a:latin typeface="Aldrich"/>
                <a:sym typeface="Aldrich"/>
              </a:rPr>
              <a:t>13</a:t>
            </a:r>
            <a:endParaRPr kumimoji="0" lang="en-ID" sz="45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129974655"/>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372"/>
                                        </p:tgtEl>
                                        <p:attrNameLst>
                                          <p:attrName>style.visibility</p:attrName>
                                        </p:attrNameLst>
                                      </p:cBhvr>
                                      <p:to>
                                        <p:strVal val="visible"/>
                                      </p:to>
                                    </p:set>
                                    <p:anim calcmode="lin" valueType="num">
                                      <p:cBhvr additive="base">
                                        <p:cTn id="7" dur="1000"/>
                                        <p:tgtEl>
                                          <p:spTgt spid="1372"/>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1376"/>
                                        </p:tgtEl>
                                        <p:attrNameLst>
                                          <p:attrName>style.visibility</p:attrName>
                                        </p:attrNameLst>
                                      </p:cBhvr>
                                      <p:to>
                                        <p:strVal val="visible"/>
                                      </p:to>
                                    </p:set>
                                    <p:anim calcmode="lin" valueType="num">
                                      <p:cBhvr additive="base">
                                        <p:cTn id="11" dur="1200"/>
                                        <p:tgtEl>
                                          <p:spTgt spid="137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3242"/>
        <p:cNvGrpSpPr/>
        <p:nvPr/>
      </p:nvGrpSpPr>
      <p:grpSpPr>
        <a:xfrm>
          <a:off x="0" y="0"/>
          <a:ext cx="0" cy="0"/>
          <a:chOff x="0" y="0"/>
          <a:chExt cx="0" cy="0"/>
        </a:xfrm>
      </p:grpSpPr>
      <p:grpSp>
        <p:nvGrpSpPr>
          <p:cNvPr id="3243" name="Google Shape;3243;p105"/>
          <p:cNvGrpSpPr/>
          <p:nvPr/>
        </p:nvGrpSpPr>
        <p:grpSpPr>
          <a:xfrm rot="16884059" flipH="1">
            <a:off x="7367381" y="16776"/>
            <a:ext cx="422193" cy="1700466"/>
            <a:chOff x="871338" y="1945155"/>
            <a:chExt cx="247109" cy="1016148"/>
          </a:xfrm>
        </p:grpSpPr>
        <p:sp>
          <p:nvSpPr>
            <p:cNvPr id="3244" name="Google Shape;3244;p105"/>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05"/>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05"/>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48" name="Google Shape;3248;p105"/>
          <p:cNvSpPr txBox="1">
            <a:spLocks noGrp="1"/>
          </p:cNvSpPr>
          <p:nvPr>
            <p:ph type="subTitle" idx="1"/>
          </p:nvPr>
        </p:nvSpPr>
        <p:spPr>
          <a:xfrm>
            <a:off x="743122" y="1987502"/>
            <a:ext cx="2536906" cy="1168491"/>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dirty="0"/>
              <a:t>Samsung Battery life has a longer Battery Life than iPhone 13 Pro Max</a:t>
            </a:r>
            <a:endParaRPr dirty="0"/>
          </a:p>
        </p:txBody>
      </p:sp>
      <p:grpSp>
        <p:nvGrpSpPr>
          <p:cNvPr id="3250" name="Google Shape;3250;p105"/>
          <p:cNvGrpSpPr/>
          <p:nvPr/>
        </p:nvGrpSpPr>
        <p:grpSpPr>
          <a:xfrm rot="-4639502">
            <a:off x="1731607" y="2697918"/>
            <a:ext cx="541135" cy="2225350"/>
            <a:chOff x="871338" y="1945155"/>
            <a:chExt cx="247109" cy="1016148"/>
          </a:xfrm>
        </p:grpSpPr>
        <p:sp>
          <p:nvSpPr>
            <p:cNvPr id="3251" name="Google Shape;3251;p105"/>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05"/>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05"/>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4" name="Google Shape;3254;p105">
            <a:hlinkClick r:id="" action="ppaction://hlinkshowjump?jump=previousslide"/>
          </p:cNvPr>
          <p:cNvSpPr/>
          <p:nvPr/>
        </p:nvSpPr>
        <p:spPr>
          <a:xfrm>
            <a:off x="139872" y="2378398"/>
            <a:ext cx="430800" cy="386700"/>
          </a:xfrm>
          <a:prstGeom prst="leftArrow">
            <a:avLst>
              <a:gd name="adj1" fmla="val 50000"/>
              <a:gd name="adj2" fmla="val 50000"/>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05">
            <a:hlinkClick r:id="" action="ppaction://hlinkshowjump?jump=nextslide"/>
          </p:cNvPr>
          <p:cNvSpPr/>
          <p:nvPr/>
        </p:nvSpPr>
        <p:spPr>
          <a:xfrm flipH="1">
            <a:off x="8601644" y="2378398"/>
            <a:ext cx="430800" cy="386700"/>
          </a:xfrm>
          <a:prstGeom prst="leftArrow">
            <a:avLst>
              <a:gd name="adj1" fmla="val 50000"/>
              <a:gd name="adj2" fmla="val 50000"/>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CD7E9308-BC16-FC08-280E-FD4694EADDFF}"/>
              </a:ext>
            </a:extLst>
          </p:cNvPr>
          <p:cNvPicPr>
            <a:picLocks noChangeAspect="1"/>
          </p:cNvPicPr>
          <p:nvPr/>
        </p:nvPicPr>
        <p:blipFill>
          <a:blip r:embed="rId3"/>
          <a:stretch>
            <a:fillRect/>
          </a:stretch>
        </p:blipFill>
        <p:spPr>
          <a:xfrm>
            <a:off x="3540617" y="1338812"/>
            <a:ext cx="4913046" cy="2183576"/>
          </a:xfrm>
          <a:prstGeom prst="rect">
            <a:avLst/>
          </a:prstGeom>
        </p:spPr>
      </p:pic>
      <p:pic>
        <p:nvPicPr>
          <p:cNvPr id="9" name="Picture 8">
            <a:extLst>
              <a:ext uri="{FF2B5EF4-FFF2-40B4-BE49-F238E27FC236}">
                <a16:creationId xmlns:a16="http://schemas.microsoft.com/office/drawing/2014/main" id="{20FF298A-59AC-BA15-8D62-EF56B5C4AFBA}"/>
              </a:ext>
            </a:extLst>
          </p:cNvPr>
          <p:cNvPicPr>
            <a:picLocks noChangeAspect="1"/>
          </p:cNvPicPr>
          <p:nvPr/>
        </p:nvPicPr>
        <p:blipFill rotWithShape="1">
          <a:blip r:embed="rId4"/>
          <a:srcRect l="135" t="79598" r="27550" b="14050"/>
          <a:stretch/>
        </p:blipFill>
        <p:spPr>
          <a:xfrm>
            <a:off x="3540617" y="3522388"/>
            <a:ext cx="4913046" cy="257810"/>
          </a:xfrm>
          <a:prstGeom prst="rect">
            <a:avLst/>
          </a:prstGeom>
        </p:spPr>
      </p:pic>
      <p:sp>
        <p:nvSpPr>
          <p:cNvPr id="5" name="TextBox 4">
            <a:extLst>
              <a:ext uri="{FF2B5EF4-FFF2-40B4-BE49-F238E27FC236}">
                <a16:creationId xmlns:a16="http://schemas.microsoft.com/office/drawing/2014/main" id="{F456E8DC-0223-443B-3219-45969F668C9B}"/>
              </a:ext>
            </a:extLst>
          </p:cNvPr>
          <p:cNvSpPr txBox="1"/>
          <p:nvPr/>
        </p:nvSpPr>
        <p:spPr>
          <a:xfrm>
            <a:off x="644630" y="464346"/>
            <a:ext cx="739821" cy="7848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4500" dirty="0">
                <a:solidFill>
                  <a:srgbClr val="FF952B"/>
                </a:solidFill>
                <a:latin typeface="Aldrich"/>
                <a:sym typeface="Aldrich"/>
              </a:rPr>
              <a:t>14</a:t>
            </a:r>
            <a:endParaRPr kumimoji="0" lang="en-ID" sz="45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128921311"/>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243"/>
                                        </p:tgtEl>
                                        <p:attrNameLst>
                                          <p:attrName>style.visibility</p:attrName>
                                        </p:attrNameLst>
                                      </p:cBhvr>
                                      <p:to>
                                        <p:strVal val="visible"/>
                                      </p:to>
                                    </p:set>
                                    <p:anim calcmode="lin" valueType="num">
                                      <p:cBhvr additive="base">
                                        <p:cTn id="7" dur="1000"/>
                                        <p:tgtEl>
                                          <p:spTgt spid="3243"/>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3250"/>
                                        </p:tgtEl>
                                        <p:attrNameLst>
                                          <p:attrName>style.visibility</p:attrName>
                                        </p:attrNameLst>
                                      </p:cBhvr>
                                      <p:to>
                                        <p:strVal val="visible"/>
                                      </p:to>
                                    </p:set>
                                    <p:anim calcmode="lin" valueType="num">
                                      <p:cBhvr additive="base">
                                        <p:cTn id="10" dur="1000"/>
                                        <p:tgtEl>
                                          <p:spTgt spid="32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71"/>
        <p:cNvGrpSpPr/>
        <p:nvPr/>
      </p:nvGrpSpPr>
      <p:grpSpPr>
        <a:xfrm>
          <a:off x="0" y="0"/>
          <a:ext cx="0" cy="0"/>
          <a:chOff x="0" y="0"/>
          <a:chExt cx="0" cy="0"/>
        </a:xfrm>
      </p:grpSpPr>
      <p:grpSp>
        <p:nvGrpSpPr>
          <p:cNvPr id="1372" name="Google Shape;1372;p66"/>
          <p:cNvGrpSpPr/>
          <p:nvPr/>
        </p:nvGrpSpPr>
        <p:grpSpPr>
          <a:xfrm rot="-7923760">
            <a:off x="7062061" y="2564614"/>
            <a:ext cx="541141" cy="2225326"/>
            <a:chOff x="871338" y="1945155"/>
            <a:chExt cx="247109" cy="1016148"/>
          </a:xfrm>
        </p:grpSpPr>
        <p:sp>
          <p:nvSpPr>
            <p:cNvPr id="1373" name="Google Shape;1373;p66"/>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66"/>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66"/>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6" name="Google Shape;1376;p66"/>
          <p:cNvGrpSpPr/>
          <p:nvPr/>
        </p:nvGrpSpPr>
        <p:grpSpPr>
          <a:xfrm rot="15334187" flipH="1">
            <a:off x="1287302" y="37168"/>
            <a:ext cx="432417" cy="1759236"/>
            <a:chOff x="871338" y="1945155"/>
            <a:chExt cx="247109" cy="1016148"/>
          </a:xfrm>
        </p:grpSpPr>
        <p:sp>
          <p:nvSpPr>
            <p:cNvPr id="1377" name="Google Shape;1377;p66"/>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66"/>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9" name="Google Shape;1379;p66"/>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1" name="Google Shape;1381;p66"/>
          <p:cNvSpPr txBox="1">
            <a:spLocks noGrp="1"/>
          </p:cNvSpPr>
          <p:nvPr>
            <p:ph type="subTitle" idx="1"/>
          </p:nvPr>
        </p:nvSpPr>
        <p:spPr>
          <a:xfrm flipH="1">
            <a:off x="6001638" y="1880589"/>
            <a:ext cx="2192547" cy="1382318"/>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dirty="0"/>
              <a:t>Samsung Galaxy S23 Ultra offers more diverse range of a color options than iPhone 13 Pro Max</a:t>
            </a:r>
            <a:endParaRPr dirty="0"/>
          </a:p>
        </p:txBody>
      </p:sp>
      <p:sp>
        <p:nvSpPr>
          <p:cNvPr id="1383" name="Google Shape;1383;p66">
            <a:hlinkClick r:id="" action="ppaction://hlinkshowjump?jump=previousslide"/>
          </p:cNvPr>
          <p:cNvSpPr/>
          <p:nvPr/>
        </p:nvSpPr>
        <p:spPr>
          <a:xfrm>
            <a:off x="139872" y="2378398"/>
            <a:ext cx="430800" cy="386700"/>
          </a:xfrm>
          <a:prstGeom prst="leftArrow">
            <a:avLst>
              <a:gd name="adj1" fmla="val 50000"/>
              <a:gd name="adj2" fmla="val 50000"/>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66">
            <a:hlinkClick r:id="" action="ppaction://hlinkshowjump?jump=nextslide"/>
          </p:cNvPr>
          <p:cNvSpPr/>
          <p:nvPr/>
        </p:nvSpPr>
        <p:spPr>
          <a:xfrm flipH="1">
            <a:off x="8601644" y="2378398"/>
            <a:ext cx="430800" cy="386700"/>
          </a:xfrm>
          <a:prstGeom prst="leftArrow">
            <a:avLst>
              <a:gd name="adj1" fmla="val 50000"/>
              <a:gd name="adj2" fmla="val 50000"/>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a:extLst>
              <a:ext uri="{FF2B5EF4-FFF2-40B4-BE49-F238E27FC236}">
                <a16:creationId xmlns:a16="http://schemas.microsoft.com/office/drawing/2014/main" id="{2A2A4F5B-A0D0-DDE7-BD15-E8740E58B463}"/>
              </a:ext>
            </a:extLst>
          </p:cNvPr>
          <p:cNvPicPr>
            <a:picLocks noChangeAspect="1"/>
          </p:cNvPicPr>
          <p:nvPr/>
        </p:nvPicPr>
        <p:blipFill>
          <a:blip r:embed="rId3"/>
          <a:stretch>
            <a:fillRect/>
          </a:stretch>
        </p:blipFill>
        <p:spPr>
          <a:xfrm>
            <a:off x="704799" y="1345375"/>
            <a:ext cx="4889381" cy="2173058"/>
          </a:xfrm>
          <a:prstGeom prst="rect">
            <a:avLst/>
          </a:prstGeom>
        </p:spPr>
      </p:pic>
      <p:pic>
        <p:nvPicPr>
          <p:cNvPr id="12" name="Picture 11">
            <a:extLst>
              <a:ext uri="{FF2B5EF4-FFF2-40B4-BE49-F238E27FC236}">
                <a16:creationId xmlns:a16="http://schemas.microsoft.com/office/drawing/2014/main" id="{B31E0614-87A0-23C2-2A7B-D350C1B5C53C}"/>
              </a:ext>
            </a:extLst>
          </p:cNvPr>
          <p:cNvPicPr>
            <a:picLocks noChangeAspect="1"/>
          </p:cNvPicPr>
          <p:nvPr/>
        </p:nvPicPr>
        <p:blipFill rotWithShape="1">
          <a:blip r:embed="rId4"/>
          <a:srcRect t="85570" r="4693" b="206"/>
          <a:stretch/>
        </p:blipFill>
        <p:spPr>
          <a:xfrm>
            <a:off x="704799" y="3518432"/>
            <a:ext cx="4889381" cy="435991"/>
          </a:xfrm>
          <a:prstGeom prst="rect">
            <a:avLst/>
          </a:prstGeom>
        </p:spPr>
      </p:pic>
      <p:sp>
        <p:nvSpPr>
          <p:cNvPr id="5" name="TextBox 4">
            <a:extLst>
              <a:ext uri="{FF2B5EF4-FFF2-40B4-BE49-F238E27FC236}">
                <a16:creationId xmlns:a16="http://schemas.microsoft.com/office/drawing/2014/main" id="{D7AC63FF-D165-5FCA-B825-57EFA57B6213}"/>
              </a:ext>
            </a:extLst>
          </p:cNvPr>
          <p:cNvSpPr txBox="1"/>
          <p:nvPr/>
        </p:nvSpPr>
        <p:spPr>
          <a:xfrm>
            <a:off x="7737485" y="476115"/>
            <a:ext cx="774915" cy="7848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4500" dirty="0">
                <a:solidFill>
                  <a:srgbClr val="FF952B"/>
                </a:solidFill>
                <a:latin typeface="Aldrich"/>
                <a:sym typeface="Aldrich"/>
              </a:rPr>
              <a:t>15</a:t>
            </a:r>
            <a:endParaRPr kumimoji="0" lang="en-ID" sz="45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34384928"/>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372"/>
                                        </p:tgtEl>
                                        <p:attrNameLst>
                                          <p:attrName>style.visibility</p:attrName>
                                        </p:attrNameLst>
                                      </p:cBhvr>
                                      <p:to>
                                        <p:strVal val="visible"/>
                                      </p:to>
                                    </p:set>
                                    <p:anim calcmode="lin" valueType="num">
                                      <p:cBhvr additive="base">
                                        <p:cTn id="7" dur="1000"/>
                                        <p:tgtEl>
                                          <p:spTgt spid="1372"/>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1376"/>
                                        </p:tgtEl>
                                        <p:attrNameLst>
                                          <p:attrName>style.visibility</p:attrName>
                                        </p:attrNameLst>
                                      </p:cBhvr>
                                      <p:to>
                                        <p:strVal val="visible"/>
                                      </p:to>
                                    </p:set>
                                    <p:anim calcmode="lin" valueType="num">
                                      <p:cBhvr additive="base">
                                        <p:cTn id="11" dur="1200"/>
                                        <p:tgtEl>
                                          <p:spTgt spid="137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759"/>
        <p:cNvGrpSpPr/>
        <p:nvPr/>
      </p:nvGrpSpPr>
      <p:grpSpPr>
        <a:xfrm>
          <a:off x="0" y="0"/>
          <a:ext cx="0" cy="0"/>
          <a:chOff x="0" y="0"/>
          <a:chExt cx="0" cy="0"/>
        </a:xfrm>
      </p:grpSpPr>
      <p:cxnSp>
        <p:nvCxnSpPr>
          <p:cNvPr id="1760" name="Google Shape;1760;p72"/>
          <p:cNvCxnSpPr/>
          <p:nvPr/>
        </p:nvCxnSpPr>
        <p:spPr>
          <a:xfrm>
            <a:off x="-148335" y="4123851"/>
            <a:ext cx="5387100" cy="0"/>
          </a:xfrm>
          <a:prstGeom prst="straightConnector1">
            <a:avLst/>
          </a:prstGeom>
          <a:noFill/>
          <a:ln w="28575" cap="flat" cmpd="sng">
            <a:solidFill>
              <a:schemeClr val="accent5"/>
            </a:solidFill>
            <a:prstDash val="solid"/>
            <a:round/>
            <a:headEnd type="none" w="med" len="med"/>
            <a:tailEnd type="none" w="med" len="med"/>
          </a:ln>
        </p:spPr>
      </p:cxnSp>
      <p:grpSp>
        <p:nvGrpSpPr>
          <p:cNvPr id="1761" name="Google Shape;1761;p72"/>
          <p:cNvGrpSpPr/>
          <p:nvPr/>
        </p:nvGrpSpPr>
        <p:grpSpPr>
          <a:xfrm>
            <a:off x="210065" y="1395605"/>
            <a:ext cx="976515" cy="2856951"/>
            <a:chOff x="-1321475" y="2263438"/>
            <a:chExt cx="445450" cy="1303175"/>
          </a:xfrm>
        </p:grpSpPr>
        <p:sp>
          <p:nvSpPr>
            <p:cNvPr id="1762" name="Google Shape;1762;p72"/>
            <p:cNvSpPr/>
            <p:nvPr/>
          </p:nvSpPr>
          <p:spPr>
            <a:xfrm>
              <a:off x="-1275875" y="2455488"/>
              <a:ext cx="144675" cy="230125"/>
            </a:xfrm>
            <a:custGeom>
              <a:avLst/>
              <a:gdLst/>
              <a:ahLst/>
              <a:cxnLst/>
              <a:rect l="l" t="t" r="r" b="b"/>
              <a:pathLst>
                <a:path w="5787" h="9205" fill="none" extrusionOk="0">
                  <a:moveTo>
                    <a:pt x="1" y="0"/>
                  </a:moveTo>
                  <a:lnTo>
                    <a:pt x="5787" y="9205"/>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72"/>
            <p:cNvSpPr/>
            <p:nvPr/>
          </p:nvSpPr>
          <p:spPr>
            <a:xfrm>
              <a:off x="-1236825" y="2432063"/>
              <a:ext cx="3300" cy="85500"/>
            </a:xfrm>
            <a:custGeom>
              <a:avLst/>
              <a:gdLst/>
              <a:ahLst/>
              <a:cxnLst/>
              <a:rect l="l" t="t" r="r" b="b"/>
              <a:pathLst>
                <a:path w="132" h="3420" fill="none" extrusionOk="0">
                  <a:moveTo>
                    <a:pt x="0" y="3419"/>
                  </a:moveTo>
                  <a:lnTo>
                    <a:pt x="132" y="0"/>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72"/>
            <p:cNvSpPr/>
            <p:nvPr/>
          </p:nvSpPr>
          <p:spPr>
            <a:xfrm>
              <a:off x="-1313250" y="2475213"/>
              <a:ext cx="59200" cy="14825"/>
            </a:xfrm>
            <a:custGeom>
              <a:avLst/>
              <a:gdLst/>
              <a:ahLst/>
              <a:cxnLst/>
              <a:rect l="l" t="t" r="r" b="b"/>
              <a:pathLst>
                <a:path w="2368" h="593" fill="none" extrusionOk="0">
                  <a:moveTo>
                    <a:pt x="0" y="0"/>
                  </a:moveTo>
                  <a:lnTo>
                    <a:pt x="2367" y="592"/>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72"/>
            <p:cNvSpPr/>
            <p:nvPr/>
          </p:nvSpPr>
          <p:spPr>
            <a:xfrm>
              <a:off x="-1283675" y="2439313"/>
              <a:ext cx="16475" cy="15425"/>
            </a:xfrm>
            <a:custGeom>
              <a:avLst/>
              <a:gdLst/>
              <a:ahLst/>
              <a:cxnLst/>
              <a:rect l="l" t="t" r="r" b="b"/>
              <a:pathLst>
                <a:path w="659" h="617" extrusionOk="0">
                  <a:moveTo>
                    <a:pt x="336" y="1"/>
                  </a:moveTo>
                  <a:cubicBezTo>
                    <a:pt x="318" y="1"/>
                    <a:pt x="299" y="3"/>
                    <a:pt x="280" y="6"/>
                  </a:cubicBezTo>
                  <a:cubicBezTo>
                    <a:pt x="116" y="23"/>
                    <a:pt x="1" y="187"/>
                    <a:pt x="17" y="352"/>
                  </a:cubicBezTo>
                  <a:cubicBezTo>
                    <a:pt x="48" y="505"/>
                    <a:pt x="179" y="616"/>
                    <a:pt x="331" y="616"/>
                  </a:cubicBezTo>
                  <a:cubicBezTo>
                    <a:pt x="341" y="616"/>
                    <a:pt x="352" y="616"/>
                    <a:pt x="362" y="614"/>
                  </a:cubicBezTo>
                  <a:cubicBezTo>
                    <a:pt x="543" y="582"/>
                    <a:pt x="658" y="434"/>
                    <a:pt x="625" y="269"/>
                  </a:cubicBezTo>
                  <a:cubicBezTo>
                    <a:pt x="611" y="109"/>
                    <a:pt x="480" y="1"/>
                    <a:pt x="336" y="1"/>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72"/>
            <p:cNvSpPr/>
            <p:nvPr/>
          </p:nvSpPr>
          <p:spPr>
            <a:xfrm>
              <a:off x="-1241750" y="2424638"/>
              <a:ext cx="16450" cy="15400"/>
            </a:xfrm>
            <a:custGeom>
              <a:avLst/>
              <a:gdLst/>
              <a:ahLst/>
              <a:cxnLst/>
              <a:rect l="l" t="t" r="r" b="b"/>
              <a:pathLst>
                <a:path w="658" h="616" extrusionOk="0">
                  <a:moveTo>
                    <a:pt x="327" y="0"/>
                  </a:moveTo>
                  <a:cubicBezTo>
                    <a:pt x="317" y="0"/>
                    <a:pt x="307" y="1"/>
                    <a:pt x="296" y="2"/>
                  </a:cubicBezTo>
                  <a:cubicBezTo>
                    <a:pt x="132" y="34"/>
                    <a:pt x="0" y="182"/>
                    <a:pt x="33" y="347"/>
                  </a:cubicBezTo>
                  <a:cubicBezTo>
                    <a:pt x="48" y="507"/>
                    <a:pt x="178" y="615"/>
                    <a:pt x="322" y="615"/>
                  </a:cubicBezTo>
                  <a:cubicBezTo>
                    <a:pt x="340" y="615"/>
                    <a:pt x="359" y="614"/>
                    <a:pt x="378" y="610"/>
                  </a:cubicBezTo>
                  <a:cubicBezTo>
                    <a:pt x="543" y="593"/>
                    <a:pt x="658" y="429"/>
                    <a:pt x="641" y="265"/>
                  </a:cubicBezTo>
                  <a:cubicBezTo>
                    <a:pt x="610" y="111"/>
                    <a:pt x="479" y="0"/>
                    <a:pt x="327" y="0"/>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72"/>
            <p:cNvSpPr/>
            <p:nvPr/>
          </p:nvSpPr>
          <p:spPr>
            <a:xfrm>
              <a:off x="-1321475" y="2466863"/>
              <a:ext cx="16050" cy="15400"/>
            </a:xfrm>
            <a:custGeom>
              <a:avLst/>
              <a:gdLst/>
              <a:ahLst/>
              <a:cxnLst/>
              <a:rect l="l" t="t" r="r" b="b"/>
              <a:pathLst>
                <a:path w="642" h="616" extrusionOk="0">
                  <a:moveTo>
                    <a:pt x="331" y="1"/>
                  </a:moveTo>
                  <a:cubicBezTo>
                    <a:pt x="314" y="1"/>
                    <a:pt x="297" y="2"/>
                    <a:pt x="280" y="6"/>
                  </a:cubicBezTo>
                  <a:cubicBezTo>
                    <a:pt x="116" y="22"/>
                    <a:pt x="0" y="186"/>
                    <a:pt x="17" y="351"/>
                  </a:cubicBezTo>
                  <a:cubicBezTo>
                    <a:pt x="48" y="505"/>
                    <a:pt x="179" y="615"/>
                    <a:pt x="331" y="615"/>
                  </a:cubicBezTo>
                  <a:cubicBezTo>
                    <a:pt x="341" y="615"/>
                    <a:pt x="352" y="615"/>
                    <a:pt x="362" y="614"/>
                  </a:cubicBezTo>
                  <a:cubicBezTo>
                    <a:pt x="526" y="581"/>
                    <a:pt x="642" y="433"/>
                    <a:pt x="625" y="269"/>
                  </a:cubicBezTo>
                  <a:cubicBezTo>
                    <a:pt x="610" y="121"/>
                    <a:pt x="477" y="1"/>
                    <a:pt x="331" y="1"/>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72"/>
            <p:cNvSpPr/>
            <p:nvPr/>
          </p:nvSpPr>
          <p:spPr>
            <a:xfrm>
              <a:off x="-1249150" y="2296063"/>
              <a:ext cx="226025" cy="330800"/>
            </a:xfrm>
            <a:custGeom>
              <a:avLst/>
              <a:gdLst/>
              <a:ahLst/>
              <a:cxnLst/>
              <a:rect l="l" t="t" r="r" b="b"/>
              <a:pathLst>
                <a:path w="9041" h="13232" fill="none" extrusionOk="0">
                  <a:moveTo>
                    <a:pt x="0" y="0"/>
                  </a:moveTo>
                  <a:lnTo>
                    <a:pt x="9040" y="13231"/>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72"/>
            <p:cNvSpPr/>
            <p:nvPr/>
          </p:nvSpPr>
          <p:spPr>
            <a:xfrm>
              <a:off x="-1207650" y="2271388"/>
              <a:ext cx="25" cy="85100"/>
            </a:xfrm>
            <a:custGeom>
              <a:avLst/>
              <a:gdLst/>
              <a:ahLst/>
              <a:cxnLst/>
              <a:rect l="l" t="t" r="r" b="b"/>
              <a:pathLst>
                <a:path w="1" h="3404" fill="none" extrusionOk="0">
                  <a:moveTo>
                    <a:pt x="0" y="3403"/>
                  </a:moveTo>
                  <a:lnTo>
                    <a:pt x="0" y="1"/>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72"/>
            <p:cNvSpPr/>
            <p:nvPr/>
          </p:nvSpPr>
          <p:spPr>
            <a:xfrm>
              <a:off x="-1285725" y="2317413"/>
              <a:ext cx="59600" cy="12775"/>
            </a:xfrm>
            <a:custGeom>
              <a:avLst/>
              <a:gdLst/>
              <a:ahLst/>
              <a:cxnLst/>
              <a:rect l="l" t="t" r="r" b="b"/>
              <a:pathLst>
                <a:path w="2384" h="511" fill="none" extrusionOk="0">
                  <a:moveTo>
                    <a:pt x="0" y="1"/>
                  </a:moveTo>
                  <a:lnTo>
                    <a:pt x="2384" y="510"/>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72"/>
            <p:cNvSpPr/>
            <p:nvPr/>
          </p:nvSpPr>
          <p:spPr>
            <a:xfrm>
              <a:off x="-1257375" y="2288113"/>
              <a:ext cx="16475" cy="15500"/>
            </a:xfrm>
            <a:custGeom>
              <a:avLst/>
              <a:gdLst/>
              <a:ahLst/>
              <a:cxnLst/>
              <a:rect l="l" t="t" r="r" b="b"/>
              <a:pathLst>
                <a:path w="659" h="620" extrusionOk="0">
                  <a:moveTo>
                    <a:pt x="336" y="0"/>
                  </a:moveTo>
                  <a:cubicBezTo>
                    <a:pt x="318" y="0"/>
                    <a:pt x="299" y="2"/>
                    <a:pt x="280" y="6"/>
                  </a:cubicBezTo>
                  <a:cubicBezTo>
                    <a:pt x="116" y="39"/>
                    <a:pt x="1" y="203"/>
                    <a:pt x="33" y="367"/>
                  </a:cubicBezTo>
                  <a:cubicBezTo>
                    <a:pt x="48" y="513"/>
                    <a:pt x="178" y="619"/>
                    <a:pt x="322" y="619"/>
                  </a:cubicBezTo>
                  <a:cubicBezTo>
                    <a:pt x="341" y="619"/>
                    <a:pt x="360" y="618"/>
                    <a:pt x="379" y="614"/>
                  </a:cubicBezTo>
                  <a:cubicBezTo>
                    <a:pt x="543" y="581"/>
                    <a:pt x="658" y="417"/>
                    <a:pt x="625" y="252"/>
                  </a:cubicBezTo>
                  <a:cubicBezTo>
                    <a:pt x="596" y="107"/>
                    <a:pt x="477" y="0"/>
                    <a:pt x="336" y="0"/>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72"/>
            <p:cNvSpPr/>
            <p:nvPr/>
          </p:nvSpPr>
          <p:spPr>
            <a:xfrm>
              <a:off x="-1215875" y="2263438"/>
              <a:ext cx="16475" cy="15100"/>
            </a:xfrm>
            <a:custGeom>
              <a:avLst/>
              <a:gdLst/>
              <a:ahLst/>
              <a:cxnLst/>
              <a:rect l="l" t="t" r="r" b="b"/>
              <a:pathLst>
                <a:path w="659" h="604" extrusionOk="0">
                  <a:moveTo>
                    <a:pt x="343" y="0"/>
                  </a:moveTo>
                  <a:cubicBezTo>
                    <a:pt x="322" y="0"/>
                    <a:pt x="301" y="2"/>
                    <a:pt x="280" y="7"/>
                  </a:cubicBezTo>
                  <a:cubicBezTo>
                    <a:pt x="116" y="23"/>
                    <a:pt x="1" y="187"/>
                    <a:pt x="34" y="352"/>
                  </a:cubicBezTo>
                  <a:cubicBezTo>
                    <a:pt x="48" y="497"/>
                    <a:pt x="178" y="604"/>
                    <a:pt x="322" y="604"/>
                  </a:cubicBezTo>
                  <a:cubicBezTo>
                    <a:pt x="341" y="604"/>
                    <a:pt x="360" y="602"/>
                    <a:pt x="379" y="598"/>
                  </a:cubicBezTo>
                  <a:cubicBezTo>
                    <a:pt x="543" y="565"/>
                    <a:pt x="658" y="417"/>
                    <a:pt x="625" y="253"/>
                  </a:cubicBezTo>
                  <a:cubicBezTo>
                    <a:pt x="611" y="95"/>
                    <a:pt x="484" y="0"/>
                    <a:pt x="343" y="0"/>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72"/>
            <p:cNvSpPr/>
            <p:nvPr/>
          </p:nvSpPr>
          <p:spPr>
            <a:xfrm>
              <a:off x="-1144775" y="2383163"/>
              <a:ext cx="25" cy="65775"/>
            </a:xfrm>
            <a:custGeom>
              <a:avLst/>
              <a:gdLst/>
              <a:ahLst/>
              <a:cxnLst/>
              <a:rect l="l" t="t" r="r" b="b"/>
              <a:pathLst>
                <a:path w="1" h="2631" fill="none" extrusionOk="0">
                  <a:moveTo>
                    <a:pt x="0" y="2630"/>
                  </a:moveTo>
                  <a:lnTo>
                    <a:pt x="0" y="1"/>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72"/>
            <p:cNvSpPr/>
            <p:nvPr/>
          </p:nvSpPr>
          <p:spPr>
            <a:xfrm>
              <a:off x="-1153000" y="2375213"/>
              <a:ext cx="16450" cy="15125"/>
            </a:xfrm>
            <a:custGeom>
              <a:avLst/>
              <a:gdLst/>
              <a:ahLst/>
              <a:cxnLst/>
              <a:rect l="l" t="t" r="r" b="b"/>
              <a:pathLst>
                <a:path w="658" h="605" extrusionOk="0">
                  <a:moveTo>
                    <a:pt x="337" y="1"/>
                  </a:moveTo>
                  <a:cubicBezTo>
                    <a:pt x="318" y="1"/>
                    <a:pt x="299" y="2"/>
                    <a:pt x="280" y="6"/>
                  </a:cubicBezTo>
                  <a:cubicBezTo>
                    <a:pt x="116" y="39"/>
                    <a:pt x="0" y="187"/>
                    <a:pt x="33" y="351"/>
                  </a:cubicBezTo>
                  <a:cubicBezTo>
                    <a:pt x="62" y="509"/>
                    <a:pt x="178" y="604"/>
                    <a:pt x="316" y="604"/>
                  </a:cubicBezTo>
                  <a:cubicBezTo>
                    <a:pt x="337" y="604"/>
                    <a:pt x="357" y="602"/>
                    <a:pt x="379" y="598"/>
                  </a:cubicBezTo>
                  <a:cubicBezTo>
                    <a:pt x="559" y="582"/>
                    <a:pt x="658" y="417"/>
                    <a:pt x="625" y="253"/>
                  </a:cubicBezTo>
                  <a:cubicBezTo>
                    <a:pt x="611" y="107"/>
                    <a:pt x="480" y="1"/>
                    <a:pt x="337" y="1"/>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72"/>
            <p:cNvSpPr/>
            <p:nvPr/>
          </p:nvSpPr>
          <p:spPr>
            <a:xfrm>
              <a:off x="-1294350" y="2308638"/>
              <a:ext cx="16875" cy="15100"/>
            </a:xfrm>
            <a:custGeom>
              <a:avLst/>
              <a:gdLst/>
              <a:ahLst/>
              <a:cxnLst/>
              <a:rect l="l" t="t" r="r" b="b"/>
              <a:pathLst>
                <a:path w="675" h="604" extrusionOk="0">
                  <a:moveTo>
                    <a:pt x="343" y="0"/>
                  </a:moveTo>
                  <a:cubicBezTo>
                    <a:pt x="322" y="0"/>
                    <a:pt x="301" y="2"/>
                    <a:pt x="280" y="7"/>
                  </a:cubicBezTo>
                  <a:cubicBezTo>
                    <a:pt x="115" y="23"/>
                    <a:pt x="0" y="187"/>
                    <a:pt x="33" y="352"/>
                  </a:cubicBezTo>
                  <a:cubicBezTo>
                    <a:pt x="62" y="497"/>
                    <a:pt x="194" y="604"/>
                    <a:pt x="338" y="604"/>
                  </a:cubicBezTo>
                  <a:cubicBezTo>
                    <a:pt x="357" y="604"/>
                    <a:pt x="376" y="602"/>
                    <a:pt x="395" y="598"/>
                  </a:cubicBezTo>
                  <a:cubicBezTo>
                    <a:pt x="559" y="565"/>
                    <a:pt x="674" y="417"/>
                    <a:pt x="641" y="253"/>
                  </a:cubicBezTo>
                  <a:cubicBezTo>
                    <a:pt x="613" y="95"/>
                    <a:pt x="484" y="0"/>
                    <a:pt x="343" y="0"/>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72"/>
            <p:cNvSpPr/>
            <p:nvPr/>
          </p:nvSpPr>
          <p:spPr>
            <a:xfrm>
              <a:off x="-1244225" y="2374938"/>
              <a:ext cx="57550" cy="12350"/>
            </a:xfrm>
            <a:custGeom>
              <a:avLst/>
              <a:gdLst/>
              <a:ahLst/>
              <a:cxnLst/>
              <a:rect l="l" t="t" r="r" b="b"/>
              <a:pathLst>
                <a:path w="2302" h="494" fill="none" extrusionOk="0">
                  <a:moveTo>
                    <a:pt x="1" y="1"/>
                  </a:moveTo>
                  <a:lnTo>
                    <a:pt x="2302" y="494"/>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72"/>
            <p:cNvSpPr/>
            <p:nvPr/>
          </p:nvSpPr>
          <p:spPr>
            <a:xfrm>
              <a:off x="-1252450" y="2366188"/>
              <a:ext cx="16475" cy="15500"/>
            </a:xfrm>
            <a:custGeom>
              <a:avLst/>
              <a:gdLst/>
              <a:ahLst/>
              <a:cxnLst/>
              <a:rect l="l" t="t" r="r" b="b"/>
              <a:pathLst>
                <a:path w="659" h="620" extrusionOk="0">
                  <a:moveTo>
                    <a:pt x="337" y="0"/>
                  </a:moveTo>
                  <a:cubicBezTo>
                    <a:pt x="318" y="0"/>
                    <a:pt x="299" y="2"/>
                    <a:pt x="280" y="6"/>
                  </a:cubicBezTo>
                  <a:cubicBezTo>
                    <a:pt x="116" y="39"/>
                    <a:pt x="1" y="203"/>
                    <a:pt x="34" y="367"/>
                  </a:cubicBezTo>
                  <a:cubicBezTo>
                    <a:pt x="48" y="513"/>
                    <a:pt x="178" y="619"/>
                    <a:pt x="322" y="619"/>
                  </a:cubicBezTo>
                  <a:cubicBezTo>
                    <a:pt x="341" y="619"/>
                    <a:pt x="360" y="618"/>
                    <a:pt x="379" y="614"/>
                  </a:cubicBezTo>
                  <a:cubicBezTo>
                    <a:pt x="543" y="581"/>
                    <a:pt x="658" y="417"/>
                    <a:pt x="625" y="252"/>
                  </a:cubicBezTo>
                  <a:cubicBezTo>
                    <a:pt x="611" y="107"/>
                    <a:pt x="481" y="0"/>
                    <a:pt x="337" y="0"/>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72"/>
            <p:cNvSpPr/>
            <p:nvPr/>
          </p:nvSpPr>
          <p:spPr>
            <a:xfrm>
              <a:off x="-1080675" y="2400013"/>
              <a:ext cx="156575" cy="258900"/>
            </a:xfrm>
            <a:custGeom>
              <a:avLst/>
              <a:gdLst/>
              <a:ahLst/>
              <a:cxnLst/>
              <a:rect l="l" t="t" r="r" b="b"/>
              <a:pathLst>
                <a:path w="6263" h="10356" fill="none" extrusionOk="0">
                  <a:moveTo>
                    <a:pt x="6263" y="0"/>
                  </a:moveTo>
                  <a:lnTo>
                    <a:pt x="0" y="10355"/>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72"/>
            <p:cNvSpPr/>
            <p:nvPr/>
          </p:nvSpPr>
          <p:spPr>
            <a:xfrm>
              <a:off x="-978350" y="2453838"/>
              <a:ext cx="78075" cy="35375"/>
            </a:xfrm>
            <a:custGeom>
              <a:avLst/>
              <a:gdLst/>
              <a:ahLst/>
              <a:cxnLst/>
              <a:rect l="l" t="t" r="r" b="b"/>
              <a:pathLst>
                <a:path w="3123" h="1415" fill="none" extrusionOk="0">
                  <a:moveTo>
                    <a:pt x="0" y="1414"/>
                  </a:moveTo>
                  <a:lnTo>
                    <a:pt x="3123" y="1"/>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72"/>
            <p:cNvSpPr/>
            <p:nvPr/>
          </p:nvSpPr>
          <p:spPr>
            <a:xfrm>
              <a:off x="-974675" y="2401663"/>
              <a:ext cx="13175" cy="60000"/>
            </a:xfrm>
            <a:custGeom>
              <a:avLst/>
              <a:gdLst/>
              <a:ahLst/>
              <a:cxnLst/>
              <a:rect l="l" t="t" r="r" b="b"/>
              <a:pathLst>
                <a:path w="527" h="2400" fill="none" extrusionOk="0">
                  <a:moveTo>
                    <a:pt x="1" y="0"/>
                  </a:moveTo>
                  <a:lnTo>
                    <a:pt x="527" y="2400"/>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72"/>
            <p:cNvSpPr/>
            <p:nvPr/>
          </p:nvSpPr>
          <p:spPr>
            <a:xfrm>
              <a:off x="-909325" y="2446238"/>
              <a:ext cx="17700" cy="15225"/>
            </a:xfrm>
            <a:custGeom>
              <a:avLst/>
              <a:gdLst/>
              <a:ahLst/>
              <a:cxnLst/>
              <a:rect l="l" t="t" r="r" b="b"/>
              <a:pathLst>
                <a:path w="708" h="609" extrusionOk="0">
                  <a:moveTo>
                    <a:pt x="357" y="1"/>
                  </a:moveTo>
                  <a:cubicBezTo>
                    <a:pt x="295" y="1"/>
                    <a:pt x="233" y="19"/>
                    <a:pt x="181" y="58"/>
                  </a:cubicBezTo>
                  <a:cubicBezTo>
                    <a:pt x="33" y="157"/>
                    <a:pt x="0" y="337"/>
                    <a:pt x="99" y="485"/>
                  </a:cubicBezTo>
                  <a:cubicBezTo>
                    <a:pt x="159" y="565"/>
                    <a:pt x="255" y="609"/>
                    <a:pt x="350" y="609"/>
                  </a:cubicBezTo>
                  <a:cubicBezTo>
                    <a:pt x="412" y="609"/>
                    <a:pt x="474" y="590"/>
                    <a:pt x="526" y="551"/>
                  </a:cubicBezTo>
                  <a:cubicBezTo>
                    <a:pt x="674" y="469"/>
                    <a:pt x="707" y="272"/>
                    <a:pt x="609" y="124"/>
                  </a:cubicBezTo>
                  <a:cubicBezTo>
                    <a:pt x="549" y="44"/>
                    <a:pt x="453" y="1"/>
                    <a:pt x="357" y="1"/>
                  </a:cubicBezTo>
                  <a:close/>
                </a:path>
              </a:pathLst>
            </a:custGeom>
            <a:solidFill>
              <a:srgbClr val="CB1C3E"/>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72"/>
            <p:cNvSpPr/>
            <p:nvPr/>
          </p:nvSpPr>
          <p:spPr>
            <a:xfrm>
              <a:off x="-1035900" y="2557813"/>
              <a:ext cx="59625" cy="27125"/>
            </a:xfrm>
            <a:custGeom>
              <a:avLst/>
              <a:gdLst/>
              <a:ahLst/>
              <a:cxnLst/>
              <a:rect l="l" t="t" r="r" b="b"/>
              <a:pathLst>
                <a:path w="2385" h="1085" fill="none" extrusionOk="0">
                  <a:moveTo>
                    <a:pt x="1" y="1085"/>
                  </a:moveTo>
                  <a:lnTo>
                    <a:pt x="2384" y="0"/>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72"/>
            <p:cNvSpPr/>
            <p:nvPr/>
          </p:nvSpPr>
          <p:spPr>
            <a:xfrm>
              <a:off x="-984925" y="2549913"/>
              <a:ext cx="17675" cy="15475"/>
            </a:xfrm>
            <a:custGeom>
              <a:avLst/>
              <a:gdLst/>
              <a:ahLst/>
              <a:cxnLst/>
              <a:rect l="l" t="t" r="r" b="b"/>
              <a:pathLst>
                <a:path w="707" h="619" extrusionOk="0">
                  <a:moveTo>
                    <a:pt x="342" y="1"/>
                  </a:moveTo>
                  <a:cubicBezTo>
                    <a:pt x="285" y="1"/>
                    <a:pt x="229" y="17"/>
                    <a:pt x="181" y="53"/>
                  </a:cubicBezTo>
                  <a:cubicBezTo>
                    <a:pt x="33" y="152"/>
                    <a:pt x="0" y="349"/>
                    <a:pt x="99" y="480"/>
                  </a:cubicBezTo>
                  <a:cubicBezTo>
                    <a:pt x="159" y="572"/>
                    <a:pt x="258" y="619"/>
                    <a:pt x="355" y="619"/>
                  </a:cubicBezTo>
                  <a:cubicBezTo>
                    <a:pt x="415" y="619"/>
                    <a:pt x="475" y="600"/>
                    <a:pt x="526" y="563"/>
                  </a:cubicBezTo>
                  <a:cubicBezTo>
                    <a:pt x="674" y="464"/>
                    <a:pt x="707" y="267"/>
                    <a:pt x="608" y="135"/>
                  </a:cubicBezTo>
                  <a:cubicBezTo>
                    <a:pt x="545" y="51"/>
                    <a:pt x="442" y="1"/>
                    <a:pt x="342" y="1"/>
                  </a:cubicBezTo>
                  <a:close/>
                </a:path>
              </a:pathLst>
            </a:custGeom>
            <a:solidFill>
              <a:srgbClr val="CB1C3E"/>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72"/>
            <p:cNvSpPr/>
            <p:nvPr/>
          </p:nvSpPr>
          <p:spPr>
            <a:xfrm>
              <a:off x="-982875" y="2393663"/>
              <a:ext cx="17675" cy="15600"/>
            </a:xfrm>
            <a:custGeom>
              <a:avLst/>
              <a:gdLst/>
              <a:ahLst/>
              <a:cxnLst/>
              <a:rect l="l" t="t" r="r" b="b"/>
              <a:pathLst>
                <a:path w="707" h="624" extrusionOk="0">
                  <a:moveTo>
                    <a:pt x="352" y="1"/>
                  </a:moveTo>
                  <a:cubicBezTo>
                    <a:pt x="292" y="1"/>
                    <a:pt x="232" y="19"/>
                    <a:pt x="181" y="57"/>
                  </a:cubicBezTo>
                  <a:cubicBezTo>
                    <a:pt x="33" y="156"/>
                    <a:pt x="0" y="353"/>
                    <a:pt x="99" y="485"/>
                  </a:cubicBezTo>
                  <a:cubicBezTo>
                    <a:pt x="160" y="576"/>
                    <a:pt x="258" y="623"/>
                    <a:pt x="355" y="623"/>
                  </a:cubicBezTo>
                  <a:cubicBezTo>
                    <a:pt x="415" y="623"/>
                    <a:pt x="476" y="605"/>
                    <a:pt x="526" y="567"/>
                  </a:cubicBezTo>
                  <a:cubicBezTo>
                    <a:pt x="674" y="468"/>
                    <a:pt x="707" y="271"/>
                    <a:pt x="608" y="139"/>
                  </a:cubicBezTo>
                  <a:cubicBezTo>
                    <a:pt x="548" y="48"/>
                    <a:pt x="450" y="1"/>
                    <a:pt x="352" y="1"/>
                  </a:cubicBezTo>
                  <a:close/>
                </a:path>
              </a:pathLst>
            </a:custGeom>
            <a:solidFill>
              <a:srgbClr val="CB1C3E"/>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72"/>
            <p:cNvSpPr/>
            <p:nvPr/>
          </p:nvSpPr>
          <p:spPr>
            <a:xfrm>
              <a:off x="-931525" y="2371663"/>
              <a:ext cx="7425" cy="28375"/>
            </a:xfrm>
            <a:custGeom>
              <a:avLst/>
              <a:gdLst/>
              <a:ahLst/>
              <a:cxnLst/>
              <a:rect l="l" t="t" r="r" b="b"/>
              <a:pathLst>
                <a:path w="297" h="1135" fill="none" extrusionOk="0">
                  <a:moveTo>
                    <a:pt x="1" y="0"/>
                  </a:moveTo>
                  <a:lnTo>
                    <a:pt x="297" y="1134"/>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72"/>
            <p:cNvSpPr/>
            <p:nvPr/>
          </p:nvSpPr>
          <p:spPr>
            <a:xfrm>
              <a:off x="-939325" y="2363638"/>
              <a:ext cx="17275" cy="15225"/>
            </a:xfrm>
            <a:custGeom>
              <a:avLst/>
              <a:gdLst/>
              <a:ahLst/>
              <a:cxnLst/>
              <a:rect l="l" t="t" r="r" b="b"/>
              <a:pathLst>
                <a:path w="691" h="609" extrusionOk="0">
                  <a:moveTo>
                    <a:pt x="348" y="1"/>
                  </a:moveTo>
                  <a:cubicBezTo>
                    <a:pt x="287" y="1"/>
                    <a:pt x="223" y="19"/>
                    <a:pt x="165" y="58"/>
                  </a:cubicBezTo>
                  <a:cubicBezTo>
                    <a:pt x="33" y="157"/>
                    <a:pt x="1" y="338"/>
                    <a:pt x="99" y="486"/>
                  </a:cubicBezTo>
                  <a:cubicBezTo>
                    <a:pt x="149" y="565"/>
                    <a:pt x="241" y="609"/>
                    <a:pt x="338" y="609"/>
                  </a:cubicBezTo>
                  <a:cubicBezTo>
                    <a:pt x="402" y="609"/>
                    <a:pt x="468" y="590"/>
                    <a:pt x="526" y="551"/>
                  </a:cubicBezTo>
                  <a:cubicBezTo>
                    <a:pt x="658" y="469"/>
                    <a:pt x="691" y="272"/>
                    <a:pt x="592" y="124"/>
                  </a:cubicBezTo>
                  <a:cubicBezTo>
                    <a:pt x="533" y="44"/>
                    <a:pt x="443" y="1"/>
                    <a:pt x="348" y="1"/>
                  </a:cubicBezTo>
                  <a:close/>
                </a:path>
              </a:pathLst>
            </a:custGeom>
            <a:solidFill>
              <a:srgbClr val="CB1C3E"/>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72"/>
            <p:cNvSpPr/>
            <p:nvPr/>
          </p:nvSpPr>
          <p:spPr>
            <a:xfrm>
              <a:off x="-924125" y="2391388"/>
              <a:ext cx="39075" cy="8650"/>
            </a:xfrm>
            <a:custGeom>
              <a:avLst/>
              <a:gdLst/>
              <a:ahLst/>
              <a:cxnLst/>
              <a:rect l="l" t="t" r="r" b="b"/>
              <a:pathLst>
                <a:path w="1563" h="346" fill="none" extrusionOk="0">
                  <a:moveTo>
                    <a:pt x="1562" y="0"/>
                  </a:moveTo>
                  <a:lnTo>
                    <a:pt x="1" y="345"/>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72"/>
            <p:cNvSpPr/>
            <p:nvPr/>
          </p:nvSpPr>
          <p:spPr>
            <a:xfrm>
              <a:off x="-893300" y="2384513"/>
              <a:ext cx="17275" cy="15300"/>
            </a:xfrm>
            <a:custGeom>
              <a:avLst/>
              <a:gdLst/>
              <a:ahLst/>
              <a:cxnLst/>
              <a:rect l="l" t="t" r="r" b="b"/>
              <a:pathLst>
                <a:path w="691" h="612" extrusionOk="0">
                  <a:moveTo>
                    <a:pt x="335" y="0"/>
                  </a:moveTo>
                  <a:cubicBezTo>
                    <a:pt x="278" y="0"/>
                    <a:pt x="219" y="15"/>
                    <a:pt x="165" y="45"/>
                  </a:cubicBezTo>
                  <a:cubicBezTo>
                    <a:pt x="33" y="144"/>
                    <a:pt x="0" y="341"/>
                    <a:pt x="99" y="473"/>
                  </a:cubicBezTo>
                  <a:cubicBezTo>
                    <a:pt x="150" y="564"/>
                    <a:pt x="244" y="611"/>
                    <a:pt x="343" y="611"/>
                  </a:cubicBezTo>
                  <a:cubicBezTo>
                    <a:pt x="405" y="611"/>
                    <a:pt x="470" y="593"/>
                    <a:pt x="526" y="555"/>
                  </a:cubicBezTo>
                  <a:cubicBezTo>
                    <a:pt x="658" y="456"/>
                    <a:pt x="691" y="275"/>
                    <a:pt x="592" y="127"/>
                  </a:cubicBezTo>
                  <a:cubicBezTo>
                    <a:pt x="530" y="44"/>
                    <a:pt x="434" y="0"/>
                    <a:pt x="335" y="0"/>
                  </a:cubicBezTo>
                  <a:close/>
                </a:path>
              </a:pathLst>
            </a:custGeom>
            <a:solidFill>
              <a:srgbClr val="CB1C3E"/>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72"/>
            <p:cNvSpPr/>
            <p:nvPr/>
          </p:nvSpPr>
          <p:spPr>
            <a:xfrm>
              <a:off x="-1010000" y="2463713"/>
              <a:ext cx="12750" cy="57550"/>
            </a:xfrm>
            <a:custGeom>
              <a:avLst/>
              <a:gdLst/>
              <a:ahLst/>
              <a:cxnLst/>
              <a:rect l="l" t="t" r="r" b="b"/>
              <a:pathLst>
                <a:path w="510" h="2302" fill="none" extrusionOk="0">
                  <a:moveTo>
                    <a:pt x="0" y="0"/>
                  </a:moveTo>
                  <a:lnTo>
                    <a:pt x="510" y="2301"/>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72"/>
            <p:cNvSpPr/>
            <p:nvPr/>
          </p:nvSpPr>
          <p:spPr>
            <a:xfrm>
              <a:off x="-1018225" y="2455713"/>
              <a:ext cx="17700" cy="15200"/>
            </a:xfrm>
            <a:custGeom>
              <a:avLst/>
              <a:gdLst/>
              <a:ahLst/>
              <a:cxnLst/>
              <a:rect l="l" t="t" r="r" b="b"/>
              <a:pathLst>
                <a:path w="708" h="608" extrusionOk="0">
                  <a:moveTo>
                    <a:pt x="353" y="1"/>
                  </a:moveTo>
                  <a:cubicBezTo>
                    <a:pt x="292" y="1"/>
                    <a:pt x="232" y="19"/>
                    <a:pt x="181" y="57"/>
                  </a:cubicBezTo>
                  <a:cubicBezTo>
                    <a:pt x="34" y="156"/>
                    <a:pt x="1" y="337"/>
                    <a:pt x="99" y="484"/>
                  </a:cubicBezTo>
                  <a:cubicBezTo>
                    <a:pt x="159" y="564"/>
                    <a:pt x="255" y="608"/>
                    <a:pt x="350" y="608"/>
                  </a:cubicBezTo>
                  <a:cubicBezTo>
                    <a:pt x="413" y="608"/>
                    <a:pt x="475" y="589"/>
                    <a:pt x="527" y="550"/>
                  </a:cubicBezTo>
                  <a:cubicBezTo>
                    <a:pt x="658" y="468"/>
                    <a:pt x="707" y="271"/>
                    <a:pt x="609" y="139"/>
                  </a:cubicBezTo>
                  <a:cubicBezTo>
                    <a:pt x="548" y="48"/>
                    <a:pt x="450" y="1"/>
                    <a:pt x="353" y="1"/>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72"/>
            <p:cNvSpPr/>
            <p:nvPr/>
          </p:nvSpPr>
          <p:spPr>
            <a:xfrm>
              <a:off x="-1259425" y="2597238"/>
              <a:ext cx="129050" cy="155350"/>
            </a:xfrm>
            <a:custGeom>
              <a:avLst/>
              <a:gdLst/>
              <a:ahLst/>
              <a:cxnLst/>
              <a:rect l="l" t="t" r="r" b="b"/>
              <a:pathLst>
                <a:path w="5162" h="6214" extrusionOk="0">
                  <a:moveTo>
                    <a:pt x="0" y="1"/>
                  </a:moveTo>
                  <a:cubicBezTo>
                    <a:pt x="1167" y="4274"/>
                    <a:pt x="5161" y="6214"/>
                    <a:pt x="5161" y="6214"/>
                  </a:cubicBezTo>
                  <a:cubicBezTo>
                    <a:pt x="4307" y="1168"/>
                    <a:pt x="1" y="1"/>
                    <a:pt x="0" y="1"/>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72"/>
            <p:cNvSpPr/>
            <p:nvPr/>
          </p:nvSpPr>
          <p:spPr>
            <a:xfrm>
              <a:off x="-1209700" y="2544663"/>
              <a:ext cx="110150" cy="204250"/>
            </a:xfrm>
            <a:custGeom>
              <a:avLst/>
              <a:gdLst/>
              <a:ahLst/>
              <a:cxnLst/>
              <a:rect l="l" t="t" r="r" b="b"/>
              <a:pathLst>
                <a:path w="4406" h="8170" extrusionOk="0">
                  <a:moveTo>
                    <a:pt x="395" y="0"/>
                  </a:moveTo>
                  <a:lnTo>
                    <a:pt x="395" y="0"/>
                  </a:lnTo>
                  <a:cubicBezTo>
                    <a:pt x="0" y="4668"/>
                    <a:pt x="3386" y="8169"/>
                    <a:pt x="3386" y="8169"/>
                  </a:cubicBezTo>
                  <a:cubicBezTo>
                    <a:pt x="4405" y="2877"/>
                    <a:pt x="395" y="0"/>
                    <a:pt x="395" y="0"/>
                  </a:cubicBezTo>
                  <a:close/>
                </a:path>
              </a:pathLst>
            </a:cu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72"/>
            <p:cNvSpPr/>
            <p:nvPr/>
          </p:nvSpPr>
          <p:spPr>
            <a:xfrm>
              <a:off x="-1166975" y="2536013"/>
              <a:ext cx="109200" cy="201375"/>
            </a:xfrm>
            <a:custGeom>
              <a:avLst/>
              <a:gdLst/>
              <a:ahLst/>
              <a:cxnLst/>
              <a:rect l="l" t="t" r="r" b="b"/>
              <a:pathLst>
                <a:path w="4368" h="8055" extrusionOk="0">
                  <a:moveTo>
                    <a:pt x="1480" y="1"/>
                  </a:moveTo>
                  <a:cubicBezTo>
                    <a:pt x="1480" y="1"/>
                    <a:pt x="1480" y="1"/>
                    <a:pt x="1480" y="1"/>
                  </a:cubicBezTo>
                  <a:cubicBezTo>
                    <a:pt x="1" y="4176"/>
                    <a:pt x="2187" y="8055"/>
                    <a:pt x="2187" y="8055"/>
                  </a:cubicBezTo>
                  <a:cubicBezTo>
                    <a:pt x="4368" y="3414"/>
                    <a:pt x="1494" y="1"/>
                    <a:pt x="1480" y="1"/>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72"/>
            <p:cNvSpPr/>
            <p:nvPr/>
          </p:nvSpPr>
          <p:spPr>
            <a:xfrm>
              <a:off x="-1074100" y="2601363"/>
              <a:ext cx="143850" cy="142200"/>
            </a:xfrm>
            <a:custGeom>
              <a:avLst/>
              <a:gdLst/>
              <a:ahLst/>
              <a:cxnLst/>
              <a:rect l="l" t="t" r="r" b="b"/>
              <a:pathLst>
                <a:path w="5754" h="5688" extrusionOk="0">
                  <a:moveTo>
                    <a:pt x="5753" y="0"/>
                  </a:moveTo>
                  <a:lnTo>
                    <a:pt x="5753" y="0"/>
                  </a:lnTo>
                  <a:cubicBezTo>
                    <a:pt x="5753" y="0"/>
                    <a:pt x="1348" y="740"/>
                    <a:pt x="0" y="5687"/>
                  </a:cubicBezTo>
                  <a:cubicBezTo>
                    <a:pt x="0" y="5687"/>
                    <a:pt x="4175" y="4142"/>
                    <a:pt x="5753" y="0"/>
                  </a:cubicBezTo>
                  <a:close/>
                </a:path>
              </a:pathLst>
            </a:cu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72"/>
            <p:cNvSpPr/>
            <p:nvPr/>
          </p:nvSpPr>
          <p:spPr>
            <a:xfrm>
              <a:off x="-1091325" y="2543413"/>
              <a:ext cx="106425" cy="195625"/>
            </a:xfrm>
            <a:custGeom>
              <a:avLst/>
              <a:gdLst/>
              <a:ahLst/>
              <a:cxnLst/>
              <a:rect l="l" t="t" r="r" b="b"/>
              <a:pathLst>
                <a:path w="4257" h="7825" extrusionOk="0">
                  <a:moveTo>
                    <a:pt x="4256" y="1"/>
                  </a:moveTo>
                  <a:cubicBezTo>
                    <a:pt x="4256" y="1"/>
                    <a:pt x="4256" y="1"/>
                    <a:pt x="4256" y="1"/>
                  </a:cubicBezTo>
                  <a:lnTo>
                    <a:pt x="4256" y="1"/>
                  </a:lnTo>
                  <a:cubicBezTo>
                    <a:pt x="4256" y="1"/>
                    <a:pt x="4256" y="1"/>
                    <a:pt x="4256" y="1"/>
                  </a:cubicBezTo>
                  <a:close/>
                  <a:moveTo>
                    <a:pt x="4256" y="1"/>
                  </a:moveTo>
                  <a:cubicBezTo>
                    <a:pt x="4240" y="20"/>
                    <a:pt x="1" y="2487"/>
                    <a:pt x="492" y="7825"/>
                  </a:cubicBezTo>
                  <a:cubicBezTo>
                    <a:pt x="492" y="7825"/>
                    <a:pt x="4207" y="4669"/>
                    <a:pt x="4256" y="1"/>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72"/>
            <p:cNvSpPr/>
            <p:nvPr/>
          </p:nvSpPr>
          <p:spPr>
            <a:xfrm>
              <a:off x="-1133275" y="2527388"/>
              <a:ext cx="106850" cy="198900"/>
            </a:xfrm>
            <a:custGeom>
              <a:avLst/>
              <a:gdLst/>
              <a:ahLst/>
              <a:cxnLst/>
              <a:rect l="l" t="t" r="r" b="b"/>
              <a:pathLst>
                <a:path w="4274" h="7956" extrusionOk="0">
                  <a:moveTo>
                    <a:pt x="3206" y="1"/>
                  </a:moveTo>
                  <a:cubicBezTo>
                    <a:pt x="3206" y="17"/>
                    <a:pt x="0" y="3124"/>
                    <a:pt x="1726" y="7956"/>
                  </a:cubicBezTo>
                  <a:cubicBezTo>
                    <a:pt x="1726" y="7956"/>
                    <a:pt x="4274" y="4307"/>
                    <a:pt x="3206" y="1"/>
                  </a:cubicBezTo>
                  <a:close/>
                </a:path>
              </a:pathLst>
            </a:cu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72"/>
            <p:cNvSpPr/>
            <p:nvPr/>
          </p:nvSpPr>
          <p:spPr>
            <a:xfrm>
              <a:off x="-1273000" y="2751763"/>
              <a:ext cx="342750" cy="814850"/>
            </a:xfrm>
            <a:custGeom>
              <a:avLst/>
              <a:gdLst/>
              <a:ahLst/>
              <a:cxnLst/>
              <a:rect l="l" t="t" r="r" b="b"/>
              <a:pathLst>
                <a:path w="13710" h="32594" extrusionOk="0">
                  <a:moveTo>
                    <a:pt x="6855" y="0"/>
                  </a:moveTo>
                  <a:lnTo>
                    <a:pt x="3058" y="49"/>
                  </a:lnTo>
                  <a:cubicBezTo>
                    <a:pt x="3058" y="49"/>
                    <a:pt x="1" y="5457"/>
                    <a:pt x="1" y="10947"/>
                  </a:cubicBezTo>
                  <a:cubicBezTo>
                    <a:pt x="1" y="16009"/>
                    <a:pt x="2614" y="22403"/>
                    <a:pt x="3009" y="30539"/>
                  </a:cubicBezTo>
                  <a:cubicBezTo>
                    <a:pt x="3042" y="31213"/>
                    <a:pt x="3058" y="31887"/>
                    <a:pt x="3058" y="32594"/>
                  </a:cubicBezTo>
                  <a:lnTo>
                    <a:pt x="10635" y="32594"/>
                  </a:lnTo>
                  <a:cubicBezTo>
                    <a:pt x="10635" y="31903"/>
                    <a:pt x="10668" y="31213"/>
                    <a:pt x="10701" y="30539"/>
                  </a:cubicBezTo>
                  <a:cubicBezTo>
                    <a:pt x="11096" y="22403"/>
                    <a:pt x="13709" y="16009"/>
                    <a:pt x="13709" y="10947"/>
                  </a:cubicBezTo>
                  <a:cubicBezTo>
                    <a:pt x="13709" y="5457"/>
                    <a:pt x="10635" y="49"/>
                    <a:pt x="10635" y="49"/>
                  </a:cubicBezTo>
                  <a:lnTo>
                    <a:pt x="6855" y="0"/>
                  </a:ln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72"/>
            <p:cNvSpPr/>
            <p:nvPr/>
          </p:nvSpPr>
          <p:spPr>
            <a:xfrm>
              <a:off x="-1217525" y="2694213"/>
              <a:ext cx="231800" cy="70300"/>
            </a:xfrm>
            <a:custGeom>
              <a:avLst/>
              <a:gdLst/>
              <a:ahLst/>
              <a:cxnLst/>
              <a:rect l="l" t="t" r="r" b="b"/>
              <a:pathLst>
                <a:path w="9272" h="2812" extrusionOk="0">
                  <a:moveTo>
                    <a:pt x="264" y="1"/>
                  </a:moveTo>
                  <a:cubicBezTo>
                    <a:pt x="116" y="1"/>
                    <a:pt x="1" y="132"/>
                    <a:pt x="17" y="280"/>
                  </a:cubicBezTo>
                  <a:lnTo>
                    <a:pt x="280" y="2072"/>
                  </a:lnTo>
                  <a:cubicBezTo>
                    <a:pt x="346" y="2499"/>
                    <a:pt x="708" y="2812"/>
                    <a:pt x="1151" y="2812"/>
                  </a:cubicBezTo>
                  <a:lnTo>
                    <a:pt x="8137" y="2812"/>
                  </a:lnTo>
                  <a:cubicBezTo>
                    <a:pt x="8564" y="2812"/>
                    <a:pt x="8926" y="2499"/>
                    <a:pt x="8992" y="2072"/>
                  </a:cubicBezTo>
                  <a:lnTo>
                    <a:pt x="9255" y="280"/>
                  </a:lnTo>
                  <a:cubicBezTo>
                    <a:pt x="9271" y="132"/>
                    <a:pt x="9156" y="1"/>
                    <a:pt x="9008" y="1"/>
                  </a:cubicBezTo>
                  <a:close/>
                </a:path>
              </a:pathLst>
            </a:cu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9" name="Google Shape;1799;p72"/>
          <p:cNvSpPr txBox="1">
            <a:spLocks noGrp="1"/>
          </p:cNvSpPr>
          <p:nvPr>
            <p:ph type="subTitle" idx="1"/>
          </p:nvPr>
        </p:nvSpPr>
        <p:spPr>
          <a:xfrm>
            <a:off x="4276863" y="1995265"/>
            <a:ext cx="4259298" cy="1056754"/>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1800" dirty="0"/>
              <a:t>Tionusa Catur Pamungkas (2341720093)</a:t>
            </a:r>
          </a:p>
          <a:p>
            <a:pPr marL="0" lvl="0" indent="0" algn="r" rtl="0">
              <a:spcBef>
                <a:spcPts val="0"/>
              </a:spcBef>
              <a:spcAft>
                <a:spcPts val="0"/>
              </a:spcAft>
              <a:buNone/>
            </a:pPr>
            <a:r>
              <a:rPr lang="en-US" sz="1800" dirty="0" err="1"/>
              <a:t>Tyara</a:t>
            </a:r>
            <a:r>
              <a:rPr lang="en-US" sz="1800" dirty="0"/>
              <a:t> Kusuma Nevada (2341720019)</a:t>
            </a:r>
          </a:p>
          <a:p>
            <a:pPr marL="0" lvl="0" indent="0" algn="r" rtl="0">
              <a:spcBef>
                <a:spcPts val="0"/>
              </a:spcBef>
              <a:spcAft>
                <a:spcPts val="0"/>
              </a:spcAft>
              <a:buNone/>
            </a:pPr>
            <a:r>
              <a:rPr lang="en-US" sz="1800" dirty="0"/>
              <a:t>Dandi </a:t>
            </a:r>
            <a:r>
              <a:rPr lang="en-US" sz="1800" dirty="0" err="1"/>
              <a:t>Azrul</a:t>
            </a:r>
            <a:r>
              <a:rPr lang="en-US" sz="1800" dirty="0"/>
              <a:t> </a:t>
            </a:r>
            <a:r>
              <a:rPr lang="en-US" sz="1800" dirty="0" err="1"/>
              <a:t>Syahputra</a:t>
            </a:r>
            <a:r>
              <a:rPr lang="en-US" sz="1800" dirty="0"/>
              <a:t> (2341720118)</a:t>
            </a:r>
          </a:p>
        </p:txBody>
      </p:sp>
      <p:sp>
        <p:nvSpPr>
          <p:cNvPr id="1800" name="Google Shape;1800;p72"/>
          <p:cNvSpPr txBox="1">
            <a:spLocks noGrp="1"/>
          </p:cNvSpPr>
          <p:nvPr>
            <p:ph type="title"/>
          </p:nvPr>
        </p:nvSpPr>
        <p:spPr>
          <a:xfrm>
            <a:off x="5476875" y="2944011"/>
            <a:ext cx="2967000" cy="314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—Group 4</a:t>
            </a:r>
            <a:endParaRPr dirty="0"/>
          </a:p>
        </p:txBody>
      </p:sp>
      <p:grpSp>
        <p:nvGrpSpPr>
          <p:cNvPr id="1801" name="Google Shape;1801;p72"/>
          <p:cNvGrpSpPr/>
          <p:nvPr/>
        </p:nvGrpSpPr>
        <p:grpSpPr>
          <a:xfrm>
            <a:off x="719176" y="1164199"/>
            <a:ext cx="3610086" cy="3199395"/>
            <a:chOff x="568500" y="1862675"/>
            <a:chExt cx="2296200" cy="2034850"/>
          </a:xfrm>
        </p:grpSpPr>
        <p:sp>
          <p:nvSpPr>
            <p:cNvPr id="1802" name="Google Shape;1802;p72"/>
            <p:cNvSpPr/>
            <p:nvPr/>
          </p:nvSpPr>
          <p:spPr>
            <a:xfrm>
              <a:off x="1472900" y="3541250"/>
              <a:ext cx="487800" cy="295050"/>
            </a:xfrm>
            <a:custGeom>
              <a:avLst/>
              <a:gdLst/>
              <a:ahLst/>
              <a:cxnLst/>
              <a:rect l="l" t="t" r="r" b="b"/>
              <a:pathLst>
                <a:path w="19512" h="11802" extrusionOk="0">
                  <a:moveTo>
                    <a:pt x="1" y="0"/>
                  </a:moveTo>
                  <a:lnTo>
                    <a:pt x="1" y="11802"/>
                  </a:lnTo>
                  <a:lnTo>
                    <a:pt x="19511" y="11802"/>
                  </a:lnTo>
                  <a:lnTo>
                    <a:pt x="19511" y="0"/>
                  </a:lnTo>
                  <a:close/>
                </a:path>
              </a:pathLst>
            </a:cu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72"/>
            <p:cNvSpPr/>
            <p:nvPr/>
          </p:nvSpPr>
          <p:spPr>
            <a:xfrm>
              <a:off x="1326225" y="3831750"/>
              <a:ext cx="780750" cy="65775"/>
            </a:xfrm>
            <a:custGeom>
              <a:avLst/>
              <a:gdLst/>
              <a:ahLst/>
              <a:cxnLst/>
              <a:rect l="l" t="t" r="r" b="b"/>
              <a:pathLst>
                <a:path w="31230" h="2631" extrusionOk="0">
                  <a:moveTo>
                    <a:pt x="1529" y="1"/>
                  </a:moveTo>
                  <a:cubicBezTo>
                    <a:pt x="674" y="1"/>
                    <a:pt x="0" y="576"/>
                    <a:pt x="0" y="1316"/>
                  </a:cubicBezTo>
                  <a:cubicBezTo>
                    <a:pt x="0" y="2039"/>
                    <a:pt x="674" y="2631"/>
                    <a:pt x="1529" y="2631"/>
                  </a:cubicBezTo>
                  <a:lnTo>
                    <a:pt x="29717" y="2631"/>
                  </a:lnTo>
                  <a:cubicBezTo>
                    <a:pt x="30556" y="2631"/>
                    <a:pt x="31230" y="2039"/>
                    <a:pt x="31230" y="1316"/>
                  </a:cubicBezTo>
                  <a:cubicBezTo>
                    <a:pt x="31230" y="593"/>
                    <a:pt x="30556" y="1"/>
                    <a:pt x="29717" y="1"/>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72"/>
            <p:cNvSpPr/>
            <p:nvPr/>
          </p:nvSpPr>
          <p:spPr>
            <a:xfrm>
              <a:off x="1485049" y="3539675"/>
              <a:ext cx="468434" cy="192325"/>
            </a:xfrm>
            <a:custGeom>
              <a:avLst/>
              <a:gdLst/>
              <a:ahLst/>
              <a:cxnLst/>
              <a:rect l="l" t="t" r="r" b="b"/>
              <a:pathLst>
                <a:path w="19512" h="7693" extrusionOk="0">
                  <a:moveTo>
                    <a:pt x="1" y="0"/>
                  </a:moveTo>
                  <a:lnTo>
                    <a:pt x="1" y="3863"/>
                  </a:lnTo>
                  <a:lnTo>
                    <a:pt x="19511" y="7693"/>
                  </a:lnTo>
                  <a:lnTo>
                    <a:pt x="195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72"/>
            <p:cNvSpPr/>
            <p:nvPr/>
          </p:nvSpPr>
          <p:spPr>
            <a:xfrm>
              <a:off x="1472900" y="3627525"/>
              <a:ext cx="487800" cy="25"/>
            </a:xfrm>
            <a:custGeom>
              <a:avLst/>
              <a:gdLst/>
              <a:ahLst/>
              <a:cxnLst/>
              <a:rect l="l" t="t" r="r" b="b"/>
              <a:pathLst>
                <a:path w="19512" h="1" fill="none" extrusionOk="0">
                  <a:moveTo>
                    <a:pt x="19511" y="1"/>
                  </a:moveTo>
                  <a:lnTo>
                    <a:pt x="1" y="1"/>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72"/>
            <p:cNvSpPr/>
            <p:nvPr/>
          </p:nvSpPr>
          <p:spPr>
            <a:xfrm>
              <a:off x="568500" y="1862675"/>
              <a:ext cx="2296200" cy="1762425"/>
            </a:xfrm>
            <a:custGeom>
              <a:avLst/>
              <a:gdLst/>
              <a:ahLst/>
              <a:cxnLst/>
              <a:rect l="l" t="t" r="r" b="b"/>
              <a:pathLst>
                <a:path w="91848" h="70497" extrusionOk="0">
                  <a:moveTo>
                    <a:pt x="2926" y="0"/>
                  </a:moveTo>
                  <a:cubicBezTo>
                    <a:pt x="1299" y="0"/>
                    <a:pt x="0" y="1299"/>
                    <a:pt x="0" y="2926"/>
                  </a:cubicBezTo>
                  <a:lnTo>
                    <a:pt x="0" y="67554"/>
                  </a:lnTo>
                  <a:cubicBezTo>
                    <a:pt x="0" y="69181"/>
                    <a:pt x="1299" y="70496"/>
                    <a:pt x="2926" y="70496"/>
                  </a:cubicBezTo>
                  <a:lnTo>
                    <a:pt x="88922" y="70496"/>
                  </a:lnTo>
                  <a:cubicBezTo>
                    <a:pt x="90549" y="70496"/>
                    <a:pt x="91848" y="69181"/>
                    <a:pt x="91848" y="67554"/>
                  </a:cubicBezTo>
                  <a:lnTo>
                    <a:pt x="91848" y="2926"/>
                  </a:lnTo>
                  <a:cubicBezTo>
                    <a:pt x="91848" y="1299"/>
                    <a:pt x="90549" y="0"/>
                    <a:pt x="88922" y="0"/>
                  </a:cubicBezTo>
                  <a:close/>
                </a:path>
              </a:pathLst>
            </a:custGeom>
            <a:solidFill>
              <a:schemeClr val="accent1"/>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72"/>
            <p:cNvSpPr/>
            <p:nvPr/>
          </p:nvSpPr>
          <p:spPr>
            <a:xfrm>
              <a:off x="654375" y="1946075"/>
              <a:ext cx="2124450" cy="1595200"/>
            </a:xfrm>
            <a:custGeom>
              <a:avLst/>
              <a:gdLst/>
              <a:ahLst/>
              <a:cxnLst/>
              <a:rect l="l" t="t" r="r" b="b"/>
              <a:pathLst>
                <a:path w="84978" h="63808" extrusionOk="0">
                  <a:moveTo>
                    <a:pt x="756" y="1"/>
                  </a:moveTo>
                  <a:cubicBezTo>
                    <a:pt x="345" y="1"/>
                    <a:pt x="0" y="330"/>
                    <a:pt x="0" y="757"/>
                  </a:cubicBezTo>
                  <a:lnTo>
                    <a:pt x="0" y="63051"/>
                  </a:lnTo>
                  <a:cubicBezTo>
                    <a:pt x="0" y="63479"/>
                    <a:pt x="345" y="63807"/>
                    <a:pt x="756" y="63807"/>
                  </a:cubicBezTo>
                  <a:lnTo>
                    <a:pt x="84221" y="63807"/>
                  </a:lnTo>
                  <a:cubicBezTo>
                    <a:pt x="84632" y="63807"/>
                    <a:pt x="84977" y="63479"/>
                    <a:pt x="84977" y="63051"/>
                  </a:cubicBezTo>
                  <a:lnTo>
                    <a:pt x="84977" y="757"/>
                  </a:lnTo>
                  <a:cubicBezTo>
                    <a:pt x="84977" y="330"/>
                    <a:pt x="84632" y="1"/>
                    <a:pt x="84221" y="1"/>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72"/>
            <p:cNvSpPr/>
            <p:nvPr/>
          </p:nvSpPr>
          <p:spPr>
            <a:xfrm>
              <a:off x="1919327" y="3102951"/>
              <a:ext cx="150104" cy="428270"/>
            </a:xfrm>
            <a:custGeom>
              <a:avLst/>
              <a:gdLst/>
              <a:ahLst/>
              <a:cxnLst/>
              <a:rect l="l" t="t" r="r" b="b"/>
              <a:pathLst>
                <a:path w="6510" h="18574" extrusionOk="0">
                  <a:moveTo>
                    <a:pt x="0" y="0"/>
                  </a:moveTo>
                  <a:lnTo>
                    <a:pt x="1200" y="18574"/>
                  </a:lnTo>
                  <a:lnTo>
                    <a:pt x="6509" y="18574"/>
                  </a:lnTo>
                  <a:cubicBezTo>
                    <a:pt x="5211" y="4323"/>
                    <a:pt x="362" y="0"/>
                    <a:pt x="362" y="0"/>
                  </a:cubicBez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72"/>
            <p:cNvSpPr/>
            <p:nvPr/>
          </p:nvSpPr>
          <p:spPr>
            <a:xfrm>
              <a:off x="1674491" y="3026397"/>
              <a:ext cx="98548" cy="86051"/>
            </a:xfrm>
            <a:custGeom>
              <a:avLst/>
              <a:gdLst/>
              <a:ahLst/>
              <a:cxnLst/>
              <a:rect l="l" t="t" r="r" b="b"/>
              <a:pathLst>
                <a:path w="4274" h="3732" extrusionOk="0">
                  <a:moveTo>
                    <a:pt x="4192" y="0"/>
                  </a:moveTo>
                  <a:lnTo>
                    <a:pt x="428" y="214"/>
                  </a:lnTo>
                  <a:lnTo>
                    <a:pt x="0" y="230"/>
                  </a:lnTo>
                  <a:lnTo>
                    <a:pt x="0" y="3189"/>
                  </a:lnTo>
                  <a:lnTo>
                    <a:pt x="2416" y="3731"/>
                  </a:lnTo>
                  <a:lnTo>
                    <a:pt x="4208" y="3025"/>
                  </a:lnTo>
                  <a:lnTo>
                    <a:pt x="4274" y="2992"/>
                  </a:lnTo>
                  <a:lnTo>
                    <a:pt x="4192" y="0"/>
                  </a:lnTo>
                  <a:close/>
                </a:path>
              </a:pathLst>
            </a:custGeom>
            <a:solidFill>
              <a:srgbClr val="FFFFFF"/>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72"/>
            <p:cNvSpPr/>
            <p:nvPr/>
          </p:nvSpPr>
          <p:spPr>
            <a:xfrm>
              <a:off x="1580113" y="2773216"/>
              <a:ext cx="274799" cy="144801"/>
            </a:xfrm>
            <a:custGeom>
              <a:avLst/>
              <a:gdLst/>
              <a:ahLst/>
              <a:cxnLst/>
              <a:rect l="l" t="t" r="r" b="b"/>
              <a:pathLst>
                <a:path w="11918" h="6280" extrusionOk="0">
                  <a:moveTo>
                    <a:pt x="6068" y="1"/>
                  </a:moveTo>
                  <a:cubicBezTo>
                    <a:pt x="5811" y="1"/>
                    <a:pt x="5556" y="66"/>
                    <a:pt x="5326" y="198"/>
                  </a:cubicBezTo>
                  <a:lnTo>
                    <a:pt x="231" y="3124"/>
                  </a:lnTo>
                  <a:cubicBezTo>
                    <a:pt x="1" y="3239"/>
                    <a:pt x="17" y="3567"/>
                    <a:pt x="264" y="3666"/>
                  </a:cubicBezTo>
                  <a:lnTo>
                    <a:pt x="6263" y="6279"/>
                  </a:lnTo>
                  <a:lnTo>
                    <a:pt x="11687" y="3502"/>
                  </a:lnTo>
                  <a:cubicBezTo>
                    <a:pt x="11901" y="3403"/>
                    <a:pt x="11917" y="3091"/>
                    <a:pt x="11703" y="2959"/>
                  </a:cubicBezTo>
                  <a:lnTo>
                    <a:pt x="6822" y="198"/>
                  </a:lnTo>
                  <a:cubicBezTo>
                    <a:pt x="6583" y="66"/>
                    <a:pt x="6325" y="1"/>
                    <a:pt x="6068" y="1"/>
                  </a:cubicBezTo>
                  <a:close/>
                </a:path>
              </a:pathLst>
            </a:custGeom>
            <a:solidFill>
              <a:schemeClr val="accent1"/>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72"/>
            <p:cNvSpPr/>
            <p:nvPr/>
          </p:nvSpPr>
          <p:spPr>
            <a:xfrm>
              <a:off x="1602088" y="2841053"/>
              <a:ext cx="17478" cy="83399"/>
            </a:xfrm>
            <a:custGeom>
              <a:avLst/>
              <a:gdLst/>
              <a:ahLst/>
              <a:cxnLst/>
              <a:rect l="l" t="t" r="r" b="b"/>
              <a:pathLst>
                <a:path w="758" h="3617" fill="none" extrusionOk="0">
                  <a:moveTo>
                    <a:pt x="757" y="1"/>
                  </a:moveTo>
                  <a:cubicBezTo>
                    <a:pt x="741" y="971"/>
                    <a:pt x="609" y="2581"/>
                    <a:pt x="1" y="3617"/>
                  </a:cubicBez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72"/>
            <p:cNvSpPr/>
            <p:nvPr/>
          </p:nvSpPr>
          <p:spPr>
            <a:xfrm>
              <a:off x="1592634" y="2915855"/>
              <a:ext cx="18584" cy="17086"/>
            </a:xfrm>
            <a:custGeom>
              <a:avLst/>
              <a:gdLst/>
              <a:ahLst/>
              <a:cxnLst/>
              <a:rect l="l" t="t" r="r" b="b"/>
              <a:pathLst>
                <a:path w="806" h="741" extrusionOk="0">
                  <a:moveTo>
                    <a:pt x="409" y="1"/>
                  </a:moveTo>
                  <a:cubicBezTo>
                    <a:pt x="243" y="1"/>
                    <a:pt x="92" y="122"/>
                    <a:pt x="49" y="291"/>
                  </a:cubicBezTo>
                  <a:cubicBezTo>
                    <a:pt x="0" y="488"/>
                    <a:pt x="132" y="685"/>
                    <a:pt x="329" y="734"/>
                  </a:cubicBezTo>
                  <a:cubicBezTo>
                    <a:pt x="351" y="738"/>
                    <a:pt x="374" y="740"/>
                    <a:pt x="396" y="740"/>
                  </a:cubicBezTo>
                  <a:cubicBezTo>
                    <a:pt x="569" y="740"/>
                    <a:pt x="729" y="630"/>
                    <a:pt x="773" y="455"/>
                  </a:cubicBezTo>
                  <a:cubicBezTo>
                    <a:pt x="805" y="258"/>
                    <a:pt x="690" y="61"/>
                    <a:pt x="493" y="11"/>
                  </a:cubicBezTo>
                  <a:cubicBezTo>
                    <a:pt x="465" y="4"/>
                    <a:pt x="437" y="1"/>
                    <a:pt x="409" y="1"/>
                  </a:cubicBezTo>
                  <a:close/>
                </a:path>
              </a:pathLst>
            </a:custGeom>
            <a:solidFill>
              <a:srgbClr val="FFAB2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72"/>
            <p:cNvSpPr/>
            <p:nvPr/>
          </p:nvSpPr>
          <p:spPr>
            <a:xfrm>
              <a:off x="1560790" y="2926715"/>
              <a:ext cx="37538" cy="34356"/>
            </a:xfrm>
            <a:custGeom>
              <a:avLst/>
              <a:gdLst/>
              <a:ahLst/>
              <a:cxnLst/>
              <a:rect l="l" t="t" r="r" b="b"/>
              <a:pathLst>
                <a:path w="1628" h="1490" extrusionOk="0">
                  <a:moveTo>
                    <a:pt x="1628" y="1"/>
                  </a:moveTo>
                  <a:lnTo>
                    <a:pt x="510" y="411"/>
                  </a:lnTo>
                  <a:cubicBezTo>
                    <a:pt x="99" y="559"/>
                    <a:pt x="0" y="1102"/>
                    <a:pt x="346" y="1381"/>
                  </a:cubicBezTo>
                  <a:lnTo>
                    <a:pt x="378" y="1398"/>
                  </a:lnTo>
                  <a:cubicBezTo>
                    <a:pt x="472" y="1460"/>
                    <a:pt x="578" y="1490"/>
                    <a:pt x="683" y="1490"/>
                  </a:cubicBezTo>
                  <a:cubicBezTo>
                    <a:pt x="907" y="1490"/>
                    <a:pt x="1127" y="1354"/>
                    <a:pt x="1217" y="1118"/>
                  </a:cubicBezTo>
                  <a:lnTo>
                    <a:pt x="1628" y="1"/>
                  </a:ln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72"/>
            <p:cNvSpPr/>
            <p:nvPr/>
          </p:nvSpPr>
          <p:spPr>
            <a:xfrm>
              <a:off x="1615877" y="2955907"/>
              <a:ext cx="52571" cy="51464"/>
            </a:xfrm>
            <a:custGeom>
              <a:avLst/>
              <a:gdLst/>
              <a:ahLst/>
              <a:cxnLst/>
              <a:rect l="l" t="t" r="r" b="b"/>
              <a:pathLst>
                <a:path w="2280" h="2232" extrusionOk="0">
                  <a:moveTo>
                    <a:pt x="1256" y="0"/>
                  </a:moveTo>
                  <a:cubicBezTo>
                    <a:pt x="1116" y="0"/>
                    <a:pt x="958" y="37"/>
                    <a:pt x="784" y="132"/>
                  </a:cubicBezTo>
                  <a:cubicBezTo>
                    <a:pt x="0" y="555"/>
                    <a:pt x="620" y="2232"/>
                    <a:pt x="2061" y="2232"/>
                  </a:cubicBezTo>
                  <a:cubicBezTo>
                    <a:pt x="2132" y="2232"/>
                    <a:pt x="2204" y="2228"/>
                    <a:pt x="2279" y="2219"/>
                  </a:cubicBezTo>
                  <a:lnTo>
                    <a:pt x="2049" y="510"/>
                  </a:lnTo>
                  <a:cubicBezTo>
                    <a:pt x="2049" y="510"/>
                    <a:pt x="1774" y="0"/>
                    <a:pt x="1256" y="0"/>
                  </a:cubicBezTo>
                  <a:close/>
                </a:path>
              </a:pathLst>
            </a:custGeom>
            <a:solidFill>
              <a:schemeClr val="lt2"/>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72"/>
            <p:cNvSpPr/>
            <p:nvPr/>
          </p:nvSpPr>
          <p:spPr>
            <a:xfrm>
              <a:off x="1777586" y="2949243"/>
              <a:ext cx="47706" cy="55499"/>
            </a:xfrm>
            <a:custGeom>
              <a:avLst/>
              <a:gdLst/>
              <a:ahLst/>
              <a:cxnLst/>
              <a:rect l="l" t="t" r="r" b="b"/>
              <a:pathLst>
                <a:path w="2069" h="2407" extrusionOk="0">
                  <a:moveTo>
                    <a:pt x="923" y="1"/>
                  </a:moveTo>
                  <a:cubicBezTo>
                    <a:pt x="453" y="1"/>
                    <a:pt x="197" y="552"/>
                    <a:pt x="197" y="552"/>
                  </a:cubicBezTo>
                  <a:lnTo>
                    <a:pt x="0" y="2393"/>
                  </a:lnTo>
                  <a:cubicBezTo>
                    <a:pt x="68" y="2402"/>
                    <a:pt x="134" y="2407"/>
                    <a:pt x="198" y="2407"/>
                  </a:cubicBezTo>
                  <a:cubicBezTo>
                    <a:pt x="1491" y="2407"/>
                    <a:pt x="2068" y="595"/>
                    <a:pt x="1348" y="141"/>
                  </a:cubicBezTo>
                  <a:cubicBezTo>
                    <a:pt x="1191" y="40"/>
                    <a:pt x="1049" y="1"/>
                    <a:pt x="923" y="1"/>
                  </a:cubicBezTo>
                  <a:close/>
                </a:path>
              </a:pathLst>
            </a:custGeom>
            <a:solidFill>
              <a:schemeClr val="lt2"/>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72"/>
            <p:cNvSpPr/>
            <p:nvPr/>
          </p:nvSpPr>
          <p:spPr>
            <a:xfrm>
              <a:off x="1644675" y="2886025"/>
              <a:ext cx="145475" cy="191100"/>
            </a:xfrm>
            <a:custGeom>
              <a:avLst/>
              <a:gdLst/>
              <a:ahLst/>
              <a:cxnLst/>
              <a:rect l="l" t="t" r="r" b="b"/>
              <a:pathLst>
                <a:path w="5819" h="7644" extrusionOk="0">
                  <a:moveTo>
                    <a:pt x="2943" y="1"/>
                  </a:moveTo>
                  <a:cubicBezTo>
                    <a:pt x="1986" y="1"/>
                    <a:pt x="927" y="217"/>
                    <a:pt x="0" y="914"/>
                  </a:cubicBezTo>
                  <a:cubicBezTo>
                    <a:pt x="0" y="914"/>
                    <a:pt x="33" y="4201"/>
                    <a:pt x="313" y="5729"/>
                  </a:cubicBezTo>
                  <a:cubicBezTo>
                    <a:pt x="609" y="7242"/>
                    <a:pt x="2433" y="7521"/>
                    <a:pt x="3304" y="7636"/>
                  </a:cubicBezTo>
                  <a:cubicBezTo>
                    <a:pt x="3343" y="7641"/>
                    <a:pt x="3383" y="7644"/>
                    <a:pt x="3424" y="7644"/>
                  </a:cubicBezTo>
                  <a:cubicBezTo>
                    <a:pt x="4294" y="7644"/>
                    <a:pt x="5690" y="6520"/>
                    <a:pt x="5753" y="5861"/>
                  </a:cubicBezTo>
                  <a:cubicBezTo>
                    <a:pt x="5819" y="5171"/>
                    <a:pt x="5819" y="585"/>
                    <a:pt x="5819" y="585"/>
                  </a:cubicBezTo>
                  <a:cubicBezTo>
                    <a:pt x="5819" y="585"/>
                    <a:pt x="4517" y="1"/>
                    <a:pt x="2943" y="1"/>
                  </a:cubicBezTo>
                  <a:close/>
                </a:path>
              </a:pathLst>
            </a:custGeom>
            <a:solidFill>
              <a:schemeClr val="lt2"/>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72"/>
            <p:cNvSpPr/>
            <p:nvPr/>
          </p:nvSpPr>
          <p:spPr>
            <a:xfrm>
              <a:off x="1634692" y="2910044"/>
              <a:ext cx="170556" cy="170741"/>
            </a:xfrm>
            <a:custGeom>
              <a:avLst/>
              <a:gdLst/>
              <a:ahLst/>
              <a:cxnLst/>
              <a:rect l="l" t="t" r="r" b="b"/>
              <a:pathLst>
                <a:path w="7397" h="7405" extrusionOk="0">
                  <a:moveTo>
                    <a:pt x="6049" y="0"/>
                  </a:moveTo>
                  <a:lnTo>
                    <a:pt x="6049" y="773"/>
                  </a:lnTo>
                  <a:cubicBezTo>
                    <a:pt x="6049" y="1200"/>
                    <a:pt x="6131" y="1628"/>
                    <a:pt x="6312" y="2022"/>
                  </a:cubicBezTo>
                  <a:cubicBezTo>
                    <a:pt x="6329" y="2055"/>
                    <a:pt x="6345" y="2088"/>
                    <a:pt x="6345" y="2121"/>
                  </a:cubicBezTo>
                  <a:cubicBezTo>
                    <a:pt x="6361" y="2318"/>
                    <a:pt x="6214" y="4241"/>
                    <a:pt x="6214" y="4241"/>
                  </a:cubicBezTo>
                  <a:cubicBezTo>
                    <a:pt x="5983" y="3994"/>
                    <a:pt x="5671" y="3830"/>
                    <a:pt x="5342" y="3781"/>
                  </a:cubicBezTo>
                  <a:cubicBezTo>
                    <a:pt x="4899" y="3682"/>
                    <a:pt x="4471" y="3501"/>
                    <a:pt x="4077" y="3255"/>
                  </a:cubicBezTo>
                  <a:cubicBezTo>
                    <a:pt x="4034" y="3233"/>
                    <a:pt x="3988" y="3221"/>
                    <a:pt x="3942" y="3221"/>
                  </a:cubicBezTo>
                  <a:cubicBezTo>
                    <a:pt x="3884" y="3221"/>
                    <a:pt x="3827" y="3241"/>
                    <a:pt x="3781" y="3288"/>
                  </a:cubicBezTo>
                  <a:cubicBezTo>
                    <a:pt x="3633" y="3403"/>
                    <a:pt x="3321" y="3583"/>
                    <a:pt x="2696" y="3682"/>
                  </a:cubicBezTo>
                  <a:cubicBezTo>
                    <a:pt x="1677" y="3830"/>
                    <a:pt x="1332" y="4389"/>
                    <a:pt x="1332" y="4389"/>
                  </a:cubicBezTo>
                  <a:cubicBezTo>
                    <a:pt x="1332" y="4389"/>
                    <a:pt x="1118" y="2729"/>
                    <a:pt x="1085" y="2334"/>
                  </a:cubicBezTo>
                  <a:cubicBezTo>
                    <a:pt x="1069" y="2203"/>
                    <a:pt x="1085" y="2055"/>
                    <a:pt x="1118" y="1923"/>
                  </a:cubicBezTo>
                  <a:cubicBezTo>
                    <a:pt x="1184" y="1710"/>
                    <a:pt x="1217" y="1480"/>
                    <a:pt x="1217" y="1266"/>
                  </a:cubicBezTo>
                  <a:lnTo>
                    <a:pt x="1167" y="230"/>
                  </a:lnTo>
                  <a:cubicBezTo>
                    <a:pt x="1036" y="313"/>
                    <a:pt x="904" y="395"/>
                    <a:pt x="757" y="477"/>
                  </a:cubicBezTo>
                  <a:cubicBezTo>
                    <a:pt x="757" y="477"/>
                    <a:pt x="0" y="1282"/>
                    <a:pt x="411" y="1841"/>
                  </a:cubicBezTo>
                  <a:cubicBezTo>
                    <a:pt x="724" y="2252"/>
                    <a:pt x="494" y="2630"/>
                    <a:pt x="543" y="2942"/>
                  </a:cubicBezTo>
                  <a:cubicBezTo>
                    <a:pt x="592" y="3271"/>
                    <a:pt x="592" y="3616"/>
                    <a:pt x="526" y="3945"/>
                  </a:cubicBezTo>
                  <a:cubicBezTo>
                    <a:pt x="461" y="4307"/>
                    <a:pt x="461" y="4750"/>
                    <a:pt x="691" y="5079"/>
                  </a:cubicBezTo>
                  <a:cubicBezTo>
                    <a:pt x="822" y="5244"/>
                    <a:pt x="921" y="5424"/>
                    <a:pt x="970" y="5622"/>
                  </a:cubicBezTo>
                  <a:cubicBezTo>
                    <a:pt x="1052" y="5917"/>
                    <a:pt x="1250" y="6328"/>
                    <a:pt x="1661" y="6427"/>
                  </a:cubicBezTo>
                  <a:cubicBezTo>
                    <a:pt x="2316" y="6567"/>
                    <a:pt x="2616" y="7404"/>
                    <a:pt x="3882" y="7404"/>
                  </a:cubicBezTo>
                  <a:cubicBezTo>
                    <a:pt x="3950" y="7404"/>
                    <a:pt x="4020" y="7402"/>
                    <a:pt x="4093" y="7397"/>
                  </a:cubicBezTo>
                  <a:cubicBezTo>
                    <a:pt x="4964" y="7331"/>
                    <a:pt x="5375" y="6969"/>
                    <a:pt x="5572" y="6674"/>
                  </a:cubicBezTo>
                  <a:cubicBezTo>
                    <a:pt x="5737" y="6443"/>
                    <a:pt x="5934" y="6263"/>
                    <a:pt x="6181" y="6131"/>
                  </a:cubicBezTo>
                  <a:cubicBezTo>
                    <a:pt x="6361" y="6049"/>
                    <a:pt x="6526" y="5917"/>
                    <a:pt x="6641" y="5753"/>
                  </a:cubicBezTo>
                  <a:cubicBezTo>
                    <a:pt x="6723" y="5622"/>
                    <a:pt x="6772" y="5474"/>
                    <a:pt x="6772" y="5309"/>
                  </a:cubicBezTo>
                  <a:cubicBezTo>
                    <a:pt x="6772" y="5063"/>
                    <a:pt x="6838" y="4816"/>
                    <a:pt x="6953" y="4586"/>
                  </a:cubicBezTo>
                  <a:cubicBezTo>
                    <a:pt x="7052" y="4389"/>
                    <a:pt x="7118" y="4175"/>
                    <a:pt x="7134" y="3945"/>
                  </a:cubicBezTo>
                  <a:cubicBezTo>
                    <a:pt x="7134" y="3748"/>
                    <a:pt x="7101" y="3551"/>
                    <a:pt x="7035" y="3353"/>
                  </a:cubicBezTo>
                  <a:cubicBezTo>
                    <a:pt x="6920" y="3025"/>
                    <a:pt x="6855" y="2663"/>
                    <a:pt x="6871" y="2318"/>
                  </a:cubicBezTo>
                  <a:cubicBezTo>
                    <a:pt x="6871" y="2203"/>
                    <a:pt x="6871" y="2104"/>
                    <a:pt x="6838" y="1989"/>
                  </a:cubicBezTo>
                  <a:cubicBezTo>
                    <a:pt x="6723" y="1512"/>
                    <a:pt x="7397" y="1102"/>
                    <a:pt x="6493" y="263"/>
                  </a:cubicBezTo>
                  <a:cubicBezTo>
                    <a:pt x="6345" y="165"/>
                    <a:pt x="6197" y="82"/>
                    <a:pt x="6049" y="0"/>
                  </a:cubicBezTo>
                  <a:close/>
                </a:path>
              </a:pathLst>
            </a:custGeom>
            <a:solidFill>
              <a:schemeClr val="accent2"/>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72"/>
            <p:cNvSpPr/>
            <p:nvPr/>
          </p:nvSpPr>
          <p:spPr>
            <a:xfrm>
              <a:off x="1702531" y="3005644"/>
              <a:ext cx="43602" cy="26101"/>
            </a:xfrm>
            <a:custGeom>
              <a:avLst/>
              <a:gdLst/>
              <a:ahLst/>
              <a:cxnLst/>
              <a:rect l="l" t="t" r="r" b="b"/>
              <a:pathLst>
                <a:path w="1891" h="1132" extrusionOk="0">
                  <a:moveTo>
                    <a:pt x="956" y="0"/>
                  </a:moveTo>
                  <a:cubicBezTo>
                    <a:pt x="905" y="0"/>
                    <a:pt x="855" y="21"/>
                    <a:pt x="822" y="62"/>
                  </a:cubicBezTo>
                  <a:cubicBezTo>
                    <a:pt x="592" y="292"/>
                    <a:pt x="313" y="440"/>
                    <a:pt x="1" y="506"/>
                  </a:cubicBezTo>
                  <a:cubicBezTo>
                    <a:pt x="149" y="884"/>
                    <a:pt x="527" y="1130"/>
                    <a:pt x="954" y="1130"/>
                  </a:cubicBezTo>
                  <a:cubicBezTo>
                    <a:pt x="966" y="1131"/>
                    <a:pt x="978" y="1131"/>
                    <a:pt x="990" y="1131"/>
                  </a:cubicBezTo>
                  <a:cubicBezTo>
                    <a:pt x="1387" y="1131"/>
                    <a:pt x="1747" y="872"/>
                    <a:pt x="1891" y="489"/>
                  </a:cubicBezTo>
                  <a:cubicBezTo>
                    <a:pt x="1595" y="440"/>
                    <a:pt x="1316" y="292"/>
                    <a:pt x="1102" y="62"/>
                  </a:cubicBezTo>
                  <a:cubicBezTo>
                    <a:pt x="1061" y="21"/>
                    <a:pt x="1007" y="0"/>
                    <a:pt x="956" y="0"/>
                  </a:cubicBezTo>
                  <a:close/>
                </a:path>
              </a:pathLst>
            </a:custGeom>
            <a:solidFill>
              <a:srgbClr val="FFFFFF"/>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72"/>
            <p:cNvSpPr/>
            <p:nvPr/>
          </p:nvSpPr>
          <p:spPr>
            <a:xfrm>
              <a:off x="1645691" y="2855373"/>
              <a:ext cx="144040" cy="70233"/>
            </a:xfrm>
            <a:custGeom>
              <a:avLst/>
              <a:gdLst/>
              <a:ahLst/>
              <a:cxnLst/>
              <a:rect l="l" t="t" r="r" b="b"/>
              <a:pathLst>
                <a:path w="6247" h="3046" extrusionOk="0">
                  <a:moveTo>
                    <a:pt x="3298" y="1"/>
                  </a:moveTo>
                  <a:cubicBezTo>
                    <a:pt x="2286" y="1"/>
                    <a:pt x="1124" y="217"/>
                    <a:pt x="0" y="908"/>
                  </a:cubicBezTo>
                  <a:lnTo>
                    <a:pt x="181" y="3045"/>
                  </a:lnTo>
                  <a:cubicBezTo>
                    <a:pt x="181" y="3045"/>
                    <a:pt x="1418" y="2285"/>
                    <a:pt x="3371" y="2285"/>
                  </a:cubicBezTo>
                  <a:cubicBezTo>
                    <a:pt x="4203" y="2285"/>
                    <a:pt x="5163" y="2423"/>
                    <a:pt x="6213" y="2815"/>
                  </a:cubicBezTo>
                  <a:lnTo>
                    <a:pt x="6246" y="596"/>
                  </a:lnTo>
                  <a:cubicBezTo>
                    <a:pt x="6246" y="596"/>
                    <a:pt x="4978" y="1"/>
                    <a:pt x="3298" y="1"/>
                  </a:cubicBezTo>
                  <a:close/>
                </a:path>
              </a:pathLst>
            </a:custGeom>
            <a:solidFill>
              <a:srgbClr val="65A4C5"/>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72"/>
            <p:cNvSpPr/>
            <p:nvPr/>
          </p:nvSpPr>
          <p:spPr>
            <a:xfrm>
              <a:off x="1485734" y="3098016"/>
              <a:ext cx="473762" cy="438139"/>
            </a:xfrm>
            <a:custGeom>
              <a:avLst/>
              <a:gdLst/>
              <a:ahLst/>
              <a:cxnLst/>
              <a:rect l="l" t="t" r="r" b="b"/>
              <a:pathLst>
                <a:path w="20547" h="19002" extrusionOk="0">
                  <a:moveTo>
                    <a:pt x="10455" y="1"/>
                  </a:moveTo>
                  <a:lnTo>
                    <a:pt x="1595" y="1102"/>
                  </a:lnTo>
                  <a:cubicBezTo>
                    <a:pt x="1562" y="1234"/>
                    <a:pt x="1529" y="1365"/>
                    <a:pt x="1513" y="1513"/>
                  </a:cubicBezTo>
                  <a:cubicBezTo>
                    <a:pt x="412" y="7003"/>
                    <a:pt x="1" y="18048"/>
                    <a:pt x="67" y="19001"/>
                  </a:cubicBezTo>
                  <a:lnTo>
                    <a:pt x="20415" y="19001"/>
                  </a:lnTo>
                  <a:cubicBezTo>
                    <a:pt x="20547" y="13660"/>
                    <a:pt x="19265" y="527"/>
                    <a:pt x="19265" y="527"/>
                  </a:cubicBezTo>
                  <a:lnTo>
                    <a:pt x="10455" y="1"/>
                  </a:ln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72"/>
            <p:cNvSpPr/>
            <p:nvPr/>
          </p:nvSpPr>
          <p:spPr>
            <a:xfrm>
              <a:off x="1520230" y="3098016"/>
              <a:ext cx="409340" cy="180794"/>
            </a:xfrm>
            <a:custGeom>
              <a:avLst/>
              <a:gdLst/>
              <a:ahLst/>
              <a:cxnLst/>
              <a:rect l="l" t="t" r="r" b="b"/>
              <a:pathLst>
                <a:path w="17753" h="7841" extrusionOk="0">
                  <a:moveTo>
                    <a:pt x="8942" y="1"/>
                  </a:moveTo>
                  <a:lnTo>
                    <a:pt x="83" y="1102"/>
                  </a:lnTo>
                  <a:cubicBezTo>
                    <a:pt x="66" y="1234"/>
                    <a:pt x="33" y="1365"/>
                    <a:pt x="1" y="1513"/>
                  </a:cubicBezTo>
                  <a:cubicBezTo>
                    <a:pt x="1" y="1513"/>
                    <a:pt x="5047" y="6477"/>
                    <a:pt x="9353" y="7841"/>
                  </a:cubicBezTo>
                  <a:cubicBezTo>
                    <a:pt x="9353" y="7841"/>
                    <a:pt x="14596" y="4932"/>
                    <a:pt x="17752" y="527"/>
                  </a:cubicBezTo>
                  <a:lnTo>
                    <a:pt x="89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72"/>
            <p:cNvSpPr/>
            <p:nvPr/>
          </p:nvSpPr>
          <p:spPr>
            <a:xfrm>
              <a:off x="1564203" y="3290070"/>
              <a:ext cx="188380" cy="142611"/>
            </a:xfrm>
            <a:custGeom>
              <a:avLst/>
              <a:gdLst/>
              <a:ahLst/>
              <a:cxnLst/>
              <a:rect l="l" t="t" r="r" b="b"/>
              <a:pathLst>
                <a:path w="8170" h="6185" extrusionOk="0">
                  <a:moveTo>
                    <a:pt x="7511" y="1"/>
                  </a:moveTo>
                  <a:cubicBezTo>
                    <a:pt x="6429" y="1"/>
                    <a:pt x="5362" y="165"/>
                    <a:pt x="4323" y="482"/>
                  </a:cubicBezTo>
                  <a:cubicBezTo>
                    <a:pt x="2269" y="1106"/>
                    <a:pt x="0" y="2881"/>
                    <a:pt x="0" y="2881"/>
                  </a:cubicBezTo>
                  <a:cubicBezTo>
                    <a:pt x="0" y="2881"/>
                    <a:pt x="442" y="6184"/>
                    <a:pt x="2086" y="6184"/>
                  </a:cubicBezTo>
                  <a:cubicBezTo>
                    <a:pt x="2151" y="6184"/>
                    <a:pt x="2217" y="6179"/>
                    <a:pt x="2285" y="6169"/>
                  </a:cubicBezTo>
                  <a:cubicBezTo>
                    <a:pt x="3452" y="5972"/>
                    <a:pt x="4603" y="5709"/>
                    <a:pt x="5737" y="5380"/>
                  </a:cubicBezTo>
                  <a:cubicBezTo>
                    <a:pt x="5852" y="5331"/>
                    <a:pt x="5950" y="5265"/>
                    <a:pt x="6016" y="5166"/>
                  </a:cubicBezTo>
                  <a:lnTo>
                    <a:pt x="6213" y="4887"/>
                  </a:lnTo>
                  <a:cubicBezTo>
                    <a:pt x="6312" y="4722"/>
                    <a:pt x="6328" y="4525"/>
                    <a:pt x="6246" y="4361"/>
                  </a:cubicBezTo>
                  <a:cubicBezTo>
                    <a:pt x="6164" y="4180"/>
                    <a:pt x="6180" y="3966"/>
                    <a:pt x="6295" y="3818"/>
                  </a:cubicBezTo>
                  <a:lnTo>
                    <a:pt x="6345" y="3736"/>
                  </a:lnTo>
                  <a:cubicBezTo>
                    <a:pt x="6460" y="3572"/>
                    <a:pt x="6476" y="3358"/>
                    <a:pt x="6378" y="3194"/>
                  </a:cubicBezTo>
                  <a:lnTo>
                    <a:pt x="6279" y="2980"/>
                  </a:lnTo>
                  <a:cubicBezTo>
                    <a:pt x="6197" y="2816"/>
                    <a:pt x="6213" y="2635"/>
                    <a:pt x="6295" y="2487"/>
                  </a:cubicBezTo>
                  <a:lnTo>
                    <a:pt x="6411" y="2273"/>
                  </a:lnTo>
                  <a:cubicBezTo>
                    <a:pt x="6509" y="2109"/>
                    <a:pt x="6509" y="1895"/>
                    <a:pt x="6394" y="1731"/>
                  </a:cubicBezTo>
                  <a:lnTo>
                    <a:pt x="6115" y="1287"/>
                  </a:lnTo>
                  <a:cubicBezTo>
                    <a:pt x="6690" y="1041"/>
                    <a:pt x="7282" y="843"/>
                    <a:pt x="7890" y="712"/>
                  </a:cubicBezTo>
                  <a:cubicBezTo>
                    <a:pt x="8054" y="663"/>
                    <a:pt x="8169" y="515"/>
                    <a:pt x="8153" y="350"/>
                  </a:cubicBezTo>
                  <a:cubicBezTo>
                    <a:pt x="8169" y="153"/>
                    <a:pt x="8005" y="5"/>
                    <a:pt x="7808" y="5"/>
                  </a:cubicBezTo>
                  <a:cubicBezTo>
                    <a:pt x="7709" y="2"/>
                    <a:pt x="7610" y="1"/>
                    <a:pt x="7511" y="1"/>
                  </a:cubicBezTo>
                  <a:close/>
                </a:path>
              </a:pathLst>
            </a:custGeom>
            <a:solidFill>
              <a:schemeClr val="lt2"/>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72"/>
            <p:cNvSpPr/>
            <p:nvPr/>
          </p:nvSpPr>
          <p:spPr>
            <a:xfrm>
              <a:off x="1562622" y="3344115"/>
              <a:ext cx="92876" cy="82269"/>
            </a:xfrm>
            <a:custGeom>
              <a:avLst/>
              <a:gdLst/>
              <a:ahLst/>
              <a:cxnLst/>
              <a:rect l="l" t="t" r="r" b="b"/>
              <a:pathLst>
                <a:path w="4028" h="3568" extrusionOk="0">
                  <a:moveTo>
                    <a:pt x="362" y="1"/>
                  </a:moveTo>
                  <a:cubicBezTo>
                    <a:pt x="132" y="165"/>
                    <a:pt x="0" y="263"/>
                    <a:pt x="0" y="263"/>
                  </a:cubicBezTo>
                  <a:cubicBezTo>
                    <a:pt x="66" y="658"/>
                    <a:pt x="148" y="1036"/>
                    <a:pt x="263" y="1414"/>
                  </a:cubicBezTo>
                  <a:lnTo>
                    <a:pt x="2006" y="3567"/>
                  </a:lnTo>
                  <a:cubicBezTo>
                    <a:pt x="2104" y="3567"/>
                    <a:pt x="2186" y="3567"/>
                    <a:pt x="2285" y="3551"/>
                  </a:cubicBezTo>
                  <a:cubicBezTo>
                    <a:pt x="2877" y="3452"/>
                    <a:pt x="3485" y="3321"/>
                    <a:pt x="4027" y="3206"/>
                  </a:cubicBezTo>
                  <a:lnTo>
                    <a:pt x="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72"/>
            <p:cNvSpPr/>
            <p:nvPr/>
          </p:nvSpPr>
          <p:spPr>
            <a:xfrm>
              <a:off x="1367490" y="3123796"/>
              <a:ext cx="283884" cy="430161"/>
            </a:xfrm>
            <a:custGeom>
              <a:avLst/>
              <a:gdLst/>
              <a:ahLst/>
              <a:cxnLst/>
              <a:rect l="l" t="t" r="r" b="b"/>
              <a:pathLst>
                <a:path w="12312" h="18656" extrusionOk="0">
                  <a:moveTo>
                    <a:pt x="6707" y="0"/>
                  </a:moveTo>
                  <a:cubicBezTo>
                    <a:pt x="806" y="4603"/>
                    <a:pt x="1" y="18656"/>
                    <a:pt x="1" y="18656"/>
                  </a:cubicBezTo>
                  <a:lnTo>
                    <a:pt x="8350" y="18656"/>
                  </a:lnTo>
                  <a:lnTo>
                    <a:pt x="12312" y="14711"/>
                  </a:lnTo>
                  <a:lnTo>
                    <a:pt x="8646" y="9599"/>
                  </a:lnTo>
                  <a:lnTo>
                    <a:pt x="5918" y="11506"/>
                  </a:lnTo>
                  <a:lnTo>
                    <a:pt x="5967" y="11013"/>
                  </a:lnTo>
                  <a:lnTo>
                    <a:pt x="6279" y="8301"/>
                  </a:lnTo>
                  <a:lnTo>
                    <a:pt x="7216" y="428"/>
                  </a:lnTo>
                  <a:lnTo>
                    <a:pt x="6707" y="0"/>
                  </a:ln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72"/>
            <p:cNvSpPr/>
            <p:nvPr/>
          </p:nvSpPr>
          <p:spPr>
            <a:xfrm>
              <a:off x="1445309" y="3316761"/>
              <a:ext cx="60664" cy="106895"/>
            </a:xfrm>
            <a:custGeom>
              <a:avLst/>
              <a:gdLst/>
              <a:ahLst/>
              <a:cxnLst/>
              <a:rect l="l" t="t" r="r" b="b"/>
              <a:pathLst>
                <a:path w="2631" h="4636" extrusionOk="0">
                  <a:moveTo>
                    <a:pt x="2630" y="1"/>
                  </a:moveTo>
                  <a:lnTo>
                    <a:pt x="1" y="4636"/>
                  </a:lnTo>
                  <a:lnTo>
                    <a:pt x="1" y="4636"/>
                  </a:lnTo>
                  <a:lnTo>
                    <a:pt x="2055" y="3338"/>
                  </a:lnTo>
                  <a:lnTo>
                    <a:pt x="2203" y="3206"/>
                  </a:lnTo>
                  <a:lnTo>
                    <a:pt x="2318" y="2713"/>
                  </a:lnTo>
                  <a:lnTo>
                    <a:pt x="26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72"/>
            <p:cNvSpPr/>
            <p:nvPr/>
          </p:nvSpPr>
          <p:spPr>
            <a:xfrm>
              <a:off x="1503559" y="3345133"/>
              <a:ext cx="147822" cy="178903"/>
            </a:xfrm>
            <a:custGeom>
              <a:avLst/>
              <a:gdLst/>
              <a:ahLst/>
              <a:cxnLst/>
              <a:rect l="l" t="t" r="r" b="b"/>
              <a:pathLst>
                <a:path w="6411" h="7759" fill="none" extrusionOk="0">
                  <a:moveTo>
                    <a:pt x="0" y="1907"/>
                  </a:moveTo>
                  <a:lnTo>
                    <a:pt x="2745" y="0"/>
                  </a:lnTo>
                  <a:lnTo>
                    <a:pt x="6411" y="5112"/>
                  </a:lnTo>
                  <a:lnTo>
                    <a:pt x="3748" y="7758"/>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72"/>
            <p:cNvSpPr/>
            <p:nvPr/>
          </p:nvSpPr>
          <p:spPr>
            <a:xfrm>
              <a:off x="1521752" y="3376585"/>
              <a:ext cx="61033" cy="76574"/>
            </a:xfrm>
            <a:custGeom>
              <a:avLst/>
              <a:gdLst/>
              <a:ahLst/>
              <a:cxnLst/>
              <a:rect l="l" t="t" r="r" b="b"/>
              <a:pathLst>
                <a:path w="2647" h="3321" fill="none" extrusionOk="0">
                  <a:moveTo>
                    <a:pt x="0" y="1"/>
                  </a:moveTo>
                  <a:lnTo>
                    <a:pt x="2647" y="3321"/>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72"/>
            <p:cNvSpPr/>
            <p:nvPr/>
          </p:nvSpPr>
          <p:spPr>
            <a:xfrm>
              <a:off x="1451631" y="3389106"/>
              <a:ext cx="51949" cy="32972"/>
            </a:xfrm>
            <a:custGeom>
              <a:avLst/>
              <a:gdLst/>
              <a:ahLst/>
              <a:cxnLst/>
              <a:rect l="l" t="t" r="r" b="b"/>
              <a:pathLst>
                <a:path w="2253" h="1430" fill="none" extrusionOk="0">
                  <a:moveTo>
                    <a:pt x="1" y="1430"/>
                  </a:moveTo>
                  <a:lnTo>
                    <a:pt x="2055" y="132"/>
                  </a:lnTo>
                  <a:lnTo>
                    <a:pt x="2252" y="0"/>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72"/>
            <p:cNvSpPr/>
            <p:nvPr/>
          </p:nvSpPr>
          <p:spPr>
            <a:xfrm>
              <a:off x="1510384" y="3078278"/>
              <a:ext cx="429031" cy="173254"/>
            </a:xfrm>
            <a:custGeom>
              <a:avLst/>
              <a:gdLst/>
              <a:ahLst/>
              <a:cxnLst/>
              <a:rect l="l" t="t" r="r" b="b"/>
              <a:pathLst>
                <a:path w="18607" h="7514" extrusionOk="0">
                  <a:moveTo>
                    <a:pt x="12184" y="0"/>
                  </a:moveTo>
                  <a:cubicBezTo>
                    <a:pt x="11898" y="0"/>
                    <a:pt x="11617" y="83"/>
                    <a:pt x="11391" y="249"/>
                  </a:cubicBezTo>
                  <a:cubicBezTo>
                    <a:pt x="10783" y="643"/>
                    <a:pt x="10076" y="857"/>
                    <a:pt x="9369" y="873"/>
                  </a:cubicBezTo>
                  <a:cubicBezTo>
                    <a:pt x="9297" y="876"/>
                    <a:pt x="9224" y="877"/>
                    <a:pt x="9152" y="877"/>
                  </a:cubicBezTo>
                  <a:cubicBezTo>
                    <a:pt x="8356" y="877"/>
                    <a:pt x="7578" y="712"/>
                    <a:pt x="6854" y="380"/>
                  </a:cubicBezTo>
                  <a:cubicBezTo>
                    <a:pt x="6682" y="305"/>
                    <a:pt x="6495" y="264"/>
                    <a:pt x="6308" y="264"/>
                  </a:cubicBezTo>
                  <a:cubicBezTo>
                    <a:pt x="6210" y="264"/>
                    <a:pt x="6112" y="275"/>
                    <a:pt x="6016" y="298"/>
                  </a:cubicBezTo>
                  <a:cubicBezTo>
                    <a:pt x="4537" y="577"/>
                    <a:pt x="3074" y="955"/>
                    <a:pt x="1644" y="1416"/>
                  </a:cubicBezTo>
                  <a:cubicBezTo>
                    <a:pt x="576" y="1761"/>
                    <a:pt x="0" y="2007"/>
                    <a:pt x="0" y="2007"/>
                  </a:cubicBezTo>
                  <a:cubicBezTo>
                    <a:pt x="3682" y="5344"/>
                    <a:pt x="9665" y="7514"/>
                    <a:pt x="9665" y="7514"/>
                  </a:cubicBezTo>
                  <a:cubicBezTo>
                    <a:pt x="13758" y="5706"/>
                    <a:pt x="18606" y="1070"/>
                    <a:pt x="18606" y="1070"/>
                  </a:cubicBezTo>
                  <a:cubicBezTo>
                    <a:pt x="17982" y="873"/>
                    <a:pt x="17341" y="725"/>
                    <a:pt x="16700" y="594"/>
                  </a:cubicBezTo>
                  <a:cubicBezTo>
                    <a:pt x="15237" y="298"/>
                    <a:pt x="13741" y="101"/>
                    <a:pt x="12262" y="2"/>
                  </a:cubicBezTo>
                  <a:cubicBezTo>
                    <a:pt x="12236" y="1"/>
                    <a:pt x="12210" y="0"/>
                    <a:pt x="12184" y="0"/>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72"/>
            <p:cNvSpPr/>
            <p:nvPr/>
          </p:nvSpPr>
          <p:spPr>
            <a:xfrm>
              <a:off x="1510384" y="3092344"/>
              <a:ext cx="429031" cy="159189"/>
            </a:xfrm>
            <a:custGeom>
              <a:avLst/>
              <a:gdLst/>
              <a:ahLst/>
              <a:cxnLst/>
              <a:rect l="l" t="t" r="r" b="b"/>
              <a:pathLst>
                <a:path w="18607" h="6904" extrusionOk="0">
                  <a:moveTo>
                    <a:pt x="16683" y="0"/>
                  </a:moveTo>
                  <a:cubicBezTo>
                    <a:pt x="14185" y="2170"/>
                    <a:pt x="9649" y="5128"/>
                    <a:pt x="9649" y="5128"/>
                  </a:cubicBezTo>
                  <a:cubicBezTo>
                    <a:pt x="6641" y="4060"/>
                    <a:pt x="2762" y="1545"/>
                    <a:pt x="1644" y="806"/>
                  </a:cubicBezTo>
                  <a:cubicBezTo>
                    <a:pt x="576" y="1151"/>
                    <a:pt x="0" y="1397"/>
                    <a:pt x="0" y="1397"/>
                  </a:cubicBezTo>
                  <a:cubicBezTo>
                    <a:pt x="3682" y="4734"/>
                    <a:pt x="9665" y="6904"/>
                    <a:pt x="9665" y="6904"/>
                  </a:cubicBezTo>
                  <a:cubicBezTo>
                    <a:pt x="13758" y="5096"/>
                    <a:pt x="18606" y="460"/>
                    <a:pt x="18606" y="460"/>
                  </a:cubicBezTo>
                  <a:cubicBezTo>
                    <a:pt x="17982" y="263"/>
                    <a:pt x="17341" y="115"/>
                    <a:pt x="16683" y="0"/>
                  </a:cubicBezTo>
                  <a:close/>
                </a:path>
              </a:pathLst>
            </a:custGeom>
            <a:solidFill>
              <a:schemeClr val="accent4"/>
            </a:solidFill>
            <a:ln w="19050" cap="flat" cmpd="sng">
              <a:solidFill>
                <a:schemeClr val="accent5"/>
              </a:solidFill>
              <a:prstDash val="solid"/>
              <a:miter lim="16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72"/>
            <p:cNvSpPr/>
            <p:nvPr/>
          </p:nvSpPr>
          <p:spPr>
            <a:xfrm>
              <a:off x="708200" y="3177498"/>
              <a:ext cx="593800" cy="361625"/>
            </a:xfrm>
            <a:custGeom>
              <a:avLst/>
              <a:gdLst/>
              <a:ahLst/>
              <a:cxnLst/>
              <a:rect l="l" t="t" r="r" b="b"/>
              <a:pathLst>
                <a:path w="23752" h="14465" extrusionOk="0">
                  <a:moveTo>
                    <a:pt x="14547" y="0"/>
                  </a:moveTo>
                  <a:lnTo>
                    <a:pt x="11901" y="1052"/>
                  </a:lnTo>
                  <a:lnTo>
                    <a:pt x="8531" y="99"/>
                  </a:lnTo>
                  <a:lnTo>
                    <a:pt x="5556" y="1102"/>
                  </a:lnTo>
                  <a:lnTo>
                    <a:pt x="2630" y="2104"/>
                  </a:lnTo>
                  <a:lnTo>
                    <a:pt x="2581" y="2219"/>
                  </a:lnTo>
                  <a:cubicBezTo>
                    <a:pt x="904" y="5654"/>
                    <a:pt x="0" y="14464"/>
                    <a:pt x="0" y="14464"/>
                  </a:cubicBezTo>
                  <a:lnTo>
                    <a:pt x="23751" y="14464"/>
                  </a:lnTo>
                  <a:cubicBezTo>
                    <a:pt x="22223" y="7117"/>
                    <a:pt x="20037" y="2860"/>
                    <a:pt x="19248" y="1512"/>
                  </a:cubicBezTo>
                  <a:cubicBezTo>
                    <a:pt x="19067" y="1184"/>
                    <a:pt x="18952" y="1036"/>
                    <a:pt x="18952" y="1036"/>
                  </a:cubicBezTo>
                  <a:lnTo>
                    <a:pt x="18294" y="871"/>
                  </a:lnTo>
                  <a:lnTo>
                    <a:pt x="14547" y="0"/>
                  </a:ln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72"/>
            <p:cNvSpPr/>
            <p:nvPr/>
          </p:nvSpPr>
          <p:spPr>
            <a:xfrm>
              <a:off x="772300" y="3177498"/>
              <a:ext cx="417100" cy="182050"/>
            </a:xfrm>
            <a:custGeom>
              <a:avLst/>
              <a:gdLst/>
              <a:ahLst/>
              <a:cxnLst/>
              <a:rect l="l" t="t" r="r" b="b"/>
              <a:pathLst>
                <a:path w="16684" h="7282" extrusionOk="0">
                  <a:moveTo>
                    <a:pt x="11983" y="0"/>
                  </a:moveTo>
                  <a:lnTo>
                    <a:pt x="9337" y="1052"/>
                  </a:lnTo>
                  <a:lnTo>
                    <a:pt x="5967" y="99"/>
                  </a:lnTo>
                  <a:lnTo>
                    <a:pt x="2976" y="1102"/>
                  </a:lnTo>
                  <a:lnTo>
                    <a:pt x="50" y="2104"/>
                  </a:lnTo>
                  <a:lnTo>
                    <a:pt x="1" y="2219"/>
                  </a:lnTo>
                  <a:cubicBezTo>
                    <a:pt x="806" y="2877"/>
                    <a:pt x="5458" y="6575"/>
                    <a:pt x="10684" y="7282"/>
                  </a:cubicBezTo>
                  <a:cubicBezTo>
                    <a:pt x="13035" y="5753"/>
                    <a:pt x="15056" y="3797"/>
                    <a:pt x="16684" y="1512"/>
                  </a:cubicBezTo>
                  <a:cubicBezTo>
                    <a:pt x="16486" y="1184"/>
                    <a:pt x="16388" y="1036"/>
                    <a:pt x="16388" y="1036"/>
                  </a:cubicBezTo>
                  <a:lnTo>
                    <a:pt x="15730" y="871"/>
                  </a:lnTo>
                  <a:lnTo>
                    <a:pt x="119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72"/>
            <p:cNvSpPr/>
            <p:nvPr/>
          </p:nvSpPr>
          <p:spPr>
            <a:xfrm>
              <a:off x="708200" y="3205023"/>
              <a:ext cx="138925" cy="334100"/>
            </a:xfrm>
            <a:custGeom>
              <a:avLst/>
              <a:gdLst/>
              <a:ahLst/>
              <a:cxnLst/>
              <a:rect l="l" t="t" r="r" b="b"/>
              <a:pathLst>
                <a:path w="5557" h="13364" extrusionOk="0">
                  <a:moveTo>
                    <a:pt x="5556" y="1"/>
                  </a:moveTo>
                  <a:lnTo>
                    <a:pt x="2630" y="1003"/>
                  </a:lnTo>
                  <a:cubicBezTo>
                    <a:pt x="921" y="4373"/>
                    <a:pt x="0" y="13363"/>
                    <a:pt x="0" y="13363"/>
                  </a:cubicBezTo>
                  <a:lnTo>
                    <a:pt x="4159" y="13363"/>
                  </a:lnTo>
                  <a:cubicBezTo>
                    <a:pt x="4373" y="8005"/>
                    <a:pt x="5178" y="2400"/>
                    <a:pt x="5556" y="1"/>
                  </a:cubicBez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72"/>
            <p:cNvSpPr/>
            <p:nvPr/>
          </p:nvSpPr>
          <p:spPr>
            <a:xfrm>
              <a:off x="812575" y="3343175"/>
              <a:ext cx="16450" cy="185775"/>
            </a:xfrm>
            <a:custGeom>
              <a:avLst/>
              <a:gdLst/>
              <a:ahLst/>
              <a:cxnLst/>
              <a:rect l="l" t="t" r="r" b="b"/>
              <a:pathLst>
                <a:path w="658" h="7431" fill="none" extrusionOk="0">
                  <a:moveTo>
                    <a:pt x="658" y="1"/>
                  </a:moveTo>
                  <a:cubicBezTo>
                    <a:pt x="378" y="2236"/>
                    <a:pt x="132" y="4850"/>
                    <a:pt x="0" y="7430"/>
                  </a:cubicBez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72"/>
            <p:cNvSpPr/>
            <p:nvPr/>
          </p:nvSpPr>
          <p:spPr>
            <a:xfrm>
              <a:off x="1165550" y="3202434"/>
              <a:ext cx="136450" cy="339850"/>
            </a:xfrm>
            <a:custGeom>
              <a:avLst/>
              <a:gdLst/>
              <a:ahLst/>
              <a:cxnLst/>
              <a:rect l="l" t="t" r="r" b="b"/>
              <a:pathLst>
                <a:path w="5458" h="13594" extrusionOk="0">
                  <a:moveTo>
                    <a:pt x="0" y="0"/>
                  </a:moveTo>
                  <a:lnTo>
                    <a:pt x="0" y="0"/>
                  </a:lnTo>
                  <a:cubicBezTo>
                    <a:pt x="839" y="3699"/>
                    <a:pt x="1463" y="7446"/>
                    <a:pt x="1841" y="11227"/>
                  </a:cubicBezTo>
                  <a:cubicBezTo>
                    <a:pt x="1923" y="11999"/>
                    <a:pt x="1989" y="12788"/>
                    <a:pt x="2055" y="13593"/>
                  </a:cubicBezTo>
                  <a:lnTo>
                    <a:pt x="5457" y="13593"/>
                  </a:lnTo>
                  <a:cubicBezTo>
                    <a:pt x="3567" y="4520"/>
                    <a:pt x="658" y="165"/>
                    <a:pt x="658" y="165"/>
                  </a:cubicBezTo>
                  <a:lnTo>
                    <a:pt x="0" y="0"/>
                  </a:ln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72"/>
            <p:cNvSpPr/>
            <p:nvPr/>
          </p:nvSpPr>
          <p:spPr>
            <a:xfrm>
              <a:off x="1184050" y="3295239"/>
              <a:ext cx="32475" cy="244525"/>
            </a:xfrm>
            <a:custGeom>
              <a:avLst/>
              <a:gdLst/>
              <a:ahLst/>
              <a:cxnLst/>
              <a:rect l="l" t="t" r="r" b="b"/>
              <a:pathLst>
                <a:path w="1299" h="9781" fill="none" extrusionOk="0">
                  <a:moveTo>
                    <a:pt x="1299" y="9780"/>
                  </a:moveTo>
                  <a:cubicBezTo>
                    <a:pt x="1249" y="9024"/>
                    <a:pt x="1167" y="8284"/>
                    <a:pt x="1101" y="7578"/>
                  </a:cubicBezTo>
                  <a:cubicBezTo>
                    <a:pt x="789" y="4668"/>
                    <a:pt x="394" y="2071"/>
                    <a:pt x="0" y="0"/>
                  </a:cubicBez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72"/>
            <p:cNvSpPr/>
            <p:nvPr/>
          </p:nvSpPr>
          <p:spPr>
            <a:xfrm>
              <a:off x="1217897" y="3476763"/>
              <a:ext cx="59200" cy="59200"/>
            </a:xfrm>
            <a:custGeom>
              <a:avLst/>
              <a:gdLst/>
              <a:ahLst/>
              <a:cxnLst/>
              <a:rect l="l" t="t" r="r" b="b"/>
              <a:pathLst>
                <a:path w="2368" h="2368" extrusionOk="0">
                  <a:moveTo>
                    <a:pt x="0" y="1"/>
                  </a:moveTo>
                  <a:lnTo>
                    <a:pt x="0" y="1"/>
                  </a:lnTo>
                  <a:cubicBezTo>
                    <a:pt x="82" y="773"/>
                    <a:pt x="148" y="1562"/>
                    <a:pt x="214" y="2367"/>
                  </a:cubicBezTo>
                  <a:lnTo>
                    <a:pt x="2367" y="236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72"/>
            <p:cNvSpPr/>
            <p:nvPr/>
          </p:nvSpPr>
          <p:spPr>
            <a:xfrm>
              <a:off x="834350" y="2890773"/>
              <a:ext cx="295875" cy="240725"/>
            </a:xfrm>
            <a:custGeom>
              <a:avLst/>
              <a:gdLst/>
              <a:ahLst/>
              <a:cxnLst/>
              <a:rect l="l" t="t" r="r" b="b"/>
              <a:pathLst>
                <a:path w="11835" h="9629" extrusionOk="0">
                  <a:moveTo>
                    <a:pt x="7431" y="0"/>
                  </a:moveTo>
                  <a:cubicBezTo>
                    <a:pt x="5890" y="0"/>
                    <a:pt x="3875" y="1194"/>
                    <a:pt x="3304" y="2824"/>
                  </a:cubicBezTo>
                  <a:cubicBezTo>
                    <a:pt x="3304" y="2824"/>
                    <a:pt x="3123" y="4122"/>
                    <a:pt x="2236" y="4845"/>
                  </a:cubicBezTo>
                  <a:cubicBezTo>
                    <a:pt x="1348" y="5569"/>
                    <a:pt x="2482" y="6555"/>
                    <a:pt x="2482" y="6555"/>
                  </a:cubicBezTo>
                  <a:cubicBezTo>
                    <a:pt x="2482" y="6555"/>
                    <a:pt x="0" y="9628"/>
                    <a:pt x="5918" y="9628"/>
                  </a:cubicBezTo>
                  <a:cubicBezTo>
                    <a:pt x="11835" y="9628"/>
                    <a:pt x="8367" y="6768"/>
                    <a:pt x="8367" y="6768"/>
                  </a:cubicBezTo>
                  <a:cubicBezTo>
                    <a:pt x="8367" y="6768"/>
                    <a:pt x="9665" y="4352"/>
                    <a:pt x="9287" y="1525"/>
                  </a:cubicBezTo>
                  <a:cubicBezTo>
                    <a:pt x="9143" y="450"/>
                    <a:pt x="8377" y="0"/>
                    <a:pt x="7431" y="0"/>
                  </a:cubicBezTo>
                  <a:close/>
                </a:path>
              </a:pathLst>
            </a:custGeom>
            <a:solidFill>
              <a:schemeClr val="accent2"/>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72"/>
            <p:cNvSpPr/>
            <p:nvPr/>
          </p:nvSpPr>
          <p:spPr>
            <a:xfrm>
              <a:off x="854900" y="2905473"/>
              <a:ext cx="16450" cy="80150"/>
            </a:xfrm>
            <a:custGeom>
              <a:avLst/>
              <a:gdLst/>
              <a:ahLst/>
              <a:cxnLst/>
              <a:rect l="l" t="t" r="r" b="b"/>
              <a:pathLst>
                <a:path w="658" h="3206" fill="none" extrusionOk="0">
                  <a:moveTo>
                    <a:pt x="214" y="0"/>
                  </a:moveTo>
                  <a:cubicBezTo>
                    <a:pt x="214" y="0"/>
                    <a:pt x="658" y="1743"/>
                    <a:pt x="0" y="3205"/>
                  </a:cubicBez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72"/>
            <p:cNvSpPr/>
            <p:nvPr/>
          </p:nvSpPr>
          <p:spPr>
            <a:xfrm>
              <a:off x="846675" y="2985650"/>
              <a:ext cx="16875" cy="16125"/>
            </a:xfrm>
            <a:custGeom>
              <a:avLst/>
              <a:gdLst/>
              <a:ahLst/>
              <a:cxnLst/>
              <a:rect l="l" t="t" r="r" b="b"/>
              <a:pathLst>
                <a:path w="675" h="645" extrusionOk="0">
                  <a:moveTo>
                    <a:pt x="328" y="1"/>
                  </a:moveTo>
                  <a:cubicBezTo>
                    <a:pt x="163" y="1"/>
                    <a:pt x="32" y="112"/>
                    <a:pt x="17" y="282"/>
                  </a:cubicBezTo>
                  <a:cubicBezTo>
                    <a:pt x="1" y="462"/>
                    <a:pt x="132" y="627"/>
                    <a:pt x="296" y="643"/>
                  </a:cubicBezTo>
                  <a:cubicBezTo>
                    <a:pt x="307" y="644"/>
                    <a:pt x="317" y="645"/>
                    <a:pt x="327" y="645"/>
                  </a:cubicBezTo>
                  <a:cubicBezTo>
                    <a:pt x="495" y="645"/>
                    <a:pt x="643" y="518"/>
                    <a:pt x="658" y="347"/>
                  </a:cubicBezTo>
                  <a:cubicBezTo>
                    <a:pt x="674" y="167"/>
                    <a:pt x="543" y="19"/>
                    <a:pt x="362" y="2"/>
                  </a:cubicBezTo>
                  <a:cubicBezTo>
                    <a:pt x="351" y="1"/>
                    <a:pt x="339" y="1"/>
                    <a:pt x="328" y="1"/>
                  </a:cubicBezTo>
                  <a:close/>
                </a:path>
              </a:pathLst>
            </a:custGeom>
            <a:solidFill>
              <a:srgbClr val="FFAB2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72"/>
            <p:cNvSpPr/>
            <p:nvPr/>
          </p:nvSpPr>
          <p:spPr>
            <a:xfrm>
              <a:off x="823250" y="2985198"/>
              <a:ext cx="33325" cy="35075"/>
            </a:xfrm>
            <a:custGeom>
              <a:avLst/>
              <a:gdLst/>
              <a:ahLst/>
              <a:cxnLst/>
              <a:rect l="l" t="t" r="r" b="b"/>
              <a:pathLst>
                <a:path w="1333" h="1403" extrusionOk="0">
                  <a:moveTo>
                    <a:pt x="1332" y="0"/>
                  </a:moveTo>
                  <a:lnTo>
                    <a:pt x="379" y="477"/>
                  </a:lnTo>
                  <a:cubicBezTo>
                    <a:pt x="34" y="641"/>
                    <a:pt x="1" y="1118"/>
                    <a:pt x="329" y="1331"/>
                  </a:cubicBezTo>
                  <a:lnTo>
                    <a:pt x="362" y="1348"/>
                  </a:lnTo>
                  <a:cubicBezTo>
                    <a:pt x="433" y="1385"/>
                    <a:pt x="508" y="1403"/>
                    <a:pt x="582" y="1403"/>
                  </a:cubicBezTo>
                  <a:cubicBezTo>
                    <a:pt x="800" y="1403"/>
                    <a:pt x="1008" y="1252"/>
                    <a:pt x="1069" y="1019"/>
                  </a:cubicBezTo>
                  <a:lnTo>
                    <a:pt x="1332" y="0"/>
                  </a:ln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72"/>
            <p:cNvSpPr/>
            <p:nvPr/>
          </p:nvSpPr>
          <p:spPr>
            <a:xfrm>
              <a:off x="825300" y="2773323"/>
              <a:ext cx="302875" cy="175725"/>
            </a:xfrm>
            <a:custGeom>
              <a:avLst/>
              <a:gdLst/>
              <a:ahLst/>
              <a:cxnLst/>
              <a:rect l="l" t="t" r="r" b="b"/>
              <a:pathLst>
                <a:path w="12115" h="7029" extrusionOk="0">
                  <a:moveTo>
                    <a:pt x="6610" y="1"/>
                  </a:moveTo>
                  <a:cubicBezTo>
                    <a:pt x="6384" y="1"/>
                    <a:pt x="6159" y="60"/>
                    <a:pt x="5967" y="175"/>
                  </a:cubicBezTo>
                  <a:cubicBezTo>
                    <a:pt x="2253" y="2410"/>
                    <a:pt x="1" y="5845"/>
                    <a:pt x="1" y="5845"/>
                  </a:cubicBezTo>
                  <a:cubicBezTo>
                    <a:pt x="2729" y="6963"/>
                    <a:pt x="7611" y="7029"/>
                    <a:pt x="7611" y="7029"/>
                  </a:cubicBezTo>
                  <a:cubicBezTo>
                    <a:pt x="9271" y="5944"/>
                    <a:pt x="10783" y="4645"/>
                    <a:pt x="12115" y="3150"/>
                  </a:cubicBezTo>
                  <a:cubicBezTo>
                    <a:pt x="10471" y="1588"/>
                    <a:pt x="8153" y="536"/>
                    <a:pt x="7085" y="92"/>
                  </a:cubicBezTo>
                  <a:cubicBezTo>
                    <a:pt x="6934" y="31"/>
                    <a:pt x="6772" y="1"/>
                    <a:pt x="6610" y="1"/>
                  </a:cubicBezTo>
                  <a:close/>
                </a:path>
              </a:pathLst>
            </a:custGeom>
            <a:solidFill>
              <a:schemeClr val="accent1"/>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72"/>
            <p:cNvSpPr/>
            <p:nvPr/>
          </p:nvSpPr>
          <p:spPr>
            <a:xfrm>
              <a:off x="948175" y="3030398"/>
              <a:ext cx="100700" cy="182875"/>
            </a:xfrm>
            <a:custGeom>
              <a:avLst/>
              <a:gdLst/>
              <a:ahLst/>
              <a:cxnLst/>
              <a:rect l="l" t="t" r="r" b="b"/>
              <a:pathLst>
                <a:path w="4028" h="7315" extrusionOk="0">
                  <a:moveTo>
                    <a:pt x="0" y="0"/>
                  </a:moveTo>
                  <a:lnTo>
                    <a:pt x="0" y="6197"/>
                  </a:lnTo>
                  <a:lnTo>
                    <a:pt x="2269" y="7314"/>
                  </a:lnTo>
                  <a:lnTo>
                    <a:pt x="4027" y="6131"/>
                  </a:lnTo>
                  <a:lnTo>
                    <a:pt x="3814" y="3649"/>
                  </a:lnTo>
                  <a:lnTo>
                    <a:pt x="3649" y="1874"/>
                  </a:lnTo>
                  <a:lnTo>
                    <a:pt x="0" y="0"/>
                  </a:lnTo>
                  <a:close/>
                </a:path>
              </a:pathLst>
            </a:custGeom>
            <a:solidFill>
              <a:schemeClr val="lt2"/>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72"/>
            <p:cNvSpPr/>
            <p:nvPr/>
          </p:nvSpPr>
          <p:spPr>
            <a:xfrm>
              <a:off x="921050" y="2903848"/>
              <a:ext cx="160275" cy="192800"/>
            </a:xfrm>
            <a:custGeom>
              <a:avLst/>
              <a:gdLst/>
              <a:ahLst/>
              <a:cxnLst/>
              <a:rect l="l" t="t" r="r" b="b"/>
              <a:pathLst>
                <a:path w="6411" h="7712" extrusionOk="0">
                  <a:moveTo>
                    <a:pt x="3978" y="1"/>
                  </a:moveTo>
                  <a:cubicBezTo>
                    <a:pt x="1482" y="1"/>
                    <a:pt x="1" y="1841"/>
                    <a:pt x="1" y="1841"/>
                  </a:cubicBezTo>
                  <a:cubicBezTo>
                    <a:pt x="264" y="3057"/>
                    <a:pt x="559" y="4339"/>
                    <a:pt x="1085" y="5374"/>
                  </a:cubicBezTo>
                  <a:lnTo>
                    <a:pt x="2713" y="7232"/>
                  </a:lnTo>
                  <a:lnTo>
                    <a:pt x="2877" y="7314"/>
                  </a:lnTo>
                  <a:cubicBezTo>
                    <a:pt x="3432" y="7584"/>
                    <a:pt x="3978" y="7712"/>
                    <a:pt x="4467" y="7712"/>
                  </a:cubicBezTo>
                  <a:cubicBezTo>
                    <a:pt x="5557" y="7712"/>
                    <a:pt x="6367" y="7078"/>
                    <a:pt x="6378" y="5966"/>
                  </a:cubicBezTo>
                  <a:cubicBezTo>
                    <a:pt x="6411" y="4339"/>
                    <a:pt x="5589" y="263"/>
                    <a:pt x="5523" y="230"/>
                  </a:cubicBezTo>
                  <a:cubicBezTo>
                    <a:pt x="4973" y="68"/>
                    <a:pt x="4457" y="1"/>
                    <a:pt x="3978" y="1"/>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72"/>
            <p:cNvSpPr/>
            <p:nvPr/>
          </p:nvSpPr>
          <p:spPr>
            <a:xfrm>
              <a:off x="912425" y="2926023"/>
              <a:ext cx="59200" cy="93700"/>
            </a:xfrm>
            <a:custGeom>
              <a:avLst/>
              <a:gdLst/>
              <a:ahLst/>
              <a:cxnLst/>
              <a:rect l="l" t="t" r="r" b="b"/>
              <a:pathLst>
                <a:path w="2368" h="3748" extrusionOk="0">
                  <a:moveTo>
                    <a:pt x="1710" y="0"/>
                  </a:moveTo>
                  <a:lnTo>
                    <a:pt x="0" y="822"/>
                  </a:lnTo>
                  <a:lnTo>
                    <a:pt x="904" y="3748"/>
                  </a:lnTo>
                  <a:lnTo>
                    <a:pt x="1348" y="3304"/>
                  </a:lnTo>
                  <a:lnTo>
                    <a:pt x="1480" y="2811"/>
                  </a:lnTo>
                  <a:cubicBezTo>
                    <a:pt x="2367" y="1890"/>
                    <a:pt x="1776" y="33"/>
                    <a:pt x="1710" y="0"/>
                  </a:cubicBezTo>
                  <a:close/>
                </a:path>
              </a:pathLst>
            </a:custGeom>
            <a:solidFill>
              <a:schemeClr val="accent2"/>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72"/>
            <p:cNvSpPr/>
            <p:nvPr/>
          </p:nvSpPr>
          <p:spPr>
            <a:xfrm>
              <a:off x="907275" y="3009225"/>
              <a:ext cx="49150" cy="46325"/>
            </a:xfrm>
            <a:custGeom>
              <a:avLst/>
              <a:gdLst/>
              <a:ahLst/>
              <a:cxnLst/>
              <a:rect l="l" t="t" r="r" b="b"/>
              <a:pathLst>
                <a:path w="1966" h="1853" extrusionOk="0">
                  <a:moveTo>
                    <a:pt x="921" y="0"/>
                  </a:moveTo>
                  <a:cubicBezTo>
                    <a:pt x="811" y="0"/>
                    <a:pt x="693" y="22"/>
                    <a:pt x="568" y="78"/>
                  </a:cubicBezTo>
                  <a:cubicBezTo>
                    <a:pt x="0" y="347"/>
                    <a:pt x="234" y="1852"/>
                    <a:pt x="1540" y="1852"/>
                  </a:cubicBezTo>
                  <a:cubicBezTo>
                    <a:pt x="1671" y="1852"/>
                    <a:pt x="1813" y="1837"/>
                    <a:pt x="1965" y="1804"/>
                  </a:cubicBezTo>
                  <a:lnTo>
                    <a:pt x="1653" y="358"/>
                  </a:lnTo>
                  <a:cubicBezTo>
                    <a:pt x="1653" y="358"/>
                    <a:pt x="1358" y="0"/>
                    <a:pt x="921" y="0"/>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72"/>
            <p:cNvSpPr/>
            <p:nvPr/>
          </p:nvSpPr>
          <p:spPr>
            <a:xfrm>
              <a:off x="900925" y="2871523"/>
              <a:ext cx="168075" cy="96025"/>
            </a:xfrm>
            <a:custGeom>
              <a:avLst/>
              <a:gdLst/>
              <a:ahLst/>
              <a:cxnLst/>
              <a:rect l="l" t="t" r="r" b="b"/>
              <a:pathLst>
                <a:path w="6723" h="3841" extrusionOk="0">
                  <a:moveTo>
                    <a:pt x="4436" y="0"/>
                  </a:moveTo>
                  <a:cubicBezTo>
                    <a:pt x="3240" y="0"/>
                    <a:pt x="1642" y="466"/>
                    <a:pt x="0" y="2312"/>
                  </a:cubicBezTo>
                  <a:lnTo>
                    <a:pt x="559" y="3840"/>
                  </a:lnTo>
                  <a:cubicBezTo>
                    <a:pt x="559" y="3840"/>
                    <a:pt x="2515" y="2328"/>
                    <a:pt x="4159" y="2098"/>
                  </a:cubicBezTo>
                  <a:cubicBezTo>
                    <a:pt x="4487" y="2052"/>
                    <a:pt x="4787" y="2034"/>
                    <a:pt x="5056" y="2034"/>
                  </a:cubicBezTo>
                  <a:cubicBezTo>
                    <a:pt x="6134" y="2034"/>
                    <a:pt x="6723" y="2328"/>
                    <a:pt x="6723" y="2328"/>
                  </a:cubicBezTo>
                  <a:lnTo>
                    <a:pt x="6460" y="487"/>
                  </a:lnTo>
                  <a:cubicBezTo>
                    <a:pt x="6460" y="487"/>
                    <a:pt x="5658" y="0"/>
                    <a:pt x="4436" y="0"/>
                  </a:cubicBezTo>
                  <a:close/>
                </a:path>
              </a:pathLst>
            </a:custGeom>
            <a:solidFill>
              <a:srgbClr val="65A4C5"/>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72"/>
            <p:cNvSpPr/>
            <p:nvPr/>
          </p:nvSpPr>
          <p:spPr>
            <a:xfrm>
              <a:off x="759150" y="3166498"/>
              <a:ext cx="433125" cy="164700"/>
            </a:xfrm>
            <a:custGeom>
              <a:avLst/>
              <a:gdLst/>
              <a:ahLst/>
              <a:cxnLst/>
              <a:rect l="l" t="t" r="r" b="b"/>
              <a:pathLst>
                <a:path w="17325" h="6588" extrusionOk="0">
                  <a:moveTo>
                    <a:pt x="12194" y="0"/>
                  </a:moveTo>
                  <a:cubicBezTo>
                    <a:pt x="11923" y="0"/>
                    <a:pt x="11662" y="99"/>
                    <a:pt x="11457" y="276"/>
                  </a:cubicBezTo>
                  <a:cubicBezTo>
                    <a:pt x="10963" y="706"/>
                    <a:pt x="10316" y="951"/>
                    <a:pt x="9663" y="951"/>
                  </a:cubicBezTo>
                  <a:cubicBezTo>
                    <a:pt x="9642" y="951"/>
                    <a:pt x="9621" y="950"/>
                    <a:pt x="9600" y="950"/>
                  </a:cubicBezTo>
                  <a:cubicBezTo>
                    <a:pt x="8827" y="950"/>
                    <a:pt x="8071" y="703"/>
                    <a:pt x="7463" y="260"/>
                  </a:cubicBezTo>
                  <a:cubicBezTo>
                    <a:pt x="7267" y="125"/>
                    <a:pt x="7043" y="54"/>
                    <a:pt x="6819" y="54"/>
                  </a:cubicBezTo>
                  <a:cubicBezTo>
                    <a:pt x="6743" y="54"/>
                    <a:pt x="6667" y="62"/>
                    <a:pt x="6592" y="79"/>
                  </a:cubicBezTo>
                  <a:cubicBezTo>
                    <a:pt x="4981" y="440"/>
                    <a:pt x="3387" y="933"/>
                    <a:pt x="1874" y="1591"/>
                  </a:cubicBezTo>
                  <a:cubicBezTo>
                    <a:pt x="724" y="2084"/>
                    <a:pt x="1" y="2478"/>
                    <a:pt x="1" y="2478"/>
                  </a:cubicBezTo>
                  <a:cubicBezTo>
                    <a:pt x="4028" y="5108"/>
                    <a:pt x="10931" y="6588"/>
                    <a:pt x="10931" y="6588"/>
                  </a:cubicBezTo>
                  <a:cubicBezTo>
                    <a:pt x="14169" y="4960"/>
                    <a:pt x="17325" y="1279"/>
                    <a:pt x="17325" y="1279"/>
                  </a:cubicBezTo>
                  <a:cubicBezTo>
                    <a:pt x="16799" y="1098"/>
                    <a:pt x="16273" y="950"/>
                    <a:pt x="15780" y="802"/>
                  </a:cubicBezTo>
                  <a:cubicBezTo>
                    <a:pt x="14300" y="391"/>
                    <a:pt x="13051" y="144"/>
                    <a:pt x="12361" y="13"/>
                  </a:cubicBezTo>
                  <a:cubicBezTo>
                    <a:pt x="12305" y="5"/>
                    <a:pt x="12249" y="0"/>
                    <a:pt x="12194" y="0"/>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72"/>
            <p:cNvSpPr/>
            <p:nvPr/>
          </p:nvSpPr>
          <p:spPr>
            <a:xfrm>
              <a:off x="759150" y="3186523"/>
              <a:ext cx="433125" cy="144675"/>
            </a:xfrm>
            <a:custGeom>
              <a:avLst/>
              <a:gdLst/>
              <a:ahLst/>
              <a:cxnLst/>
              <a:rect l="l" t="t" r="r" b="b"/>
              <a:pathLst>
                <a:path w="17325" h="5787" extrusionOk="0">
                  <a:moveTo>
                    <a:pt x="15780" y="1"/>
                  </a:moveTo>
                  <a:cubicBezTo>
                    <a:pt x="13725" y="2154"/>
                    <a:pt x="10849" y="3995"/>
                    <a:pt x="10849" y="3995"/>
                  </a:cubicBezTo>
                  <a:cubicBezTo>
                    <a:pt x="7693" y="3551"/>
                    <a:pt x="3452" y="1562"/>
                    <a:pt x="1874" y="790"/>
                  </a:cubicBezTo>
                  <a:cubicBezTo>
                    <a:pt x="724" y="1283"/>
                    <a:pt x="1" y="1677"/>
                    <a:pt x="1" y="1677"/>
                  </a:cubicBezTo>
                  <a:cubicBezTo>
                    <a:pt x="4028" y="4307"/>
                    <a:pt x="10931" y="5787"/>
                    <a:pt x="10931" y="5787"/>
                  </a:cubicBezTo>
                  <a:cubicBezTo>
                    <a:pt x="14169" y="4159"/>
                    <a:pt x="17325" y="478"/>
                    <a:pt x="17325" y="478"/>
                  </a:cubicBezTo>
                  <a:cubicBezTo>
                    <a:pt x="16799" y="297"/>
                    <a:pt x="16273" y="149"/>
                    <a:pt x="15780" y="1"/>
                  </a:cubicBezTo>
                  <a:close/>
                </a:path>
              </a:pathLst>
            </a:custGeom>
            <a:solidFill>
              <a:schemeClr val="accent4"/>
            </a:solidFill>
            <a:ln w="19050" cap="flat" cmpd="sng">
              <a:solidFill>
                <a:schemeClr val="accent5"/>
              </a:solidFill>
              <a:prstDash val="solid"/>
              <a:miter lim="16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72"/>
            <p:cNvSpPr/>
            <p:nvPr/>
          </p:nvSpPr>
          <p:spPr>
            <a:xfrm>
              <a:off x="765875" y="2134995"/>
              <a:ext cx="427225" cy="402650"/>
            </a:xfrm>
            <a:custGeom>
              <a:avLst/>
              <a:gdLst/>
              <a:ahLst/>
              <a:cxnLst/>
              <a:rect l="l" t="t" r="r" b="b"/>
              <a:pathLst>
                <a:path w="17089" h="16106" extrusionOk="0">
                  <a:moveTo>
                    <a:pt x="11348" y="0"/>
                  </a:moveTo>
                  <a:cubicBezTo>
                    <a:pt x="9082" y="0"/>
                    <a:pt x="6898" y="2670"/>
                    <a:pt x="6898" y="2670"/>
                  </a:cubicBezTo>
                  <a:cubicBezTo>
                    <a:pt x="6175" y="3295"/>
                    <a:pt x="5419" y="3870"/>
                    <a:pt x="4630" y="4396"/>
                  </a:cubicBezTo>
                  <a:cubicBezTo>
                    <a:pt x="3348" y="5251"/>
                    <a:pt x="3216" y="6681"/>
                    <a:pt x="3693" y="7798"/>
                  </a:cubicBezTo>
                  <a:cubicBezTo>
                    <a:pt x="4153" y="8916"/>
                    <a:pt x="3923" y="9475"/>
                    <a:pt x="2394" y="10642"/>
                  </a:cubicBezTo>
                  <a:cubicBezTo>
                    <a:pt x="899" y="11800"/>
                    <a:pt x="1" y="16105"/>
                    <a:pt x="7985" y="16105"/>
                  </a:cubicBezTo>
                  <a:cubicBezTo>
                    <a:pt x="8161" y="16105"/>
                    <a:pt x="8341" y="16103"/>
                    <a:pt x="8525" y="16099"/>
                  </a:cubicBezTo>
                  <a:cubicBezTo>
                    <a:pt x="17089" y="15901"/>
                    <a:pt x="16957" y="9836"/>
                    <a:pt x="15083" y="7897"/>
                  </a:cubicBezTo>
                  <a:cubicBezTo>
                    <a:pt x="13210" y="5974"/>
                    <a:pt x="16727" y="4610"/>
                    <a:pt x="13522" y="1043"/>
                  </a:cubicBezTo>
                  <a:cubicBezTo>
                    <a:pt x="12838" y="286"/>
                    <a:pt x="12088" y="0"/>
                    <a:pt x="11348" y="0"/>
                  </a:cubicBezTo>
                  <a:close/>
                </a:path>
              </a:pathLst>
            </a:custGeom>
            <a:solidFill>
              <a:schemeClr val="accent2"/>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72"/>
            <p:cNvSpPr/>
            <p:nvPr/>
          </p:nvSpPr>
          <p:spPr>
            <a:xfrm>
              <a:off x="935025" y="2263370"/>
              <a:ext cx="107675" cy="207725"/>
            </a:xfrm>
            <a:custGeom>
              <a:avLst/>
              <a:gdLst/>
              <a:ahLst/>
              <a:cxnLst/>
              <a:rect l="l" t="t" r="r" b="b"/>
              <a:pathLst>
                <a:path w="4307" h="8309" extrusionOk="0">
                  <a:moveTo>
                    <a:pt x="904" y="1"/>
                  </a:moveTo>
                  <a:lnTo>
                    <a:pt x="0" y="7035"/>
                  </a:lnTo>
                  <a:cubicBezTo>
                    <a:pt x="576" y="7726"/>
                    <a:pt x="1398" y="8170"/>
                    <a:pt x="2302" y="8285"/>
                  </a:cubicBezTo>
                  <a:cubicBezTo>
                    <a:pt x="2401" y="8300"/>
                    <a:pt x="2499" y="8308"/>
                    <a:pt x="2598" y="8308"/>
                  </a:cubicBezTo>
                  <a:cubicBezTo>
                    <a:pt x="3315" y="8308"/>
                    <a:pt x="3989" y="7896"/>
                    <a:pt x="4307" y="7216"/>
                  </a:cubicBezTo>
                  <a:lnTo>
                    <a:pt x="4307" y="2515"/>
                  </a:lnTo>
                  <a:lnTo>
                    <a:pt x="1135" y="165"/>
                  </a:lnTo>
                  <a:lnTo>
                    <a:pt x="904" y="1"/>
                  </a:lnTo>
                  <a:close/>
                </a:path>
              </a:pathLst>
            </a:custGeom>
            <a:solidFill>
              <a:schemeClr val="lt2"/>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72"/>
            <p:cNvSpPr/>
            <p:nvPr/>
          </p:nvSpPr>
          <p:spPr>
            <a:xfrm>
              <a:off x="665050" y="2442945"/>
              <a:ext cx="131525" cy="309850"/>
            </a:xfrm>
            <a:custGeom>
              <a:avLst/>
              <a:gdLst/>
              <a:ahLst/>
              <a:cxnLst/>
              <a:rect l="l" t="t" r="r" b="b"/>
              <a:pathLst>
                <a:path w="5261" h="12394" extrusionOk="0">
                  <a:moveTo>
                    <a:pt x="5030" y="0"/>
                  </a:moveTo>
                  <a:cubicBezTo>
                    <a:pt x="5030" y="0"/>
                    <a:pt x="3452" y="247"/>
                    <a:pt x="2696" y="2416"/>
                  </a:cubicBezTo>
                  <a:cubicBezTo>
                    <a:pt x="1924" y="4586"/>
                    <a:pt x="1" y="12393"/>
                    <a:pt x="1" y="12393"/>
                  </a:cubicBezTo>
                  <a:lnTo>
                    <a:pt x="5260" y="12393"/>
                  </a:lnTo>
                  <a:lnTo>
                    <a:pt x="5030" y="0"/>
                  </a:ln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72"/>
            <p:cNvSpPr/>
            <p:nvPr/>
          </p:nvSpPr>
          <p:spPr>
            <a:xfrm>
              <a:off x="711475" y="2566873"/>
              <a:ext cx="81800" cy="179600"/>
            </a:xfrm>
            <a:custGeom>
              <a:avLst/>
              <a:gdLst/>
              <a:ahLst/>
              <a:cxnLst/>
              <a:rect l="l" t="t" r="r" b="b"/>
              <a:pathLst>
                <a:path w="3272" h="7184" extrusionOk="0">
                  <a:moveTo>
                    <a:pt x="3272" y="1"/>
                  </a:moveTo>
                  <a:lnTo>
                    <a:pt x="1" y="7183"/>
                  </a:lnTo>
                  <a:lnTo>
                    <a:pt x="3272" y="7183"/>
                  </a:lnTo>
                  <a:lnTo>
                    <a:pt x="32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72"/>
            <p:cNvSpPr/>
            <p:nvPr/>
          </p:nvSpPr>
          <p:spPr>
            <a:xfrm>
              <a:off x="1181975" y="2442945"/>
              <a:ext cx="145075" cy="309850"/>
            </a:xfrm>
            <a:custGeom>
              <a:avLst/>
              <a:gdLst/>
              <a:ahLst/>
              <a:cxnLst/>
              <a:rect l="l" t="t" r="r" b="b"/>
              <a:pathLst>
                <a:path w="5803" h="12394" extrusionOk="0">
                  <a:moveTo>
                    <a:pt x="1" y="0"/>
                  </a:moveTo>
                  <a:lnTo>
                    <a:pt x="1497" y="8301"/>
                  </a:lnTo>
                  <a:lnTo>
                    <a:pt x="2236" y="12393"/>
                  </a:lnTo>
                  <a:lnTo>
                    <a:pt x="5803" y="12393"/>
                  </a:lnTo>
                  <a:cubicBezTo>
                    <a:pt x="5803" y="12393"/>
                    <a:pt x="3107" y="2992"/>
                    <a:pt x="2466" y="1562"/>
                  </a:cubicBezTo>
                  <a:cubicBezTo>
                    <a:pt x="1809" y="132"/>
                    <a:pt x="1" y="0"/>
                    <a:pt x="1" y="0"/>
                  </a:cubicBez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72"/>
            <p:cNvSpPr/>
            <p:nvPr/>
          </p:nvSpPr>
          <p:spPr>
            <a:xfrm>
              <a:off x="1210325" y="2593998"/>
              <a:ext cx="82625" cy="152475"/>
            </a:xfrm>
            <a:custGeom>
              <a:avLst/>
              <a:gdLst/>
              <a:ahLst/>
              <a:cxnLst/>
              <a:rect l="l" t="t" r="r" b="b"/>
              <a:pathLst>
                <a:path w="3305" h="6099" extrusionOk="0">
                  <a:moveTo>
                    <a:pt x="1" y="1"/>
                  </a:moveTo>
                  <a:lnTo>
                    <a:pt x="1102" y="6098"/>
                  </a:lnTo>
                  <a:lnTo>
                    <a:pt x="3305" y="6098"/>
                  </a:lnTo>
                  <a:cubicBezTo>
                    <a:pt x="2384" y="5014"/>
                    <a:pt x="1086" y="123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72"/>
            <p:cNvSpPr/>
            <p:nvPr/>
          </p:nvSpPr>
          <p:spPr>
            <a:xfrm>
              <a:off x="774775" y="2442945"/>
              <a:ext cx="468450" cy="309850"/>
            </a:xfrm>
            <a:custGeom>
              <a:avLst/>
              <a:gdLst/>
              <a:ahLst/>
              <a:cxnLst/>
              <a:rect l="l" t="t" r="r" b="b"/>
              <a:pathLst>
                <a:path w="18738" h="12394" extrusionOk="0">
                  <a:moveTo>
                    <a:pt x="641" y="0"/>
                  </a:moveTo>
                  <a:lnTo>
                    <a:pt x="345" y="1808"/>
                  </a:lnTo>
                  <a:lnTo>
                    <a:pt x="0" y="12393"/>
                  </a:lnTo>
                  <a:lnTo>
                    <a:pt x="18738" y="12393"/>
                  </a:lnTo>
                  <a:lnTo>
                    <a:pt x="16585" y="1496"/>
                  </a:lnTo>
                  <a:lnTo>
                    <a:pt x="16289" y="0"/>
                  </a:ln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72"/>
            <p:cNvSpPr/>
            <p:nvPr/>
          </p:nvSpPr>
          <p:spPr>
            <a:xfrm>
              <a:off x="790800" y="2442945"/>
              <a:ext cx="394500" cy="206350"/>
            </a:xfrm>
            <a:custGeom>
              <a:avLst/>
              <a:gdLst/>
              <a:ahLst/>
              <a:cxnLst/>
              <a:rect l="l" t="t" r="r" b="b"/>
              <a:pathLst>
                <a:path w="15780" h="8254" extrusionOk="0">
                  <a:moveTo>
                    <a:pt x="0" y="0"/>
                  </a:moveTo>
                  <a:lnTo>
                    <a:pt x="575" y="1628"/>
                  </a:lnTo>
                  <a:cubicBezTo>
                    <a:pt x="1825" y="3764"/>
                    <a:pt x="5145" y="6887"/>
                    <a:pt x="8860" y="8202"/>
                  </a:cubicBezTo>
                  <a:cubicBezTo>
                    <a:pt x="8963" y="8237"/>
                    <a:pt x="9070" y="8253"/>
                    <a:pt x="9178" y="8253"/>
                  </a:cubicBezTo>
                  <a:cubicBezTo>
                    <a:pt x="9430" y="8253"/>
                    <a:pt x="9683" y="8161"/>
                    <a:pt x="9879" y="7988"/>
                  </a:cubicBezTo>
                  <a:cubicBezTo>
                    <a:pt x="10996" y="6953"/>
                    <a:pt x="14021" y="4044"/>
                    <a:pt x="15779" y="855"/>
                  </a:cubicBezTo>
                  <a:lnTo>
                    <a:pt x="156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72"/>
            <p:cNvSpPr/>
            <p:nvPr/>
          </p:nvSpPr>
          <p:spPr>
            <a:xfrm>
              <a:off x="768200" y="2410895"/>
              <a:ext cx="436400" cy="212450"/>
            </a:xfrm>
            <a:custGeom>
              <a:avLst/>
              <a:gdLst/>
              <a:ahLst/>
              <a:cxnLst/>
              <a:rect l="l" t="t" r="r" b="b"/>
              <a:pathLst>
                <a:path w="17456" h="8498" extrusionOk="0">
                  <a:moveTo>
                    <a:pt x="6169" y="0"/>
                  </a:moveTo>
                  <a:cubicBezTo>
                    <a:pt x="6101" y="0"/>
                    <a:pt x="6033" y="6"/>
                    <a:pt x="5967" y="17"/>
                  </a:cubicBezTo>
                  <a:cubicBezTo>
                    <a:pt x="4586" y="280"/>
                    <a:pt x="3140" y="576"/>
                    <a:pt x="1710" y="970"/>
                  </a:cubicBezTo>
                  <a:cubicBezTo>
                    <a:pt x="1134" y="1134"/>
                    <a:pt x="559" y="1315"/>
                    <a:pt x="0" y="1512"/>
                  </a:cubicBezTo>
                  <a:cubicBezTo>
                    <a:pt x="4027" y="5687"/>
                    <a:pt x="10158" y="8498"/>
                    <a:pt x="10158" y="8498"/>
                  </a:cubicBezTo>
                  <a:cubicBezTo>
                    <a:pt x="13478" y="5950"/>
                    <a:pt x="17456" y="1381"/>
                    <a:pt x="17456" y="1381"/>
                  </a:cubicBezTo>
                  <a:cubicBezTo>
                    <a:pt x="16963" y="1266"/>
                    <a:pt x="16437" y="1151"/>
                    <a:pt x="15911" y="1036"/>
                  </a:cubicBezTo>
                  <a:cubicBezTo>
                    <a:pt x="14382" y="707"/>
                    <a:pt x="12821" y="411"/>
                    <a:pt x="11917" y="263"/>
                  </a:cubicBezTo>
                  <a:cubicBezTo>
                    <a:pt x="11839" y="247"/>
                    <a:pt x="11761" y="239"/>
                    <a:pt x="11683" y="239"/>
                  </a:cubicBezTo>
                  <a:cubicBezTo>
                    <a:pt x="11366" y="239"/>
                    <a:pt x="11056" y="371"/>
                    <a:pt x="10832" y="608"/>
                  </a:cubicBezTo>
                  <a:cubicBezTo>
                    <a:pt x="10569" y="888"/>
                    <a:pt x="10076" y="1184"/>
                    <a:pt x="9188" y="1217"/>
                  </a:cubicBezTo>
                  <a:cubicBezTo>
                    <a:pt x="9150" y="1218"/>
                    <a:pt x="9111" y="1219"/>
                    <a:pt x="9073" y="1219"/>
                  </a:cubicBezTo>
                  <a:cubicBezTo>
                    <a:pt x="8311" y="1219"/>
                    <a:pt x="7600" y="910"/>
                    <a:pt x="7068" y="378"/>
                  </a:cubicBezTo>
                  <a:cubicBezTo>
                    <a:pt x="6836" y="132"/>
                    <a:pt x="6501" y="0"/>
                    <a:pt x="6169" y="0"/>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72"/>
            <p:cNvSpPr/>
            <p:nvPr/>
          </p:nvSpPr>
          <p:spPr>
            <a:xfrm>
              <a:off x="768200" y="2435145"/>
              <a:ext cx="436400" cy="188200"/>
            </a:xfrm>
            <a:custGeom>
              <a:avLst/>
              <a:gdLst/>
              <a:ahLst/>
              <a:cxnLst/>
              <a:rect l="l" t="t" r="r" b="b"/>
              <a:pathLst>
                <a:path w="17456" h="7528" extrusionOk="0">
                  <a:moveTo>
                    <a:pt x="1710" y="0"/>
                  </a:moveTo>
                  <a:cubicBezTo>
                    <a:pt x="1134" y="164"/>
                    <a:pt x="559" y="345"/>
                    <a:pt x="0" y="542"/>
                  </a:cubicBezTo>
                  <a:cubicBezTo>
                    <a:pt x="4027" y="4717"/>
                    <a:pt x="10158" y="7528"/>
                    <a:pt x="10158" y="7528"/>
                  </a:cubicBezTo>
                  <a:cubicBezTo>
                    <a:pt x="13478" y="4980"/>
                    <a:pt x="17456" y="411"/>
                    <a:pt x="17456" y="411"/>
                  </a:cubicBezTo>
                  <a:cubicBezTo>
                    <a:pt x="16963" y="296"/>
                    <a:pt x="16437" y="181"/>
                    <a:pt x="15911" y="66"/>
                  </a:cubicBezTo>
                  <a:cubicBezTo>
                    <a:pt x="13971" y="2728"/>
                    <a:pt x="9928" y="5868"/>
                    <a:pt x="9928" y="5868"/>
                  </a:cubicBezTo>
                  <a:cubicBezTo>
                    <a:pt x="6493" y="4274"/>
                    <a:pt x="2909" y="1101"/>
                    <a:pt x="1710" y="0"/>
                  </a:cubicBezTo>
                  <a:close/>
                </a:path>
              </a:pathLst>
            </a:custGeom>
            <a:solidFill>
              <a:schemeClr val="accent4"/>
            </a:solidFill>
            <a:ln w="19050" cap="flat" cmpd="sng">
              <a:solidFill>
                <a:schemeClr val="accent5"/>
              </a:solidFill>
              <a:prstDash val="solid"/>
              <a:miter lim="16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72"/>
            <p:cNvSpPr/>
            <p:nvPr/>
          </p:nvSpPr>
          <p:spPr>
            <a:xfrm>
              <a:off x="854475" y="2162695"/>
              <a:ext cx="12350" cy="63300"/>
            </a:xfrm>
            <a:custGeom>
              <a:avLst/>
              <a:gdLst/>
              <a:ahLst/>
              <a:cxnLst/>
              <a:rect l="l" t="t" r="r" b="b"/>
              <a:pathLst>
                <a:path w="494" h="2532" fill="none" extrusionOk="0">
                  <a:moveTo>
                    <a:pt x="1" y="1"/>
                  </a:moveTo>
                  <a:cubicBezTo>
                    <a:pt x="1" y="1"/>
                    <a:pt x="494" y="1332"/>
                    <a:pt x="99" y="2532"/>
                  </a:cubicBez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72"/>
            <p:cNvSpPr/>
            <p:nvPr/>
          </p:nvSpPr>
          <p:spPr>
            <a:xfrm>
              <a:off x="850375" y="2219820"/>
              <a:ext cx="12775" cy="12750"/>
            </a:xfrm>
            <a:custGeom>
              <a:avLst/>
              <a:gdLst/>
              <a:ahLst/>
              <a:cxnLst/>
              <a:rect l="l" t="t" r="r" b="b"/>
              <a:pathLst>
                <a:path w="511" h="510" extrusionOk="0">
                  <a:moveTo>
                    <a:pt x="247" y="0"/>
                  </a:moveTo>
                  <a:cubicBezTo>
                    <a:pt x="116" y="0"/>
                    <a:pt x="1" y="115"/>
                    <a:pt x="1" y="247"/>
                  </a:cubicBezTo>
                  <a:cubicBezTo>
                    <a:pt x="1" y="395"/>
                    <a:pt x="116" y="510"/>
                    <a:pt x="247" y="510"/>
                  </a:cubicBezTo>
                  <a:cubicBezTo>
                    <a:pt x="395" y="510"/>
                    <a:pt x="510" y="395"/>
                    <a:pt x="510" y="247"/>
                  </a:cubicBezTo>
                  <a:cubicBezTo>
                    <a:pt x="510" y="115"/>
                    <a:pt x="395" y="0"/>
                    <a:pt x="247" y="0"/>
                  </a:cubicBezTo>
                  <a:close/>
                </a:path>
              </a:pathLst>
            </a:custGeom>
            <a:solidFill>
              <a:srgbClr val="FFAB2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72"/>
            <p:cNvSpPr/>
            <p:nvPr/>
          </p:nvSpPr>
          <p:spPr>
            <a:xfrm>
              <a:off x="830250" y="2228445"/>
              <a:ext cx="24250" cy="29150"/>
            </a:xfrm>
            <a:custGeom>
              <a:avLst/>
              <a:gdLst/>
              <a:ahLst/>
              <a:cxnLst/>
              <a:rect l="l" t="t" r="r" b="b"/>
              <a:pathLst>
                <a:path w="970" h="1166" extrusionOk="0">
                  <a:moveTo>
                    <a:pt x="970" y="0"/>
                  </a:moveTo>
                  <a:lnTo>
                    <a:pt x="280" y="444"/>
                  </a:lnTo>
                  <a:cubicBezTo>
                    <a:pt x="0" y="625"/>
                    <a:pt x="49" y="1036"/>
                    <a:pt x="362" y="1151"/>
                  </a:cubicBezTo>
                  <a:cubicBezTo>
                    <a:pt x="396" y="1161"/>
                    <a:pt x="431" y="1166"/>
                    <a:pt x="465" y="1166"/>
                  </a:cubicBezTo>
                  <a:cubicBezTo>
                    <a:pt x="657" y="1166"/>
                    <a:pt x="827" y="1018"/>
                    <a:pt x="855" y="822"/>
                  </a:cubicBezTo>
                  <a:lnTo>
                    <a:pt x="970" y="0"/>
                  </a:ln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72"/>
            <p:cNvSpPr/>
            <p:nvPr/>
          </p:nvSpPr>
          <p:spPr>
            <a:xfrm>
              <a:off x="833125" y="2004495"/>
              <a:ext cx="332025" cy="180050"/>
            </a:xfrm>
            <a:custGeom>
              <a:avLst/>
              <a:gdLst/>
              <a:ahLst/>
              <a:cxnLst/>
              <a:rect l="l" t="t" r="r" b="b"/>
              <a:pathLst>
                <a:path w="13281" h="7202" extrusionOk="0">
                  <a:moveTo>
                    <a:pt x="5835" y="1"/>
                  </a:moveTo>
                  <a:cubicBezTo>
                    <a:pt x="5835" y="1"/>
                    <a:pt x="2038" y="2203"/>
                    <a:pt x="0" y="6246"/>
                  </a:cubicBezTo>
                  <a:cubicBezTo>
                    <a:pt x="0" y="6246"/>
                    <a:pt x="2172" y="7201"/>
                    <a:pt x="6108" y="7201"/>
                  </a:cubicBezTo>
                  <a:cubicBezTo>
                    <a:pt x="6905" y="7201"/>
                    <a:pt x="7774" y="7162"/>
                    <a:pt x="8712" y="7068"/>
                  </a:cubicBezTo>
                  <a:cubicBezTo>
                    <a:pt x="8712" y="7068"/>
                    <a:pt x="11736" y="5277"/>
                    <a:pt x="13281" y="2499"/>
                  </a:cubicBezTo>
                  <a:cubicBezTo>
                    <a:pt x="13281" y="2483"/>
                    <a:pt x="9698" y="773"/>
                    <a:pt x="5835" y="1"/>
                  </a:cubicBezTo>
                  <a:close/>
                </a:path>
              </a:pathLst>
            </a:custGeom>
            <a:solidFill>
              <a:schemeClr val="accent1"/>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72"/>
            <p:cNvSpPr/>
            <p:nvPr/>
          </p:nvSpPr>
          <p:spPr>
            <a:xfrm>
              <a:off x="935025" y="2127995"/>
              <a:ext cx="187000" cy="233825"/>
            </a:xfrm>
            <a:custGeom>
              <a:avLst/>
              <a:gdLst/>
              <a:ahLst/>
              <a:cxnLst/>
              <a:rect l="l" t="t" r="r" b="b"/>
              <a:pathLst>
                <a:path w="7480" h="9353" extrusionOk="0">
                  <a:moveTo>
                    <a:pt x="4965" y="1"/>
                  </a:moveTo>
                  <a:cubicBezTo>
                    <a:pt x="3012" y="1"/>
                    <a:pt x="0" y="1832"/>
                    <a:pt x="0" y="1832"/>
                  </a:cubicBezTo>
                  <a:cubicBezTo>
                    <a:pt x="247" y="3213"/>
                    <a:pt x="625" y="4577"/>
                    <a:pt x="1135" y="5892"/>
                  </a:cubicBezTo>
                  <a:lnTo>
                    <a:pt x="2351" y="8095"/>
                  </a:lnTo>
                  <a:cubicBezTo>
                    <a:pt x="3049" y="8963"/>
                    <a:pt x="3910" y="9352"/>
                    <a:pt x="4708" y="9352"/>
                  </a:cubicBezTo>
                  <a:cubicBezTo>
                    <a:pt x="5844" y="9352"/>
                    <a:pt x="6853" y="8563"/>
                    <a:pt x="7085" y="7240"/>
                  </a:cubicBezTo>
                  <a:cubicBezTo>
                    <a:pt x="7479" y="4972"/>
                    <a:pt x="7150" y="4035"/>
                    <a:pt x="6542" y="1126"/>
                  </a:cubicBezTo>
                  <a:cubicBezTo>
                    <a:pt x="6363" y="296"/>
                    <a:pt x="5749" y="1"/>
                    <a:pt x="4965" y="1"/>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72"/>
            <p:cNvSpPr/>
            <p:nvPr/>
          </p:nvSpPr>
          <p:spPr>
            <a:xfrm>
              <a:off x="935025" y="2085375"/>
              <a:ext cx="187000" cy="299175"/>
            </a:xfrm>
            <a:custGeom>
              <a:avLst/>
              <a:gdLst/>
              <a:ahLst/>
              <a:cxnLst/>
              <a:rect l="l" t="t" r="r" b="b"/>
              <a:pathLst>
                <a:path w="7480" h="11967" fill="none" extrusionOk="0">
                  <a:moveTo>
                    <a:pt x="2351" y="9863"/>
                  </a:moveTo>
                  <a:cubicBezTo>
                    <a:pt x="4044" y="11967"/>
                    <a:pt x="6690" y="11260"/>
                    <a:pt x="7085" y="9008"/>
                  </a:cubicBezTo>
                  <a:cubicBezTo>
                    <a:pt x="7479" y="6740"/>
                    <a:pt x="7150" y="5803"/>
                    <a:pt x="6542" y="2894"/>
                  </a:cubicBezTo>
                  <a:cubicBezTo>
                    <a:pt x="5918" y="1"/>
                    <a:pt x="0" y="3600"/>
                    <a:pt x="0" y="3600"/>
                  </a:cubicBezTo>
                  <a:cubicBezTo>
                    <a:pt x="247" y="4981"/>
                    <a:pt x="625" y="6345"/>
                    <a:pt x="1135" y="7660"/>
                  </a:cubicBez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72"/>
            <p:cNvSpPr/>
            <p:nvPr/>
          </p:nvSpPr>
          <p:spPr>
            <a:xfrm>
              <a:off x="922725" y="2150395"/>
              <a:ext cx="64500" cy="120000"/>
            </a:xfrm>
            <a:custGeom>
              <a:avLst/>
              <a:gdLst/>
              <a:ahLst/>
              <a:cxnLst/>
              <a:rect l="l" t="t" r="r" b="b"/>
              <a:pathLst>
                <a:path w="2580" h="4800" extrusionOk="0">
                  <a:moveTo>
                    <a:pt x="1123" y="1"/>
                  </a:moveTo>
                  <a:cubicBezTo>
                    <a:pt x="546" y="1"/>
                    <a:pt x="0" y="504"/>
                    <a:pt x="98" y="1002"/>
                  </a:cubicBezTo>
                  <a:cubicBezTo>
                    <a:pt x="262" y="1840"/>
                    <a:pt x="1396" y="4799"/>
                    <a:pt x="1396" y="4799"/>
                  </a:cubicBezTo>
                  <a:lnTo>
                    <a:pt x="1298" y="3846"/>
                  </a:lnTo>
                  <a:lnTo>
                    <a:pt x="1676" y="3418"/>
                  </a:lnTo>
                  <a:cubicBezTo>
                    <a:pt x="2580" y="2383"/>
                    <a:pt x="2153" y="871"/>
                    <a:pt x="2153" y="871"/>
                  </a:cubicBezTo>
                  <a:cubicBezTo>
                    <a:pt x="1926" y="236"/>
                    <a:pt x="1517" y="1"/>
                    <a:pt x="1123" y="1"/>
                  </a:cubicBezTo>
                  <a:close/>
                </a:path>
              </a:pathLst>
            </a:custGeom>
            <a:solidFill>
              <a:schemeClr val="accent2"/>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72"/>
            <p:cNvSpPr/>
            <p:nvPr/>
          </p:nvSpPr>
          <p:spPr>
            <a:xfrm>
              <a:off x="913650" y="2107620"/>
              <a:ext cx="198925" cy="105725"/>
            </a:xfrm>
            <a:custGeom>
              <a:avLst/>
              <a:gdLst/>
              <a:ahLst/>
              <a:cxnLst/>
              <a:rect l="l" t="t" r="r" b="b"/>
              <a:pathLst>
                <a:path w="7957" h="4229" extrusionOk="0">
                  <a:moveTo>
                    <a:pt x="5611" y="0"/>
                  </a:moveTo>
                  <a:cubicBezTo>
                    <a:pt x="4044" y="0"/>
                    <a:pt x="1651" y="365"/>
                    <a:pt x="1" y="2302"/>
                  </a:cubicBezTo>
                  <a:lnTo>
                    <a:pt x="609" y="3995"/>
                  </a:lnTo>
                  <a:cubicBezTo>
                    <a:pt x="666" y="4143"/>
                    <a:pt x="809" y="4228"/>
                    <a:pt x="952" y="4228"/>
                  </a:cubicBezTo>
                  <a:cubicBezTo>
                    <a:pt x="1016" y="4228"/>
                    <a:pt x="1079" y="4211"/>
                    <a:pt x="1135" y="4176"/>
                  </a:cubicBezTo>
                  <a:cubicBezTo>
                    <a:pt x="2004" y="3633"/>
                    <a:pt x="4221" y="2382"/>
                    <a:pt x="6514" y="2382"/>
                  </a:cubicBezTo>
                  <a:cubicBezTo>
                    <a:pt x="6995" y="2382"/>
                    <a:pt x="7480" y="2437"/>
                    <a:pt x="7956" y="2565"/>
                  </a:cubicBezTo>
                  <a:lnTo>
                    <a:pt x="7200" y="133"/>
                  </a:lnTo>
                  <a:cubicBezTo>
                    <a:pt x="7200" y="133"/>
                    <a:pt x="6555" y="0"/>
                    <a:pt x="5611" y="0"/>
                  </a:cubicBezTo>
                  <a:close/>
                </a:path>
              </a:pathLst>
            </a:custGeom>
            <a:solidFill>
              <a:schemeClr val="accent1"/>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72"/>
            <p:cNvSpPr/>
            <p:nvPr/>
          </p:nvSpPr>
          <p:spPr>
            <a:xfrm>
              <a:off x="907500" y="2240970"/>
              <a:ext cx="70275" cy="55375"/>
            </a:xfrm>
            <a:custGeom>
              <a:avLst/>
              <a:gdLst/>
              <a:ahLst/>
              <a:cxnLst/>
              <a:rect l="l" t="t" r="r" b="b"/>
              <a:pathLst>
                <a:path w="2811" h="2215" extrusionOk="0">
                  <a:moveTo>
                    <a:pt x="1281" y="0"/>
                  </a:moveTo>
                  <a:cubicBezTo>
                    <a:pt x="1103" y="0"/>
                    <a:pt x="903" y="55"/>
                    <a:pt x="691" y="206"/>
                  </a:cubicBezTo>
                  <a:cubicBezTo>
                    <a:pt x="1" y="695"/>
                    <a:pt x="806" y="2214"/>
                    <a:pt x="2185" y="2214"/>
                  </a:cubicBezTo>
                  <a:cubicBezTo>
                    <a:pt x="2383" y="2214"/>
                    <a:pt x="2592" y="2183"/>
                    <a:pt x="2811" y="2113"/>
                  </a:cubicBezTo>
                  <a:lnTo>
                    <a:pt x="2088" y="403"/>
                  </a:lnTo>
                  <a:cubicBezTo>
                    <a:pt x="2088" y="403"/>
                    <a:pt x="1763" y="0"/>
                    <a:pt x="1281" y="0"/>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72"/>
            <p:cNvSpPr/>
            <p:nvPr/>
          </p:nvSpPr>
          <p:spPr>
            <a:xfrm>
              <a:off x="905025" y="2233725"/>
              <a:ext cx="72750" cy="75625"/>
            </a:xfrm>
            <a:custGeom>
              <a:avLst/>
              <a:gdLst/>
              <a:ahLst/>
              <a:cxnLst/>
              <a:rect l="l" t="t" r="r" b="b"/>
              <a:pathLst>
                <a:path w="2910" h="3025" fill="none" extrusionOk="0">
                  <a:moveTo>
                    <a:pt x="2187" y="756"/>
                  </a:moveTo>
                  <a:cubicBezTo>
                    <a:pt x="2187" y="756"/>
                    <a:pt x="1578" y="0"/>
                    <a:pt x="790" y="559"/>
                  </a:cubicBezTo>
                  <a:cubicBezTo>
                    <a:pt x="1" y="1118"/>
                    <a:pt x="1168" y="3025"/>
                    <a:pt x="2910" y="2466"/>
                  </a:cubicBez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72"/>
            <p:cNvSpPr/>
            <p:nvPr/>
          </p:nvSpPr>
          <p:spPr>
            <a:xfrm>
              <a:off x="2513750" y="2889550"/>
              <a:ext cx="17700" cy="70275"/>
            </a:xfrm>
            <a:custGeom>
              <a:avLst/>
              <a:gdLst/>
              <a:ahLst/>
              <a:cxnLst/>
              <a:rect l="l" t="t" r="r" b="b"/>
              <a:pathLst>
                <a:path w="708" h="2811" fill="none" extrusionOk="0">
                  <a:moveTo>
                    <a:pt x="198" y="0"/>
                  </a:moveTo>
                  <a:cubicBezTo>
                    <a:pt x="198" y="0"/>
                    <a:pt x="1" y="1578"/>
                    <a:pt x="708" y="2811"/>
                  </a:cubicBez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72"/>
            <p:cNvSpPr/>
            <p:nvPr/>
          </p:nvSpPr>
          <p:spPr>
            <a:xfrm>
              <a:off x="2524025" y="2952250"/>
              <a:ext cx="15650" cy="14725"/>
            </a:xfrm>
            <a:custGeom>
              <a:avLst/>
              <a:gdLst/>
              <a:ahLst/>
              <a:cxnLst/>
              <a:rect l="l" t="t" r="r" b="b"/>
              <a:pathLst>
                <a:path w="626" h="589" extrusionOk="0">
                  <a:moveTo>
                    <a:pt x="310" y="1"/>
                  </a:moveTo>
                  <a:cubicBezTo>
                    <a:pt x="289" y="1"/>
                    <a:pt x="268" y="3"/>
                    <a:pt x="247" y="7"/>
                  </a:cubicBezTo>
                  <a:cubicBezTo>
                    <a:pt x="99" y="56"/>
                    <a:pt x="1" y="204"/>
                    <a:pt x="34" y="352"/>
                  </a:cubicBezTo>
                  <a:cubicBezTo>
                    <a:pt x="62" y="495"/>
                    <a:pt x="178" y="588"/>
                    <a:pt x="316" y="588"/>
                  </a:cubicBezTo>
                  <a:cubicBezTo>
                    <a:pt x="337" y="588"/>
                    <a:pt x="358" y="586"/>
                    <a:pt x="379" y="582"/>
                  </a:cubicBezTo>
                  <a:cubicBezTo>
                    <a:pt x="527" y="549"/>
                    <a:pt x="625" y="385"/>
                    <a:pt x="592" y="237"/>
                  </a:cubicBezTo>
                  <a:cubicBezTo>
                    <a:pt x="564" y="94"/>
                    <a:pt x="448" y="1"/>
                    <a:pt x="310" y="1"/>
                  </a:cubicBezTo>
                  <a:close/>
                </a:path>
              </a:pathLst>
            </a:custGeom>
            <a:solidFill>
              <a:srgbClr val="FFAB2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72"/>
            <p:cNvSpPr/>
            <p:nvPr/>
          </p:nvSpPr>
          <p:spPr>
            <a:xfrm>
              <a:off x="2530200" y="2958575"/>
              <a:ext cx="32075" cy="28875"/>
            </a:xfrm>
            <a:custGeom>
              <a:avLst/>
              <a:gdLst/>
              <a:ahLst/>
              <a:cxnLst/>
              <a:rect l="l" t="t" r="r" b="b"/>
              <a:pathLst>
                <a:path w="1283" h="1155" extrusionOk="0">
                  <a:moveTo>
                    <a:pt x="0" y="0"/>
                  </a:moveTo>
                  <a:lnTo>
                    <a:pt x="329" y="872"/>
                  </a:lnTo>
                  <a:cubicBezTo>
                    <a:pt x="396" y="1051"/>
                    <a:pt x="571" y="1154"/>
                    <a:pt x="749" y="1154"/>
                  </a:cubicBezTo>
                  <a:cubicBezTo>
                    <a:pt x="831" y="1154"/>
                    <a:pt x="914" y="1132"/>
                    <a:pt x="986" y="1085"/>
                  </a:cubicBezTo>
                  <a:lnTo>
                    <a:pt x="1003" y="1069"/>
                  </a:lnTo>
                  <a:cubicBezTo>
                    <a:pt x="1282" y="855"/>
                    <a:pt x="1200" y="428"/>
                    <a:pt x="871" y="313"/>
                  </a:cubicBezTo>
                  <a:lnTo>
                    <a:pt x="0" y="0"/>
                  </a:ln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72"/>
            <p:cNvSpPr/>
            <p:nvPr/>
          </p:nvSpPr>
          <p:spPr>
            <a:xfrm>
              <a:off x="2250350" y="2767900"/>
              <a:ext cx="295900" cy="162750"/>
            </a:xfrm>
            <a:custGeom>
              <a:avLst/>
              <a:gdLst/>
              <a:ahLst/>
              <a:cxnLst/>
              <a:rect l="l" t="t" r="r" b="b"/>
              <a:pathLst>
                <a:path w="11836" h="6510" extrusionOk="0">
                  <a:moveTo>
                    <a:pt x="4932" y="1"/>
                  </a:moveTo>
                  <a:cubicBezTo>
                    <a:pt x="4932" y="1"/>
                    <a:pt x="1645" y="1234"/>
                    <a:pt x="1" y="3502"/>
                  </a:cubicBezTo>
                  <a:cubicBezTo>
                    <a:pt x="1579" y="4850"/>
                    <a:pt x="3403" y="5869"/>
                    <a:pt x="5376" y="6510"/>
                  </a:cubicBezTo>
                  <a:cubicBezTo>
                    <a:pt x="5376" y="6510"/>
                    <a:pt x="8762" y="6181"/>
                    <a:pt x="11835" y="4751"/>
                  </a:cubicBezTo>
                  <a:cubicBezTo>
                    <a:pt x="11835" y="4751"/>
                    <a:pt x="8137" y="1086"/>
                    <a:pt x="4932" y="1"/>
                  </a:cubicBezTo>
                  <a:close/>
                </a:path>
              </a:pathLst>
            </a:custGeom>
            <a:solidFill>
              <a:schemeClr val="accent1"/>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72"/>
            <p:cNvSpPr/>
            <p:nvPr/>
          </p:nvSpPr>
          <p:spPr>
            <a:xfrm>
              <a:off x="2296375" y="2890350"/>
              <a:ext cx="279450" cy="311925"/>
            </a:xfrm>
            <a:custGeom>
              <a:avLst/>
              <a:gdLst/>
              <a:ahLst/>
              <a:cxnLst/>
              <a:rect l="l" t="t" r="r" b="b"/>
              <a:pathLst>
                <a:path w="11178" h="12477" extrusionOk="0">
                  <a:moveTo>
                    <a:pt x="1266" y="1"/>
                  </a:moveTo>
                  <a:lnTo>
                    <a:pt x="806" y="5146"/>
                  </a:lnTo>
                  <a:cubicBezTo>
                    <a:pt x="806" y="5146"/>
                    <a:pt x="50" y="6214"/>
                    <a:pt x="17" y="8088"/>
                  </a:cubicBezTo>
                  <a:cubicBezTo>
                    <a:pt x="1" y="10175"/>
                    <a:pt x="1332" y="11753"/>
                    <a:pt x="4110" y="12328"/>
                  </a:cubicBezTo>
                  <a:cubicBezTo>
                    <a:pt x="4595" y="12426"/>
                    <a:pt x="5117" y="12476"/>
                    <a:pt x="5649" y="12476"/>
                  </a:cubicBezTo>
                  <a:cubicBezTo>
                    <a:pt x="8150" y="12476"/>
                    <a:pt x="10878" y="11374"/>
                    <a:pt x="11013" y="8975"/>
                  </a:cubicBezTo>
                  <a:cubicBezTo>
                    <a:pt x="11063" y="8449"/>
                    <a:pt x="10865" y="7940"/>
                    <a:pt x="10520" y="7562"/>
                  </a:cubicBezTo>
                  <a:cubicBezTo>
                    <a:pt x="11178" y="5770"/>
                    <a:pt x="10718" y="4636"/>
                    <a:pt x="8992" y="3863"/>
                  </a:cubicBezTo>
                  <a:cubicBezTo>
                    <a:pt x="7282" y="3091"/>
                    <a:pt x="7447" y="626"/>
                    <a:pt x="7447" y="626"/>
                  </a:cubicBezTo>
                  <a:lnTo>
                    <a:pt x="1266" y="1"/>
                  </a:lnTo>
                  <a:close/>
                </a:path>
              </a:pathLst>
            </a:custGeom>
            <a:solidFill>
              <a:schemeClr val="accent2"/>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72"/>
            <p:cNvSpPr/>
            <p:nvPr/>
          </p:nvSpPr>
          <p:spPr>
            <a:xfrm>
              <a:off x="2357600" y="3003775"/>
              <a:ext cx="102350" cy="203425"/>
            </a:xfrm>
            <a:custGeom>
              <a:avLst/>
              <a:gdLst/>
              <a:ahLst/>
              <a:cxnLst/>
              <a:rect l="l" t="t" r="r" b="b"/>
              <a:pathLst>
                <a:path w="4094" h="8137" extrusionOk="0">
                  <a:moveTo>
                    <a:pt x="3453" y="0"/>
                  </a:moveTo>
                  <a:lnTo>
                    <a:pt x="1" y="3337"/>
                  </a:lnTo>
                  <a:lnTo>
                    <a:pt x="116" y="4175"/>
                  </a:lnTo>
                  <a:cubicBezTo>
                    <a:pt x="198" y="4783"/>
                    <a:pt x="215" y="5408"/>
                    <a:pt x="165" y="6016"/>
                  </a:cubicBezTo>
                  <a:lnTo>
                    <a:pt x="67" y="7101"/>
                  </a:lnTo>
                  <a:lnTo>
                    <a:pt x="2384" y="8136"/>
                  </a:lnTo>
                  <a:lnTo>
                    <a:pt x="4094" y="7068"/>
                  </a:lnTo>
                  <a:lnTo>
                    <a:pt x="3469" y="263"/>
                  </a:lnTo>
                  <a:lnTo>
                    <a:pt x="3453" y="0"/>
                  </a:lnTo>
                  <a:close/>
                </a:path>
              </a:pathLst>
            </a:custGeom>
            <a:solidFill>
              <a:schemeClr val="lt2"/>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72"/>
            <p:cNvSpPr/>
            <p:nvPr/>
          </p:nvSpPr>
          <p:spPr>
            <a:xfrm>
              <a:off x="2288175" y="2887275"/>
              <a:ext cx="171775" cy="210425"/>
            </a:xfrm>
            <a:custGeom>
              <a:avLst/>
              <a:gdLst/>
              <a:ahLst/>
              <a:cxnLst/>
              <a:rect l="l" t="t" r="r" b="b"/>
              <a:pathLst>
                <a:path w="6871" h="8417" extrusionOk="0">
                  <a:moveTo>
                    <a:pt x="2367" y="1"/>
                  </a:moveTo>
                  <a:cubicBezTo>
                    <a:pt x="1875" y="1"/>
                    <a:pt x="1425" y="40"/>
                    <a:pt x="1068" y="140"/>
                  </a:cubicBezTo>
                  <a:cubicBezTo>
                    <a:pt x="838" y="1258"/>
                    <a:pt x="740" y="2392"/>
                    <a:pt x="806" y="3526"/>
                  </a:cubicBezTo>
                  <a:cubicBezTo>
                    <a:pt x="806" y="3526"/>
                    <a:pt x="0" y="7833"/>
                    <a:pt x="2383" y="8326"/>
                  </a:cubicBezTo>
                  <a:cubicBezTo>
                    <a:pt x="2606" y="8387"/>
                    <a:pt x="2834" y="8417"/>
                    <a:pt x="3060" y="8417"/>
                  </a:cubicBezTo>
                  <a:cubicBezTo>
                    <a:pt x="3685" y="8417"/>
                    <a:pt x="4300" y="8189"/>
                    <a:pt x="4783" y="7767"/>
                  </a:cubicBezTo>
                  <a:lnTo>
                    <a:pt x="6295" y="4775"/>
                  </a:lnTo>
                  <a:cubicBezTo>
                    <a:pt x="6558" y="3395"/>
                    <a:pt x="6756" y="2014"/>
                    <a:pt x="6871" y="617"/>
                  </a:cubicBezTo>
                  <a:cubicBezTo>
                    <a:pt x="6871" y="617"/>
                    <a:pt x="4300" y="1"/>
                    <a:pt x="2367" y="1"/>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72"/>
            <p:cNvSpPr/>
            <p:nvPr/>
          </p:nvSpPr>
          <p:spPr>
            <a:xfrm>
              <a:off x="2288175" y="2878450"/>
              <a:ext cx="171775" cy="222725"/>
            </a:xfrm>
            <a:custGeom>
              <a:avLst/>
              <a:gdLst/>
              <a:ahLst/>
              <a:cxnLst/>
              <a:rect l="l" t="t" r="r" b="b"/>
              <a:pathLst>
                <a:path w="6871" h="8909" fill="none" extrusionOk="0">
                  <a:moveTo>
                    <a:pt x="6295" y="5128"/>
                  </a:moveTo>
                  <a:cubicBezTo>
                    <a:pt x="6558" y="3748"/>
                    <a:pt x="6756" y="2367"/>
                    <a:pt x="6871" y="970"/>
                  </a:cubicBezTo>
                  <a:cubicBezTo>
                    <a:pt x="6871" y="970"/>
                    <a:pt x="2827" y="0"/>
                    <a:pt x="1068" y="493"/>
                  </a:cubicBezTo>
                  <a:cubicBezTo>
                    <a:pt x="838" y="1611"/>
                    <a:pt x="740" y="2745"/>
                    <a:pt x="806" y="3879"/>
                  </a:cubicBezTo>
                  <a:cubicBezTo>
                    <a:pt x="806" y="3879"/>
                    <a:pt x="0" y="8186"/>
                    <a:pt x="2383" y="8679"/>
                  </a:cubicBezTo>
                  <a:cubicBezTo>
                    <a:pt x="3222" y="8909"/>
                    <a:pt x="4126" y="8695"/>
                    <a:pt x="4783" y="8120"/>
                  </a:cubicBez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72"/>
            <p:cNvSpPr/>
            <p:nvPr/>
          </p:nvSpPr>
          <p:spPr>
            <a:xfrm>
              <a:off x="2310350" y="2882550"/>
              <a:ext cx="162750" cy="114675"/>
            </a:xfrm>
            <a:custGeom>
              <a:avLst/>
              <a:gdLst/>
              <a:ahLst/>
              <a:cxnLst/>
              <a:rect l="l" t="t" r="r" b="b"/>
              <a:pathLst>
                <a:path w="6510" h="4587" extrusionOk="0">
                  <a:moveTo>
                    <a:pt x="99" y="1"/>
                  </a:moveTo>
                  <a:lnTo>
                    <a:pt x="1" y="905"/>
                  </a:lnTo>
                  <a:lnTo>
                    <a:pt x="4077" y="1250"/>
                  </a:lnTo>
                  <a:cubicBezTo>
                    <a:pt x="3535" y="3058"/>
                    <a:pt x="4669" y="3403"/>
                    <a:pt x="4669" y="3403"/>
                  </a:cubicBezTo>
                  <a:lnTo>
                    <a:pt x="4488" y="4586"/>
                  </a:lnTo>
                  <a:lnTo>
                    <a:pt x="5162" y="4586"/>
                  </a:lnTo>
                  <a:cubicBezTo>
                    <a:pt x="6460" y="3419"/>
                    <a:pt x="6510" y="790"/>
                    <a:pt x="6510" y="790"/>
                  </a:cubicBezTo>
                  <a:lnTo>
                    <a:pt x="2992" y="1"/>
                  </a:lnTo>
                  <a:close/>
                </a:path>
              </a:pathLst>
            </a:custGeom>
            <a:solidFill>
              <a:schemeClr val="accent2"/>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72"/>
            <p:cNvSpPr/>
            <p:nvPr/>
          </p:nvSpPr>
          <p:spPr>
            <a:xfrm>
              <a:off x="2310350" y="2860250"/>
              <a:ext cx="177125" cy="76150"/>
            </a:xfrm>
            <a:custGeom>
              <a:avLst/>
              <a:gdLst/>
              <a:ahLst/>
              <a:cxnLst/>
              <a:rect l="l" t="t" r="r" b="b"/>
              <a:pathLst>
                <a:path w="7085" h="3046" extrusionOk="0">
                  <a:moveTo>
                    <a:pt x="2534" y="0"/>
                  </a:moveTo>
                  <a:cubicBezTo>
                    <a:pt x="1841" y="0"/>
                    <a:pt x="1128" y="93"/>
                    <a:pt x="444" y="334"/>
                  </a:cubicBezTo>
                  <a:cubicBezTo>
                    <a:pt x="297" y="400"/>
                    <a:pt x="181" y="531"/>
                    <a:pt x="165" y="695"/>
                  </a:cubicBezTo>
                  <a:lnTo>
                    <a:pt x="1" y="2240"/>
                  </a:lnTo>
                  <a:cubicBezTo>
                    <a:pt x="1" y="2240"/>
                    <a:pt x="673" y="2138"/>
                    <a:pt x="1727" y="2138"/>
                  </a:cubicBezTo>
                  <a:cubicBezTo>
                    <a:pt x="3061" y="2138"/>
                    <a:pt x="5005" y="2302"/>
                    <a:pt x="6970" y="3046"/>
                  </a:cubicBezTo>
                  <a:lnTo>
                    <a:pt x="7085" y="1106"/>
                  </a:lnTo>
                  <a:cubicBezTo>
                    <a:pt x="7085" y="1106"/>
                    <a:pt x="4922" y="0"/>
                    <a:pt x="2534" y="0"/>
                  </a:cubicBezTo>
                  <a:close/>
                </a:path>
              </a:pathLst>
            </a:custGeom>
            <a:solidFill>
              <a:srgbClr val="65A4C5"/>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72"/>
            <p:cNvSpPr/>
            <p:nvPr/>
          </p:nvSpPr>
          <p:spPr>
            <a:xfrm>
              <a:off x="2430350" y="2967425"/>
              <a:ext cx="53025" cy="59375"/>
            </a:xfrm>
            <a:custGeom>
              <a:avLst/>
              <a:gdLst/>
              <a:ahLst/>
              <a:cxnLst/>
              <a:rect l="l" t="t" r="r" b="b"/>
              <a:pathLst>
                <a:path w="2121" h="2375" extrusionOk="0">
                  <a:moveTo>
                    <a:pt x="1026" y="1"/>
                  </a:moveTo>
                  <a:cubicBezTo>
                    <a:pt x="559" y="1"/>
                    <a:pt x="296" y="485"/>
                    <a:pt x="296" y="485"/>
                  </a:cubicBezTo>
                  <a:lnTo>
                    <a:pt x="0" y="2375"/>
                  </a:lnTo>
                  <a:cubicBezTo>
                    <a:pt x="1496" y="2375"/>
                    <a:pt x="2120" y="485"/>
                    <a:pt x="1414" y="107"/>
                  </a:cubicBezTo>
                  <a:cubicBezTo>
                    <a:pt x="1272" y="31"/>
                    <a:pt x="1143" y="1"/>
                    <a:pt x="1026" y="1"/>
                  </a:cubicBezTo>
                  <a:close/>
                </a:path>
              </a:pathLst>
            </a:cu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72"/>
            <p:cNvSpPr/>
            <p:nvPr/>
          </p:nvSpPr>
          <p:spPr>
            <a:xfrm>
              <a:off x="2430350" y="2960625"/>
              <a:ext cx="53025" cy="66175"/>
            </a:xfrm>
            <a:custGeom>
              <a:avLst/>
              <a:gdLst/>
              <a:ahLst/>
              <a:cxnLst/>
              <a:rect l="l" t="t" r="r" b="b"/>
              <a:pathLst>
                <a:path w="2121" h="2647" fill="none" extrusionOk="0">
                  <a:moveTo>
                    <a:pt x="0" y="2647"/>
                  </a:moveTo>
                  <a:cubicBezTo>
                    <a:pt x="1496" y="2647"/>
                    <a:pt x="2120" y="757"/>
                    <a:pt x="1414" y="379"/>
                  </a:cubicBezTo>
                  <a:cubicBezTo>
                    <a:pt x="707" y="1"/>
                    <a:pt x="296" y="757"/>
                    <a:pt x="296" y="757"/>
                  </a:cubicBezTo>
                </a:path>
              </a:pathLst>
            </a:custGeom>
            <a:solidFill>
              <a:schemeClr val="lt2"/>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72"/>
            <p:cNvSpPr/>
            <p:nvPr/>
          </p:nvSpPr>
          <p:spPr>
            <a:xfrm>
              <a:off x="2133650" y="3222375"/>
              <a:ext cx="628725" cy="312725"/>
            </a:xfrm>
            <a:custGeom>
              <a:avLst/>
              <a:gdLst/>
              <a:ahLst/>
              <a:cxnLst/>
              <a:rect l="l" t="t" r="r" b="b"/>
              <a:pathLst>
                <a:path w="25149" h="12509" extrusionOk="0">
                  <a:moveTo>
                    <a:pt x="18558" y="1"/>
                  </a:moveTo>
                  <a:lnTo>
                    <a:pt x="17062" y="50"/>
                  </a:lnTo>
                  <a:lnTo>
                    <a:pt x="3798" y="395"/>
                  </a:lnTo>
                  <a:lnTo>
                    <a:pt x="3091" y="412"/>
                  </a:lnTo>
                  <a:cubicBezTo>
                    <a:pt x="2992" y="461"/>
                    <a:pt x="2894" y="510"/>
                    <a:pt x="2812" y="559"/>
                  </a:cubicBezTo>
                  <a:cubicBezTo>
                    <a:pt x="2286" y="905"/>
                    <a:pt x="1184" y="1940"/>
                    <a:pt x="856" y="4718"/>
                  </a:cubicBezTo>
                  <a:cubicBezTo>
                    <a:pt x="412" y="8449"/>
                    <a:pt x="1" y="12509"/>
                    <a:pt x="1" y="12509"/>
                  </a:cubicBezTo>
                  <a:lnTo>
                    <a:pt x="25149" y="12509"/>
                  </a:lnTo>
                  <a:cubicBezTo>
                    <a:pt x="25149" y="12509"/>
                    <a:pt x="23604" y="5786"/>
                    <a:pt x="22799" y="3650"/>
                  </a:cubicBezTo>
                  <a:cubicBezTo>
                    <a:pt x="22503" y="2976"/>
                    <a:pt x="22059" y="2367"/>
                    <a:pt x="21500" y="1891"/>
                  </a:cubicBezTo>
                  <a:cubicBezTo>
                    <a:pt x="20612" y="1135"/>
                    <a:pt x="19626" y="494"/>
                    <a:pt x="18558" y="1"/>
                  </a:cubicBez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72"/>
            <p:cNvSpPr/>
            <p:nvPr/>
          </p:nvSpPr>
          <p:spPr>
            <a:xfrm>
              <a:off x="2201450" y="3222375"/>
              <a:ext cx="416700" cy="190100"/>
            </a:xfrm>
            <a:custGeom>
              <a:avLst/>
              <a:gdLst/>
              <a:ahLst/>
              <a:cxnLst/>
              <a:rect l="l" t="t" r="r" b="b"/>
              <a:pathLst>
                <a:path w="16668" h="7604" extrusionOk="0">
                  <a:moveTo>
                    <a:pt x="15862" y="1"/>
                  </a:moveTo>
                  <a:lnTo>
                    <a:pt x="14367" y="50"/>
                  </a:lnTo>
                  <a:lnTo>
                    <a:pt x="1086" y="395"/>
                  </a:lnTo>
                  <a:lnTo>
                    <a:pt x="395" y="412"/>
                  </a:lnTo>
                  <a:cubicBezTo>
                    <a:pt x="280" y="461"/>
                    <a:pt x="198" y="510"/>
                    <a:pt x="100" y="559"/>
                  </a:cubicBezTo>
                  <a:cubicBezTo>
                    <a:pt x="1" y="1266"/>
                    <a:pt x="856" y="2121"/>
                    <a:pt x="856" y="2121"/>
                  </a:cubicBezTo>
                  <a:cubicBezTo>
                    <a:pt x="856" y="2121"/>
                    <a:pt x="3896" y="6033"/>
                    <a:pt x="7463" y="7545"/>
                  </a:cubicBezTo>
                  <a:cubicBezTo>
                    <a:pt x="7574" y="7582"/>
                    <a:pt x="7690" y="7603"/>
                    <a:pt x="7805" y="7603"/>
                  </a:cubicBezTo>
                  <a:cubicBezTo>
                    <a:pt x="7895" y="7603"/>
                    <a:pt x="7985" y="7590"/>
                    <a:pt x="8071" y="7561"/>
                  </a:cubicBezTo>
                  <a:cubicBezTo>
                    <a:pt x="8959" y="7282"/>
                    <a:pt x="11655" y="6263"/>
                    <a:pt x="15073" y="3370"/>
                  </a:cubicBezTo>
                  <a:cubicBezTo>
                    <a:pt x="16668" y="1759"/>
                    <a:pt x="15862" y="1"/>
                    <a:pt x="158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72"/>
            <p:cNvSpPr/>
            <p:nvPr/>
          </p:nvSpPr>
          <p:spPr>
            <a:xfrm>
              <a:off x="2560600" y="3222375"/>
              <a:ext cx="201775" cy="312725"/>
            </a:xfrm>
            <a:custGeom>
              <a:avLst/>
              <a:gdLst/>
              <a:ahLst/>
              <a:cxnLst/>
              <a:rect l="l" t="t" r="r" b="b"/>
              <a:pathLst>
                <a:path w="8071" h="12509" extrusionOk="0">
                  <a:moveTo>
                    <a:pt x="1496" y="1"/>
                  </a:moveTo>
                  <a:lnTo>
                    <a:pt x="1" y="50"/>
                  </a:lnTo>
                  <a:lnTo>
                    <a:pt x="2088" y="9747"/>
                  </a:lnTo>
                  <a:lnTo>
                    <a:pt x="2696" y="12509"/>
                  </a:lnTo>
                  <a:lnTo>
                    <a:pt x="8071" y="12509"/>
                  </a:lnTo>
                  <a:cubicBezTo>
                    <a:pt x="8071" y="12509"/>
                    <a:pt x="6526" y="5786"/>
                    <a:pt x="5737" y="3650"/>
                  </a:cubicBezTo>
                  <a:cubicBezTo>
                    <a:pt x="4932" y="1513"/>
                    <a:pt x="1496" y="1"/>
                    <a:pt x="1496" y="1"/>
                  </a:cubicBez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72"/>
            <p:cNvSpPr/>
            <p:nvPr/>
          </p:nvSpPr>
          <p:spPr>
            <a:xfrm>
              <a:off x="2612800" y="3459729"/>
              <a:ext cx="97000" cy="69050"/>
            </a:xfrm>
            <a:custGeom>
              <a:avLst/>
              <a:gdLst/>
              <a:ahLst/>
              <a:cxnLst/>
              <a:rect l="l" t="t" r="r" b="b"/>
              <a:pathLst>
                <a:path w="3880" h="2762" extrusionOk="0">
                  <a:moveTo>
                    <a:pt x="0" y="0"/>
                  </a:moveTo>
                  <a:lnTo>
                    <a:pt x="592" y="2762"/>
                  </a:lnTo>
                  <a:lnTo>
                    <a:pt x="3879" y="2762"/>
                  </a:lnTo>
                  <a:cubicBezTo>
                    <a:pt x="2646" y="1891"/>
                    <a:pt x="1003" y="72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72"/>
            <p:cNvSpPr/>
            <p:nvPr/>
          </p:nvSpPr>
          <p:spPr>
            <a:xfrm>
              <a:off x="2133650" y="3232250"/>
              <a:ext cx="94950" cy="302850"/>
            </a:xfrm>
            <a:custGeom>
              <a:avLst/>
              <a:gdLst/>
              <a:ahLst/>
              <a:cxnLst/>
              <a:rect l="l" t="t" r="r" b="b"/>
              <a:pathLst>
                <a:path w="3798" h="12114" extrusionOk="0">
                  <a:moveTo>
                    <a:pt x="3798" y="0"/>
                  </a:moveTo>
                  <a:lnTo>
                    <a:pt x="3091" y="17"/>
                  </a:lnTo>
                  <a:cubicBezTo>
                    <a:pt x="3091" y="17"/>
                    <a:pt x="1299" y="608"/>
                    <a:pt x="856" y="4323"/>
                  </a:cubicBezTo>
                  <a:cubicBezTo>
                    <a:pt x="412" y="8054"/>
                    <a:pt x="1" y="12114"/>
                    <a:pt x="1" y="12114"/>
                  </a:cubicBezTo>
                  <a:lnTo>
                    <a:pt x="2779" y="12114"/>
                  </a:lnTo>
                  <a:cubicBezTo>
                    <a:pt x="2812" y="7380"/>
                    <a:pt x="3486" y="2235"/>
                    <a:pt x="3798" y="0"/>
                  </a:cubicBez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72"/>
            <p:cNvSpPr/>
            <p:nvPr/>
          </p:nvSpPr>
          <p:spPr>
            <a:xfrm>
              <a:off x="2186250" y="3158825"/>
              <a:ext cx="480400" cy="227125"/>
            </a:xfrm>
            <a:custGeom>
              <a:avLst/>
              <a:gdLst/>
              <a:ahLst/>
              <a:cxnLst/>
              <a:rect l="l" t="t" r="r" b="b"/>
              <a:pathLst>
                <a:path w="19216" h="9085" extrusionOk="0">
                  <a:moveTo>
                    <a:pt x="11332" y="0"/>
                  </a:moveTo>
                  <a:cubicBezTo>
                    <a:pt x="11156" y="0"/>
                    <a:pt x="10980" y="48"/>
                    <a:pt x="10833" y="143"/>
                  </a:cubicBezTo>
                  <a:cubicBezTo>
                    <a:pt x="10405" y="406"/>
                    <a:pt x="9649" y="784"/>
                    <a:pt x="8893" y="817"/>
                  </a:cubicBezTo>
                  <a:cubicBezTo>
                    <a:pt x="8203" y="817"/>
                    <a:pt x="7529" y="636"/>
                    <a:pt x="6904" y="324"/>
                  </a:cubicBezTo>
                  <a:cubicBezTo>
                    <a:pt x="6777" y="255"/>
                    <a:pt x="6633" y="216"/>
                    <a:pt x="6485" y="216"/>
                  </a:cubicBezTo>
                  <a:cubicBezTo>
                    <a:pt x="6384" y="216"/>
                    <a:pt x="6281" y="234"/>
                    <a:pt x="6181" y="274"/>
                  </a:cubicBezTo>
                  <a:cubicBezTo>
                    <a:pt x="4685" y="817"/>
                    <a:pt x="3222" y="1474"/>
                    <a:pt x="1809" y="2197"/>
                  </a:cubicBezTo>
                  <a:cubicBezTo>
                    <a:pt x="708" y="2756"/>
                    <a:pt x="1" y="3167"/>
                    <a:pt x="1" y="3167"/>
                  </a:cubicBezTo>
                  <a:cubicBezTo>
                    <a:pt x="2302" y="6027"/>
                    <a:pt x="8104" y="9084"/>
                    <a:pt x="8104" y="9084"/>
                  </a:cubicBezTo>
                  <a:cubicBezTo>
                    <a:pt x="13051" y="7901"/>
                    <a:pt x="19215" y="3808"/>
                    <a:pt x="19215" y="3808"/>
                  </a:cubicBezTo>
                  <a:cubicBezTo>
                    <a:pt x="18607" y="3332"/>
                    <a:pt x="17966" y="2888"/>
                    <a:pt x="17292" y="2510"/>
                  </a:cubicBezTo>
                  <a:cubicBezTo>
                    <a:pt x="15468" y="1524"/>
                    <a:pt x="13577" y="702"/>
                    <a:pt x="11622" y="44"/>
                  </a:cubicBezTo>
                  <a:cubicBezTo>
                    <a:pt x="11528" y="15"/>
                    <a:pt x="11429" y="0"/>
                    <a:pt x="11332" y="0"/>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72"/>
            <p:cNvSpPr/>
            <p:nvPr/>
          </p:nvSpPr>
          <p:spPr>
            <a:xfrm>
              <a:off x="2186250" y="3213750"/>
              <a:ext cx="480400" cy="172200"/>
            </a:xfrm>
            <a:custGeom>
              <a:avLst/>
              <a:gdLst/>
              <a:ahLst/>
              <a:cxnLst/>
              <a:rect l="l" t="t" r="r" b="b"/>
              <a:pathLst>
                <a:path w="19216" h="6888" extrusionOk="0">
                  <a:moveTo>
                    <a:pt x="1809" y="0"/>
                  </a:moveTo>
                  <a:cubicBezTo>
                    <a:pt x="708" y="559"/>
                    <a:pt x="1" y="970"/>
                    <a:pt x="1" y="970"/>
                  </a:cubicBezTo>
                  <a:cubicBezTo>
                    <a:pt x="2302" y="3830"/>
                    <a:pt x="8104" y="6887"/>
                    <a:pt x="8104" y="6887"/>
                  </a:cubicBezTo>
                  <a:cubicBezTo>
                    <a:pt x="13051" y="5704"/>
                    <a:pt x="19215" y="1611"/>
                    <a:pt x="19215" y="1611"/>
                  </a:cubicBezTo>
                  <a:cubicBezTo>
                    <a:pt x="18607" y="1135"/>
                    <a:pt x="17966" y="707"/>
                    <a:pt x="17292" y="329"/>
                  </a:cubicBezTo>
                  <a:cubicBezTo>
                    <a:pt x="13117" y="2795"/>
                    <a:pt x="8219" y="4619"/>
                    <a:pt x="8219" y="4619"/>
                  </a:cubicBezTo>
                  <a:cubicBezTo>
                    <a:pt x="5491" y="3452"/>
                    <a:pt x="2828" y="1019"/>
                    <a:pt x="1809" y="0"/>
                  </a:cubicBezTo>
                  <a:close/>
                </a:path>
              </a:pathLst>
            </a:custGeom>
            <a:solidFill>
              <a:schemeClr val="accent4"/>
            </a:solidFill>
            <a:ln w="19050" cap="flat" cmpd="sng">
              <a:solidFill>
                <a:schemeClr val="accent5"/>
              </a:solidFill>
              <a:prstDash val="solid"/>
              <a:miter lim="16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72"/>
            <p:cNvSpPr/>
            <p:nvPr/>
          </p:nvSpPr>
          <p:spPr>
            <a:xfrm>
              <a:off x="2300075" y="3355200"/>
              <a:ext cx="118375" cy="178275"/>
            </a:xfrm>
            <a:custGeom>
              <a:avLst/>
              <a:gdLst/>
              <a:ahLst/>
              <a:cxnLst/>
              <a:rect l="l" t="t" r="r" b="b"/>
              <a:pathLst>
                <a:path w="4735" h="7131" extrusionOk="0">
                  <a:moveTo>
                    <a:pt x="1883" y="0"/>
                  </a:moveTo>
                  <a:cubicBezTo>
                    <a:pt x="1649" y="0"/>
                    <a:pt x="1355" y="58"/>
                    <a:pt x="1053" y="177"/>
                  </a:cubicBezTo>
                  <a:cubicBezTo>
                    <a:pt x="428" y="424"/>
                    <a:pt x="1" y="818"/>
                    <a:pt x="99" y="1081"/>
                  </a:cubicBezTo>
                  <a:lnTo>
                    <a:pt x="2466" y="7130"/>
                  </a:lnTo>
                  <a:lnTo>
                    <a:pt x="4735" y="6242"/>
                  </a:lnTo>
                  <a:lnTo>
                    <a:pt x="2368" y="194"/>
                  </a:lnTo>
                  <a:cubicBezTo>
                    <a:pt x="2317" y="66"/>
                    <a:pt x="2134" y="0"/>
                    <a:pt x="1883" y="0"/>
                  </a:cubicBezTo>
                  <a:close/>
                </a:path>
              </a:pathLst>
            </a:custGeom>
            <a:solidFill>
              <a:srgbClr val="FFFFFF"/>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72"/>
            <p:cNvSpPr/>
            <p:nvPr/>
          </p:nvSpPr>
          <p:spPr>
            <a:xfrm>
              <a:off x="2318975" y="3408575"/>
              <a:ext cx="83050" cy="77625"/>
            </a:xfrm>
            <a:custGeom>
              <a:avLst/>
              <a:gdLst/>
              <a:ahLst/>
              <a:cxnLst/>
              <a:rect l="l" t="t" r="r" b="b"/>
              <a:pathLst>
                <a:path w="3322" h="3105" extrusionOk="0">
                  <a:moveTo>
                    <a:pt x="2046" y="0"/>
                  </a:moveTo>
                  <a:cubicBezTo>
                    <a:pt x="1791" y="0"/>
                    <a:pt x="1467" y="66"/>
                    <a:pt x="1135" y="196"/>
                  </a:cubicBezTo>
                  <a:cubicBezTo>
                    <a:pt x="461" y="459"/>
                    <a:pt x="1" y="886"/>
                    <a:pt x="116" y="1165"/>
                  </a:cubicBezTo>
                  <a:lnTo>
                    <a:pt x="866" y="3089"/>
                  </a:lnTo>
                  <a:lnTo>
                    <a:pt x="866" y="3089"/>
                  </a:lnTo>
                  <a:cubicBezTo>
                    <a:pt x="775" y="2825"/>
                    <a:pt x="1231" y="2393"/>
                    <a:pt x="1908" y="2135"/>
                  </a:cubicBezTo>
                  <a:cubicBezTo>
                    <a:pt x="2239" y="2006"/>
                    <a:pt x="2559" y="1940"/>
                    <a:pt x="2812" y="1940"/>
                  </a:cubicBezTo>
                  <a:cubicBezTo>
                    <a:pt x="3073" y="1940"/>
                    <a:pt x="3263" y="2010"/>
                    <a:pt x="3321" y="2152"/>
                  </a:cubicBezTo>
                  <a:lnTo>
                    <a:pt x="2549" y="212"/>
                  </a:lnTo>
                  <a:cubicBezTo>
                    <a:pt x="2498" y="70"/>
                    <a:pt x="2309" y="0"/>
                    <a:pt x="2046" y="0"/>
                  </a:cubicBezTo>
                  <a:close/>
                  <a:moveTo>
                    <a:pt x="866" y="3089"/>
                  </a:moveTo>
                  <a:cubicBezTo>
                    <a:pt x="868" y="3095"/>
                    <a:pt x="870" y="3100"/>
                    <a:pt x="872" y="3105"/>
                  </a:cubicBezTo>
                  <a:lnTo>
                    <a:pt x="866" y="3089"/>
                  </a:ln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72"/>
            <p:cNvSpPr/>
            <p:nvPr/>
          </p:nvSpPr>
          <p:spPr>
            <a:xfrm>
              <a:off x="2321450" y="3449550"/>
              <a:ext cx="159875" cy="85550"/>
            </a:xfrm>
            <a:custGeom>
              <a:avLst/>
              <a:gdLst/>
              <a:ahLst/>
              <a:cxnLst/>
              <a:rect l="l" t="t" r="r" b="b"/>
              <a:pathLst>
                <a:path w="6395" h="3422" extrusionOk="0">
                  <a:moveTo>
                    <a:pt x="2383" y="0"/>
                  </a:moveTo>
                  <a:cubicBezTo>
                    <a:pt x="1971" y="0"/>
                    <a:pt x="309" y="1046"/>
                    <a:pt x="165" y="1285"/>
                  </a:cubicBezTo>
                  <a:cubicBezTo>
                    <a:pt x="0" y="1532"/>
                    <a:pt x="99" y="2025"/>
                    <a:pt x="559" y="2041"/>
                  </a:cubicBezTo>
                  <a:cubicBezTo>
                    <a:pt x="444" y="2255"/>
                    <a:pt x="428" y="2501"/>
                    <a:pt x="494" y="2715"/>
                  </a:cubicBezTo>
                  <a:cubicBezTo>
                    <a:pt x="592" y="2912"/>
                    <a:pt x="757" y="3044"/>
                    <a:pt x="970" y="3077"/>
                  </a:cubicBezTo>
                  <a:cubicBezTo>
                    <a:pt x="954" y="3208"/>
                    <a:pt x="1003" y="3323"/>
                    <a:pt x="1085" y="3422"/>
                  </a:cubicBezTo>
                  <a:lnTo>
                    <a:pt x="5835" y="3422"/>
                  </a:lnTo>
                  <a:lnTo>
                    <a:pt x="6394" y="1663"/>
                  </a:lnTo>
                  <a:cubicBezTo>
                    <a:pt x="6394" y="1663"/>
                    <a:pt x="2762" y="69"/>
                    <a:pt x="2417" y="3"/>
                  </a:cubicBezTo>
                  <a:cubicBezTo>
                    <a:pt x="2407" y="1"/>
                    <a:pt x="2396" y="0"/>
                    <a:pt x="2383" y="0"/>
                  </a:cubicBezTo>
                  <a:close/>
                </a:path>
              </a:pathLst>
            </a:custGeom>
            <a:solidFill>
              <a:schemeClr val="lt2"/>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72"/>
            <p:cNvSpPr/>
            <p:nvPr/>
          </p:nvSpPr>
          <p:spPr>
            <a:xfrm>
              <a:off x="2438550" y="3480679"/>
              <a:ext cx="42775" cy="48100"/>
            </a:xfrm>
            <a:custGeom>
              <a:avLst/>
              <a:gdLst/>
              <a:ahLst/>
              <a:cxnLst/>
              <a:rect l="l" t="t" r="r" b="b"/>
              <a:pathLst>
                <a:path w="1711" h="1924" extrusionOk="0">
                  <a:moveTo>
                    <a:pt x="1332" y="1"/>
                  </a:moveTo>
                  <a:lnTo>
                    <a:pt x="1" y="1924"/>
                  </a:lnTo>
                  <a:lnTo>
                    <a:pt x="1151" y="1924"/>
                  </a:lnTo>
                  <a:lnTo>
                    <a:pt x="1710" y="165"/>
                  </a:lnTo>
                  <a:lnTo>
                    <a:pt x="13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72"/>
            <p:cNvSpPr/>
            <p:nvPr/>
          </p:nvSpPr>
          <p:spPr>
            <a:xfrm>
              <a:off x="2463625" y="3478375"/>
              <a:ext cx="228500" cy="56725"/>
            </a:xfrm>
            <a:custGeom>
              <a:avLst/>
              <a:gdLst/>
              <a:ahLst/>
              <a:cxnLst/>
              <a:rect l="l" t="t" r="r" b="b"/>
              <a:pathLst>
                <a:path w="9140" h="2269" extrusionOk="0">
                  <a:moveTo>
                    <a:pt x="576" y="1"/>
                  </a:moveTo>
                  <a:cubicBezTo>
                    <a:pt x="329" y="740"/>
                    <a:pt x="148" y="1496"/>
                    <a:pt x="1" y="2269"/>
                  </a:cubicBezTo>
                  <a:lnTo>
                    <a:pt x="9139" y="2269"/>
                  </a:lnTo>
                  <a:lnTo>
                    <a:pt x="6394" y="1480"/>
                  </a:lnTo>
                  <a:cubicBezTo>
                    <a:pt x="3239" y="559"/>
                    <a:pt x="576" y="1"/>
                    <a:pt x="576" y="1"/>
                  </a:cubicBez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72"/>
            <p:cNvSpPr/>
            <p:nvPr/>
          </p:nvSpPr>
          <p:spPr>
            <a:xfrm>
              <a:off x="2464850" y="3347300"/>
              <a:ext cx="162750" cy="181650"/>
            </a:xfrm>
            <a:custGeom>
              <a:avLst/>
              <a:gdLst/>
              <a:ahLst/>
              <a:cxnLst/>
              <a:rect l="l" t="t" r="r" b="b"/>
              <a:pathLst>
                <a:path w="6510" h="7266" fill="none" extrusionOk="0">
                  <a:moveTo>
                    <a:pt x="1" y="7265"/>
                  </a:moveTo>
                  <a:cubicBezTo>
                    <a:pt x="132" y="6575"/>
                    <a:pt x="313" y="5901"/>
                    <a:pt x="527" y="5244"/>
                  </a:cubicBezTo>
                  <a:cubicBezTo>
                    <a:pt x="2532" y="5605"/>
                    <a:pt x="4537" y="6082"/>
                    <a:pt x="6510" y="6657"/>
                  </a:cubicBezTo>
                  <a:cubicBezTo>
                    <a:pt x="5852" y="4455"/>
                    <a:pt x="5326" y="2252"/>
                    <a:pt x="4899" y="0"/>
                  </a:cubicBez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72"/>
            <p:cNvSpPr/>
            <p:nvPr/>
          </p:nvSpPr>
          <p:spPr>
            <a:xfrm>
              <a:off x="2068325" y="2452550"/>
              <a:ext cx="736800" cy="300600"/>
            </a:xfrm>
            <a:custGeom>
              <a:avLst/>
              <a:gdLst/>
              <a:ahLst/>
              <a:cxnLst/>
              <a:rect l="l" t="t" r="r" b="b"/>
              <a:pathLst>
                <a:path w="29472" h="12024" extrusionOk="0">
                  <a:moveTo>
                    <a:pt x="15679" y="1"/>
                  </a:moveTo>
                  <a:cubicBezTo>
                    <a:pt x="14169" y="1"/>
                    <a:pt x="12777" y="102"/>
                    <a:pt x="11901" y="386"/>
                  </a:cubicBezTo>
                  <a:cubicBezTo>
                    <a:pt x="10241" y="945"/>
                    <a:pt x="7282" y="2063"/>
                    <a:pt x="5260" y="2852"/>
                  </a:cubicBezTo>
                  <a:lnTo>
                    <a:pt x="3978" y="3361"/>
                  </a:lnTo>
                  <a:cubicBezTo>
                    <a:pt x="3814" y="3427"/>
                    <a:pt x="3649" y="3509"/>
                    <a:pt x="3518" y="3608"/>
                  </a:cubicBezTo>
                  <a:cubicBezTo>
                    <a:pt x="3156" y="3854"/>
                    <a:pt x="2877" y="4199"/>
                    <a:pt x="2713" y="4594"/>
                  </a:cubicBezTo>
                  <a:cubicBezTo>
                    <a:pt x="1759" y="6911"/>
                    <a:pt x="1" y="11957"/>
                    <a:pt x="1" y="11990"/>
                  </a:cubicBezTo>
                  <a:cubicBezTo>
                    <a:pt x="1" y="12007"/>
                    <a:pt x="2318" y="12023"/>
                    <a:pt x="5638" y="12023"/>
                  </a:cubicBezTo>
                  <a:cubicBezTo>
                    <a:pt x="10799" y="12023"/>
                    <a:pt x="18410" y="12007"/>
                    <a:pt x="23620" y="12007"/>
                  </a:cubicBezTo>
                  <a:lnTo>
                    <a:pt x="29471" y="11990"/>
                  </a:lnTo>
                  <a:cubicBezTo>
                    <a:pt x="29471" y="11990"/>
                    <a:pt x="23932" y="698"/>
                    <a:pt x="23061" y="550"/>
                  </a:cubicBezTo>
                  <a:lnTo>
                    <a:pt x="22782" y="501"/>
                  </a:lnTo>
                  <a:cubicBezTo>
                    <a:pt x="22371" y="452"/>
                    <a:pt x="21631" y="353"/>
                    <a:pt x="20711" y="271"/>
                  </a:cubicBezTo>
                  <a:cubicBezTo>
                    <a:pt x="19268" y="131"/>
                    <a:pt x="17397" y="1"/>
                    <a:pt x="15679" y="1"/>
                  </a:cubicBez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72"/>
            <p:cNvSpPr/>
            <p:nvPr/>
          </p:nvSpPr>
          <p:spPr>
            <a:xfrm>
              <a:off x="2156250" y="2452200"/>
              <a:ext cx="452875" cy="213000"/>
            </a:xfrm>
            <a:custGeom>
              <a:avLst/>
              <a:gdLst/>
              <a:ahLst/>
              <a:cxnLst/>
              <a:rect l="l" t="t" r="r" b="b"/>
              <a:pathLst>
                <a:path w="18115" h="8520" extrusionOk="0">
                  <a:moveTo>
                    <a:pt x="12210" y="1"/>
                  </a:moveTo>
                  <a:cubicBezTo>
                    <a:pt x="10681" y="1"/>
                    <a:pt x="9270" y="105"/>
                    <a:pt x="8384" y="400"/>
                  </a:cubicBezTo>
                  <a:cubicBezTo>
                    <a:pt x="6724" y="943"/>
                    <a:pt x="3765" y="2077"/>
                    <a:pt x="1743" y="2866"/>
                  </a:cubicBezTo>
                  <a:lnTo>
                    <a:pt x="461" y="3359"/>
                  </a:lnTo>
                  <a:cubicBezTo>
                    <a:pt x="297" y="3424"/>
                    <a:pt x="149" y="3507"/>
                    <a:pt x="1" y="3622"/>
                  </a:cubicBezTo>
                  <a:cubicBezTo>
                    <a:pt x="34" y="3918"/>
                    <a:pt x="1793" y="4115"/>
                    <a:pt x="1793" y="4115"/>
                  </a:cubicBezTo>
                  <a:cubicBezTo>
                    <a:pt x="1793" y="4115"/>
                    <a:pt x="6181" y="7550"/>
                    <a:pt x="11244" y="8503"/>
                  </a:cubicBezTo>
                  <a:cubicBezTo>
                    <a:pt x="11295" y="8514"/>
                    <a:pt x="11345" y="8519"/>
                    <a:pt x="11396" y="8519"/>
                  </a:cubicBezTo>
                  <a:cubicBezTo>
                    <a:pt x="11574" y="8519"/>
                    <a:pt x="11747" y="8454"/>
                    <a:pt x="11901" y="8339"/>
                  </a:cubicBezTo>
                  <a:cubicBezTo>
                    <a:pt x="12854" y="7566"/>
                    <a:pt x="15977" y="4920"/>
                    <a:pt x="17621" y="1699"/>
                  </a:cubicBezTo>
                  <a:cubicBezTo>
                    <a:pt x="17194" y="1633"/>
                    <a:pt x="18114" y="351"/>
                    <a:pt x="17194" y="269"/>
                  </a:cubicBezTo>
                  <a:cubicBezTo>
                    <a:pt x="15764" y="130"/>
                    <a:pt x="13914" y="1"/>
                    <a:pt x="12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72"/>
            <p:cNvSpPr/>
            <p:nvPr/>
          </p:nvSpPr>
          <p:spPr>
            <a:xfrm>
              <a:off x="2586075" y="2458500"/>
              <a:ext cx="219050" cy="293825"/>
            </a:xfrm>
            <a:custGeom>
              <a:avLst/>
              <a:gdLst/>
              <a:ahLst/>
              <a:cxnLst/>
              <a:rect l="l" t="t" r="r" b="b"/>
              <a:pathLst>
                <a:path w="8762" h="11753" extrusionOk="0">
                  <a:moveTo>
                    <a:pt x="1" y="0"/>
                  </a:moveTo>
                  <a:cubicBezTo>
                    <a:pt x="346" y="1118"/>
                    <a:pt x="1233" y="4109"/>
                    <a:pt x="2236" y="8531"/>
                  </a:cubicBezTo>
                  <a:cubicBezTo>
                    <a:pt x="2450" y="9533"/>
                    <a:pt x="2680" y="10602"/>
                    <a:pt x="2910" y="11752"/>
                  </a:cubicBezTo>
                  <a:lnTo>
                    <a:pt x="8761" y="11752"/>
                  </a:lnTo>
                  <a:cubicBezTo>
                    <a:pt x="8761" y="11752"/>
                    <a:pt x="3222" y="460"/>
                    <a:pt x="2351" y="280"/>
                  </a:cubicBezTo>
                  <a:cubicBezTo>
                    <a:pt x="2088" y="230"/>
                    <a:pt x="1201" y="115"/>
                    <a:pt x="1" y="0"/>
                  </a:cubicBez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72"/>
            <p:cNvSpPr/>
            <p:nvPr/>
          </p:nvSpPr>
          <p:spPr>
            <a:xfrm>
              <a:off x="2646716" y="2665854"/>
              <a:ext cx="110150" cy="80150"/>
            </a:xfrm>
            <a:custGeom>
              <a:avLst/>
              <a:gdLst/>
              <a:ahLst/>
              <a:cxnLst/>
              <a:rect l="l" t="t" r="r" b="b"/>
              <a:pathLst>
                <a:path w="4406" h="3206" extrusionOk="0">
                  <a:moveTo>
                    <a:pt x="0" y="0"/>
                  </a:moveTo>
                  <a:cubicBezTo>
                    <a:pt x="214" y="1003"/>
                    <a:pt x="444" y="2071"/>
                    <a:pt x="674" y="3205"/>
                  </a:cubicBezTo>
                  <a:lnTo>
                    <a:pt x="4405" y="3205"/>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72"/>
            <p:cNvSpPr/>
            <p:nvPr/>
          </p:nvSpPr>
          <p:spPr>
            <a:xfrm>
              <a:off x="2068325" y="2523825"/>
              <a:ext cx="140975" cy="229725"/>
            </a:xfrm>
            <a:custGeom>
              <a:avLst/>
              <a:gdLst/>
              <a:ahLst/>
              <a:cxnLst/>
              <a:rect l="l" t="t" r="r" b="b"/>
              <a:pathLst>
                <a:path w="5639" h="9189" extrusionOk="0">
                  <a:moveTo>
                    <a:pt x="5260" y="1"/>
                  </a:moveTo>
                  <a:lnTo>
                    <a:pt x="3978" y="510"/>
                  </a:lnTo>
                  <a:cubicBezTo>
                    <a:pt x="3403" y="724"/>
                    <a:pt x="2943" y="1184"/>
                    <a:pt x="2713" y="1759"/>
                  </a:cubicBezTo>
                  <a:cubicBezTo>
                    <a:pt x="1759" y="4077"/>
                    <a:pt x="1" y="9139"/>
                    <a:pt x="1" y="9156"/>
                  </a:cubicBezTo>
                  <a:cubicBezTo>
                    <a:pt x="1" y="9172"/>
                    <a:pt x="1315" y="9189"/>
                    <a:pt x="3370" y="9189"/>
                  </a:cubicBezTo>
                  <a:lnTo>
                    <a:pt x="5638" y="9189"/>
                  </a:lnTo>
                  <a:lnTo>
                    <a:pt x="5540" y="6559"/>
                  </a:lnTo>
                  <a:lnTo>
                    <a:pt x="5260" y="1"/>
                  </a:ln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72"/>
            <p:cNvSpPr/>
            <p:nvPr/>
          </p:nvSpPr>
          <p:spPr>
            <a:xfrm>
              <a:off x="2331725" y="2338100"/>
              <a:ext cx="114675" cy="161050"/>
            </a:xfrm>
            <a:custGeom>
              <a:avLst/>
              <a:gdLst/>
              <a:ahLst/>
              <a:cxnLst/>
              <a:rect l="l" t="t" r="r" b="b"/>
              <a:pathLst>
                <a:path w="4587" h="6442" extrusionOk="0">
                  <a:moveTo>
                    <a:pt x="214" y="0"/>
                  </a:moveTo>
                  <a:lnTo>
                    <a:pt x="181" y="839"/>
                  </a:lnTo>
                  <a:lnTo>
                    <a:pt x="0" y="5572"/>
                  </a:lnTo>
                  <a:cubicBezTo>
                    <a:pt x="0" y="5572"/>
                    <a:pt x="984" y="6442"/>
                    <a:pt x="2274" y="6442"/>
                  </a:cubicBezTo>
                  <a:cubicBezTo>
                    <a:pt x="2369" y="6442"/>
                    <a:pt x="2466" y="6437"/>
                    <a:pt x="2565" y="6427"/>
                  </a:cubicBezTo>
                  <a:cubicBezTo>
                    <a:pt x="3419" y="6328"/>
                    <a:pt x="4175" y="5819"/>
                    <a:pt x="4586" y="5079"/>
                  </a:cubicBezTo>
                  <a:lnTo>
                    <a:pt x="4504" y="3452"/>
                  </a:lnTo>
                  <a:lnTo>
                    <a:pt x="4422" y="1545"/>
                  </a:lnTo>
                  <a:lnTo>
                    <a:pt x="214" y="0"/>
                  </a:lnTo>
                  <a:close/>
                </a:path>
              </a:pathLst>
            </a:custGeom>
            <a:solidFill>
              <a:schemeClr val="lt2"/>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72"/>
            <p:cNvSpPr/>
            <p:nvPr/>
          </p:nvSpPr>
          <p:spPr>
            <a:xfrm>
              <a:off x="2367728" y="2352075"/>
              <a:ext cx="70300" cy="69450"/>
            </a:xfrm>
            <a:custGeom>
              <a:avLst/>
              <a:gdLst/>
              <a:ahLst/>
              <a:cxnLst/>
              <a:rect l="l" t="t" r="r" b="b"/>
              <a:pathLst>
                <a:path w="2812" h="2778" extrusionOk="0">
                  <a:moveTo>
                    <a:pt x="17" y="0"/>
                  </a:moveTo>
                  <a:lnTo>
                    <a:pt x="0" y="263"/>
                  </a:lnTo>
                  <a:cubicBezTo>
                    <a:pt x="362" y="1348"/>
                    <a:pt x="1151" y="2433"/>
                    <a:pt x="2811" y="2778"/>
                  </a:cubicBezTo>
                  <a:lnTo>
                    <a:pt x="2729" y="1003"/>
                  </a:lnTo>
                  <a:lnTo>
                    <a:pt x="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72"/>
            <p:cNvSpPr/>
            <p:nvPr/>
          </p:nvSpPr>
          <p:spPr>
            <a:xfrm>
              <a:off x="2237625" y="2206200"/>
              <a:ext cx="12750" cy="66575"/>
            </a:xfrm>
            <a:custGeom>
              <a:avLst/>
              <a:gdLst/>
              <a:ahLst/>
              <a:cxnLst/>
              <a:rect l="l" t="t" r="r" b="b"/>
              <a:pathLst>
                <a:path w="510" h="2663" fill="none" extrusionOk="0">
                  <a:moveTo>
                    <a:pt x="0" y="0"/>
                  </a:moveTo>
                  <a:cubicBezTo>
                    <a:pt x="0" y="0"/>
                    <a:pt x="510" y="1397"/>
                    <a:pt x="83" y="2663"/>
                  </a:cubicBez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72"/>
            <p:cNvSpPr/>
            <p:nvPr/>
          </p:nvSpPr>
          <p:spPr>
            <a:xfrm>
              <a:off x="2233100" y="2266175"/>
              <a:ext cx="13600" cy="13175"/>
            </a:xfrm>
            <a:custGeom>
              <a:avLst/>
              <a:gdLst/>
              <a:ahLst/>
              <a:cxnLst/>
              <a:rect l="l" t="t" r="r" b="b"/>
              <a:pathLst>
                <a:path w="544" h="527" extrusionOk="0">
                  <a:moveTo>
                    <a:pt x="264" y="1"/>
                  </a:moveTo>
                  <a:cubicBezTo>
                    <a:pt x="116" y="1"/>
                    <a:pt x="1" y="116"/>
                    <a:pt x="1" y="264"/>
                  </a:cubicBezTo>
                  <a:cubicBezTo>
                    <a:pt x="1" y="412"/>
                    <a:pt x="116" y="527"/>
                    <a:pt x="264" y="527"/>
                  </a:cubicBezTo>
                  <a:cubicBezTo>
                    <a:pt x="412" y="527"/>
                    <a:pt x="543" y="412"/>
                    <a:pt x="543" y="264"/>
                  </a:cubicBezTo>
                  <a:cubicBezTo>
                    <a:pt x="543" y="116"/>
                    <a:pt x="412" y="1"/>
                    <a:pt x="264" y="1"/>
                  </a:cubicBezTo>
                  <a:close/>
                </a:path>
              </a:pathLst>
            </a:custGeom>
            <a:solidFill>
              <a:srgbClr val="FFAB2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72"/>
            <p:cNvSpPr/>
            <p:nvPr/>
          </p:nvSpPr>
          <p:spPr>
            <a:xfrm>
              <a:off x="2213800" y="2272350"/>
              <a:ext cx="25900" cy="30675"/>
            </a:xfrm>
            <a:custGeom>
              <a:avLst/>
              <a:gdLst/>
              <a:ahLst/>
              <a:cxnLst/>
              <a:rect l="l" t="t" r="r" b="b"/>
              <a:pathLst>
                <a:path w="1036" h="1227" extrusionOk="0">
                  <a:moveTo>
                    <a:pt x="1036" y="0"/>
                  </a:moveTo>
                  <a:lnTo>
                    <a:pt x="296" y="461"/>
                  </a:lnTo>
                  <a:cubicBezTo>
                    <a:pt x="0" y="641"/>
                    <a:pt x="49" y="1102"/>
                    <a:pt x="378" y="1217"/>
                  </a:cubicBezTo>
                  <a:lnTo>
                    <a:pt x="395" y="1217"/>
                  </a:lnTo>
                  <a:cubicBezTo>
                    <a:pt x="424" y="1223"/>
                    <a:pt x="454" y="1226"/>
                    <a:pt x="484" y="1226"/>
                  </a:cubicBezTo>
                  <a:cubicBezTo>
                    <a:pt x="685" y="1226"/>
                    <a:pt x="875" y="1086"/>
                    <a:pt x="904" y="872"/>
                  </a:cubicBezTo>
                  <a:lnTo>
                    <a:pt x="1036" y="0"/>
                  </a:ln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72"/>
            <p:cNvSpPr/>
            <p:nvPr/>
          </p:nvSpPr>
          <p:spPr>
            <a:xfrm>
              <a:off x="2203100" y="2066900"/>
              <a:ext cx="311500" cy="170125"/>
            </a:xfrm>
            <a:custGeom>
              <a:avLst/>
              <a:gdLst/>
              <a:ahLst/>
              <a:cxnLst/>
              <a:rect l="l" t="t" r="r" b="b"/>
              <a:pathLst>
                <a:path w="12460" h="6805" extrusionOk="0">
                  <a:moveTo>
                    <a:pt x="7216" y="0"/>
                  </a:moveTo>
                  <a:cubicBezTo>
                    <a:pt x="3551" y="2005"/>
                    <a:pt x="1" y="5424"/>
                    <a:pt x="1" y="5424"/>
                  </a:cubicBezTo>
                  <a:cubicBezTo>
                    <a:pt x="2236" y="6213"/>
                    <a:pt x="4570" y="6673"/>
                    <a:pt x="6937" y="6805"/>
                  </a:cubicBezTo>
                  <a:cubicBezTo>
                    <a:pt x="10027" y="5621"/>
                    <a:pt x="12460" y="3288"/>
                    <a:pt x="12460" y="3288"/>
                  </a:cubicBezTo>
                  <a:cubicBezTo>
                    <a:pt x="10454" y="1118"/>
                    <a:pt x="7216" y="0"/>
                    <a:pt x="7216" y="0"/>
                  </a:cubicBezTo>
                  <a:close/>
                </a:path>
              </a:pathLst>
            </a:custGeom>
            <a:solidFill>
              <a:schemeClr val="accent1"/>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72"/>
            <p:cNvSpPr/>
            <p:nvPr/>
          </p:nvSpPr>
          <p:spPr>
            <a:xfrm>
              <a:off x="2312650" y="2181750"/>
              <a:ext cx="175650" cy="214500"/>
            </a:xfrm>
            <a:custGeom>
              <a:avLst/>
              <a:gdLst/>
              <a:ahLst/>
              <a:cxnLst/>
              <a:rect l="l" t="t" r="r" b="b"/>
              <a:pathLst>
                <a:path w="7026" h="8580" extrusionOk="0">
                  <a:moveTo>
                    <a:pt x="4023" y="1"/>
                  </a:moveTo>
                  <a:cubicBezTo>
                    <a:pt x="2238" y="1"/>
                    <a:pt x="1" y="1272"/>
                    <a:pt x="648" y="4726"/>
                  </a:cubicBezTo>
                  <a:cubicBezTo>
                    <a:pt x="714" y="5252"/>
                    <a:pt x="813" y="5761"/>
                    <a:pt x="961" y="6271"/>
                  </a:cubicBezTo>
                  <a:lnTo>
                    <a:pt x="2851" y="8342"/>
                  </a:lnTo>
                  <a:cubicBezTo>
                    <a:pt x="3483" y="8464"/>
                    <a:pt x="4348" y="8580"/>
                    <a:pt x="5032" y="8580"/>
                  </a:cubicBezTo>
                  <a:cubicBezTo>
                    <a:pt x="5452" y="8580"/>
                    <a:pt x="5803" y="8536"/>
                    <a:pt x="5990" y="8424"/>
                  </a:cubicBezTo>
                  <a:cubicBezTo>
                    <a:pt x="6812" y="7964"/>
                    <a:pt x="7026" y="6649"/>
                    <a:pt x="6763" y="5383"/>
                  </a:cubicBezTo>
                  <a:cubicBezTo>
                    <a:pt x="6516" y="4118"/>
                    <a:pt x="6566" y="2540"/>
                    <a:pt x="5974" y="912"/>
                  </a:cubicBezTo>
                  <a:cubicBezTo>
                    <a:pt x="5765" y="348"/>
                    <a:pt x="4956" y="1"/>
                    <a:pt x="4023" y="1"/>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72"/>
            <p:cNvSpPr/>
            <p:nvPr/>
          </p:nvSpPr>
          <p:spPr>
            <a:xfrm>
              <a:off x="2304200" y="2163450"/>
              <a:ext cx="184100" cy="236300"/>
            </a:xfrm>
            <a:custGeom>
              <a:avLst/>
              <a:gdLst/>
              <a:ahLst/>
              <a:cxnLst/>
              <a:rect l="l" t="t" r="r" b="b"/>
              <a:pathLst>
                <a:path w="7364" h="9452" fill="none" extrusionOk="0">
                  <a:moveTo>
                    <a:pt x="3189" y="9074"/>
                  </a:moveTo>
                  <a:cubicBezTo>
                    <a:pt x="4208" y="9271"/>
                    <a:pt x="5835" y="9452"/>
                    <a:pt x="6328" y="9156"/>
                  </a:cubicBezTo>
                  <a:cubicBezTo>
                    <a:pt x="7150" y="8696"/>
                    <a:pt x="7364" y="7381"/>
                    <a:pt x="7101" y="6115"/>
                  </a:cubicBezTo>
                  <a:cubicBezTo>
                    <a:pt x="6854" y="4850"/>
                    <a:pt x="6904" y="3272"/>
                    <a:pt x="6312" y="1644"/>
                  </a:cubicBezTo>
                  <a:cubicBezTo>
                    <a:pt x="5704" y="1"/>
                    <a:pt x="0" y="198"/>
                    <a:pt x="986" y="5458"/>
                  </a:cubicBezTo>
                  <a:cubicBezTo>
                    <a:pt x="1052" y="5984"/>
                    <a:pt x="1151" y="6493"/>
                    <a:pt x="1299" y="7003"/>
                  </a:cubicBez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72"/>
            <p:cNvSpPr/>
            <p:nvPr/>
          </p:nvSpPr>
          <p:spPr>
            <a:xfrm>
              <a:off x="2267200" y="2225100"/>
              <a:ext cx="106875" cy="172600"/>
            </a:xfrm>
            <a:custGeom>
              <a:avLst/>
              <a:gdLst/>
              <a:ahLst/>
              <a:cxnLst/>
              <a:rect l="l" t="t" r="r" b="b"/>
              <a:pathLst>
                <a:path w="4275" h="6904" extrusionOk="0">
                  <a:moveTo>
                    <a:pt x="3683" y="0"/>
                  </a:moveTo>
                  <a:lnTo>
                    <a:pt x="839" y="1200"/>
                  </a:lnTo>
                  <a:cubicBezTo>
                    <a:pt x="510" y="1660"/>
                    <a:pt x="510" y="2268"/>
                    <a:pt x="839" y="2729"/>
                  </a:cubicBezTo>
                  <a:cubicBezTo>
                    <a:pt x="839" y="2729"/>
                    <a:pt x="1" y="4224"/>
                    <a:pt x="231" y="5112"/>
                  </a:cubicBezTo>
                  <a:cubicBezTo>
                    <a:pt x="461" y="5983"/>
                    <a:pt x="1184" y="6000"/>
                    <a:pt x="1184" y="6000"/>
                  </a:cubicBezTo>
                  <a:cubicBezTo>
                    <a:pt x="1184" y="6000"/>
                    <a:pt x="1234" y="6904"/>
                    <a:pt x="2713" y="6904"/>
                  </a:cubicBezTo>
                  <a:lnTo>
                    <a:pt x="2795" y="4520"/>
                  </a:lnTo>
                  <a:lnTo>
                    <a:pt x="2598" y="3748"/>
                  </a:lnTo>
                  <a:lnTo>
                    <a:pt x="3009" y="3304"/>
                  </a:lnTo>
                  <a:cubicBezTo>
                    <a:pt x="3009" y="3304"/>
                    <a:pt x="2812" y="2515"/>
                    <a:pt x="3420" y="2055"/>
                  </a:cubicBezTo>
                  <a:cubicBezTo>
                    <a:pt x="4044" y="1578"/>
                    <a:pt x="4274" y="937"/>
                    <a:pt x="3683" y="0"/>
                  </a:cubicBezTo>
                  <a:close/>
                </a:path>
              </a:pathLst>
            </a:custGeom>
            <a:solidFill>
              <a:schemeClr val="accent2"/>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72"/>
            <p:cNvSpPr/>
            <p:nvPr/>
          </p:nvSpPr>
          <p:spPr>
            <a:xfrm>
              <a:off x="2270500" y="2163700"/>
              <a:ext cx="200550" cy="97575"/>
            </a:xfrm>
            <a:custGeom>
              <a:avLst/>
              <a:gdLst/>
              <a:ahLst/>
              <a:cxnLst/>
              <a:rect l="l" t="t" r="r" b="b"/>
              <a:pathLst>
                <a:path w="8022" h="3903" extrusionOk="0">
                  <a:moveTo>
                    <a:pt x="5652" y="0"/>
                  </a:moveTo>
                  <a:cubicBezTo>
                    <a:pt x="4110" y="0"/>
                    <a:pt x="1905" y="333"/>
                    <a:pt x="0" y="1881"/>
                  </a:cubicBezTo>
                  <a:lnTo>
                    <a:pt x="444" y="3903"/>
                  </a:lnTo>
                  <a:cubicBezTo>
                    <a:pt x="444" y="3903"/>
                    <a:pt x="3454" y="2253"/>
                    <a:pt x="7260" y="2253"/>
                  </a:cubicBezTo>
                  <a:cubicBezTo>
                    <a:pt x="7511" y="2253"/>
                    <a:pt x="7765" y="2260"/>
                    <a:pt x="8021" y="2275"/>
                  </a:cubicBezTo>
                  <a:lnTo>
                    <a:pt x="7594" y="188"/>
                  </a:lnTo>
                  <a:cubicBezTo>
                    <a:pt x="7594" y="188"/>
                    <a:pt x="6810" y="0"/>
                    <a:pt x="5652" y="0"/>
                  </a:cubicBezTo>
                  <a:close/>
                </a:path>
              </a:pathLst>
            </a:custGeom>
            <a:solidFill>
              <a:srgbClr val="65A4C5"/>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72"/>
            <p:cNvSpPr/>
            <p:nvPr/>
          </p:nvSpPr>
          <p:spPr>
            <a:xfrm>
              <a:off x="2283250" y="2292600"/>
              <a:ext cx="64925" cy="58250"/>
            </a:xfrm>
            <a:custGeom>
              <a:avLst/>
              <a:gdLst/>
              <a:ahLst/>
              <a:cxnLst/>
              <a:rect l="l" t="t" r="r" b="b"/>
              <a:pathLst>
                <a:path w="2597" h="2330" extrusionOk="0">
                  <a:moveTo>
                    <a:pt x="1407" y="1"/>
                  </a:moveTo>
                  <a:cubicBezTo>
                    <a:pt x="1234" y="1"/>
                    <a:pt x="1039" y="50"/>
                    <a:pt x="822" y="177"/>
                  </a:cubicBezTo>
                  <a:cubicBezTo>
                    <a:pt x="1" y="664"/>
                    <a:pt x="546" y="2329"/>
                    <a:pt x="1831" y="2329"/>
                  </a:cubicBezTo>
                  <a:cubicBezTo>
                    <a:pt x="2063" y="2329"/>
                    <a:pt x="2320" y="2275"/>
                    <a:pt x="2597" y="2149"/>
                  </a:cubicBezTo>
                  <a:lnTo>
                    <a:pt x="2350" y="620"/>
                  </a:lnTo>
                  <a:cubicBezTo>
                    <a:pt x="2350" y="620"/>
                    <a:pt x="2020" y="1"/>
                    <a:pt x="1407" y="1"/>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72"/>
            <p:cNvSpPr/>
            <p:nvPr/>
          </p:nvSpPr>
          <p:spPr>
            <a:xfrm>
              <a:off x="2279525" y="2282625"/>
              <a:ext cx="68650" cy="84250"/>
            </a:xfrm>
            <a:custGeom>
              <a:avLst/>
              <a:gdLst/>
              <a:ahLst/>
              <a:cxnLst/>
              <a:rect l="l" t="t" r="r" b="b"/>
              <a:pathLst>
                <a:path w="2746" h="3370" fill="none" extrusionOk="0">
                  <a:moveTo>
                    <a:pt x="2499" y="1019"/>
                  </a:moveTo>
                  <a:cubicBezTo>
                    <a:pt x="2499" y="1019"/>
                    <a:pt x="1957" y="0"/>
                    <a:pt x="971" y="576"/>
                  </a:cubicBezTo>
                  <a:cubicBezTo>
                    <a:pt x="1" y="1151"/>
                    <a:pt x="938" y="3370"/>
                    <a:pt x="2746" y="2548"/>
                  </a:cubicBez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72"/>
            <p:cNvSpPr/>
            <p:nvPr/>
          </p:nvSpPr>
          <p:spPr>
            <a:xfrm>
              <a:off x="2149275" y="2443700"/>
              <a:ext cx="482450" cy="197675"/>
            </a:xfrm>
            <a:custGeom>
              <a:avLst/>
              <a:gdLst/>
              <a:ahLst/>
              <a:cxnLst/>
              <a:rect l="l" t="t" r="r" b="b"/>
              <a:pathLst>
                <a:path w="19298" h="7907" extrusionOk="0">
                  <a:moveTo>
                    <a:pt x="12640" y="0"/>
                  </a:moveTo>
                  <a:cubicBezTo>
                    <a:pt x="12361" y="0"/>
                    <a:pt x="12098" y="132"/>
                    <a:pt x="11934" y="362"/>
                  </a:cubicBezTo>
                  <a:cubicBezTo>
                    <a:pt x="11687" y="740"/>
                    <a:pt x="11128" y="1315"/>
                    <a:pt x="10010" y="1529"/>
                  </a:cubicBezTo>
                  <a:cubicBezTo>
                    <a:pt x="9801" y="1570"/>
                    <a:pt x="9598" y="1589"/>
                    <a:pt x="9403" y="1589"/>
                  </a:cubicBezTo>
                  <a:cubicBezTo>
                    <a:pt x="8434" y="1589"/>
                    <a:pt x="7659" y="1140"/>
                    <a:pt x="7249" y="839"/>
                  </a:cubicBezTo>
                  <a:cubicBezTo>
                    <a:pt x="7110" y="740"/>
                    <a:pt x="6948" y="688"/>
                    <a:pt x="6787" y="688"/>
                  </a:cubicBezTo>
                  <a:cubicBezTo>
                    <a:pt x="6680" y="688"/>
                    <a:pt x="6575" y="711"/>
                    <a:pt x="6477" y="757"/>
                  </a:cubicBezTo>
                  <a:cubicBezTo>
                    <a:pt x="5540" y="1135"/>
                    <a:pt x="3288" y="2055"/>
                    <a:pt x="1529" y="2877"/>
                  </a:cubicBezTo>
                  <a:cubicBezTo>
                    <a:pt x="937" y="3140"/>
                    <a:pt x="411" y="3403"/>
                    <a:pt x="1" y="3633"/>
                  </a:cubicBezTo>
                  <a:cubicBezTo>
                    <a:pt x="1" y="3633"/>
                    <a:pt x="6296" y="6230"/>
                    <a:pt x="11490" y="7906"/>
                  </a:cubicBezTo>
                  <a:cubicBezTo>
                    <a:pt x="11490" y="7906"/>
                    <a:pt x="16980" y="3354"/>
                    <a:pt x="19297" y="444"/>
                  </a:cubicBezTo>
                  <a:cubicBezTo>
                    <a:pt x="19297" y="444"/>
                    <a:pt x="18590" y="379"/>
                    <a:pt x="17571" y="296"/>
                  </a:cubicBezTo>
                  <a:cubicBezTo>
                    <a:pt x="16158" y="181"/>
                    <a:pt x="14152" y="50"/>
                    <a:pt x="12640" y="0"/>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72"/>
            <p:cNvSpPr/>
            <p:nvPr/>
          </p:nvSpPr>
          <p:spPr>
            <a:xfrm>
              <a:off x="2149275" y="2450250"/>
              <a:ext cx="482450" cy="191125"/>
            </a:xfrm>
            <a:custGeom>
              <a:avLst/>
              <a:gdLst/>
              <a:ahLst/>
              <a:cxnLst/>
              <a:rect l="l" t="t" r="r" b="b"/>
              <a:pathLst>
                <a:path w="19298" h="7645" extrusionOk="0">
                  <a:moveTo>
                    <a:pt x="18161" y="1"/>
                  </a:moveTo>
                  <a:cubicBezTo>
                    <a:pt x="17964" y="1"/>
                    <a:pt x="17767" y="17"/>
                    <a:pt x="17571" y="51"/>
                  </a:cubicBezTo>
                  <a:cubicBezTo>
                    <a:pt x="15385" y="2352"/>
                    <a:pt x="11358" y="6099"/>
                    <a:pt x="11358" y="6099"/>
                  </a:cubicBezTo>
                  <a:cubicBezTo>
                    <a:pt x="8186" y="5195"/>
                    <a:pt x="3255" y="3289"/>
                    <a:pt x="1529" y="2615"/>
                  </a:cubicBezTo>
                  <a:cubicBezTo>
                    <a:pt x="937" y="2681"/>
                    <a:pt x="411" y="2944"/>
                    <a:pt x="1" y="3371"/>
                  </a:cubicBezTo>
                  <a:cubicBezTo>
                    <a:pt x="1" y="3371"/>
                    <a:pt x="6296" y="5968"/>
                    <a:pt x="11490" y="7644"/>
                  </a:cubicBezTo>
                  <a:cubicBezTo>
                    <a:pt x="11490" y="7644"/>
                    <a:pt x="16980" y="3092"/>
                    <a:pt x="19297" y="182"/>
                  </a:cubicBezTo>
                  <a:cubicBezTo>
                    <a:pt x="18928" y="63"/>
                    <a:pt x="18545" y="1"/>
                    <a:pt x="18161" y="1"/>
                  </a:cubicBezTo>
                  <a:close/>
                </a:path>
              </a:pathLst>
            </a:custGeom>
            <a:solidFill>
              <a:schemeClr val="accent4"/>
            </a:solidFill>
            <a:ln w="19050" cap="flat" cmpd="sng">
              <a:solidFill>
                <a:schemeClr val="accent5"/>
              </a:solidFill>
              <a:prstDash val="solid"/>
              <a:miter lim="16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72"/>
            <p:cNvSpPr/>
            <p:nvPr/>
          </p:nvSpPr>
          <p:spPr>
            <a:xfrm>
              <a:off x="2279525" y="2555050"/>
              <a:ext cx="160700" cy="196850"/>
            </a:xfrm>
            <a:custGeom>
              <a:avLst/>
              <a:gdLst/>
              <a:ahLst/>
              <a:cxnLst/>
              <a:rect l="l" t="t" r="r" b="b"/>
              <a:pathLst>
                <a:path w="6428" h="7874" extrusionOk="0">
                  <a:moveTo>
                    <a:pt x="3378" y="0"/>
                  </a:moveTo>
                  <a:cubicBezTo>
                    <a:pt x="3289" y="0"/>
                    <a:pt x="3196" y="40"/>
                    <a:pt x="3124" y="132"/>
                  </a:cubicBezTo>
                  <a:lnTo>
                    <a:pt x="1168" y="2746"/>
                  </a:lnTo>
                  <a:lnTo>
                    <a:pt x="1152" y="1365"/>
                  </a:lnTo>
                  <a:cubicBezTo>
                    <a:pt x="1135" y="1184"/>
                    <a:pt x="987" y="1053"/>
                    <a:pt x="823" y="1053"/>
                  </a:cubicBezTo>
                  <a:lnTo>
                    <a:pt x="806" y="1053"/>
                  </a:lnTo>
                  <a:cubicBezTo>
                    <a:pt x="675" y="1053"/>
                    <a:pt x="560" y="1151"/>
                    <a:pt x="510" y="1266"/>
                  </a:cubicBezTo>
                  <a:cubicBezTo>
                    <a:pt x="231" y="2269"/>
                    <a:pt x="100" y="3666"/>
                    <a:pt x="50" y="4702"/>
                  </a:cubicBezTo>
                  <a:cubicBezTo>
                    <a:pt x="1" y="5474"/>
                    <a:pt x="1" y="6049"/>
                    <a:pt x="1" y="6049"/>
                  </a:cubicBezTo>
                  <a:lnTo>
                    <a:pt x="1776" y="7874"/>
                  </a:lnTo>
                  <a:cubicBezTo>
                    <a:pt x="2861" y="7134"/>
                    <a:pt x="3864" y="6329"/>
                    <a:pt x="4833" y="5441"/>
                  </a:cubicBezTo>
                  <a:cubicBezTo>
                    <a:pt x="5474" y="4866"/>
                    <a:pt x="6017" y="4356"/>
                    <a:pt x="6296" y="4077"/>
                  </a:cubicBezTo>
                  <a:cubicBezTo>
                    <a:pt x="6378" y="4011"/>
                    <a:pt x="6428" y="3896"/>
                    <a:pt x="6428" y="3798"/>
                  </a:cubicBezTo>
                  <a:cubicBezTo>
                    <a:pt x="6428" y="3748"/>
                    <a:pt x="6411" y="3699"/>
                    <a:pt x="6395" y="3666"/>
                  </a:cubicBezTo>
                  <a:cubicBezTo>
                    <a:pt x="6333" y="3505"/>
                    <a:pt x="6178" y="3400"/>
                    <a:pt x="6014" y="3400"/>
                  </a:cubicBezTo>
                  <a:cubicBezTo>
                    <a:pt x="5960" y="3400"/>
                    <a:pt x="5905" y="3412"/>
                    <a:pt x="5852" y="3436"/>
                  </a:cubicBezTo>
                  <a:lnTo>
                    <a:pt x="4390" y="4274"/>
                  </a:lnTo>
                  <a:lnTo>
                    <a:pt x="5951" y="2696"/>
                  </a:lnTo>
                  <a:cubicBezTo>
                    <a:pt x="6050" y="2614"/>
                    <a:pt x="6099" y="2499"/>
                    <a:pt x="6099" y="2384"/>
                  </a:cubicBezTo>
                  <a:cubicBezTo>
                    <a:pt x="6099" y="2318"/>
                    <a:pt x="6082" y="2236"/>
                    <a:pt x="6050" y="2187"/>
                  </a:cubicBezTo>
                  <a:cubicBezTo>
                    <a:pt x="5968" y="2064"/>
                    <a:pt x="5841" y="1998"/>
                    <a:pt x="5713" y="1998"/>
                  </a:cubicBezTo>
                  <a:cubicBezTo>
                    <a:pt x="5636" y="1998"/>
                    <a:pt x="5559" y="2022"/>
                    <a:pt x="5491" y="2072"/>
                  </a:cubicBezTo>
                  <a:lnTo>
                    <a:pt x="3666" y="3337"/>
                  </a:lnTo>
                  <a:lnTo>
                    <a:pt x="3666" y="3337"/>
                  </a:lnTo>
                  <a:lnTo>
                    <a:pt x="5096" y="1102"/>
                  </a:lnTo>
                  <a:cubicBezTo>
                    <a:pt x="5276" y="814"/>
                    <a:pt x="5044" y="526"/>
                    <a:pt x="4785" y="526"/>
                  </a:cubicBezTo>
                  <a:cubicBezTo>
                    <a:pt x="4689" y="526"/>
                    <a:pt x="4589" y="565"/>
                    <a:pt x="4505" y="658"/>
                  </a:cubicBezTo>
                  <a:lnTo>
                    <a:pt x="2828" y="2565"/>
                  </a:lnTo>
                  <a:lnTo>
                    <a:pt x="3666" y="428"/>
                  </a:lnTo>
                  <a:cubicBezTo>
                    <a:pt x="3757" y="191"/>
                    <a:pt x="3575" y="0"/>
                    <a:pt x="3378" y="0"/>
                  </a:cubicBezTo>
                  <a:close/>
                </a:path>
              </a:pathLst>
            </a:custGeom>
            <a:solidFill>
              <a:schemeClr val="lt2"/>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72"/>
            <p:cNvSpPr/>
            <p:nvPr/>
          </p:nvSpPr>
          <p:spPr>
            <a:xfrm>
              <a:off x="2274784" y="2669414"/>
              <a:ext cx="97425" cy="79325"/>
            </a:xfrm>
            <a:custGeom>
              <a:avLst/>
              <a:gdLst/>
              <a:ahLst/>
              <a:cxnLst/>
              <a:rect l="l" t="t" r="r" b="b"/>
              <a:pathLst>
                <a:path w="3897" h="3173" extrusionOk="0">
                  <a:moveTo>
                    <a:pt x="50" y="1"/>
                  </a:moveTo>
                  <a:cubicBezTo>
                    <a:pt x="1" y="773"/>
                    <a:pt x="1" y="1348"/>
                    <a:pt x="1" y="1348"/>
                  </a:cubicBezTo>
                  <a:lnTo>
                    <a:pt x="1793" y="3173"/>
                  </a:lnTo>
                  <a:cubicBezTo>
                    <a:pt x="2516" y="2663"/>
                    <a:pt x="3223" y="2137"/>
                    <a:pt x="3896" y="1562"/>
                  </a:cubicBezTo>
                  <a:cubicBezTo>
                    <a:pt x="2203" y="1332"/>
                    <a:pt x="757" y="231"/>
                    <a:pt x="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72"/>
            <p:cNvSpPr/>
            <p:nvPr/>
          </p:nvSpPr>
          <p:spPr>
            <a:xfrm>
              <a:off x="2175575" y="2661475"/>
              <a:ext cx="183300" cy="92400"/>
            </a:xfrm>
            <a:custGeom>
              <a:avLst/>
              <a:gdLst/>
              <a:ahLst/>
              <a:cxnLst/>
              <a:rect l="l" t="t" r="r" b="b"/>
              <a:pathLst>
                <a:path w="7332" h="3696" extrusionOk="0">
                  <a:moveTo>
                    <a:pt x="3337" y="1"/>
                  </a:moveTo>
                  <a:lnTo>
                    <a:pt x="17" y="3666"/>
                  </a:lnTo>
                  <a:cubicBezTo>
                    <a:pt x="0" y="3688"/>
                    <a:pt x="768" y="3695"/>
                    <a:pt x="1798" y="3695"/>
                  </a:cubicBezTo>
                  <a:cubicBezTo>
                    <a:pt x="3858" y="3695"/>
                    <a:pt x="6970" y="3666"/>
                    <a:pt x="6970" y="3666"/>
                  </a:cubicBezTo>
                  <a:lnTo>
                    <a:pt x="7331" y="3305"/>
                  </a:lnTo>
                  <a:cubicBezTo>
                    <a:pt x="6148" y="2022"/>
                    <a:pt x="4816" y="905"/>
                    <a:pt x="3337" y="1"/>
                  </a:cubicBez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72"/>
            <p:cNvSpPr/>
            <p:nvPr/>
          </p:nvSpPr>
          <p:spPr>
            <a:xfrm>
              <a:off x="2175975" y="2661475"/>
              <a:ext cx="182900" cy="91675"/>
            </a:xfrm>
            <a:custGeom>
              <a:avLst/>
              <a:gdLst/>
              <a:ahLst/>
              <a:cxnLst/>
              <a:rect l="l" t="t" r="r" b="b"/>
              <a:pathLst>
                <a:path w="7316" h="3667" fill="none" extrusionOk="0">
                  <a:moveTo>
                    <a:pt x="1" y="3666"/>
                  </a:moveTo>
                  <a:lnTo>
                    <a:pt x="3321" y="1"/>
                  </a:lnTo>
                  <a:cubicBezTo>
                    <a:pt x="4800" y="905"/>
                    <a:pt x="6132" y="2022"/>
                    <a:pt x="7315" y="3305"/>
                  </a:cubicBezTo>
                  <a:lnTo>
                    <a:pt x="7052" y="3568"/>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72"/>
            <p:cNvSpPr/>
            <p:nvPr/>
          </p:nvSpPr>
          <p:spPr>
            <a:xfrm>
              <a:off x="2236400" y="2686550"/>
              <a:ext cx="70275" cy="56725"/>
            </a:xfrm>
            <a:custGeom>
              <a:avLst/>
              <a:gdLst/>
              <a:ahLst/>
              <a:cxnLst/>
              <a:rect l="l" t="t" r="r" b="b"/>
              <a:pathLst>
                <a:path w="2811" h="2269" fill="none" extrusionOk="0">
                  <a:moveTo>
                    <a:pt x="0" y="0"/>
                  </a:moveTo>
                  <a:cubicBezTo>
                    <a:pt x="0" y="0"/>
                    <a:pt x="1710" y="1085"/>
                    <a:pt x="2811" y="2269"/>
                  </a:cubicBez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72"/>
            <p:cNvSpPr/>
            <p:nvPr/>
          </p:nvSpPr>
          <p:spPr>
            <a:xfrm>
              <a:off x="1327025" y="2455625"/>
              <a:ext cx="777475" cy="296275"/>
            </a:xfrm>
            <a:custGeom>
              <a:avLst/>
              <a:gdLst/>
              <a:ahLst/>
              <a:cxnLst/>
              <a:rect l="l" t="t" r="r" b="b"/>
              <a:pathLst>
                <a:path w="31099" h="11851" extrusionOk="0">
                  <a:moveTo>
                    <a:pt x="16783" y="0"/>
                  </a:moveTo>
                  <a:lnTo>
                    <a:pt x="12526" y="49"/>
                  </a:lnTo>
                  <a:cubicBezTo>
                    <a:pt x="12526" y="49"/>
                    <a:pt x="9781" y="575"/>
                    <a:pt x="7463" y="1233"/>
                  </a:cubicBezTo>
                  <a:cubicBezTo>
                    <a:pt x="6756" y="1414"/>
                    <a:pt x="6050" y="1644"/>
                    <a:pt x="5359" y="1907"/>
                  </a:cubicBezTo>
                  <a:cubicBezTo>
                    <a:pt x="5359" y="1907"/>
                    <a:pt x="5162" y="2153"/>
                    <a:pt x="4833" y="2614"/>
                  </a:cubicBezTo>
                  <a:cubicBezTo>
                    <a:pt x="3748" y="4093"/>
                    <a:pt x="1283" y="7742"/>
                    <a:pt x="1" y="11851"/>
                  </a:cubicBezTo>
                  <a:lnTo>
                    <a:pt x="31099" y="11851"/>
                  </a:lnTo>
                  <a:cubicBezTo>
                    <a:pt x="31099" y="11851"/>
                    <a:pt x="25708" y="2285"/>
                    <a:pt x="24574" y="1216"/>
                  </a:cubicBezTo>
                  <a:cubicBezTo>
                    <a:pt x="24426" y="1101"/>
                    <a:pt x="24245" y="986"/>
                    <a:pt x="24064" y="921"/>
                  </a:cubicBezTo>
                  <a:cubicBezTo>
                    <a:pt x="23472" y="674"/>
                    <a:pt x="22568" y="493"/>
                    <a:pt x="21566" y="362"/>
                  </a:cubicBezTo>
                  <a:cubicBezTo>
                    <a:pt x="19347" y="49"/>
                    <a:pt x="16783" y="0"/>
                    <a:pt x="16783" y="0"/>
                  </a:cubicBez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72"/>
            <p:cNvSpPr/>
            <p:nvPr/>
          </p:nvSpPr>
          <p:spPr>
            <a:xfrm>
              <a:off x="1447425" y="2455625"/>
              <a:ext cx="481225" cy="199300"/>
            </a:xfrm>
            <a:custGeom>
              <a:avLst/>
              <a:gdLst/>
              <a:ahLst/>
              <a:cxnLst/>
              <a:rect l="l" t="t" r="r" b="b"/>
              <a:pathLst>
                <a:path w="19249" h="7972" extrusionOk="0">
                  <a:moveTo>
                    <a:pt x="11967" y="0"/>
                  </a:moveTo>
                  <a:lnTo>
                    <a:pt x="7710" y="49"/>
                  </a:lnTo>
                  <a:cubicBezTo>
                    <a:pt x="7710" y="49"/>
                    <a:pt x="4965" y="575"/>
                    <a:pt x="2647" y="1233"/>
                  </a:cubicBezTo>
                  <a:cubicBezTo>
                    <a:pt x="1924" y="1414"/>
                    <a:pt x="1234" y="1644"/>
                    <a:pt x="543" y="1907"/>
                  </a:cubicBezTo>
                  <a:cubicBezTo>
                    <a:pt x="543" y="1907"/>
                    <a:pt x="346" y="2170"/>
                    <a:pt x="1" y="2614"/>
                  </a:cubicBezTo>
                  <a:cubicBezTo>
                    <a:pt x="294" y="3025"/>
                    <a:pt x="804" y="3132"/>
                    <a:pt x="1254" y="3132"/>
                  </a:cubicBezTo>
                  <a:cubicBezTo>
                    <a:pt x="1739" y="3132"/>
                    <a:pt x="2154" y="3008"/>
                    <a:pt x="2154" y="3008"/>
                  </a:cubicBezTo>
                  <a:cubicBezTo>
                    <a:pt x="2154" y="3008"/>
                    <a:pt x="5951" y="7117"/>
                    <a:pt x="11342" y="7972"/>
                  </a:cubicBezTo>
                  <a:cubicBezTo>
                    <a:pt x="11342" y="7972"/>
                    <a:pt x="16454" y="5309"/>
                    <a:pt x="19248" y="921"/>
                  </a:cubicBezTo>
                  <a:cubicBezTo>
                    <a:pt x="18656" y="674"/>
                    <a:pt x="17736" y="493"/>
                    <a:pt x="16750" y="362"/>
                  </a:cubicBezTo>
                  <a:cubicBezTo>
                    <a:pt x="14531" y="49"/>
                    <a:pt x="11967" y="0"/>
                    <a:pt x="119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72"/>
            <p:cNvSpPr/>
            <p:nvPr/>
          </p:nvSpPr>
          <p:spPr>
            <a:xfrm>
              <a:off x="1866575" y="2464250"/>
              <a:ext cx="237925" cy="287650"/>
            </a:xfrm>
            <a:custGeom>
              <a:avLst/>
              <a:gdLst/>
              <a:ahLst/>
              <a:cxnLst/>
              <a:rect l="l" t="t" r="r" b="b"/>
              <a:pathLst>
                <a:path w="9517" h="11506" extrusionOk="0">
                  <a:moveTo>
                    <a:pt x="0" y="0"/>
                  </a:moveTo>
                  <a:lnTo>
                    <a:pt x="247" y="428"/>
                  </a:lnTo>
                  <a:cubicBezTo>
                    <a:pt x="247" y="428"/>
                    <a:pt x="3156" y="6361"/>
                    <a:pt x="4356" y="11506"/>
                  </a:cubicBezTo>
                  <a:lnTo>
                    <a:pt x="9517" y="11506"/>
                  </a:lnTo>
                  <a:cubicBezTo>
                    <a:pt x="9517" y="11506"/>
                    <a:pt x="4126" y="1940"/>
                    <a:pt x="2992" y="871"/>
                  </a:cubicBezTo>
                  <a:cubicBezTo>
                    <a:pt x="2564" y="461"/>
                    <a:pt x="1348" y="198"/>
                    <a:pt x="0" y="0"/>
                  </a:cubicBez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72"/>
            <p:cNvSpPr/>
            <p:nvPr/>
          </p:nvSpPr>
          <p:spPr>
            <a:xfrm>
              <a:off x="1327025" y="2486425"/>
              <a:ext cx="186600" cy="265900"/>
            </a:xfrm>
            <a:custGeom>
              <a:avLst/>
              <a:gdLst/>
              <a:ahLst/>
              <a:cxnLst/>
              <a:rect l="l" t="t" r="r" b="b"/>
              <a:pathLst>
                <a:path w="7464" h="10636" extrusionOk="0">
                  <a:moveTo>
                    <a:pt x="7463" y="1"/>
                  </a:moveTo>
                  <a:lnTo>
                    <a:pt x="7463" y="1"/>
                  </a:lnTo>
                  <a:cubicBezTo>
                    <a:pt x="6756" y="182"/>
                    <a:pt x="6050" y="412"/>
                    <a:pt x="5359" y="691"/>
                  </a:cubicBezTo>
                  <a:cubicBezTo>
                    <a:pt x="5359" y="691"/>
                    <a:pt x="1677" y="5261"/>
                    <a:pt x="1" y="10635"/>
                  </a:cubicBezTo>
                  <a:lnTo>
                    <a:pt x="4685" y="10635"/>
                  </a:lnTo>
                  <a:cubicBezTo>
                    <a:pt x="4915" y="9403"/>
                    <a:pt x="5195" y="8137"/>
                    <a:pt x="5507" y="6937"/>
                  </a:cubicBezTo>
                  <a:cubicBezTo>
                    <a:pt x="6198" y="4126"/>
                    <a:pt x="6970" y="1546"/>
                    <a:pt x="7463" y="1"/>
                  </a:cubicBez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72"/>
            <p:cNvSpPr/>
            <p:nvPr/>
          </p:nvSpPr>
          <p:spPr>
            <a:xfrm>
              <a:off x="1378184" y="2653104"/>
              <a:ext cx="81800" cy="92475"/>
            </a:xfrm>
            <a:custGeom>
              <a:avLst/>
              <a:gdLst/>
              <a:ahLst/>
              <a:cxnLst/>
              <a:rect l="l" t="t" r="r" b="b"/>
              <a:pathLst>
                <a:path w="3272" h="3699" extrusionOk="0">
                  <a:moveTo>
                    <a:pt x="3271" y="1"/>
                  </a:moveTo>
                  <a:lnTo>
                    <a:pt x="0" y="3699"/>
                  </a:lnTo>
                  <a:lnTo>
                    <a:pt x="2449" y="3699"/>
                  </a:lnTo>
                  <a:cubicBezTo>
                    <a:pt x="2679" y="2466"/>
                    <a:pt x="2959" y="1217"/>
                    <a:pt x="32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72"/>
            <p:cNvSpPr/>
            <p:nvPr/>
          </p:nvSpPr>
          <p:spPr>
            <a:xfrm>
              <a:off x="1486050" y="2030325"/>
              <a:ext cx="355075" cy="194825"/>
            </a:xfrm>
            <a:custGeom>
              <a:avLst/>
              <a:gdLst/>
              <a:ahLst/>
              <a:cxnLst/>
              <a:rect l="l" t="t" r="r" b="b"/>
              <a:pathLst>
                <a:path w="14203" h="7793" extrusionOk="0">
                  <a:moveTo>
                    <a:pt x="7053" y="0"/>
                  </a:moveTo>
                  <a:cubicBezTo>
                    <a:pt x="6902" y="0"/>
                    <a:pt x="6756" y="44"/>
                    <a:pt x="6625" y="132"/>
                  </a:cubicBezTo>
                  <a:cubicBezTo>
                    <a:pt x="3485" y="2384"/>
                    <a:pt x="1" y="6197"/>
                    <a:pt x="1" y="6197"/>
                  </a:cubicBezTo>
                  <a:cubicBezTo>
                    <a:pt x="3087" y="7703"/>
                    <a:pt x="7360" y="7793"/>
                    <a:pt x="8330" y="7793"/>
                  </a:cubicBezTo>
                  <a:cubicBezTo>
                    <a:pt x="8461" y="7793"/>
                    <a:pt x="8531" y="7791"/>
                    <a:pt x="8531" y="7791"/>
                  </a:cubicBezTo>
                  <a:cubicBezTo>
                    <a:pt x="10701" y="6838"/>
                    <a:pt x="12641" y="5408"/>
                    <a:pt x="14202" y="3616"/>
                  </a:cubicBezTo>
                  <a:cubicBezTo>
                    <a:pt x="11507" y="1578"/>
                    <a:pt x="8334" y="395"/>
                    <a:pt x="7282" y="33"/>
                  </a:cubicBezTo>
                  <a:cubicBezTo>
                    <a:pt x="7206" y="11"/>
                    <a:pt x="7129" y="0"/>
                    <a:pt x="7053" y="0"/>
                  </a:cubicBezTo>
                  <a:close/>
                </a:path>
              </a:pathLst>
            </a:custGeom>
            <a:solidFill>
              <a:schemeClr val="accent1"/>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72"/>
            <p:cNvSpPr/>
            <p:nvPr/>
          </p:nvSpPr>
          <p:spPr>
            <a:xfrm>
              <a:off x="1526750" y="2197975"/>
              <a:ext cx="12750" cy="65775"/>
            </a:xfrm>
            <a:custGeom>
              <a:avLst/>
              <a:gdLst/>
              <a:ahLst/>
              <a:cxnLst/>
              <a:rect l="l" t="t" r="r" b="b"/>
              <a:pathLst>
                <a:path w="510" h="2631" fill="none" extrusionOk="0">
                  <a:moveTo>
                    <a:pt x="0" y="0"/>
                  </a:moveTo>
                  <a:cubicBezTo>
                    <a:pt x="0" y="0"/>
                    <a:pt x="510" y="1381"/>
                    <a:pt x="99" y="2630"/>
                  </a:cubicBez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72"/>
            <p:cNvSpPr/>
            <p:nvPr/>
          </p:nvSpPr>
          <p:spPr>
            <a:xfrm>
              <a:off x="1522625" y="2256725"/>
              <a:ext cx="13175" cy="13600"/>
            </a:xfrm>
            <a:custGeom>
              <a:avLst/>
              <a:gdLst/>
              <a:ahLst/>
              <a:cxnLst/>
              <a:rect l="l" t="t" r="r" b="b"/>
              <a:pathLst>
                <a:path w="527" h="544" extrusionOk="0">
                  <a:moveTo>
                    <a:pt x="264" y="1"/>
                  </a:moveTo>
                  <a:cubicBezTo>
                    <a:pt x="116" y="1"/>
                    <a:pt x="1" y="132"/>
                    <a:pt x="1" y="280"/>
                  </a:cubicBezTo>
                  <a:cubicBezTo>
                    <a:pt x="1" y="428"/>
                    <a:pt x="116" y="543"/>
                    <a:pt x="264" y="543"/>
                  </a:cubicBezTo>
                  <a:cubicBezTo>
                    <a:pt x="412" y="543"/>
                    <a:pt x="527" y="428"/>
                    <a:pt x="527" y="280"/>
                  </a:cubicBezTo>
                  <a:cubicBezTo>
                    <a:pt x="527" y="132"/>
                    <a:pt x="412" y="1"/>
                    <a:pt x="264" y="1"/>
                  </a:cubicBezTo>
                  <a:close/>
                </a:path>
              </a:pathLst>
            </a:custGeom>
            <a:solidFill>
              <a:srgbClr val="FFAB2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72"/>
            <p:cNvSpPr/>
            <p:nvPr/>
          </p:nvSpPr>
          <p:spPr>
            <a:xfrm>
              <a:off x="1500850" y="2263725"/>
              <a:ext cx="28375" cy="32450"/>
            </a:xfrm>
            <a:custGeom>
              <a:avLst/>
              <a:gdLst/>
              <a:ahLst/>
              <a:cxnLst/>
              <a:rect l="l" t="t" r="r" b="b"/>
              <a:pathLst>
                <a:path w="1135" h="1298" extrusionOk="0">
                  <a:moveTo>
                    <a:pt x="1135" y="0"/>
                  </a:moveTo>
                  <a:lnTo>
                    <a:pt x="313" y="543"/>
                  </a:lnTo>
                  <a:cubicBezTo>
                    <a:pt x="1" y="723"/>
                    <a:pt x="50" y="1167"/>
                    <a:pt x="395" y="1282"/>
                  </a:cubicBezTo>
                  <a:lnTo>
                    <a:pt x="412" y="1282"/>
                  </a:lnTo>
                  <a:cubicBezTo>
                    <a:pt x="449" y="1293"/>
                    <a:pt x="486" y="1298"/>
                    <a:pt x="522" y="1298"/>
                  </a:cubicBezTo>
                  <a:cubicBezTo>
                    <a:pt x="711" y="1298"/>
                    <a:pt x="880" y="1160"/>
                    <a:pt x="921" y="954"/>
                  </a:cubicBezTo>
                  <a:lnTo>
                    <a:pt x="1135" y="0"/>
                  </a:ln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72"/>
            <p:cNvSpPr/>
            <p:nvPr/>
          </p:nvSpPr>
          <p:spPr>
            <a:xfrm>
              <a:off x="1608100" y="2259600"/>
              <a:ext cx="50575" cy="122550"/>
            </a:xfrm>
            <a:custGeom>
              <a:avLst/>
              <a:gdLst/>
              <a:ahLst/>
              <a:cxnLst/>
              <a:rect l="l" t="t" r="r" b="b"/>
              <a:pathLst>
                <a:path w="2023" h="4902" extrusionOk="0">
                  <a:moveTo>
                    <a:pt x="1" y="1"/>
                  </a:moveTo>
                  <a:cubicBezTo>
                    <a:pt x="1" y="1"/>
                    <a:pt x="33" y="2631"/>
                    <a:pt x="148" y="3617"/>
                  </a:cubicBezTo>
                  <a:cubicBezTo>
                    <a:pt x="259" y="4545"/>
                    <a:pt x="836" y="4901"/>
                    <a:pt x="1288" y="4901"/>
                  </a:cubicBezTo>
                  <a:cubicBezTo>
                    <a:pt x="1309" y="4901"/>
                    <a:pt x="1329" y="4900"/>
                    <a:pt x="1348" y="4899"/>
                  </a:cubicBezTo>
                  <a:cubicBezTo>
                    <a:pt x="1809" y="4850"/>
                    <a:pt x="2022" y="428"/>
                    <a:pt x="2022" y="428"/>
                  </a:cubicBezTo>
                  <a:lnTo>
                    <a:pt x="1" y="1"/>
                  </a:lnTo>
                  <a:close/>
                </a:path>
              </a:pathLst>
            </a:custGeom>
            <a:solidFill>
              <a:schemeClr val="accent2"/>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72"/>
            <p:cNvSpPr/>
            <p:nvPr/>
          </p:nvSpPr>
          <p:spPr>
            <a:xfrm>
              <a:off x="1629875" y="2326175"/>
              <a:ext cx="122475" cy="182050"/>
            </a:xfrm>
            <a:custGeom>
              <a:avLst/>
              <a:gdLst/>
              <a:ahLst/>
              <a:cxnLst/>
              <a:rect l="l" t="t" r="r" b="b"/>
              <a:pathLst>
                <a:path w="4899" h="7282" extrusionOk="0">
                  <a:moveTo>
                    <a:pt x="1" y="1"/>
                  </a:moveTo>
                  <a:cubicBezTo>
                    <a:pt x="313" y="1924"/>
                    <a:pt x="362" y="3880"/>
                    <a:pt x="132" y="5819"/>
                  </a:cubicBezTo>
                  <a:lnTo>
                    <a:pt x="3321" y="7282"/>
                  </a:lnTo>
                  <a:lnTo>
                    <a:pt x="4899" y="5655"/>
                  </a:lnTo>
                  <a:cubicBezTo>
                    <a:pt x="4899" y="5655"/>
                    <a:pt x="4850" y="5080"/>
                    <a:pt x="4800" y="4406"/>
                  </a:cubicBezTo>
                  <a:cubicBezTo>
                    <a:pt x="4751" y="3715"/>
                    <a:pt x="4702" y="2926"/>
                    <a:pt x="4702" y="2450"/>
                  </a:cubicBezTo>
                  <a:cubicBezTo>
                    <a:pt x="4702" y="1562"/>
                    <a:pt x="527" y="181"/>
                    <a:pt x="34" y="17"/>
                  </a:cubicBezTo>
                  <a:lnTo>
                    <a:pt x="1" y="1"/>
                  </a:lnTo>
                  <a:close/>
                </a:path>
              </a:pathLst>
            </a:custGeom>
            <a:solidFill>
              <a:schemeClr val="lt2"/>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72"/>
            <p:cNvSpPr/>
            <p:nvPr/>
          </p:nvSpPr>
          <p:spPr>
            <a:xfrm>
              <a:off x="1647403" y="2334400"/>
              <a:ext cx="96175" cy="101100"/>
            </a:xfrm>
            <a:custGeom>
              <a:avLst/>
              <a:gdLst/>
              <a:ahLst/>
              <a:cxnLst/>
              <a:rect l="l" t="t" r="r" b="b"/>
              <a:pathLst>
                <a:path w="3847" h="4044" extrusionOk="0">
                  <a:moveTo>
                    <a:pt x="0" y="0"/>
                  </a:moveTo>
                  <a:cubicBezTo>
                    <a:pt x="247" y="1282"/>
                    <a:pt x="1068" y="3616"/>
                    <a:pt x="3846" y="4044"/>
                  </a:cubicBezTo>
                  <a:cubicBezTo>
                    <a:pt x="3780" y="3370"/>
                    <a:pt x="3748" y="2581"/>
                    <a:pt x="3748" y="2121"/>
                  </a:cubicBezTo>
                  <a:cubicBezTo>
                    <a:pt x="3748" y="1447"/>
                    <a:pt x="1364" y="493"/>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72"/>
            <p:cNvSpPr/>
            <p:nvPr/>
          </p:nvSpPr>
          <p:spPr>
            <a:xfrm>
              <a:off x="1776175" y="2259875"/>
              <a:ext cx="39475" cy="64275"/>
            </a:xfrm>
            <a:custGeom>
              <a:avLst/>
              <a:gdLst/>
              <a:ahLst/>
              <a:cxnLst/>
              <a:rect l="l" t="t" r="r" b="b"/>
              <a:pathLst>
                <a:path w="1579" h="2571" extrusionOk="0">
                  <a:moveTo>
                    <a:pt x="762" y="0"/>
                  </a:moveTo>
                  <a:cubicBezTo>
                    <a:pt x="343" y="0"/>
                    <a:pt x="165" y="549"/>
                    <a:pt x="165" y="549"/>
                  </a:cubicBezTo>
                  <a:lnTo>
                    <a:pt x="0" y="2570"/>
                  </a:lnTo>
                  <a:cubicBezTo>
                    <a:pt x="1216" y="2357"/>
                    <a:pt x="1578" y="319"/>
                    <a:pt x="1003" y="56"/>
                  </a:cubicBezTo>
                  <a:cubicBezTo>
                    <a:pt x="915" y="17"/>
                    <a:pt x="835" y="0"/>
                    <a:pt x="762" y="0"/>
                  </a:cubicBezTo>
                  <a:close/>
                </a:path>
              </a:pathLst>
            </a:custGeom>
            <a:solidFill>
              <a:schemeClr val="lt2"/>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72"/>
            <p:cNvSpPr/>
            <p:nvPr/>
          </p:nvSpPr>
          <p:spPr>
            <a:xfrm>
              <a:off x="1598250" y="2189575"/>
              <a:ext cx="186150" cy="210200"/>
            </a:xfrm>
            <a:custGeom>
              <a:avLst/>
              <a:gdLst/>
              <a:ahLst/>
              <a:cxnLst/>
              <a:rect l="l" t="t" r="r" b="b"/>
              <a:pathLst>
                <a:path w="7446" h="8408" extrusionOk="0">
                  <a:moveTo>
                    <a:pt x="3940" y="0"/>
                  </a:moveTo>
                  <a:cubicBezTo>
                    <a:pt x="2709" y="0"/>
                    <a:pt x="1276" y="319"/>
                    <a:pt x="0" y="1421"/>
                  </a:cubicBezTo>
                  <a:cubicBezTo>
                    <a:pt x="181" y="2605"/>
                    <a:pt x="477" y="3772"/>
                    <a:pt x="855" y="4922"/>
                  </a:cubicBezTo>
                  <a:cubicBezTo>
                    <a:pt x="904" y="5070"/>
                    <a:pt x="970" y="5235"/>
                    <a:pt x="1019" y="5399"/>
                  </a:cubicBezTo>
                  <a:lnTo>
                    <a:pt x="2844" y="7881"/>
                  </a:lnTo>
                  <a:cubicBezTo>
                    <a:pt x="3446" y="8245"/>
                    <a:pt x="4120" y="8408"/>
                    <a:pt x="4742" y="8408"/>
                  </a:cubicBezTo>
                  <a:cubicBezTo>
                    <a:pt x="5494" y="8408"/>
                    <a:pt x="6172" y="8171"/>
                    <a:pt x="6558" y="7766"/>
                  </a:cubicBezTo>
                  <a:cubicBezTo>
                    <a:pt x="7084" y="7207"/>
                    <a:pt x="7446" y="5892"/>
                    <a:pt x="7446" y="4199"/>
                  </a:cubicBezTo>
                  <a:cubicBezTo>
                    <a:pt x="7446" y="2983"/>
                    <a:pt x="7265" y="1783"/>
                    <a:pt x="6936" y="599"/>
                  </a:cubicBezTo>
                  <a:cubicBezTo>
                    <a:pt x="6936" y="599"/>
                    <a:pt x="5628" y="0"/>
                    <a:pt x="3940" y="0"/>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72"/>
            <p:cNvSpPr/>
            <p:nvPr/>
          </p:nvSpPr>
          <p:spPr>
            <a:xfrm>
              <a:off x="1598250" y="2159750"/>
              <a:ext cx="186150" cy="247000"/>
            </a:xfrm>
            <a:custGeom>
              <a:avLst/>
              <a:gdLst/>
              <a:ahLst/>
              <a:cxnLst/>
              <a:rect l="l" t="t" r="r" b="b"/>
              <a:pathLst>
                <a:path w="7446" h="9880" fill="none" extrusionOk="0">
                  <a:moveTo>
                    <a:pt x="1019" y="6592"/>
                  </a:moveTo>
                  <a:cubicBezTo>
                    <a:pt x="970" y="6428"/>
                    <a:pt x="904" y="6263"/>
                    <a:pt x="855" y="6115"/>
                  </a:cubicBezTo>
                  <a:cubicBezTo>
                    <a:pt x="477" y="4965"/>
                    <a:pt x="181" y="3798"/>
                    <a:pt x="0" y="2614"/>
                  </a:cubicBezTo>
                  <a:cubicBezTo>
                    <a:pt x="3024" y="1"/>
                    <a:pt x="6936" y="1792"/>
                    <a:pt x="6936" y="1792"/>
                  </a:cubicBezTo>
                  <a:cubicBezTo>
                    <a:pt x="7265" y="2976"/>
                    <a:pt x="7446" y="4176"/>
                    <a:pt x="7446" y="5392"/>
                  </a:cubicBezTo>
                  <a:cubicBezTo>
                    <a:pt x="7446" y="7085"/>
                    <a:pt x="7084" y="8400"/>
                    <a:pt x="6558" y="8959"/>
                  </a:cubicBezTo>
                  <a:cubicBezTo>
                    <a:pt x="5852" y="9698"/>
                    <a:pt x="4175" y="9879"/>
                    <a:pt x="2844" y="9074"/>
                  </a:cubicBez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72"/>
            <p:cNvSpPr/>
            <p:nvPr/>
          </p:nvSpPr>
          <p:spPr>
            <a:xfrm>
              <a:off x="1595375" y="2189975"/>
              <a:ext cx="190275" cy="122675"/>
            </a:xfrm>
            <a:custGeom>
              <a:avLst/>
              <a:gdLst/>
              <a:ahLst/>
              <a:cxnLst/>
              <a:rect l="l" t="t" r="r" b="b"/>
              <a:pathLst>
                <a:path w="7611" h="4907" extrusionOk="0">
                  <a:moveTo>
                    <a:pt x="4128" y="1"/>
                  </a:moveTo>
                  <a:cubicBezTo>
                    <a:pt x="2854" y="1"/>
                    <a:pt x="1381" y="319"/>
                    <a:pt x="99" y="1422"/>
                  </a:cubicBezTo>
                  <a:cubicBezTo>
                    <a:pt x="0" y="2654"/>
                    <a:pt x="296" y="3871"/>
                    <a:pt x="953" y="4906"/>
                  </a:cubicBezTo>
                  <a:cubicBezTo>
                    <a:pt x="1167" y="4906"/>
                    <a:pt x="1315" y="4725"/>
                    <a:pt x="1266" y="4528"/>
                  </a:cubicBezTo>
                  <a:lnTo>
                    <a:pt x="1134" y="3986"/>
                  </a:lnTo>
                  <a:cubicBezTo>
                    <a:pt x="1068" y="3690"/>
                    <a:pt x="1101" y="3378"/>
                    <a:pt x="1200" y="3098"/>
                  </a:cubicBezTo>
                  <a:cubicBezTo>
                    <a:pt x="1414" y="2506"/>
                    <a:pt x="1479" y="1882"/>
                    <a:pt x="1364" y="1257"/>
                  </a:cubicBezTo>
                  <a:cubicBezTo>
                    <a:pt x="1364" y="1257"/>
                    <a:pt x="1923" y="501"/>
                    <a:pt x="3830" y="436"/>
                  </a:cubicBezTo>
                  <a:cubicBezTo>
                    <a:pt x="3962" y="431"/>
                    <a:pt x="4088" y="429"/>
                    <a:pt x="4208" y="429"/>
                  </a:cubicBezTo>
                  <a:cubicBezTo>
                    <a:pt x="5819" y="429"/>
                    <a:pt x="6246" y="814"/>
                    <a:pt x="6246" y="814"/>
                  </a:cubicBezTo>
                  <a:cubicBezTo>
                    <a:pt x="6246" y="814"/>
                    <a:pt x="6624" y="2359"/>
                    <a:pt x="7117" y="2654"/>
                  </a:cubicBezTo>
                  <a:lnTo>
                    <a:pt x="7561" y="4183"/>
                  </a:lnTo>
                  <a:cubicBezTo>
                    <a:pt x="7561" y="3098"/>
                    <a:pt x="7610" y="1849"/>
                    <a:pt x="7249" y="600"/>
                  </a:cubicBezTo>
                  <a:cubicBezTo>
                    <a:pt x="7249" y="600"/>
                    <a:pt x="5875" y="1"/>
                    <a:pt x="4128" y="1"/>
                  </a:cubicBezTo>
                  <a:close/>
                </a:path>
              </a:pathLst>
            </a:custGeom>
            <a:solidFill>
              <a:schemeClr val="accent2"/>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72"/>
            <p:cNvSpPr/>
            <p:nvPr/>
          </p:nvSpPr>
          <p:spPr>
            <a:xfrm>
              <a:off x="1577400" y="2282475"/>
              <a:ext cx="60725" cy="58850"/>
            </a:xfrm>
            <a:custGeom>
              <a:avLst/>
              <a:gdLst/>
              <a:ahLst/>
              <a:cxnLst/>
              <a:rect l="l" t="t" r="r" b="b"/>
              <a:pathLst>
                <a:path w="2429" h="2354" extrusionOk="0">
                  <a:moveTo>
                    <a:pt x="955" y="0"/>
                  </a:moveTo>
                  <a:cubicBezTo>
                    <a:pt x="809" y="0"/>
                    <a:pt x="649" y="62"/>
                    <a:pt x="489" y="236"/>
                  </a:cubicBezTo>
                  <a:cubicBezTo>
                    <a:pt x="1" y="771"/>
                    <a:pt x="646" y="2353"/>
                    <a:pt x="2083" y="2353"/>
                  </a:cubicBezTo>
                  <a:cubicBezTo>
                    <a:pt x="2193" y="2353"/>
                    <a:pt x="2309" y="2344"/>
                    <a:pt x="2428" y="2324"/>
                  </a:cubicBezTo>
                  <a:lnTo>
                    <a:pt x="1574" y="352"/>
                  </a:lnTo>
                  <a:cubicBezTo>
                    <a:pt x="1574" y="352"/>
                    <a:pt x="1304" y="0"/>
                    <a:pt x="955" y="0"/>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72"/>
            <p:cNvSpPr/>
            <p:nvPr/>
          </p:nvSpPr>
          <p:spPr>
            <a:xfrm>
              <a:off x="1576450" y="2273575"/>
              <a:ext cx="61675" cy="74000"/>
            </a:xfrm>
            <a:custGeom>
              <a:avLst/>
              <a:gdLst/>
              <a:ahLst/>
              <a:cxnLst/>
              <a:rect l="l" t="t" r="r" b="b"/>
              <a:pathLst>
                <a:path w="2467" h="2960" fill="none" extrusionOk="0">
                  <a:moveTo>
                    <a:pt x="1612" y="708"/>
                  </a:moveTo>
                  <a:cubicBezTo>
                    <a:pt x="1612" y="708"/>
                    <a:pt x="1069" y="1"/>
                    <a:pt x="527" y="592"/>
                  </a:cubicBezTo>
                  <a:cubicBezTo>
                    <a:pt x="1" y="1168"/>
                    <a:pt x="790" y="2959"/>
                    <a:pt x="2466" y="2680"/>
                  </a:cubicBez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72"/>
            <p:cNvSpPr/>
            <p:nvPr/>
          </p:nvSpPr>
          <p:spPr>
            <a:xfrm>
              <a:off x="1584675" y="2147825"/>
              <a:ext cx="195625" cy="95775"/>
            </a:xfrm>
            <a:custGeom>
              <a:avLst/>
              <a:gdLst/>
              <a:ahLst/>
              <a:cxnLst/>
              <a:rect l="l" t="t" r="r" b="b"/>
              <a:pathLst>
                <a:path w="7825" h="3831" extrusionOk="0">
                  <a:moveTo>
                    <a:pt x="4754" y="1"/>
                  </a:moveTo>
                  <a:cubicBezTo>
                    <a:pt x="3055" y="1"/>
                    <a:pt x="1376" y="570"/>
                    <a:pt x="1" y="1661"/>
                  </a:cubicBezTo>
                  <a:lnTo>
                    <a:pt x="543" y="3831"/>
                  </a:lnTo>
                  <a:cubicBezTo>
                    <a:pt x="543" y="3831"/>
                    <a:pt x="2708" y="2676"/>
                    <a:pt x="5538" y="2676"/>
                  </a:cubicBezTo>
                  <a:cubicBezTo>
                    <a:pt x="6265" y="2676"/>
                    <a:pt x="7035" y="2752"/>
                    <a:pt x="7825" y="2943"/>
                  </a:cubicBezTo>
                  <a:lnTo>
                    <a:pt x="7315" y="445"/>
                  </a:lnTo>
                  <a:cubicBezTo>
                    <a:pt x="6481" y="147"/>
                    <a:pt x="5615" y="1"/>
                    <a:pt x="4754" y="1"/>
                  </a:cubicBezTo>
                  <a:close/>
                </a:path>
              </a:pathLst>
            </a:custGeom>
            <a:solidFill>
              <a:srgbClr val="65A4C5"/>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72"/>
            <p:cNvSpPr/>
            <p:nvPr/>
          </p:nvSpPr>
          <p:spPr>
            <a:xfrm>
              <a:off x="1584675" y="2136750"/>
              <a:ext cx="186175" cy="71525"/>
            </a:xfrm>
            <a:custGeom>
              <a:avLst/>
              <a:gdLst/>
              <a:ahLst/>
              <a:cxnLst/>
              <a:rect l="l" t="t" r="r" b="b"/>
              <a:pathLst>
                <a:path w="7447" h="2861" fill="none" extrusionOk="0">
                  <a:moveTo>
                    <a:pt x="7446" y="1529"/>
                  </a:moveTo>
                  <a:lnTo>
                    <a:pt x="7315" y="888"/>
                  </a:lnTo>
                  <a:cubicBezTo>
                    <a:pt x="4833" y="0"/>
                    <a:pt x="2072" y="461"/>
                    <a:pt x="1" y="2104"/>
                  </a:cubicBezTo>
                  <a:lnTo>
                    <a:pt x="198" y="2860"/>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72"/>
            <p:cNvSpPr/>
            <p:nvPr/>
          </p:nvSpPr>
          <p:spPr>
            <a:xfrm>
              <a:off x="1452375" y="2446175"/>
              <a:ext cx="466000" cy="181225"/>
            </a:xfrm>
            <a:custGeom>
              <a:avLst/>
              <a:gdLst/>
              <a:ahLst/>
              <a:cxnLst/>
              <a:rect l="l" t="t" r="r" b="b"/>
              <a:pathLst>
                <a:path w="18640" h="7249" extrusionOk="0">
                  <a:moveTo>
                    <a:pt x="12591" y="0"/>
                  </a:moveTo>
                  <a:cubicBezTo>
                    <a:pt x="12393" y="0"/>
                    <a:pt x="12196" y="82"/>
                    <a:pt x="12081" y="247"/>
                  </a:cubicBezTo>
                  <a:cubicBezTo>
                    <a:pt x="11851" y="542"/>
                    <a:pt x="11292" y="1003"/>
                    <a:pt x="10109" y="1068"/>
                  </a:cubicBezTo>
                  <a:cubicBezTo>
                    <a:pt x="10026" y="1072"/>
                    <a:pt x="9944" y="1074"/>
                    <a:pt x="9862" y="1074"/>
                  </a:cubicBezTo>
                  <a:cubicBezTo>
                    <a:pt x="8910" y="1074"/>
                    <a:pt x="7967" y="813"/>
                    <a:pt x="7150" y="329"/>
                  </a:cubicBezTo>
                  <a:cubicBezTo>
                    <a:pt x="7054" y="281"/>
                    <a:pt x="6949" y="250"/>
                    <a:pt x="6848" y="250"/>
                  </a:cubicBezTo>
                  <a:cubicBezTo>
                    <a:pt x="6811" y="250"/>
                    <a:pt x="6774" y="254"/>
                    <a:pt x="6739" y="263"/>
                  </a:cubicBezTo>
                  <a:cubicBezTo>
                    <a:pt x="4898" y="608"/>
                    <a:pt x="3090" y="1118"/>
                    <a:pt x="1348" y="1775"/>
                  </a:cubicBezTo>
                  <a:cubicBezTo>
                    <a:pt x="510" y="2088"/>
                    <a:pt x="0" y="2318"/>
                    <a:pt x="0" y="2318"/>
                  </a:cubicBezTo>
                  <a:cubicBezTo>
                    <a:pt x="4750" y="5539"/>
                    <a:pt x="10963" y="7249"/>
                    <a:pt x="10963" y="7249"/>
                  </a:cubicBezTo>
                  <a:cubicBezTo>
                    <a:pt x="13840" y="5490"/>
                    <a:pt x="16420" y="3304"/>
                    <a:pt x="18639" y="789"/>
                  </a:cubicBezTo>
                  <a:cubicBezTo>
                    <a:pt x="18179" y="674"/>
                    <a:pt x="17719" y="575"/>
                    <a:pt x="17242" y="510"/>
                  </a:cubicBezTo>
                  <a:cubicBezTo>
                    <a:pt x="15319" y="181"/>
                    <a:pt x="13379" y="49"/>
                    <a:pt x="12591" y="0"/>
                  </a:cubicBezTo>
                  <a:close/>
                </a:path>
              </a:pathLst>
            </a:cu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72"/>
            <p:cNvSpPr/>
            <p:nvPr/>
          </p:nvSpPr>
          <p:spPr>
            <a:xfrm>
              <a:off x="1452375" y="2458900"/>
              <a:ext cx="466000" cy="168500"/>
            </a:xfrm>
            <a:custGeom>
              <a:avLst/>
              <a:gdLst/>
              <a:ahLst/>
              <a:cxnLst/>
              <a:rect l="l" t="t" r="r" b="b"/>
              <a:pathLst>
                <a:path w="18640" h="6740" extrusionOk="0">
                  <a:moveTo>
                    <a:pt x="17242" y="1"/>
                  </a:moveTo>
                  <a:cubicBezTo>
                    <a:pt x="14990" y="2499"/>
                    <a:pt x="11029" y="5277"/>
                    <a:pt x="11029" y="5277"/>
                  </a:cubicBezTo>
                  <a:cubicBezTo>
                    <a:pt x="7166" y="4438"/>
                    <a:pt x="2844" y="2121"/>
                    <a:pt x="1348" y="1266"/>
                  </a:cubicBezTo>
                  <a:cubicBezTo>
                    <a:pt x="510" y="1579"/>
                    <a:pt x="0" y="1809"/>
                    <a:pt x="0" y="1809"/>
                  </a:cubicBezTo>
                  <a:cubicBezTo>
                    <a:pt x="4750" y="5030"/>
                    <a:pt x="10980" y="6740"/>
                    <a:pt x="10980" y="6740"/>
                  </a:cubicBezTo>
                  <a:cubicBezTo>
                    <a:pt x="13840" y="4981"/>
                    <a:pt x="16420" y="2795"/>
                    <a:pt x="18639" y="280"/>
                  </a:cubicBezTo>
                  <a:cubicBezTo>
                    <a:pt x="18179" y="165"/>
                    <a:pt x="17719" y="66"/>
                    <a:pt x="17242" y="1"/>
                  </a:cubicBezTo>
                  <a:close/>
                </a:path>
              </a:pathLst>
            </a:custGeom>
            <a:solidFill>
              <a:schemeClr val="accent4"/>
            </a:solidFill>
            <a:ln w="19050" cap="flat" cmpd="sng">
              <a:solidFill>
                <a:schemeClr val="accent5"/>
              </a:solidFill>
              <a:prstDash val="solid"/>
              <a:miter lim="16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72"/>
            <p:cNvSpPr/>
            <p:nvPr/>
          </p:nvSpPr>
          <p:spPr>
            <a:xfrm>
              <a:off x="1484425" y="2454375"/>
              <a:ext cx="128225" cy="289325"/>
            </a:xfrm>
            <a:custGeom>
              <a:avLst/>
              <a:gdLst/>
              <a:ahLst/>
              <a:cxnLst/>
              <a:rect l="l" t="t" r="r" b="b"/>
              <a:pathLst>
                <a:path w="5129" h="11573" extrusionOk="0">
                  <a:moveTo>
                    <a:pt x="5128" y="1"/>
                  </a:moveTo>
                  <a:lnTo>
                    <a:pt x="5128" y="1"/>
                  </a:lnTo>
                  <a:cubicBezTo>
                    <a:pt x="3879" y="132"/>
                    <a:pt x="2646" y="461"/>
                    <a:pt x="1496" y="954"/>
                  </a:cubicBezTo>
                  <a:cubicBezTo>
                    <a:pt x="493" y="4406"/>
                    <a:pt x="0" y="7989"/>
                    <a:pt x="33" y="11572"/>
                  </a:cubicBezTo>
                  <a:lnTo>
                    <a:pt x="4093" y="11572"/>
                  </a:lnTo>
                  <a:cubicBezTo>
                    <a:pt x="4011" y="4324"/>
                    <a:pt x="5128" y="1"/>
                    <a:pt x="5128" y="1"/>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72"/>
            <p:cNvSpPr/>
            <p:nvPr/>
          </p:nvSpPr>
          <p:spPr>
            <a:xfrm>
              <a:off x="1796300" y="2448225"/>
              <a:ext cx="149175" cy="295875"/>
            </a:xfrm>
            <a:custGeom>
              <a:avLst/>
              <a:gdLst/>
              <a:ahLst/>
              <a:cxnLst/>
              <a:rect l="l" t="t" r="r" b="b"/>
              <a:pathLst>
                <a:path w="5967" h="11835" extrusionOk="0">
                  <a:moveTo>
                    <a:pt x="581" y="0"/>
                  </a:moveTo>
                  <a:cubicBezTo>
                    <a:pt x="387" y="0"/>
                    <a:pt x="194" y="6"/>
                    <a:pt x="1" y="17"/>
                  </a:cubicBezTo>
                  <a:cubicBezTo>
                    <a:pt x="428" y="1545"/>
                    <a:pt x="1447" y="5539"/>
                    <a:pt x="1907" y="11835"/>
                  </a:cubicBezTo>
                  <a:lnTo>
                    <a:pt x="5967" y="11818"/>
                  </a:lnTo>
                  <a:cubicBezTo>
                    <a:pt x="5655" y="7923"/>
                    <a:pt x="4816" y="4093"/>
                    <a:pt x="3485" y="428"/>
                  </a:cubicBezTo>
                  <a:cubicBezTo>
                    <a:pt x="2539" y="140"/>
                    <a:pt x="1558" y="0"/>
                    <a:pt x="581" y="0"/>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72"/>
            <p:cNvSpPr/>
            <p:nvPr/>
          </p:nvSpPr>
          <p:spPr>
            <a:xfrm>
              <a:off x="1341428" y="1957601"/>
              <a:ext cx="25" cy="1582080"/>
            </a:xfrm>
            <a:custGeom>
              <a:avLst/>
              <a:gdLst/>
              <a:ahLst/>
              <a:cxnLst/>
              <a:rect l="l" t="t" r="r" b="b"/>
              <a:pathLst>
                <a:path w="1" h="62887" fill="none" extrusionOk="0">
                  <a:moveTo>
                    <a:pt x="0" y="0"/>
                  </a:moveTo>
                  <a:lnTo>
                    <a:pt x="0" y="62886"/>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72"/>
            <p:cNvSpPr/>
            <p:nvPr/>
          </p:nvSpPr>
          <p:spPr>
            <a:xfrm>
              <a:off x="2091751" y="1957601"/>
              <a:ext cx="25" cy="1582080"/>
            </a:xfrm>
            <a:custGeom>
              <a:avLst/>
              <a:gdLst/>
              <a:ahLst/>
              <a:cxnLst/>
              <a:rect l="l" t="t" r="r" b="b"/>
              <a:pathLst>
                <a:path w="1" h="62887" fill="none" extrusionOk="0">
                  <a:moveTo>
                    <a:pt x="0" y="0"/>
                  </a:moveTo>
                  <a:lnTo>
                    <a:pt x="0" y="62886"/>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5" name="Google Shape;1945;p72"/>
          <p:cNvGrpSpPr/>
          <p:nvPr/>
        </p:nvGrpSpPr>
        <p:grpSpPr>
          <a:xfrm rot="6155289">
            <a:off x="4276210" y="-23429"/>
            <a:ext cx="591318" cy="1432755"/>
            <a:chOff x="9476725" y="44025"/>
            <a:chExt cx="542850" cy="1315200"/>
          </a:xfrm>
        </p:grpSpPr>
        <p:sp>
          <p:nvSpPr>
            <p:cNvPr id="1946" name="Google Shape;1946;p72"/>
            <p:cNvSpPr/>
            <p:nvPr/>
          </p:nvSpPr>
          <p:spPr>
            <a:xfrm>
              <a:off x="9565475" y="577225"/>
              <a:ext cx="311500" cy="743775"/>
            </a:xfrm>
            <a:custGeom>
              <a:avLst/>
              <a:gdLst/>
              <a:ahLst/>
              <a:cxnLst/>
              <a:rect l="l" t="t" r="r" b="b"/>
              <a:pathLst>
                <a:path w="12460" h="29751" extrusionOk="0">
                  <a:moveTo>
                    <a:pt x="8203" y="1"/>
                  </a:moveTo>
                  <a:lnTo>
                    <a:pt x="1" y="29751"/>
                  </a:lnTo>
                  <a:lnTo>
                    <a:pt x="6789" y="29751"/>
                  </a:lnTo>
                  <a:lnTo>
                    <a:pt x="12460" y="247"/>
                  </a:lnTo>
                  <a:lnTo>
                    <a:pt x="8203" y="1"/>
                  </a:lnTo>
                  <a:close/>
                </a:path>
              </a:pathLst>
            </a:cu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72"/>
            <p:cNvSpPr/>
            <p:nvPr/>
          </p:nvSpPr>
          <p:spPr>
            <a:xfrm>
              <a:off x="9504250" y="44025"/>
              <a:ext cx="515325" cy="1129050"/>
            </a:xfrm>
            <a:custGeom>
              <a:avLst/>
              <a:gdLst/>
              <a:ahLst/>
              <a:cxnLst/>
              <a:rect l="l" t="t" r="r" b="b"/>
              <a:pathLst>
                <a:path w="20613" h="45162" extrusionOk="0">
                  <a:moveTo>
                    <a:pt x="16429" y="0"/>
                  </a:moveTo>
                  <a:cubicBezTo>
                    <a:pt x="14381" y="0"/>
                    <a:pt x="12453" y="1267"/>
                    <a:pt x="11720" y="3298"/>
                  </a:cubicBezTo>
                  <a:cubicBezTo>
                    <a:pt x="11572" y="3660"/>
                    <a:pt x="11474" y="4038"/>
                    <a:pt x="11391" y="4416"/>
                  </a:cubicBezTo>
                  <a:lnTo>
                    <a:pt x="6329" y="22479"/>
                  </a:lnTo>
                  <a:lnTo>
                    <a:pt x="4850" y="27739"/>
                  </a:lnTo>
                  <a:lnTo>
                    <a:pt x="1" y="44915"/>
                  </a:lnTo>
                  <a:lnTo>
                    <a:pt x="8515" y="45162"/>
                  </a:lnTo>
                  <a:lnTo>
                    <a:pt x="13199" y="28594"/>
                  </a:lnTo>
                  <a:lnTo>
                    <a:pt x="14662" y="23383"/>
                  </a:lnTo>
                  <a:lnTo>
                    <a:pt x="20053" y="4350"/>
                  </a:lnTo>
                  <a:cubicBezTo>
                    <a:pt x="20612" y="2706"/>
                    <a:pt x="19774" y="915"/>
                    <a:pt x="18147" y="307"/>
                  </a:cubicBezTo>
                  <a:cubicBezTo>
                    <a:pt x="17581" y="99"/>
                    <a:pt x="17000" y="0"/>
                    <a:pt x="16429" y="0"/>
                  </a:cubicBezTo>
                  <a:close/>
                </a:path>
              </a:pathLst>
            </a:custGeom>
            <a:solidFill>
              <a:schemeClr val="lt2"/>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72"/>
            <p:cNvSpPr/>
            <p:nvPr/>
          </p:nvSpPr>
          <p:spPr>
            <a:xfrm>
              <a:off x="9625475" y="542250"/>
              <a:ext cx="246175" cy="216625"/>
            </a:xfrm>
            <a:custGeom>
              <a:avLst/>
              <a:gdLst/>
              <a:ahLst/>
              <a:cxnLst/>
              <a:rect l="l" t="t" r="r" b="b"/>
              <a:pathLst>
                <a:path w="9847" h="8665" extrusionOk="0">
                  <a:moveTo>
                    <a:pt x="5910" y="1"/>
                  </a:moveTo>
                  <a:cubicBezTo>
                    <a:pt x="4128" y="1"/>
                    <a:pt x="2419" y="932"/>
                    <a:pt x="1480" y="2550"/>
                  </a:cubicBezTo>
                  <a:lnTo>
                    <a:pt x="1" y="7810"/>
                  </a:lnTo>
                  <a:cubicBezTo>
                    <a:pt x="941" y="6201"/>
                    <a:pt x="2656" y="5263"/>
                    <a:pt x="4442" y="5263"/>
                  </a:cubicBezTo>
                  <a:cubicBezTo>
                    <a:pt x="5028" y="5263"/>
                    <a:pt x="5621" y="5364"/>
                    <a:pt x="6197" y="5575"/>
                  </a:cubicBezTo>
                  <a:cubicBezTo>
                    <a:pt x="7496" y="6051"/>
                    <a:pt x="8350" y="7284"/>
                    <a:pt x="8350" y="8665"/>
                  </a:cubicBezTo>
                  <a:lnTo>
                    <a:pt x="9813" y="3454"/>
                  </a:lnTo>
                  <a:cubicBezTo>
                    <a:pt x="9846" y="2057"/>
                    <a:pt x="8991" y="792"/>
                    <a:pt x="7676" y="315"/>
                  </a:cubicBezTo>
                  <a:cubicBezTo>
                    <a:pt x="7097" y="103"/>
                    <a:pt x="6500" y="1"/>
                    <a:pt x="5910" y="1"/>
                  </a:cubicBezTo>
                  <a:close/>
                </a:path>
              </a:pathLst>
            </a:custGeom>
            <a:solidFill>
              <a:schemeClr val="accent3"/>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72"/>
            <p:cNvSpPr/>
            <p:nvPr/>
          </p:nvSpPr>
          <p:spPr>
            <a:xfrm>
              <a:off x="9476725" y="1084850"/>
              <a:ext cx="217000" cy="274375"/>
            </a:xfrm>
            <a:custGeom>
              <a:avLst/>
              <a:gdLst/>
              <a:ahLst/>
              <a:cxnLst/>
              <a:rect l="l" t="t" r="r" b="b"/>
              <a:pathLst>
                <a:path w="8680" h="10975" extrusionOk="0">
                  <a:moveTo>
                    <a:pt x="5815" y="0"/>
                  </a:moveTo>
                  <a:cubicBezTo>
                    <a:pt x="4111" y="0"/>
                    <a:pt x="2479" y="871"/>
                    <a:pt x="1546" y="2395"/>
                  </a:cubicBezTo>
                  <a:lnTo>
                    <a:pt x="1118" y="3299"/>
                  </a:lnTo>
                  <a:lnTo>
                    <a:pt x="872" y="4088"/>
                  </a:lnTo>
                  <a:cubicBezTo>
                    <a:pt x="855" y="4137"/>
                    <a:pt x="839" y="4170"/>
                    <a:pt x="839" y="4203"/>
                  </a:cubicBezTo>
                  <a:cubicBezTo>
                    <a:pt x="1" y="7884"/>
                    <a:pt x="2400" y="10761"/>
                    <a:pt x="6246" y="10975"/>
                  </a:cubicBezTo>
                  <a:lnTo>
                    <a:pt x="7529" y="5698"/>
                  </a:lnTo>
                  <a:lnTo>
                    <a:pt x="8679" y="1030"/>
                  </a:lnTo>
                  <a:cubicBezTo>
                    <a:pt x="8350" y="702"/>
                    <a:pt x="7972" y="455"/>
                    <a:pt x="7545" y="307"/>
                  </a:cubicBezTo>
                  <a:cubicBezTo>
                    <a:pt x="6976" y="100"/>
                    <a:pt x="6391" y="0"/>
                    <a:pt x="5815" y="0"/>
                  </a:cubicBezTo>
                  <a:close/>
                </a:path>
              </a:pathLst>
            </a:custGeom>
            <a:solidFill>
              <a:schemeClr val="accent6"/>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72"/>
            <p:cNvSpPr/>
            <p:nvPr/>
          </p:nvSpPr>
          <p:spPr>
            <a:xfrm>
              <a:off x="9622600" y="1088400"/>
              <a:ext cx="105225" cy="138925"/>
            </a:xfrm>
            <a:custGeom>
              <a:avLst/>
              <a:gdLst/>
              <a:ahLst/>
              <a:cxnLst/>
              <a:rect l="l" t="t" r="r" b="b"/>
              <a:pathLst>
                <a:path w="4209" h="5557" extrusionOk="0">
                  <a:moveTo>
                    <a:pt x="1200" y="1"/>
                  </a:moveTo>
                  <a:lnTo>
                    <a:pt x="264" y="3798"/>
                  </a:lnTo>
                  <a:cubicBezTo>
                    <a:pt x="1" y="4455"/>
                    <a:pt x="346" y="5195"/>
                    <a:pt x="1020" y="5441"/>
                  </a:cubicBezTo>
                  <a:cubicBezTo>
                    <a:pt x="1233" y="5524"/>
                    <a:pt x="1463" y="5556"/>
                    <a:pt x="1710" y="5556"/>
                  </a:cubicBezTo>
                  <a:cubicBezTo>
                    <a:pt x="2548" y="5556"/>
                    <a:pt x="3304" y="5030"/>
                    <a:pt x="3600" y="4241"/>
                  </a:cubicBezTo>
                  <a:lnTo>
                    <a:pt x="3600" y="4225"/>
                  </a:lnTo>
                  <a:cubicBezTo>
                    <a:pt x="4208" y="2581"/>
                    <a:pt x="3354" y="757"/>
                    <a:pt x="1710" y="165"/>
                  </a:cubicBezTo>
                  <a:cubicBezTo>
                    <a:pt x="1546" y="99"/>
                    <a:pt x="1381" y="50"/>
                    <a:pt x="1200" y="1"/>
                  </a:cubicBezTo>
                  <a:close/>
                </a:path>
              </a:pathLst>
            </a:custGeom>
            <a:solidFill>
              <a:schemeClr val="accent1"/>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72"/>
            <p:cNvSpPr/>
            <p:nvPr/>
          </p:nvSpPr>
          <p:spPr>
            <a:xfrm>
              <a:off x="9629175" y="1088400"/>
              <a:ext cx="54275" cy="96600"/>
            </a:xfrm>
            <a:custGeom>
              <a:avLst/>
              <a:gdLst/>
              <a:ahLst/>
              <a:cxnLst/>
              <a:rect l="l" t="t" r="r" b="b"/>
              <a:pathLst>
                <a:path w="2171" h="3864" extrusionOk="0">
                  <a:moveTo>
                    <a:pt x="954" y="1"/>
                  </a:moveTo>
                  <a:lnTo>
                    <a:pt x="1" y="3798"/>
                  </a:lnTo>
                  <a:cubicBezTo>
                    <a:pt x="118" y="3472"/>
                    <a:pt x="432" y="3260"/>
                    <a:pt x="770" y="3260"/>
                  </a:cubicBezTo>
                  <a:cubicBezTo>
                    <a:pt x="858" y="3260"/>
                    <a:pt x="948" y="3274"/>
                    <a:pt x="1036" y="3305"/>
                  </a:cubicBezTo>
                  <a:cubicBezTo>
                    <a:pt x="1250" y="3387"/>
                    <a:pt x="1398" y="3617"/>
                    <a:pt x="1365" y="3863"/>
                  </a:cubicBezTo>
                  <a:lnTo>
                    <a:pt x="2170" y="527"/>
                  </a:lnTo>
                  <a:cubicBezTo>
                    <a:pt x="1940" y="379"/>
                    <a:pt x="1710" y="247"/>
                    <a:pt x="1447" y="165"/>
                  </a:cubicBezTo>
                  <a:cubicBezTo>
                    <a:pt x="1283" y="99"/>
                    <a:pt x="1118" y="50"/>
                    <a:pt x="954" y="1"/>
                  </a:cubicBezTo>
                  <a:close/>
                </a:path>
              </a:pathLst>
            </a:custGeom>
            <a:solidFill>
              <a:schemeClr val="lt2"/>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72"/>
            <p:cNvSpPr/>
            <p:nvPr/>
          </p:nvSpPr>
          <p:spPr>
            <a:xfrm>
              <a:off x="9652175" y="1172650"/>
              <a:ext cx="11550" cy="20250"/>
            </a:xfrm>
            <a:custGeom>
              <a:avLst/>
              <a:gdLst/>
              <a:ahLst/>
              <a:cxnLst/>
              <a:rect l="l" t="t" r="r" b="b"/>
              <a:pathLst>
                <a:path w="462" h="810" extrusionOk="0">
                  <a:moveTo>
                    <a:pt x="231" y="0"/>
                  </a:moveTo>
                  <a:lnTo>
                    <a:pt x="1" y="789"/>
                  </a:lnTo>
                  <a:cubicBezTo>
                    <a:pt x="36" y="803"/>
                    <a:pt x="72" y="810"/>
                    <a:pt x="107" y="810"/>
                  </a:cubicBezTo>
                  <a:cubicBezTo>
                    <a:pt x="237" y="810"/>
                    <a:pt x="360" y="721"/>
                    <a:pt x="412" y="592"/>
                  </a:cubicBezTo>
                  <a:cubicBezTo>
                    <a:pt x="428" y="559"/>
                    <a:pt x="428" y="526"/>
                    <a:pt x="445" y="493"/>
                  </a:cubicBezTo>
                  <a:cubicBezTo>
                    <a:pt x="461" y="296"/>
                    <a:pt x="379" y="115"/>
                    <a:pt x="231" y="0"/>
                  </a:cubicBezTo>
                  <a:close/>
                </a:path>
              </a:pathLst>
            </a:custGeom>
            <a:solidFill>
              <a:srgbClr val="FFFFFF"/>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72"/>
            <p:cNvSpPr/>
            <p:nvPr/>
          </p:nvSpPr>
          <p:spPr>
            <a:xfrm>
              <a:off x="9477125" y="1073200"/>
              <a:ext cx="246575" cy="286025"/>
            </a:xfrm>
            <a:custGeom>
              <a:avLst/>
              <a:gdLst/>
              <a:ahLst/>
              <a:cxnLst/>
              <a:rect l="l" t="t" r="r" b="b"/>
              <a:pathLst>
                <a:path w="9863" h="11441" fill="none" extrusionOk="0">
                  <a:moveTo>
                    <a:pt x="7003" y="4784"/>
                  </a:moveTo>
                  <a:cubicBezTo>
                    <a:pt x="7167" y="4833"/>
                    <a:pt x="7348" y="4751"/>
                    <a:pt x="7414" y="4587"/>
                  </a:cubicBezTo>
                  <a:cubicBezTo>
                    <a:pt x="7414" y="4554"/>
                    <a:pt x="7430" y="4521"/>
                    <a:pt x="7430" y="4488"/>
                  </a:cubicBezTo>
                  <a:cubicBezTo>
                    <a:pt x="7463" y="4291"/>
                    <a:pt x="7381" y="4093"/>
                    <a:pt x="7233" y="3995"/>
                  </a:cubicBezTo>
                  <a:cubicBezTo>
                    <a:pt x="7200" y="3962"/>
                    <a:pt x="7151" y="3945"/>
                    <a:pt x="7118" y="3929"/>
                  </a:cubicBezTo>
                  <a:cubicBezTo>
                    <a:pt x="6691" y="3781"/>
                    <a:pt x="6230" y="3995"/>
                    <a:pt x="6083" y="4406"/>
                  </a:cubicBezTo>
                  <a:cubicBezTo>
                    <a:pt x="5836" y="5080"/>
                    <a:pt x="6181" y="5819"/>
                    <a:pt x="6855" y="6049"/>
                  </a:cubicBezTo>
                  <a:cubicBezTo>
                    <a:pt x="7069" y="6132"/>
                    <a:pt x="7299" y="6181"/>
                    <a:pt x="7529" y="6181"/>
                  </a:cubicBezTo>
                  <a:cubicBezTo>
                    <a:pt x="8384" y="6181"/>
                    <a:pt x="9140" y="5655"/>
                    <a:pt x="9436" y="4849"/>
                  </a:cubicBezTo>
                  <a:cubicBezTo>
                    <a:pt x="9863" y="3683"/>
                    <a:pt x="9567" y="2368"/>
                    <a:pt x="8680" y="1496"/>
                  </a:cubicBezTo>
                  <a:cubicBezTo>
                    <a:pt x="8548" y="1365"/>
                    <a:pt x="8417" y="1250"/>
                    <a:pt x="8269" y="1151"/>
                  </a:cubicBezTo>
                  <a:cubicBezTo>
                    <a:pt x="8038" y="1003"/>
                    <a:pt x="7808" y="872"/>
                    <a:pt x="7545" y="790"/>
                  </a:cubicBezTo>
                  <a:cubicBezTo>
                    <a:pt x="7381" y="724"/>
                    <a:pt x="7217" y="675"/>
                    <a:pt x="7052" y="625"/>
                  </a:cubicBezTo>
                  <a:cubicBezTo>
                    <a:pt x="4554" y="1"/>
                    <a:pt x="1990" y="1349"/>
                    <a:pt x="1119" y="3765"/>
                  </a:cubicBezTo>
                  <a:cubicBezTo>
                    <a:pt x="1020" y="4028"/>
                    <a:pt x="938" y="4291"/>
                    <a:pt x="872" y="4570"/>
                  </a:cubicBezTo>
                  <a:cubicBezTo>
                    <a:pt x="872" y="4603"/>
                    <a:pt x="856" y="4636"/>
                    <a:pt x="856" y="4685"/>
                  </a:cubicBezTo>
                  <a:cubicBezTo>
                    <a:pt x="1" y="8350"/>
                    <a:pt x="2401" y="11227"/>
                    <a:pt x="6263" y="11441"/>
                  </a:cubicBezTo>
                </a:path>
              </a:pathLst>
            </a:custGeom>
            <a:noFill/>
            <a:ln w="19050" cap="flat" cmpd="sng">
              <a:solidFill>
                <a:schemeClr val="accent5"/>
              </a:solidFill>
              <a:prstDash val="solid"/>
              <a:miter lim="16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72"/>
            <p:cNvSpPr/>
            <p:nvPr/>
          </p:nvSpPr>
          <p:spPr>
            <a:xfrm>
              <a:off x="9701075" y="566800"/>
              <a:ext cx="125775" cy="78850"/>
            </a:xfrm>
            <a:custGeom>
              <a:avLst/>
              <a:gdLst/>
              <a:ahLst/>
              <a:cxnLst/>
              <a:rect l="l" t="t" r="r" b="b"/>
              <a:pathLst>
                <a:path w="5031" h="3154" extrusionOk="0">
                  <a:moveTo>
                    <a:pt x="2459" y="0"/>
                  </a:moveTo>
                  <a:cubicBezTo>
                    <a:pt x="1340" y="0"/>
                    <a:pt x="375" y="541"/>
                    <a:pt x="198" y="1305"/>
                  </a:cubicBezTo>
                  <a:cubicBezTo>
                    <a:pt x="1" y="2177"/>
                    <a:pt x="889" y="2998"/>
                    <a:pt x="2154" y="3130"/>
                  </a:cubicBezTo>
                  <a:cubicBezTo>
                    <a:pt x="2290" y="3146"/>
                    <a:pt x="2424" y="3153"/>
                    <a:pt x="2556" y="3153"/>
                  </a:cubicBezTo>
                  <a:cubicBezTo>
                    <a:pt x="3676" y="3153"/>
                    <a:pt x="4642" y="2612"/>
                    <a:pt x="4833" y="1848"/>
                  </a:cubicBezTo>
                  <a:cubicBezTo>
                    <a:pt x="5031" y="977"/>
                    <a:pt x="4143" y="155"/>
                    <a:pt x="2861" y="23"/>
                  </a:cubicBezTo>
                  <a:cubicBezTo>
                    <a:pt x="2725" y="8"/>
                    <a:pt x="2591" y="0"/>
                    <a:pt x="2459" y="0"/>
                  </a:cubicBezTo>
                  <a:close/>
                </a:path>
              </a:pathLst>
            </a:cu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72"/>
            <p:cNvSpPr/>
            <p:nvPr/>
          </p:nvSpPr>
          <p:spPr>
            <a:xfrm>
              <a:off x="9725325" y="582175"/>
              <a:ext cx="76875" cy="48075"/>
            </a:xfrm>
            <a:custGeom>
              <a:avLst/>
              <a:gdLst/>
              <a:ahLst/>
              <a:cxnLst/>
              <a:rect l="l" t="t" r="r" b="b"/>
              <a:pathLst>
                <a:path w="3075" h="1923" extrusionOk="0">
                  <a:moveTo>
                    <a:pt x="1500" y="0"/>
                  </a:moveTo>
                  <a:cubicBezTo>
                    <a:pt x="817" y="0"/>
                    <a:pt x="234" y="338"/>
                    <a:pt x="132" y="806"/>
                  </a:cubicBezTo>
                  <a:cubicBezTo>
                    <a:pt x="1" y="1331"/>
                    <a:pt x="543" y="1825"/>
                    <a:pt x="1316" y="1907"/>
                  </a:cubicBezTo>
                  <a:cubicBezTo>
                    <a:pt x="1403" y="1918"/>
                    <a:pt x="1490" y="1923"/>
                    <a:pt x="1576" y="1923"/>
                  </a:cubicBezTo>
                  <a:cubicBezTo>
                    <a:pt x="2261" y="1923"/>
                    <a:pt x="2857" y="1585"/>
                    <a:pt x="2959" y="1118"/>
                  </a:cubicBezTo>
                  <a:cubicBezTo>
                    <a:pt x="3074" y="592"/>
                    <a:pt x="2532" y="99"/>
                    <a:pt x="1759" y="17"/>
                  </a:cubicBezTo>
                  <a:cubicBezTo>
                    <a:pt x="1672" y="6"/>
                    <a:pt x="1585" y="0"/>
                    <a:pt x="1500" y="0"/>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6" name="Google Shape;1956;p72"/>
          <p:cNvGrpSpPr/>
          <p:nvPr/>
        </p:nvGrpSpPr>
        <p:grpSpPr>
          <a:xfrm rot="5400000">
            <a:off x="932510" y="-771925"/>
            <a:ext cx="1385931" cy="2705253"/>
            <a:chOff x="409722" y="228600"/>
            <a:chExt cx="1385931" cy="2705253"/>
          </a:xfrm>
        </p:grpSpPr>
        <p:grpSp>
          <p:nvGrpSpPr>
            <p:cNvPr id="1957" name="Google Shape;1957;p72"/>
            <p:cNvGrpSpPr/>
            <p:nvPr/>
          </p:nvGrpSpPr>
          <p:grpSpPr>
            <a:xfrm rot="-617154" flipH="1">
              <a:off x="575967" y="402323"/>
              <a:ext cx="1053440" cy="2450002"/>
              <a:chOff x="3817855" y="1437512"/>
              <a:chExt cx="541146" cy="1128254"/>
            </a:xfrm>
          </p:grpSpPr>
          <p:sp>
            <p:nvSpPr>
              <p:cNvPr id="1958" name="Google Shape;1958;p72"/>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72"/>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0" name="Google Shape;1960;p72"/>
            <p:cNvSpPr/>
            <p:nvPr/>
          </p:nvSpPr>
          <p:spPr>
            <a:xfrm>
              <a:off x="1419225" y="228600"/>
              <a:ext cx="142800" cy="1428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1" name="Google Shape;1961;p72">
            <a:hlinkClick r:id="" action="ppaction://hlinkshowjump?jump=previousslide"/>
          </p:cNvPr>
          <p:cNvSpPr/>
          <p:nvPr/>
        </p:nvSpPr>
        <p:spPr>
          <a:xfrm>
            <a:off x="139872" y="2378398"/>
            <a:ext cx="430800" cy="386700"/>
          </a:xfrm>
          <a:prstGeom prst="leftArrow">
            <a:avLst>
              <a:gd name="adj1" fmla="val 50000"/>
              <a:gd name="adj2" fmla="val 50000"/>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72">
            <a:hlinkClick r:id="" action="ppaction://hlinkshowjump?jump=nextslide"/>
          </p:cNvPr>
          <p:cNvSpPr/>
          <p:nvPr/>
        </p:nvSpPr>
        <p:spPr>
          <a:xfrm flipH="1">
            <a:off x="8601644" y="2378398"/>
            <a:ext cx="430800" cy="386700"/>
          </a:xfrm>
          <a:prstGeom prst="leftArrow">
            <a:avLst>
              <a:gd name="adj1" fmla="val 50000"/>
              <a:gd name="adj2" fmla="val 50000"/>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push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956"/>
                                        </p:tgtEl>
                                        <p:attrNameLst>
                                          <p:attrName>style.visibility</p:attrName>
                                        </p:attrNameLst>
                                      </p:cBhvr>
                                      <p:to>
                                        <p:strVal val="visible"/>
                                      </p:to>
                                    </p:set>
                                    <p:anim calcmode="lin" valueType="num">
                                      <p:cBhvr additive="base">
                                        <p:cTn id="7" dur="1000"/>
                                        <p:tgtEl>
                                          <p:spTgt spid="19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16"/>
        <p:cNvGrpSpPr/>
        <p:nvPr/>
      </p:nvGrpSpPr>
      <p:grpSpPr>
        <a:xfrm>
          <a:off x="0" y="0"/>
          <a:ext cx="0" cy="0"/>
          <a:chOff x="0" y="0"/>
          <a:chExt cx="0" cy="0"/>
        </a:xfrm>
      </p:grpSpPr>
      <p:sp>
        <p:nvSpPr>
          <p:cNvPr id="1217" name="Google Shape;1217;p64"/>
          <p:cNvSpPr txBox="1">
            <a:spLocks noGrp="1"/>
          </p:cNvSpPr>
          <p:nvPr>
            <p:ph type="title"/>
          </p:nvPr>
        </p:nvSpPr>
        <p:spPr>
          <a:xfrm>
            <a:off x="2724150" y="1291488"/>
            <a:ext cx="3695700" cy="69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a:t>
            </a:r>
            <a:endParaRPr dirty="0"/>
          </a:p>
        </p:txBody>
      </p:sp>
      <p:sp>
        <p:nvSpPr>
          <p:cNvPr id="1218" name="Google Shape;1218;p64"/>
          <p:cNvSpPr txBox="1">
            <a:spLocks noGrp="1"/>
          </p:cNvSpPr>
          <p:nvPr>
            <p:ph type="subTitle" idx="1"/>
          </p:nvPr>
        </p:nvSpPr>
        <p:spPr>
          <a:xfrm>
            <a:off x="2376313" y="1791364"/>
            <a:ext cx="4403007" cy="1809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Samsung Galaxy S23 Ultra generally offers better specifications than iPhone 13 Pro Max. However, individual preferences may vary, many factors could influence the choice between these two smartphones</a:t>
            </a:r>
          </a:p>
        </p:txBody>
      </p:sp>
      <p:grpSp>
        <p:nvGrpSpPr>
          <p:cNvPr id="1219" name="Google Shape;1219;p64"/>
          <p:cNvGrpSpPr/>
          <p:nvPr/>
        </p:nvGrpSpPr>
        <p:grpSpPr>
          <a:xfrm>
            <a:off x="705696" y="1154056"/>
            <a:ext cx="1709610" cy="2835630"/>
            <a:chOff x="-3347450" y="2717950"/>
            <a:chExt cx="1453750" cy="2411250"/>
          </a:xfrm>
        </p:grpSpPr>
        <p:sp>
          <p:nvSpPr>
            <p:cNvPr id="1220" name="Google Shape;1220;p64"/>
            <p:cNvSpPr/>
            <p:nvPr/>
          </p:nvSpPr>
          <p:spPr>
            <a:xfrm>
              <a:off x="-2940700" y="2717950"/>
              <a:ext cx="358725" cy="393725"/>
            </a:xfrm>
            <a:custGeom>
              <a:avLst/>
              <a:gdLst/>
              <a:ahLst/>
              <a:cxnLst/>
              <a:rect l="l" t="t" r="r" b="b"/>
              <a:pathLst>
                <a:path w="14349" h="15749" extrusionOk="0">
                  <a:moveTo>
                    <a:pt x="7398" y="1"/>
                  </a:moveTo>
                  <a:cubicBezTo>
                    <a:pt x="7370" y="1"/>
                    <a:pt x="7342" y="1"/>
                    <a:pt x="7315" y="3"/>
                  </a:cubicBezTo>
                  <a:cubicBezTo>
                    <a:pt x="6548" y="52"/>
                    <a:pt x="6134" y="490"/>
                    <a:pt x="5988" y="1111"/>
                  </a:cubicBezTo>
                  <a:cubicBezTo>
                    <a:pt x="5856" y="1573"/>
                    <a:pt x="5446" y="1875"/>
                    <a:pt x="4981" y="1875"/>
                  </a:cubicBezTo>
                  <a:cubicBezTo>
                    <a:pt x="4932" y="1875"/>
                    <a:pt x="4882" y="1872"/>
                    <a:pt x="4832" y="1865"/>
                  </a:cubicBezTo>
                  <a:cubicBezTo>
                    <a:pt x="4753" y="1852"/>
                    <a:pt x="4674" y="1845"/>
                    <a:pt x="4595" y="1845"/>
                  </a:cubicBezTo>
                  <a:cubicBezTo>
                    <a:pt x="4235" y="1845"/>
                    <a:pt x="3884" y="1979"/>
                    <a:pt x="3615" y="2218"/>
                  </a:cubicBezTo>
                  <a:cubicBezTo>
                    <a:pt x="3189" y="2547"/>
                    <a:pt x="2982" y="3070"/>
                    <a:pt x="3079" y="3593"/>
                  </a:cubicBezTo>
                  <a:cubicBezTo>
                    <a:pt x="3152" y="3970"/>
                    <a:pt x="2885" y="4311"/>
                    <a:pt x="2520" y="4360"/>
                  </a:cubicBezTo>
                  <a:cubicBezTo>
                    <a:pt x="2045" y="4384"/>
                    <a:pt x="1619" y="4628"/>
                    <a:pt x="1363" y="5029"/>
                  </a:cubicBezTo>
                  <a:cubicBezTo>
                    <a:pt x="1120" y="5370"/>
                    <a:pt x="1059" y="5796"/>
                    <a:pt x="1169" y="6185"/>
                  </a:cubicBezTo>
                  <a:cubicBezTo>
                    <a:pt x="1290" y="6550"/>
                    <a:pt x="1132" y="6952"/>
                    <a:pt x="804" y="7147"/>
                  </a:cubicBezTo>
                  <a:cubicBezTo>
                    <a:pt x="317" y="7390"/>
                    <a:pt x="13" y="7877"/>
                    <a:pt x="0" y="8412"/>
                  </a:cubicBezTo>
                  <a:cubicBezTo>
                    <a:pt x="0" y="8960"/>
                    <a:pt x="220" y="9483"/>
                    <a:pt x="609" y="9861"/>
                  </a:cubicBezTo>
                  <a:cubicBezTo>
                    <a:pt x="877" y="10153"/>
                    <a:pt x="913" y="10579"/>
                    <a:pt x="694" y="10907"/>
                  </a:cubicBezTo>
                  <a:cubicBezTo>
                    <a:pt x="353" y="11394"/>
                    <a:pt x="341" y="12027"/>
                    <a:pt x="658" y="12526"/>
                  </a:cubicBezTo>
                  <a:cubicBezTo>
                    <a:pt x="938" y="13049"/>
                    <a:pt x="1424" y="13414"/>
                    <a:pt x="2008" y="13524"/>
                  </a:cubicBezTo>
                  <a:cubicBezTo>
                    <a:pt x="2386" y="13597"/>
                    <a:pt x="2666" y="13913"/>
                    <a:pt x="2690" y="14291"/>
                  </a:cubicBezTo>
                  <a:cubicBezTo>
                    <a:pt x="2739" y="14790"/>
                    <a:pt x="2970" y="15374"/>
                    <a:pt x="3773" y="15508"/>
                  </a:cubicBezTo>
                  <a:cubicBezTo>
                    <a:pt x="3926" y="15533"/>
                    <a:pt x="4066" y="15544"/>
                    <a:pt x="4195" y="15544"/>
                  </a:cubicBezTo>
                  <a:cubicBezTo>
                    <a:pt x="4559" y="15544"/>
                    <a:pt x="4832" y="15454"/>
                    <a:pt x="5039" y="15337"/>
                  </a:cubicBezTo>
                  <a:cubicBezTo>
                    <a:pt x="5208" y="15239"/>
                    <a:pt x="5394" y="15192"/>
                    <a:pt x="5579" y="15192"/>
                  </a:cubicBezTo>
                  <a:cubicBezTo>
                    <a:pt x="5808" y="15192"/>
                    <a:pt x="6037" y="15264"/>
                    <a:pt x="6231" y="15398"/>
                  </a:cubicBezTo>
                  <a:cubicBezTo>
                    <a:pt x="6533" y="15632"/>
                    <a:pt x="6905" y="15748"/>
                    <a:pt x="7279" y="15748"/>
                  </a:cubicBezTo>
                  <a:cubicBezTo>
                    <a:pt x="7372" y="15748"/>
                    <a:pt x="7465" y="15741"/>
                    <a:pt x="7558" y="15727"/>
                  </a:cubicBezTo>
                  <a:cubicBezTo>
                    <a:pt x="7935" y="15666"/>
                    <a:pt x="8276" y="15471"/>
                    <a:pt x="8507" y="15167"/>
                  </a:cubicBezTo>
                  <a:cubicBezTo>
                    <a:pt x="8828" y="14727"/>
                    <a:pt x="9347" y="14473"/>
                    <a:pt x="9893" y="14473"/>
                  </a:cubicBezTo>
                  <a:cubicBezTo>
                    <a:pt x="9906" y="14473"/>
                    <a:pt x="9918" y="14473"/>
                    <a:pt x="9931" y="14473"/>
                  </a:cubicBezTo>
                  <a:cubicBezTo>
                    <a:pt x="9967" y="14475"/>
                    <a:pt x="10002" y="14476"/>
                    <a:pt x="10038" y="14476"/>
                  </a:cubicBezTo>
                  <a:cubicBezTo>
                    <a:pt x="10426" y="14476"/>
                    <a:pt x="10800" y="14354"/>
                    <a:pt x="11124" y="14120"/>
                  </a:cubicBezTo>
                  <a:cubicBezTo>
                    <a:pt x="11477" y="13852"/>
                    <a:pt x="11708" y="13463"/>
                    <a:pt x="11793" y="13025"/>
                  </a:cubicBezTo>
                  <a:cubicBezTo>
                    <a:pt x="11890" y="12562"/>
                    <a:pt x="12207" y="12161"/>
                    <a:pt x="12645" y="11966"/>
                  </a:cubicBezTo>
                  <a:cubicBezTo>
                    <a:pt x="13400" y="11650"/>
                    <a:pt x="13947" y="10980"/>
                    <a:pt x="14118" y="10177"/>
                  </a:cubicBezTo>
                  <a:cubicBezTo>
                    <a:pt x="14349" y="9179"/>
                    <a:pt x="14045" y="8583"/>
                    <a:pt x="13716" y="8230"/>
                  </a:cubicBezTo>
                  <a:cubicBezTo>
                    <a:pt x="13460" y="7950"/>
                    <a:pt x="13436" y="7536"/>
                    <a:pt x="13667" y="7244"/>
                  </a:cubicBezTo>
                  <a:cubicBezTo>
                    <a:pt x="13996" y="6818"/>
                    <a:pt x="14264" y="6210"/>
                    <a:pt x="13911" y="5589"/>
                  </a:cubicBezTo>
                  <a:cubicBezTo>
                    <a:pt x="13692" y="5236"/>
                    <a:pt x="13692" y="4798"/>
                    <a:pt x="13899" y="4433"/>
                  </a:cubicBezTo>
                  <a:cubicBezTo>
                    <a:pt x="14227" y="3958"/>
                    <a:pt x="14288" y="3350"/>
                    <a:pt x="14081" y="2814"/>
                  </a:cubicBezTo>
                  <a:cubicBezTo>
                    <a:pt x="13838" y="2218"/>
                    <a:pt x="13424" y="2048"/>
                    <a:pt x="13071" y="2023"/>
                  </a:cubicBezTo>
                  <a:cubicBezTo>
                    <a:pt x="12694" y="1999"/>
                    <a:pt x="12389" y="1719"/>
                    <a:pt x="12341" y="1354"/>
                  </a:cubicBezTo>
                  <a:cubicBezTo>
                    <a:pt x="12243" y="794"/>
                    <a:pt x="11939" y="137"/>
                    <a:pt x="11002" y="27"/>
                  </a:cubicBezTo>
                  <a:cubicBezTo>
                    <a:pt x="10896" y="15"/>
                    <a:pt x="10795" y="10"/>
                    <a:pt x="10700" y="10"/>
                  </a:cubicBezTo>
                  <a:cubicBezTo>
                    <a:pt x="10128" y="10"/>
                    <a:pt x="9742" y="215"/>
                    <a:pt x="9481" y="466"/>
                  </a:cubicBezTo>
                  <a:cubicBezTo>
                    <a:pt x="9335" y="594"/>
                    <a:pt x="9154" y="658"/>
                    <a:pt x="8973" y="658"/>
                  </a:cubicBezTo>
                  <a:cubicBezTo>
                    <a:pt x="8776" y="658"/>
                    <a:pt x="8580" y="581"/>
                    <a:pt x="8434" y="429"/>
                  </a:cubicBezTo>
                  <a:cubicBezTo>
                    <a:pt x="8162" y="157"/>
                    <a:pt x="7783" y="1"/>
                    <a:pt x="7398" y="1"/>
                  </a:cubicBezTo>
                  <a:close/>
                </a:path>
              </a:pathLst>
            </a:custGeom>
            <a:solidFill>
              <a:schemeClr val="accent1"/>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64"/>
            <p:cNvSpPr/>
            <p:nvPr/>
          </p:nvSpPr>
          <p:spPr>
            <a:xfrm>
              <a:off x="-2219625" y="2825725"/>
              <a:ext cx="136325" cy="171925"/>
            </a:xfrm>
            <a:custGeom>
              <a:avLst/>
              <a:gdLst/>
              <a:ahLst/>
              <a:cxnLst/>
              <a:rect l="l" t="t" r="r" b="b"/>
              <a:pathLst>
                <a:path w="5453" h="6877" extrusionOk="0">
                  <a:moveTo>
                    <a:pt x="670" y="0"/>
                  </a:moveTo>
                  <a:lnTo>
                    <a:pt x="341" y="3359"/>
                  </a:lnTo>
                  <a:lnTo>
                    <a:pt x="85" y="5404"/>
                  </a:lnTo>
                  <a:lnTo>
                    <a:pt x="0" y="6110"/>
                  </a:lnTo>
                  <a:lnTo>
                    <a:pt x="3651" y="6876"/>
                  </a:lnTo>
                  <a:lnTo>
                    <a:pt x="3858" y="5209"/>
                  </a:lnTo>
                  <a:lnTo>
                    <a:pt x="3968" y="4260"/>
                  </a:lnTo>
                  <a:lnTo>
                    <a:pt x="5452" y="986"/>
                  </a:lnTo>
                  <a:lnTo>
                    <a:pt x="670" y="0"/>
                  </a:lnTo>
                  <a:close/>
                </a:path>
              </a:pathLst>
            </a:custGeom>
            <a:solidFill>
              <a:schemeClr val="lt2"/>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64"/>
            <p:cNvSpPr/>
            <p:nvPr/>
          </p:nvSpPr>
          <p:spPr>
            <a:xfrm>
              <a:off x="-2219625" y="2955675"/>
              <a:ext cx="96475" cy="41975"/>
            </a:xfrm>
            <a:custGeom>
              <a:avLst/>
              <a:gdLst/>
              <a:ahLst/>
              <a:cxnLst/>
              <a:rect l="l" t="t" r="r" b="b"/>
              <a:pathLst>
                <a:path w="3859" h="1679" extrusionOk="0">
                  <a:moveTo>
                    <a:pt x="3155" y="1"/>
                  </a:moveTo>
                  <a:cubicBezTo>
                    <a:pt x="2128" y="1"/>
                    <a:pt x="1107" y="67"/>
                    <a:pt x="85" y="206"/>
                  </a:cubicBezTo>
                  <a:lnTo>
                    <a:pt x="0" y="912"/>
                  </a:lnTo>
                  <a:lnTo>
                    <a:pt x="3651" y="1678"/>
                  </a:lnTo>
                  <a:lnTo>
                    <a:pt x="3858" y="11"/>
                  </a:lnTo>
                  <a:cubicBezTo>
                    <a:pt x="3623" y="4"/>
                    <a:pt x="3389" y="1"/>
                    <a:pt x="3155" y="1"/>
                  </a:cubicBezTo>
                  <a:close/>
                </a:path>
              </a:pathLst>
            </a:cu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64"/>
            <p:cNvSpPr/>
            <p:nvPr/>
          </p:nvSpPr>
          <p:spPr>
            <a:xfrm>
              <a:off x="-2478250" y="2770475"/>
              <a:ext cx="128425" cy="125850"/>
            </a:xfrm>
            <a:custGeom>
              <a:avLst/>
              <a:gdLst/>
              <a:ahLst/>
              <a:cxnLst/>
              <a:rect l="l" t="t" r="r" b="b"/>
              <a:pathLst>
                <a:path w="5137" h="5034" extrusionOk="0">
                  <a:moveTo>
                    <a:pt x="2389" y="1"/>
                  </a:moveTo>
                  <a:cubicBezTo>
                    <a:pt x="1791" y="1"/>
                    <a:pt x="421" y="237"/>
                    <a:pt x="232" y="2368"/>
                  </a:cubicBezTo>
                  <a:cubicBezTo>
                    <a:pt x="1" y="4985"/>
                    <a:pt x="2118" y="5034"/>
                    <a:pt x="2118" y="5034"/>
                  </a:cubicBezTo>
                  <a:lnTo>
                    <a:pt x="4893" y="4802"/>
                  </a:lnTo>
                  <a:lnTo>
                    <a:pt x="5136" y="665"/>
                  </a:lnTo>
                  <a:lnTo>
                    <a:pt x="2666" y="20"/>
                  </a:lnTo>
                  <a:cubicBezTo>
                    <a:pt x="2666" y="20"/>
                    <a:pt x="2559" y="1"/>
                    <a:pt x="2389" y="1"/>
                  </a:cubicBezTo>
                  <a:close/>
                </a:path>
              </a:pathLst>
            </a:custGeom>
            <a:solidFill>
              <a:schemeClr val="accent3"/>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64"/>
            <p:cNvSpPr/>
            <p:nvPr/>
          </p:nvSpPr>
          <p:spPr>
            <a:xfrm>
              <a:off x="-2480025" y="2800925"/>
              <a:ext cx="127450" cy="95400"/>
            </a:xfrm>
            <a:custGeom>
              <a:avLst/>
              <a:gdLst/>
              <a:ahLst/>
              <a:cxnLst/>
              <a:rect l="l" t="t" r="r" b="b"/>
              <a:pathLst>
                <a:path w="5098" h="3816" extrusionOk="0">
                  <a:moveTo>
                    <a:pt x="2155" y="0"/>
                  </a:moveTo>
                  <a:cubicBezTo>
                    <a:pt x="800" y="0"/>
                    <a:pt x="1" y="3756"/>
                    <a:pt x="2189" y="3816"/>
                  </a:cubicBezTo>
                  <a:lnTo>
                    <a:pt x="4964" y="3584"/>
                  </a:lnTo>
                  <a:lnTo>
                    <a:pt x="5098" y="445"/>
                  </a:lnTo>
                  <a:cubicBezTo>
                    <a:pt x="5098" y="445"/>
                    <a:pt x="2968" y="92"/>
                    <a:pt x="2250" y="6"/>
                  </a:cubicBezTo>
                  <a:cubicBezTo>
                    <a:pt x="2218" y="2"/>
                    <a:pt x="2186" y="0"/>
                    <a:pt x="2155" y="0"/>
                  </a:cubicBezTo>
                  <a:close/>
                </a:path>
              </a:pathLst>
            </a:custGeom>
            <a:solidFill>
              <a:schemeClr val="accent3"/>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64"/>
            <p:cNvSpPr/>
            <p:nvPr/>
          </p:nvSpPr>
          <p:spPr>
            <a:xfrm>
              <a:off x="-2447975" y="2832100"/>
              <a:ext cx="53725" cy="39975"/>
            </a:xfrm>
            <a:custGeom>
              <a:avLst/>
              <a:gdLst/>
              <a:ahLst/>
              <a:cxnLst/>
              <a:rect l="l" t="t" r="r" b="b"/>
              <a:pathLst>
                <a:path w="2149" h="1599" extrusionOk="0">
                  <a:moveTo>
                    <a:pt x="591" y="1"/>
                  </a:moveTo>
                  <a:cubicBezTo>
                    <a:pt x="591" y="1"/>
                    <a:pt x="1" y="1598"/>
                    <a:pt x="1168" y="1598"/>
                  </a:cubicBezTo>
                  <a:cubicBezTo>
                    <a:pt x="1198" y="1598"/>
                    <a:pt x="1228" y="1597"/>
                    <a:pt x="1260" y="1595"/>
                  </a:cubicBezTo>
                  <a:cubicBezTo>
                    <a:pt x="1260" y="1595"/>
                    <a:pt x="2112" y="1327"/>
                    <a:pt x="2149" y="135"/>
                  </a:cubicBezTo>
                  <a:lnTo>
                    <a:pt x="591" y="1"/>
                  </a:lnTo>
                  <a:close/>
                </a:path>
              </a:pathLst>
            </a:custGeom>
            <a:solidFill>
              <a:schemeClr val="accent3"/>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64"/>
            <p:cNvSpPr/>
            <p:nvPr/>
          </p:nvSpPr>
          <p:spPr>
            <a:xfrm>
              <a:off x="-2423775" y="2801075"/>
              <a:ext cx="71200" cy="71825"/>
            </a:xfrm>
            <a:custGeom>
              <a:avLst/>
              <a:gdLst/>
              <a:ahLst/>
              <a:cxnLst/>
              <a:rect l="l" t="t" r="r" b="b"/>
              <a:pathLst>
                <a:path w="2848" h="2873" extrusionOk="0">
                  <a:moveTo>
                    <a:pt x="0" y="0"/>
                  </a:moveTo>
                  <a:lnTo>
                    <a:pt x="0" y="0"/>
                  </a:lnTo>
                  <a:cubicBezTo>
                    <a:pt x="1546" y="317"/>
                    <a:pt x="1375" y="2556"/>
                    <a:pt x="292" y="2836"/>
                  </a:cubicBezTo>
                  <a:lnTo>
                    <a:pt x="2605" y="2873"/>
                  </a:lnTo>
                  <a:lnTo>
                    <a:pt x="2848" y="439"/>
                  </a:lnTo>
                  <a:cubicBezTo>
                    <a:pt x="2848" y="439"/>
                    <a:pt x="1193" y="25"/>
                    <a:pt x="0" y="0"/>
                  </a:cubicBezTo>
                  <a:close/>
                </a:path>
              </a:pathLst>
            </a:custGeom>
            <a:solidFill>
              <a:schemeClr val="accent3"/>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64"/>
            <p:cNvSpPr/>
            <p:nvPr/>
          </p:nvSpPr>
          <p:spPr>
            <a:xfrm>
              <a:off x="-2425300" y="2770950"/>
              <a:ext cx="531600" cy="180750"/>
            </a:xfrm>
            <a:custGeom>
              <a:avLst/>
              <a:gdLst/>
              <a:ahLst/>
              <a:cxnLst/>
              <a:rect l="l" t="t" r="r" b="b"/>
              <a:pathLst>
                <a:path w="21264" h="7230" extrusionOk="0">
                  <a:moveTo>
                    <a:pt x="548" y="1"/>
                  </a:moveTo>
                  <a:cubicBezTo>
                    <a:pt x="548" y="1"/>
                    <a:pt x="2179" y="1011"/>
                    <a:pt x="2094" y="2751"/>
                  </a:cubicBezTo>
                  <a:cubicBezTo>
                    <a:pt x="1996" y="4503"/>
                    <a:pt x="0" y="5015"/>
                    <a:pt x="0" y="5015"/>
                  </a:cubicBezTo>
                  <a:lnTo>
                    <a:pt x="8738" y="4856"/>
                  </a:lnTo>
                  <a:lnTo>
                    <a:pt x="9688" y="4832"/>
                  </a:lnTo>
                  <a:lnTo>
                    <a:pt x="12341" y="5501"/>
                  </a:lnTo>
                  <a:cubicBezTo>
                    <a:pt x="12341" y="5501"/>
                    <a:pt x="17306" y="6804"/>
                    <a:pt x="19131" y="7205"/>
                  </a:cubicBezTo>
                  <a:cubicBezTo>
                    <a:pt x="19195" y="7222"/>
                    <a:pt x="19257" y="7230"/>
                    <a:pt x="19318" y="7230"/>
                  </a:cubicBezTo>
                  <a:cubicBezTo>
                    <a:pt x="20728" y="7230"/>
                    <a:pt x="21264" y="2933"/>
                    <a:pt x="19338" y="2641"/>
                  </a:cubicBezTo>
                  <a:lnTo>
                    <a:pt x="13984" y="2435"/>
                  </a:lnTo>
                  <a:lnTo>
                    <a:pt x="11379" y="2325"/>
                  </a:lnTo>
                  <a:lnTo>
                    <a:pt x="8909" y="1802"/>
                  </a:lnTo>
                  <a:lnTo>
                    <a:pt x="548" y="1"/>
                  </a:lnTo>
                  <a:close/>
                </a:path>
              </a:pathLst>
            </a:custGeom>
            <a:solidFill>
              <a:schemeClr val="accent2"/>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64"/>
            <p:cNvSpPr/>
            <p:nvPr/>
          </p:nvSpPr>
          <p:spPr>
            <a:xfrm>
              <a:off x="-2207150" y="2815975"/>
              <a:ext cx="131450" cy="78725"/>
            </a:xfrm>
            <a:custGeom>
              <a:avLst/>
              <a:gdLst/>
              <a:ahLst/>
              <a:cxnLst/>
              <a:rect l="l" t="t" r="r" b="b"/>
              <a:pathLst>
                <a:path w="5258" h="3149" extrusionOk="0">
                  <a:moveTo>
                    <a:pt x="171" y="1"/>
                  </a:moveTo>
                  <a:lnTo>
                    <a:pt x="0" y="3055"/>
                  </a:lnTo>
                  <a:lnTo>
                    <a:pt x="0" y="3055"/>
                  </a:lnTo>
                  <a:lnTo>
                    <a:pt x="949" y="3043"/>
                  </a:lnTo>
                  <a:cubicBezTo>
                    <a:pt x="1233" y="3114"/>
                    <a:pt x="1518" y="3148"/>
                    <a:pt x="1801" y="3148"/>
                  </a:cubicBezTo>
                  <a:cubicBezTo>
                    <a:pt x="3072" y="3148"/>
                    <a:pt x="4277" y="2456"/>
                    <a:pt x="4905" y="1291"/>
                  </a:cubicBezTo>
                  <a:lnTo>
                    <a:pt x="5258" y="634"/>
                  </a:lnTo>
                  <a:lnTo>
                    <a:pt x="2653" y="536"/>
                  </a:lnTo>
                  <a:lnTo>
                    <a:pt x="1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64"/>
            <p:cNvSpPr/>
            <p:nvPr/>
          </p:nvSpPr>
          <p:spPr>
            <a:xfrm>
              <a:off x="-2115875" y="2810400"/>
              <a:ext cx="49600" cy="76750"/>
            </a:xfrm>
            <a:custGeom>
              <a:avLst/>
              <a:gdLst/>
              <a:ahLst/>
              <a:cxnLst/>
              <a:rect l="l" t="t" r="r" b="b"/>
              <a:pathLst>
                <a:path w="1984" h="3070" extrusionOk="0">
                  <a:moveTo>
                    <a:pt x="1209" y="1"/>
                  </a:moveTo>
                  <a:cubicBezTo>
                    <a:pt x="869" y="1"/>
                    <a:pt x="575" y="239"/>
                    <a:pt x="511" y="589"/>
                  </a:cubicBezTo>
                  <a:lnTo>
                    <a:pt x="256" y="2001"/>
                  </a:lnTo>
                  <a:lnTo>
                    <a:pt x="122" y="2341"/>
                  </a:lnTo>
                  <a:cubicBezTo>
                    <a:pt x="0" y="2658"/>
                    <a:pt x="195" y="2999"/>
                    <a:pt x="511" y="3059"/>
                  </a:cubicBezTo>
                  <a:cubicBezTo>
                    <a:pt x="547" y="3066"/>
                    <a:pt x="582" y="3070"/>
                    <a:pt x="617" y="3070"/>
                  </a:cubicBezTo>
                  <a:cubicBezTo>
                    <a:pt x="763" y="3070"/>
                    <a:pt x="902" y="3011"/>
                    <a:pt x="1010" y="2913"/>
                  </a:cubicBezTo>
                  <a:lnTo>
                    <a:pt x="1497" y="2402"/>
                  </a:lnTo>
                  <a:cubicBezTo>
                    <a:pt x="1570" y="2329"/>
                    <a:pt x="1619" y="2244"/>
                    <a:pt x="1643" y="2147"/>
                  </a:cubicBezTo>
                  <a:lnTo>
                    <a:pt x="1911" y="869"/>
                  </a:lnTo>
                  <a:cubicBezTo>
                    <a:pt x="1984" y="479"/>
                    <a:pt x="1740" y="102"/>
                    <a:pt x="1363" y="17"/>
                  </a:cubicBezTo>
                  <a:cubicBezTo>
                    <a:pt x="1311" y="6"/>
                    <a:pt x="1259" y="1"/>
                    <a:pt x="1209" y="1"/>
                  </a:cubicBezTo>
                  <a:close/>
                </a:path>
              </a:pathLst>
            </a:custGeom>
            <a:solidFill>
              <a:schemeClr val="lt2"/>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64"/>
            <p:cNvSpPr/>
            <p:nvPr/>
          </p:nvSpPr>
          <p:spPr>
            <a:xfrm>
              <a:off x="-2136275" y="2801575"/>
              <a:ext cx="49325" cy="76650"/>
            </a:xfrm>
            <a:custGeom>
              <a:avLst/>
              <a:gdLst/>
              <a:ahLst/>
              <a:cxnLst/>
              <a:rect l="l" t="t" r="r" b="b"/>
              <a:pathLst>
                <a:path w="1973" h="3066" extrusionOk="0">
                  <a:moveTo>
                    <a:pt x="1197" y="1"/>
                  </a:moveTo>
                  <a:cubicBezTo>
                    <a:pt x="857" y="1"/>
                    <a:pt x="563" y="239"/>
                    <a:pt x="500" y="589"/>
                  </a:cubicBezTo>
                  <a:lnTo>
                    <a:pt x="232" y="1988"/>
                  </a:lnTo>
                  <a:lnTo>
                    <a:pt x="110" y="2341"/>
                  </a:lnTo>
                  <a:cubicBezTo>
                    <a:pt x="1" y="2646"/>
                    <a:pt x="183" y="2986"/>
                    <a:pt x="500" y="3059"/>
                  </a:cubicBezTo>
                  <a:cubicBezTo>
                    <a:pt x="530" y="3063"/>
                    <a:pt x="560" y="3065"/>
                    <a:pt x="589" y="3065"/>
                  </a:cubicBezTo>
                  <a:cubicBezTo>
                    <a:pt x="741" y="3065"/>
                    <a:pt x="885" y="3013"/>
                    <a:pt x="987" y="2901"/>
                  </a:cubicBezTo>
                  <a:lnTo>
                    <a:pt x="1485" y="2402"/>
                  </a:lnTo>
                  <a:cubicBezTo>
                    <a:pt x="1558" y="2329"/>
                    <a:pt x="1607" y="2232"/>
                    <a:pt x="1632" y="2135"/>
                  </a:cubicBezTo>
                  <a:lnTo>
                    <a:pt x="1899" y="857"/>
                  </a:lnTo>
                  <a:cubicBezTo>
                    <a:pt x="1972" y="479"/>
                    <a:pt x="1729" y="102"/>
                    <a:pt x="1352" y="17"/>
                  </a:cubicBezTo>
                  <a:cubicBezTo>
                    <a:pt x="1299" y="6"/>
                    <a:pt x="1248" y="1"/>
                    <a:pt x="1197" y="1"/>
                  </a:cubicBezTo>
                  <a:close/>
                </a:path>
              </a:pathLst>
            </a:custGeom>
            <a:solidFill>
              <a:schemeClr val="lt2"/>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64"/>
            <p:cNvSpPr/>
            <p:nvPr/>
          </p:nvSpPr>
          <p:spPr>
            <a:xfrm>
              <a:off x="-2167600" y="2791775"/>
              <a:ext cx="53250" cy="82300"/>
            </a:xfrm>
            <a:custGeom>
              <a:avLst/>
              <a:gdLst/>
              <a:ahLst/>
              <a:cxnLst/>
              <a:rect l="l" t="t" r="r" b="b"/>
              <a:pathLst>
                <a:path w="2130" h="3292" extrusionOk="0">
                  <a:moveTo>
                    <a:pt x="1282" y="0"/>
                  </a:moveTo>
                  <a:cubicBezTo>
                    <a:pt x="929" y="0"/>
                    <a:pt x="609" y="259"/>
                    <a:pt x="536" y="628"/>
                  </a:cubicBezTo>
                  <a:lnTo>
                    <a:pt x="268" y="2149"/>
                  </a:lnTo>
                  <a:lnTo>
                    <a:pt x="122" y="2527"/>
                  </a:lnTo>
                  <a:cubicBezTo>
                    <a:pt x="0" y="2855"/>
                    <a:pt x="207" y="3208"/>
                    <a:pt x="548" y="3281"/>
                  </a:cubicBezTo>
                  <a:cubicBezTo>
                    <a:pt x="585" y="3288"/>
                    <a:pt x="623" y="3291"/>
                    <a:pt x="660" y="3291"/>
                  </a:cubicBezTo>
                  <a:cubicBezTo>
                    <a:pt x="815" y="3291"/>
                    <a:pt x="963" y="3231"/>
                    <a:pt x="1071" y="3123"/>
                  </a:cubicBezTo>
                  <a:lnTo>
                    <a:pt x="1594" y="2587"/>
                  </a:lnTo>
                  <a:cubicBezTo>
                    <a:pt x="1668" y="2502"/>
                    <a:pt x="1728" y="2405"/>
                    <a:pt x="1753" y="2295"/>
                  </a:cubicBezTo>
                  <a:lnTo>
                    <a:pt x="2033" y="932"/>
                  </a:lnTo>
                  <a:cubicBezTo>
                    <a:pt x="2130" y="518"/>
                    <a:pt x="1862" y="105"/>
                    <a:pt x="1448" y="20"/>
                  </a:cubicBezTo>
                  <a:cubicBezTo>
                    <a:pt x="1393" y="6"/>
                    <a:pt x="1337" y="0"/>
                    <a:pt x="1282" y="0"/>
                  </a:cubicBezTo>
                  <a:close/>
                </a:path>
              </a:pathLst>
            </a:custGeom>
            <a:solidFill>
              <a:schemeClr val="lt2"/>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64"/>
            <p:cNvSpPr/>
            <p:nvPr/>
          </p:nvSpPr>
          <p:spPr>
            <a:xfrm>
              <a:off x="-2193775" y="2787200"/>
              <a:ext cx="49000" cy="90675"/>
            </a:xfrm>
            <a:custGeom>
              <a:avLst/>
              <a:gdLst/>
              <a:ahLst/>
              <a:cxnLst/>
              <a:rect l="l" t="t" r="r" b="b"/>
              <a:pathLst>
                <a:path w="1960" h="3627" extrusionOk="0">
                  <a:moveTo>
                    <a:pt x="1110" y="1"/>
                  </a:moveTo>
                  <a:cubicBezTo>
                    <a:pt x="691" y="1"/>
                    <a:pt x="325" y="324"/>
                    <a:pt x="281" y="750"/>
                  </a:cubicBezTo>
                  <a:lnTo>
                    <a:pt x="183" y="1821"/>
                  </a:lnTo>
                  <a:lnTo>
                    <a:pt x="134" y="2417"/>
                  </a:lnTo>
                  <a:lnTo>
                    <a:pt x="25" y="2831"/>
                  </a:lnTo>
                  <a:cubicBezTo>
                    <a:pt x="13" y="2880"/>
                    <a:pt x="1" y="2941"/>
                    <a:pt x="1" y="3002"/>
                  </a:cubicBezTo>
                  <a:cubicBezTo>
                    <a:pt x="1" y="3318"/>
                    <a:pt x="244" y="3586"/>
                    <a:pt x="560" y="3622"/>
                  </a:cubicBezTo>
                  <a:cubicBezTo>
                    <a:pt x="585" y="3625"/>
                    <a:pt x="610" y="3626"/>
                    <a:pt x="634" y="3626"/>
                  </a:cubicBezTo>
                  <a:cubicBezTo>
                    <a:pt x="825" y="3626"/>
                    <a:pt x="1001" y="3542"/>
                    <a:pt x="1120" y="3391"/>
                  </a:cubicBezTo>
                  <a:lnTo>
                    <a:pt x="1644" y="2758"/>
                  </a:lnTo>
                  <a:cubicBezTo>
                    <a:pt x="1717" y="2661"/>
                    <a:pt x="1765" y="2551"/>
                    <a:pt x="1777" y="2442"/>
                  </a:cubicBezTo>
                  <a:lnTo>
                    <a:pt x="1887" y="1456"/>
                  </a:lnTo>
                  <a:lnTo>
                    <a:pt x="1960" y="921"/>
                  </a:lnTo>
                  <a:lnTo>
                    <a:pt x="1960" y="823"/>
                  </a:lnTo>
                  <a:cubicBezTo>
                    <a:pt x="1948" y="409"/>
                    <a:pt x="1631" y="56"/>
                    <a:pt x="1218" y="8"/>
                  </a:cubicBezTo>
                  <a:cubicBezTo>
                    <a:pt x="1182" y="3"/>
                    <a:pt x="1146" y="1"/>
                    <a:pt x="1110" y="1"/>
                  </a:cubicBezTo>
                  <a:close/>
                </a:path>
              </a:pathLst>
            </a:custGeom>
            <a:solidFill>
              <a:schemeClr val="lt2"/>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64"/>
            <p:cNvSpPr/>
            <p:nvPr/>
          </p:nvSpPr>
          <p:spPr>
            <a:xfrm>
              <a:off x="-2193775" y="2823600"/>
              <a:ext cx="47175" cy="54275"/>
            </a:xfrm>
            <a:custGeom>
              <a:avLst/>
              <a:gdLst/>
              <a:ahLst/>
              <a:cxnLst/>
              <a:rect l="l" t="t" r="r" b="b"/>
              <a:pathLst>
                <a:path w="1887" h="2171" extrusionOk="0">
                  <a:moveTo>
                    <a:pt x="1887" y="0"/>
                  </a:moveTo>
                  <a:lnTo>
                    <a:pt x="183" y="365"/>
                  </a:lnTo>
                  <a:lnTo>
                    <a:pt x="134" y="961"/>
                  </a:lnTo>
                  <a:lnTo>
                    <a:pt x="25" y="1375"/>
                  </a:lnTo>
                  <a:cubicBezTo>
                    <a:pt x="13" y="1424"/>
                    <a:pt x="1" y="1485"/>
                    <a:pt x="1" y="1546"/>
                  </a:cubicBezTo>
                  <a:cubicBezTo>
                    <a:pt x="1" y="1862"/>
                    <a:pt x="244" y="2130"/>
                    <a:pt x="560" y="2166"/>
                  </a:cubicBezTo>
                  <a:cubicBezTo>
                    <a:pt x="584" y="2169"/>
                    <a:pt x="607" y="2170"/>
                    <a:pt x="630" y="2170"/>
                  </a:cubicBezTo>
                  <a:cubicBezTo>
                    <a:pt x="813" y="2170"/>
                    <a:pt x="989" y="2086"/>
                    <a:pt x="1108" y="1935"/>
                  </a:cubicBezTo>
                  <a:lnTo>
                    <a:pt x="1631" y="1302"/>
                  </a:lnTo>
                  <a:cubicBezTo>
                    <a:pt x="1704" y="1217"/>
                    <a:pt x="1753" y="1095"/>
                    <a:pt x="1765" y="986"/>
                  </a:cubicBezTo>
                  <a:lnTo>
                    <a:pt x="1887" y="0"/>
                  </a:lnTo>
                  <a:close/>
                </a:path>
              </a:pathLst>
            </a:custGeom>
            <a:solidFill>
              <a:schemeClr val="accent4"/>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64"/>
            <p:cNvSpPr/>
            <p:nvPr/>
          </p:nvSpPr>
          <p:spPr>
            <a:xfrm>
              <a:off x="-2246400" y="2807400"/>
              <a:ext cx="98600" cy="123300"/>
            </a:xfrm>
            <a:custGeom>
              <a:avLst/>
              <a:gdLst/>
              <a:ahLst/>
              <a:cxnLst/>
              <a:rect l="l" t="t" r="r" b="b"/>
              <a:pathLst>
                <a:path w="3944" h="4932" extrusionOk="0">
                  <a:moveTo>
                    <a:pt x="1853" y="1"/>
                  </a:moveTo>
                  <a:cubicBezTo>
                    <a:pt x="1749" y="1"/>
                    <a:pt x="1655" y="37"/>
                    <a:pt x="1570" y="100"/>
                  </a:cubicBezTo>
                  <a:lnTo>
                    <a:pt x="390" y="1171"/>
                  </a:lnTo>
                  <a:cubicBezTo>
                    <a:pt x="85" y="1451"/>
                    <a:pt x="0" y="1889"/>
                    <a:pt x="183" y="2267"/>
                  </a:cubicBezTo>
                  <a:lnTo>
                    <a:pt x="1497" y="4932"/>
                  </a:lnTo>
                  <a:lnTo>
                    <a:pt x="3383" y="4348"/>
                  </a:lnTo>
                  <a:cubicBezTo>
                    <a:pt x="3469" y="3435"/>
                    <a:pt x="3043" y="2327"/>
                    <a:pt x="2519" y="1561"/>
                  </a:cubicBezTo>
                  <a:lnTo>
                    <a:pt x="2373" y="1342"/>
                  </a:lnTo>
                  <a:lnTo>
                    <a:pt x="3639" y="1050"/>
                  </a:lnTo>
                  <a:cubicBezTo>
                    <a:pt x="3822" y="1001"/>
                    <a:pt x="3943" y="843"/>
                    <a:pt x="3943" y="660"/>
                  </a:cubicBezTo>
                  <a:cubicBezTo>
                    <a:pt x="3943" y="453"/>
                    <a:pt x="3797" y="283"/>
                    <a:pt x="3603" y="259"/>
                  </a:cubicBezTo>
                  <a:lnTo>
                    <a:pt x="1899" y="3"/>
                  </a:lnTo>
                  <a:cubicBezTo>
                    <a:pt x="1883" y="1"/>
                    <a:pt x="1868" y="1"/>
                    <a:pt x="18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64"/>
            <p:cNvSpPr/>
            <p:nvPr/>
          </p:nvSpPr>
          <p:spPr>
            <a:xfrm>
              <a:off x="-2246400" y="2807150"/>
              <a:ext cx="98600" cy="123550"/>
            </a:xfrm>
            <a:custGeom>
              <a:avLst/>
              <a:gdLst/>
              <a:ahLst/>
              <a:cxnLst/>
              <a:rect l="l" t="t" r="r" b="b"/>
              <a:pathLst>
                <a:path w="3944" h="4942" fill="none" extrusionOk="0">
                  <a:moveTo>
                    <a:pt x="1497" y="4942"/>
                  </a:moveTo>
                  <a:lnTo>
                    <a:pt x="183" y="2277"/>
                  </a:lnTo>
                  <a:cubicBezTo>
                    <a:pt x="0" y="1899"/>
                    <a:pt x="85" y="1461"/>
                    <a:pt x="390" y="1181"/>
                  </a:cubicBezTo>
                  <a:lnTo>
                    <a:pt x="1570" y="110"/>
                  </a:lnTo>
                  <a:cubicBezTo>
                    <a:pt x="1668" y="37"/>
                    <a:pt x="1777" y="1"/>
                    <a:pt x="1899" y="13"/>
                  </a:cubicBezTo>
                  <a:lnTo>
                    <a:pt x="3603" y="269"/>
                  </a:lnTo>
                  <a:cubicBezTo>
                    <a:pt x="3797" y="293"/>
                    <a:pt x="3943" y="463"/>
                    <a:pt x="3943" y="670"/>
                  </a:cubicBezTo>
                  <a:lnTo>
                    <a:pt x="3943" y="670"/>
                  </a:lnTo>
                  <a:cubicBezTo>
                    <a:pt x="3943" y="853"/>
                    <a:pt x="3822" y="1011"/>
                    <a:pt x="3639" y="1060"/>
                  </a:cubicBezTo>
                  <a:lnTo>
                    <a:pt x="2373" y="1352"/>
                  </a:lnTo>
                  <a:lnTo>
                    <a:pt x="2519" y="1571"/>
                  </a:lnTo>
                  <a:cubicBezTo>
                    <a:pt x="3043" y="2337"/>
                    <a:pt x="3469" y="3445"/>
                    <a:pt x="3383" y="4358"/>
                  </a:cubicBez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64"/>
            <p:cNvSpPr/>
            <p:nvPr/>
          </p:nvSpPr>
          <p:spPr>
            <a:xfrm>
              <a:off x="-2537275" y="2968725"/>
              <a:ext cx="441500" cy="352950"/>
            </a:xfrm>
            <a:custGeom>
              <a:avLst/>
              <a:gdLst/>
              <a:ahLst/>
              <a:cxnLst/>
              <a:rect l="l" t="t" r="r" b="b"/>
              <a:pathLst>
                <a:path w="17660" h="14118" extrusionOk="0">
                  <a:moveTo>
                    <a:pt x="12463" y="0"/>
                  </a:moveTo>
                  <a:lnTo>
                    <a:pt x="10430" y="7180"/>
                  </a:lnTo>
                  <a:lnTo>
                    <a:pt x="1" y="5732"/>
                  </a:lnTo>
                  <a:lnTo>
                    <a:pt x="1242" y="10040"/>
                  </a:lnTo>
                  <a:lnTo>
                    <a:pt x="2435" y="14117"/>
                  </a:lnTo>
                  <a:lnTo>
                    <a:pt x="13205" y="14117"/>
                  </a:lnTo>
                  <a:cubicBezTo>
                    <a:pt x="13214" y="14117"/>
                    <a:pt x="13223" y="14117"/>
                    <a:pt x="13231" y="14117"/>
                  </a:cubicBezTo>
                  <a:cubicBezTo>
                    <a:pt x="14352" y="14117"/>
                    <a:pt x="15325" y="13342"/>
                    <a:pt x="15590" y="12243"/>
                  </a:cubicBezTo>
                  <a:cubicBezTo>
                    <a:pt x="16649" y="7764"/>
                    <a:pt x="17659" y="949"/>
                    <a:pt x="17659" y="949"/>
                  </a:cubicBezTo>
                  <a:cubicBezTo>
                    <a:pt x="15627" y="243"/>
                    <a:pt x="12463" y="0"/>
                    <a:pt x="12463" y="0"/>
                  </a:cubicBez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64"/>
            <p:cNvSpPr/>
            <p:nvPr/>
          </p:nvSpPr>
          <p:spPr>
            <a:xfrm>
              <a:off x="-2506225" y="3206264"/>
              <a:ext cx="180125" cy="111075"/>
            </a:xfrm>
            <a:custGeom>
              <a:avLst/>
              <a:gdLst/>
              <a:ahLst/>
              <a:cxnLst/>
              <a:rect l="l" t="t" r="r" b="b"/>
              <a:pathLst>
                <a:path w="7205" h="4443" extrusionOk="0">
                  <a:moveTo>
                    <a:pt x="609" y="0"/>
                  </a:moveTo>
                  <a:lnTo>
                    <a:pt x="0" y="365"/>
                  </a:lnTo>
                  <a:lnTo>
                    <a:pt x="1193" y="4442"/>
                  </a:lnTo>
                  <a:lnTo>
                    <a:pt x="7205" y="4442"/>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64"/>
            <p:cNvSpPr/>
            <p:nvPr/>
          </p:nvSpPr>
          <p:spPr>
            <a:xfrm>
              <a:off x="-2321850" y="3145377"/>
              <a:ext cx="45350" cy="52575"/>
            </a:xfrm>
            <a:custGeom>
              <a:avLst/>
              <a:gdLst/>
              <a:ahLst/>
              <a:cxnLst/>
              <a:rect l="l" t="t" r="r" b="b"/>
              <a:pathLst>
                <a:path w="1814" h="2103" extrusionOk="0">
                  <a:moveTo>
                    <a:pt x="0" y="1"/>
                  </a:moveTo>
                  <a:lnTo>
                    <a:pt x="1035" y="1997"/>
                  </a:lnTo>
                  <a:cubicBezTo>
                    <a:pt x="1068" y="2069"/>
                    <a:pt x="1136" y="2103"/>
                    <a:pt x="1204" y="2103"/>
                  </a:cubicBezTo>
                  <a:cubicBezTo>
                    <a:pt x="1286" y="2103"/>
                    <a:pt x="1368" y="2053"/>
                    <a:pt x="1387" y="1960"/>
                  </a:cubicBezTo>
                  <a:lnTo>
                    <a:pt x="1813" y="244"/>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64"/>
            <p:cNvSpPr/>
            <p:nvPr/>
          </p:nvSpPr>
          <p:spPr>
            <a:xfrm>
              <a:off x="-2225725" y="3008875"/>
              <a:ext cx="115950" cy="22850"/>
            </a:xfrm>
            <a:custGeom>
              <a:avLst/>
              <a:gdLst/>
              <a:ahLst/>
              <a:cxnLst/>
              <a:rect l="l" t="t" r="r" b="b"/>
              <a:pathLst>
                <a:path w="4638" h="914" fill="none" extrusionOk="0">
                  <a:moveTo>
                    <a:pt x="1" y="0"/>
                  </a:moveTo>
                  <a:cubicBezTo>
                    <a:pt x="609" y="61"/>
                    <a:pt x="2897" y="353"/>
                    <a:pt x="4638" y="913"/>
                  </a:cubicBez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64"/>
            <p:cNvSpPr/>
            <p:nvPr/>
          </p:nvSpPr>
          <p:spPr>
            <a:xfrm>
              <a:off x="-2881675" y="3132100"/>
              <a:ext cx="591475" cy="1051500"/>
            </a:xfrm>
            <a:custGeom>
              <a:avLst/>
              <a:gdLst/>
              <a:ahLst/>
              <a:cxnLst/>
              <a:rect l="l" t="t" r="r" b="b"/>
              <a:pathLst>
                <a:path w="23659" h="42060" extrusionOk="0">
                  <a:moveTo>
                    <a:pt x="13643" y="0"/>
                  </a:moveTo>
                  <a:lnTo>
                    <a:pt x="5112" y="1242"/>
                  </a:lnTo>
                  <a:lnTo>
                    <a:pt x="0" y="42060"/>
                  </a:lnTo>
                  <a:lnTo>
                    <a:pt x="23087" y="41524"/>
                  </a:lnTo>
                  <a:lnTo>
                    <a:pt x="23659" y="38810"/>
                  </a:lnTo>
                  <a:lnTo>
                    <a:pt x="13643" y="0"/>
                  </a:lnTo>
                  <a:close/>
                </a:path>
              </a:pathLst>
            </a:custGeom>
            <a:solidFill>
              <a:schemeClr val="accen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64"/>
            <p:cNvSpPr/>
            <p:nvPr/>
          </p:nvSpPr>
          <p:spPr>
            <a:xfrm>
              <a:off x="-2463025" y="4785675"/>
              <a:ext cx="256800" cy="323450"/>
            </a:xfrm>
            <a:custGeom>
              <a:avLst/>
              <a:gdLst/>
              <a:ahLst/>
              <a:cxnLst/>
              <a:rect l="l" t="t" r="r" b="b"/>
              <a:pathLst>
                <a:path w="10272" h="12938" extrusionOk="0">
                  <a:moveTo>
                    <a:pt x="4661" y="1"/>
                  </a:moveTo>
                  <a:lnTo>
                    <a:pt x="0" y="1790"/>
                  </a:lnTo>
                  <a:lnTo>
                    <a:pt x="998" y="4394"/>
                  </a:lnTo>
                  <a:lnTo>
                    <a:pt x="2763" y="9043"/>
                  </a:lnTo>
                  <a:lnTo>
                    <a:pt x="3152" y="11051"/>
                  </a:lnTo>
                  <a:lnTo>
                    <a:pt x="3530" y="12937"/>
                  </a:lnTo>
                  <a:lnTo>
                    <a:pt x="10272" y="6487"/>
                  </a:lnTo>
                  <a:lnTo>
                    <a:pt x="10272" y="6487"/>
                  </a:lnTo>
                  <a:cubicBezTo>
                    <a:pt x="8945" y="6816"/>
                    <a:pt x="7485" y="7108"/>
                    <a:pt x="6499" y="7303"/>
                  </a:cubicBezTo>
                  <a:lnTo>
                    <a:pt x="6475" y="7303"/>
                  </a:lnTo>
                  <a:cubicBezTo>
                    <a:pt x="6406" y="7317"/>
                    <a:pt x="6337" y="7324"/>
                    <a:pt x="6270" y="7324"/>
                  </a:cubicBezTo>
                  <a:cubicBezTo>
                    <a:pt x="5756" y="7324"/>
                    <a:pt x="5311" y="6928"/>
                    <a:pt x="5258" y="6390"/>
                  </a:cubicBezTo>
                  <a:lnTo>
                    <a:pt x="4856" y="2131"/>
                  </a:lnTo>
                  <a:lnTo>
                    <a:pt x="4661" y="1"/>
                  </a:lnTo>
                  <a:close/>
                </a:path>
              </a:pathLst>
            </a:custGeom>
            <a:solidFill>
              <a:schemeClr val="lt2"/>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64"/>
            <p:cNvSpPr/>
            <p:nvPr/>
          </p:nvSpPr>
          <p:spPr>
            <a:xfrm>
              <a:off x="-2463025" y="4785675"/>
              <a:ext cx="256800" cy="323450"/>
            </a:xfrm>
            <a:custGeom>
              <a:avLst/>
              <a:gdLst/>
              <a:ahLst/>
              <a:cxnLst/>
              <a:rect l="l" t="t" r="r" b="b"/>
              <a:pathLst>
                <a:path w="10272" h="12938" fill="none" extrusionOk="0">
                  <a:moveTo>
                    <a:pt x="3530" y="12937"/>
                  </a:moveTo>
                  <a:lnTo>
                    <a:pt x="3152" y="11051"/>
                  </a:lnTo>
                  <a:lnTo>
                    <a:pt x="2763" y="9043"/>
                  </a:lnTo>
                  <a:lnTo>
                    <a:pt x="998" y="4394"/>
                  </a:lnTo>
                  <a:lnTo>
                    <a:pt x="0" y="1790"/>
                  </a:lnTo>
                  <a:lnTo>
                    <a:pt x="4661" y="1"/>
                  </a:lnTo>
                  <a:lnTo>
                    <a:pt x="4856" y="2131"/>
                  </a:lnTo>
                  <a:lnTo>
                    <a:pt x="5258" y="6390"/>
                  </a:lnTo>
                  <a:cubicBezTo>
                    <a:pt x="5318" y="6998"/>
                    <a:pt x="5878" y="7424"/>
                    <a:pt x="6475" y="7303"/>
                  </a:cubicBezTo>
                  <a:lnTo>
                    <a:pt x="6499" y="7303"/>
                  </a:lnTo>
                  <a:cubicBezTo>
                    <a:pt x="7485" y="7108"/>
                    <a:pt x="8945" y="6816"/>
                    <a:pt x="10272" y="6487"/>
                  </a:cubicBez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64"/>
            <p:cNvSpPr/>
            <p:nvPr/>
          </p:nvSpPr>
          <p:spPr>
            <a:xfrm>
              <a:off x="-2457567" y="4786765"/>
              <a:ext cx="107753" cy="97492"/>
            </a:xfrm>
            <a:custGeom>
              <a:avLst/>
              <a:gdLst/>
              <a:ahLst/>
              <a:cxnLst/>
              <a:rect l="l" t="t" r="r" b="b"/>
              <a:pathLst>
                <a:path w="4857" h="4395" extrusionOk="0">
                  <a:moveTo>
                    <a:pt x="4661" y="1"/>
                  </a:moveTo>
                  <a:lnTo>
                    <a:pt x="0" y="1790"/>
                  </a:lnTo>
                  <a:lnTo>
                    <a:pt x="998" y="4394"/>
                  </a:lnTo>
                  <a:lnTo>
                    <a:pt x="4856" y="2131"/>
                  </a:lnTo>
                  <a:lnTo>
                    <a:pt x="46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64"/>
            <p:cNvSpPr/>
            <p:nvPr/>
          </p:nvSpPr>
          <p:spPr>
            <a:xfrm>
              <a:off x="-2384225" y="4926000"/>
              <a:ext cx="281000" cy="203200"/>
            </a:xfrm>
            <a:custGeom>
              <a:avLst/>
              <a:gdLst/>
              <a:ahLst/>
              <a:cxnLst/>
              <a:rect l="l" t="t" r="r" b="b"/>
              <a:pathLst>
                <a:path w="11240" h="8128" extrusionOk="0">
                  <a:moveTo>
                    <a:pt x="10282" y="1"/>
                  </a:moveTo>
                  <a:cubicBezTo>
                    <a:pt x="10096" y="1"/>
                    <a:pt x="9842" y="58"/>
                    <a:pt x="9517" y="181"/>
                  </a:cubicBezTo>
                  <a:cubicBezTo>
                    <a:pt x="8093" y="716"/>
                    <a:pt x="5026" y="1361"/>
                    <a:pt x="3347" y="1690"/>
                  </a:cubicBezTo>
                  <a:cubicBezTo>
                    <a:pt x="2836" y="2712"/>
                    <a:pt x="1789" y="4404"/>
                    <a:pt x="0" y="5438"/>
                  </a:cubicBezTo>
                  <a:lnTo>
                    <a:pt x="536" y="8128"/>
                  </a:lnTo>
                  <a:cubicBezTo>
                    <a:pt x="536" y="8128"/>
                    <a:pt x="5842" y="5475"/>
                    <a:pt x="8324" y="3321"/>
                  </a:cubicBezTo>
                  <a:cubicBezTo>
                    <a:pt x="10413" y="1507"/>
                    <a:pt x="11239" y="1"/>
                    <a:pt x="10282" y="1"/>
                  </a:cubicBezTo>
                  <a:close/>
                </a:path>
              </a:pathLst>
            </a:custGeom>
            <a:solidFill>
              <a:schemeClr val="accent3"/>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64"/>
            <p:cNvSpPr/>
            <p:nvPr/>
          </p:nvSpPr>
          <p:spPr>
            <a:xfrm>
              <a:off x="-2745675" y="3615550"/>
              <a:ext cx="419575" cy="1256500"/>
            </a:xfrm>
            <a:custGeom>
              <a:avLst/>
              <a:gdLst/>
              <a:ahLst/>
              <a:cxnLst/>
              <a:rect l="l" t="t" r="r" b="b"/>
              <a:pathLst>
                <a:path w="16783" h="50260" extrusionOk="0">
                  <a:moveTo>
                    <a:pt x="9955" y="0"/>
                  </a:moveTo>
                  <a:lnTo>
                    <a:pt x="1850" y="2994"/>
                  </a:lnTo>
                  <a:lnTo>
                    <a:pt x="0" y="3676"/>
                  </a:lnTo>
                  <a:lnTo>
                    <a:pt x="365" y="8032"/>
                  </a:lnTo>
                  <a:lnTo>
                    <a:pt x="1412" y="20969"/>
                  </a:lnTo>
                  <a:lnTo>
                    <a:pt x="2300" y="31837"/>
                  </a:lnTo>
                  <a:lnTo>
                    <a:pt x="3079" y="41402"/>
                  </a:lnTo>
                  <a:lnTo>
                    <a:pt x="3797" y="50104"/>
                  </a:lnTo>
                  <a:cubicBezTo>
                    <a:pt x="4799" y="50212"/>
                    <a:pt x="5753" y="50259"/>
                    <a:pt x="6656" y="50259"/>
                  </a:cubicBezTo>
                  <a:cubicBezTo>
                    <a:pt x="12964" y="50259"/>
                    <a:pt x="16783" y="47950"/>
                    <a:pt x="16783" y="47950"/>
                  </a:cubicBezTo>
                  <a:cubicBezTo>
                    <a:pt x="16624" y="30656"/>
                    <a:pt x="12998" y="12827"/>
                    <a:pt x="11099" y="4637"/>
                  </a:cubicBezTo>
                  <a:cubicBezTo>
                    <a:pt x="10418" y="1704"/>
                    <a:pt x="9955" y="0"/>
                    <a:pt x="9955" y="0"/>
                  </a:cubicBezTo>
                  <a:close/>
                </a:path>
              </a:pathLst>
            </a:cu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64"/>
            <p:cNvSpPr/>
            <p:nvPr/>
          </p:nvSpPr>
          <p:spPr>
            <a:xfrm>
              <a:off x="-2708207" y="4114825"/>
              <a:ext cx="83075" cy="535800"/>
            </a:xfrm>
            <a:custGeom>
              <a:avLst/>
              <a:gdLst/>
              <a:ahLst/>
              <a:cxnLst/>
              <a:rect l="l" t="t" r="r" b="b"/>
              <a:pathLst>
                <a:path w="3323" h="21432" extrusionOk="0">
                  <a:moveTo>
                    <a:pt x="3322" y="0"/>
                  </a:moveTo>
                  <a:lnTo>
                    <a:pt x="0" y="998"/>
                  </a:lnTo>
                  <a:lnTo>
                    <a:pt x="1667" y="21431"/>
                  </a:lnTo>
                  <a:lnTo>
                    <a:pt x="33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64"/>
            <p:cNvSpPr/>
            <p:nvPr/>
          </p:nvSpPr>
          <p:spPr>
            <a:xfrm>
              <a:off x="-2745675" y="3707425"/>
              <a:ext cx="419575" cy="1179600"/>
            </a:xfrm>
            <a:custGeom>
              <a:avLst/>
              <a:gdLst/>
              <a:ahLst/>
              <a:cxnLst/>
              <a:rect l="l" t="t" r="r" b="b"/>
              <a:pathLst>
                <a:path w="16783" h="47184" fill="none" extrusionOk="0">
                  <a:moveTo>
                    <a:pt x="16783" y="44275"/>
                  </a:moveTo>
                  <a:cubicBezTo>
                    <a:pt x="15639" y="44883"/>
                    <a:pt x="10698" y="47183"/>
                    <a:pt x="3785" y="46429"/>
                  </a:cubicBezTo>
                  <a:lnTo>
                    <a:pt x="0" y="1"/>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64"/>
            <p:cNvSpPr/>
            <p:nvPr/>
          </p:nvSpPr>
          <p:spPr>
            <a:xfrm>
              <a:off x="-2655625" y="4761350"/>
              <a:ext cx="305200" cy="55400"/>
            </a:xfrm>
            <a:custGeom>
              <a:avLst/>
              <a:gdLst/>
              <a:ahLst/>
              <a:cxnLst/>
              <a:rect l="l" t="t" r="r" b="b"/>
              <a:pathLst>
                <a:path w="12208" h="2216" fill="none" extrusionOk="0">
                  <a:moveTo>
                    <a:pt x="1" y="1947"/>
                  </a:moveTo>
                  <a:cubicBezTo>
                    <a:pt x="1" y="1947"/>
                    <a:pt x="7497" y="2215"/>
                    <a:pt x="12207" y="0"/>
                  </a:cubicBez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64"/>
            <p:cNvSpPr/>
            <p:nvPr/>
          </p:nvSpPr>
          <p:spPr>
            <a:xfrm>
              <a:off x="-3246475" y="4772600"/>
              <a:ext cx="265950" cy="344125"/>
            </a:xfrm>
            <a:custGeom>
              <a:avLst/>
              <a:gdLst/>
              <a:ahLst/>
              <a:cxnLst/>
              <a:rect l="l" t="t" r="r" b="b"/>
              <a:pathLst>
                <a:path w="10638" h="13765" extrusionOk="0">
                  <a:moveTo>
                    <a:pt x="6183" y="0"/>
                  </a:moveTo>
                  <a:lnTo>
                    <a:pt x="5806" y="1875"/>
                  </a:lnTo>
                  <a:lnTo>
                    <a:pt x="4929" y="6280"/>
                  </a:lnTo>
                  <a:cubicBezTo>
                    <a:pt x="4829" y="6772"/>
                    <a:pt x="4398" y="7106"/>
                    <a:pt x="3922" y="7106"/>
                  </a:cubicBezTo>
                  <a:cubicBezTo>
                    <a:pt x="3821" y="7106"/>
                    <a:pt x="3718" y="7091"/>
                    <a:pt x="3615" y="7059"/>
                  </a:cubicBezTo>
                  <a:lnTo>
                    <a:pt x="3591" y="7059"/>
                  </a:lnTo>
                  <a:cubicBezTo>
                    <a:pt x="2654" y="6779"/>
                    <a:pt x="1266" y="6341"/>
                    <a:pt x="1" y="5879"/>
                  </a:cubicBezTo>
                  <a:lnTo>
                    <a:pt x="1" y="5879"/>
                  </a:lnTo>
                  <a:lnTo>
                    <a:pt x="5721" y="13765"/>
                  </a:lnTo>
                  <a:lnTo>
                    <a:pt x="6536" y="11148"/>
                  </a:lnTo>
                  <a:lnTo>
                    <a:pt x="7132" y="9177"/>
                  </a:lnTo>
                  <a:lnTo>
                    <a:pt x="9372" y="4747"/>
                  </a:lnTo>
                  <a:lnTo>
                    <a:pt x="10637" y="2264"/>
                  </a:lnTo>
                  <a:lnTo>
                    <a:pt x="6183" y="0"/>
                  </a:lnTo>
                  <a:close/>
                </a:path>
              </a:pathLst>
            </a:custGeom>
            <a:solidFill>
              <a:schemeClr val="lt2"/>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64"/>
            <p:cNvSpPr/>
            <p:nvPr/>
          </p:nvSpPr>
          <p:spPr>
            <a:xfrm>
              <a:off x="-3246475" y="4772600"/>
              <a:ext cx="265950" cy="344125"/>
            </a:xfrm>
            <a:custGeom>
              <a:avLst/>
              <a:gdLst/>
              <a:ahLst/>
              <a:cxnLst/>
              <a:rect l="l" t="t" r="r" b="b"/>
              <a:pathLst>
                <a:path w="10638" h="13765" fill="none" extrusionOk="0">
                  <a:moveTo>
                    <a:pt x="1" y="5879"/>
                  </a:moveTo>
                  <a:cubicBezTo>
                    <a:pt x="1266" y="6341"/>
                    <a:pt x="2654" y="6779"/>
                    <a:pt x="3591" y="7059"/>
                  </a:cubicBezTo>
                  <a:lnTo>
                    <a:pt x="3615" y="7059"/>
                  </a:lnTo>
                  <a:cubicBezTo>
                    <a:pt x="4199" y="7242"/>
                    <a:pt x="4808" y="6876"/>
                    <a:pt x="4929" y="6280"/>
                  </a:cubicBezTo>
                  <a:lnTo>
                    <a:pt x="5806" y="1875"/>
                  </a:lnTo>
                  <a:lnTo>
                    <a:pt x="6183" y="0"/>
                  </a:lnTo>
                  <a:lnTo>
                    <a:pt x="10637" y="2264"/>
                  </a:lnTo>
                  <a:lnTo>
                    <a:pt x="9372" y="4747"/>
                  </a:lnTo>
                  <a:lnTo>
                    <a:pt x="7132" y="9177"/>
                  </a:lnTo>
                  <a:lnTo>
                    <a:pt x="6536" y="11148"/>
                  </a:lnTo>
                  <a:lnTo>
                    <a:pt x="5721" y="13765"/>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64"/>
            <p:cNvSpPr/>
            <p:nvPr/>
          </p:nvSpPr>
          <p:spPr>
            <a:xfrm>
              <a:off x="-3089881" y="4768258"/>
              <a:ext cx="107749" cy="106095"/>
            </a:xfrm>
            <a:custGeom>
              <a:avLst/>
              <a:gdLst/>
              <a:ahLst/>
              <a:cxnLst/>
              <a:rect l="l" t="t" r="r" b="b"/>
              <a:pathLst>
                <a:path w="4821" h="4747" extrusionOk="0">
                  <a:moveTo>
                    <a:pt x="378" y="0"/>
                  </a:moveTo>
                  <a:lnTo>
                    <a:pt x="1" y="1875"/>
                  </a:lnTo>
                  <a:cubicBezTo>
                    <a:pt x="1133" y="2897"/>
                    <a:pt x="2325" y="3858"/>
                    <a:pt x="3567" y="4747"/>
                  </a:cubicBezTo>
                  <a:lnTo>
                    <a:pt x="4820" y="2252"/>
                  </a:lnTo>
                  <a:lnTo>
                    <a:pt x="3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64"/>
            <p:cNvSpPr/>
            <p:nvPr/>
          </p:nvSpPr>
          <p:spPr>
            <a:xfrm>
              <a:off x="-3347450" y="4888925"/>
              <a:ext cx="264075" cy="227800"/>
            </a:xfrm>
            <a:custGeom>
              <a:avLst/>
              <a:gdLst/>
              <a:ahLst/>
              <a:cxnLst/>
              <a:rect l="l" t="t" r="r" b="b"/>
              <a:pathLst>
                <a:path w="10563" h="9112" extrusionOk="0">
                  <a:moveTo>
                    <a:pt x="831" y="0"/>
                  </a:moveTo>
                  <a:cubicBezTo>
                    <a:pt x="1" y="0"/>
                    <a:pt x="687" y="1556"/>
                    <a:pt x="2506" y="3513"/>
                  </a:cubicBezTo>
                  <a:cubicBezTo>
                    <a:pt x="4758" y="5923"/>
                    <a:pt x="9760" y="9112"/>
                    <a:pt x="9760" y="9112"/>
                  </a:cubicBezTo>
                  <a:lnTo>
                    <a:pt x="10563" y="6483"/>
                  </a:lnTo>
                  <a:cubicBezTo>
                    <a:pt x="8908" y="5266"/>
                    <a:pt x="8031" y="3477"/>
                    <a:pt x="7630" y="2406"/>
                  </a:cubicBezTo>
                  <a:cubicBezTo>
                    <a:pt x="5999" y="1907"/>
                    <a:pt x="3005" y="946"/>
                    <a:pt x="1654" y="264"/>
                  </a:cubicBezTo>
                  <a:cubicBezTo>
                    <a:pt x="1296" y="84"/>
                    <a:pt x="1023" y="0"/>
                    <a:pt x="831" y="0"/>
                  </a:cubicBezTo>
                  <a:close/>
                </a:path>
              </a:pathLst>
            </a:custGeom>
            <a:solidFill>
              <a:schemeClr val="accent3"/>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64"/>
            <p:cNvSpPr/>
            <p:nvPr/>
          </p:nvSpPr>
          <p:spPr>
            <a:xfrm>
              <a:off x="-2627925" y="3666350"/>
              <a:ext cx="49300" cy="320400"/>
            </a:xfrm>
            <a:custGeom>
              <a:avLst/>
              <a:gdLst/>
              <a:ahLst/>
              <a:cxnLst/>
              <a:rect l="l" t="t" r="r" b="b"/>
              <a:pathLst>
                <a:path w="1972" h="12816" fill="none" extrusionOk="0">
                  <a:moveTo>
                    <a:pt x="1217" y="1"/>
                  </a:moveTo>
                  <a:lnTo>
                    <a:pt x="1886" y="9578"/>
                  </a:lnTo>
                  <a:cubicBezTo>
                    <a:pt x="1972" y="10820"/>
                    <a:pt x="1363" y="12012"/>
                    <a:pt x="292" y="12657"/>
                  </a:cubicBezTo>
                  <a:lnTo>
                    <a:pt x="0" y="12816"/>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64"/>
            <p:cNvSpPr/>
            <p:nvPr/>
          </p:nvSpPr>
          <p:spPr>
            <a:xfrm>
              <a:off x="-3139075" y="3688575"/>
              <a:ext cx="519375" cy="1183550"/>
            </a:xfrm>
            <a:custGeom>
              <a:avLst/>
              <a:gdLst/>
              <a:ahLst/>
              <a:cxnLst/>
              <a:rect l="l" t="t" r="r" b="b"/>
              <a:pathLst>
                <a:path w="20775" h="47342" extrusionOk="0">
                  <a:moveTo>
                    <a:pt x="19972" y="0"/>
                  </a:moveTo>
                  <a:lnTo>
                    <a:pt x="17598" y="73"/>
                  </a:lnTo>
                  <a:lnTo>
                    <a:pt x="10637" y="280"/>
                  </a:lnTo>
                  <a:cubicBezTo>
                    <a:pt x="10333" y="1862"/>
                    <a:pt x="9846" y="4065"/>
                    <a:pt x="9262" y="6633"/>
                  </a:cubicBezTo>
                  <a:cubicBezTo>
                    <a:pt x="6171" y="20105"/>
                    <a:pt x="1" y="43885"/>
                    <a:pt x="1" y="43885"/>
                  </a:cubicBezTo>
                  <a:cubicBezTo>
                    <a:pt x="6037" y="46550"/>
                    <a:pt x="12816" y="47341"/>
                    <a:pt x="12816" y="47341"/>
                  </a:cubicBezTo>
                  <a:cubicBezTo>
                    <a:pt x="12816" y="47341"/>
                    <a:pt x="15797" y="37617"/>
                    <a:pt x="18036" y="28916"/>
                  </a:cubicBezTo>
                  <a:cubicBezTo>
                    <a:pt x="19266" y="24182"/>
                    <a:pt x="20264" y="19728"/>
                    <a:pt x="20446" y="17330"/>
                  </a:cubicBezTo>
                  <a:cubicBezTo>
                    <a:pt x="20775" y="13107"/>
                    <a:pt x="20507" y="7472"/>
                    <a:pt x="20276" y="3797"/>
                  </a:cubicBezTo>
                  <a:cubicBezTo>
                    <a:pt x="20118" y="1521"/>
                    <a:pt x="19972" y="0"/>
                    <a:pt x="19972" y="0"/>
                  </a:cubicBezTo>
                  <a:close/>
                </a:path>
              </a:pathLst>
            </a:cu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64"/>
            <p:cNvSpPr/>
            <p:nvPr/>
          </p:nvSpPr>
          <p:spPr>
            <a:xfrm>
              <a:off x="-3139375" y="3688575"/>
              <a:ext cx="524550" cy="1183550"/>
            </a:xfrm>
            <a:custGeom>
              <a:avLst/>
              <a:gdLst/>
              <a:ahLst/>
              <a:cxnLst/>
              <a:rect l="l" t="t" r="r" b="b"/>
              <a:pathLst>
                <a:path w="20982" h="47342" fill="none" extrusionOk="0">
                  <a:moveTo>
                    <a:pt x="19971" y="0"/>
                  </a:moveTo>
                  <a:cubicBezTo>
                    <a:pt x="19971" y="0"/>
                    <a:pt x="20981" y="10515"/>
                    <a:pt x="20458" y="17330"/>
                  </a:cubicBezTo>
                  <a:cubicBezTo>
                    <a:pt x="19935" y="24145"/>
                    <a:pt x="12828" y="47341"/>
                    <a:pt x="12828" y="47341"/>
                  </a:cubicBezTo>
                  <a:cubicBezTo>
                    <a:pt x="12828" y="47341"/>
                    <a:pt x="5952" y="46416"/>
                    <a:pt x="0" y="43885"/>
                  </a:cubicBez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64"/>
            <p:cNvSpPr/>
            <p:nvPr/>
          </p:nvSpPr>
          <p:spPr>
            <a:xfrm>
              <a:off x="-3072450" y="4736700"/>
              <a:ext cx="273850" cy="67875"/>
            </a:xfrm>
            <a:custGeom>
              <a:avLst/>
              <a:gdLst/>
              <a:ahLst/>
              <a:cxnLst/>
              <a:rect l="l" t="t" r="r" b="b"/>
              <a:pathLst>
                <a:path w="10954" h="2715" fill="none" extrusionOk="0">
                  <a:moveTo>
                    <a:pt x="1" y="0"/>
                  </a:moveTo>
                  <a:cubicBezTo>
                    <a:pt x="3567" y="1217"/>
                    <a:pt x="7230" y="2130"/>
                    <a:pt x="10954" y="2714"/>
                  </a:cubicBez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64"/>
            <p:cNvSpPr/>
            <p:nvPr/>
          </p:nvSpPr>
          <p:spPr>
            <a:xfrm>
              <a:off x="-2956525" y="3141525"/>
              <a:ext cx="531250" cy="591825"/>
            </a:xfrm>
            <a:custGeom>
              <a:avLst/>
              <a:gdLst/>
              <a:ahLst/>
              <a:cxnLst/>
              <a:rect l="l" t="t" r="r" b="b"/>
              <a:pathLst>
                <a:path w="21250" h="23673" extrusionOk="0">
                  <a:moveTo>
                    <a:pt x="15907" y="1"/>
                  </a:moveTo>
                  <a:lnTo>
                    <a:pt x="2921" y="1424"/>
                  </a:lnTo>
                  <a:lnTo>
                    <a:pt x="1" y="21480"/>
                  </a:lnTo>
                  <a:cubicBezTo>
                    <a:pt x="1" y="21480"/>
                    <a:pt x="3843" y="23673"/>
                    <a:pt x="7990" y="23673"/>
                  </a:cubicBezTo>
                  <a:cubicBezTo>
                    <a:pt x="8057" y="23673"/>
                    <a:pt x="8124" y="23672"/>
                    <a:pt x="8191" y="23671"/>
                  </a:cubicBezTo>
                  <a:cubicBezTo>
                    <a:pt x="12414" y="23586"/>
                    <a:pt x="13789" y="22856"/>
                    <a:pt x="13789" y="22856"/>
                  </a:cubicBezTo>
                  <a:cubicBezTo>
                    <a:pt x="13789" y="22856"/>
                    <a:pt x="14894" y="23150"/>
                    <a:pt x="16254" y="23150"/>
                  </a:cubicBezTo>
                  <a:cubicBezTo>
                    <a:pt x="18427" y="23150"/>
                    <a:pt x="21249" y="22399"/>
                    <a:pt x="21249" y="18499"/>
                  </a:cubicBezTo>
                  <a:cubicBezTo>
                    <a:pt x="21249" y="12170"/>
                    <a:pt x="15907" y="1"/>
                    <a:pt x="15907" y="1"/>
                  </a:cubicBezTo>
                  <a:close/>
                </a:path>
              </a:pathLst>
            </a:custGeom>
            <a:solidFill>
              <a:schemeClr val="accent2"/>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64"/>
            <p:cNvSpPr/>
            <p:nvPr/>
          </p:nvSpPr>
          <p:spPr>
            <a:xfrm>
              <a:off x="-3212400" y="3175000"/>
              <a:ext cx="566225" cy="1142775"/>
            </a:xfrm>
            <a:custGeom>
              <a:avLst/>
              <a:gdLst/>
              <a:ahLst/>
              <a:cxnLst/>
              <a:rect l="l" t="t" r="r" b="b"/>
              <a:pathLst>
                <a:path w="22649" h="45711" extrusionOk="0">
                  <a:moveTo>
                    <a:pt x="12499" y="0"/>
                  </a:moveTo>
                  <a:cubicBezTo>
                    <a:pt x="12499" y="0"/>
                    <a:pt x="8276" y="26957"/>
                    <a:pt x="1" y="41488"/>
                  </a:cubicBezTo>
                  <a:cubicBezTo>
                    <a:pt x="1" y="41488"/>
                    <a:pt x="6013" y="44579"/>
                    <a:pt x="12499" y="45710"/>
                  </a:cubicBezTo>
                  <a:cubicBezTo>
                    <a:pt x="12499" y="45710"/>
                    <a:pt x="22649" y="22904"/>
                    <a:pt x="19047" y="1716"/>
                  </a:cubicBezTo>
                  <a:lnTo>
                    <a:pt x="12499" y="0"/>
                  </a:ln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64"/>
            <p:cNvSpPr/>
            <p:nvPr/>
          </p:nvSpPr>
          <p:spPr>
            <a:xfrm>
              <a:off x="-3174675" y="4191800"/>
              <a:ext cx="290275" cy="88550"/>
            </a:xfrm>
            <a:custGeom>
              <a:avLst/>
              <a:gdLst/>
              <a:ahLst/>
              <a:cxnLst/>
              <a:rect l="l" t="t" r="r" b="b"/>
              <a:pathLst>
                <a:path w="11611" h="3542" fill="none" extrusionOk="0">
                  <a:moveTo>
                    <a:pt x="1" y="0"/>
                  </a:moveTo>
                  <a:cubicBezTo>
                    <a:pt x="1" y="0"/>
                    <a:pt x="7145" y="2726"/>
                    <a:pt x="11611" y="3542"/>
                  </a:cubicBez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64"/>
            <p:cNvSpPr/>
            <p:nvPr/>
          </p:nvSpPr>
          <p:spPr>
            <a:xfrm>
              <a:off x="-2617900" y="3124500"/>
              <a:ext cx="424150" cy="1142475"/>
            </a:xfrm>
            <a:custGeom>
              <a:avLst/>
              <a:gdLst/>
              <a:ahLst/>
              <a:cxnLst/>
              <a:rect l="l" t="t" r="r" b="b"/>
              <a:pathLst>
                <a:path w="16966" h="45699" extrusionOk="0">
                  <a:moveTo>
                    <a:pt x="3579" y="0"/>
                  </a:moveTo>
                  <a:lnTo>
                    <a:pt x="1" y="2276"/>
                  </a:lnTo>
                  <a:cubicBezTo>
                    <a:pt x="1" y="2276"/>
                    <a:pt x="10394" y="19472"/>
                    <a:pt x="9019" y="45698"/>
                  </a:cubicBezTo>
                  <a:cubicBezTo>
                    <a:pt x="9019" y="45698"/>
                    <a:pt x="13558" y="44481"/>
                    <a:pt x="16966" y="41633"/>
                  </a:cubicBezTo>
                  <a:cubicBezTo>
                    <a:pt x="16966" y="41633"/>
                    <a:pt x="14373" y="12499"/>
                    <a:pt x="3579" y="0"/>
                  </a:cubicBez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64"/>
            <p:cNvSpPr/>
            <p:nvPr/>
          </p:nvSpPr>
          <p:spPr>
            <a:xfrm>
              <a:off x="-2390925" y="4147075"/>
              <a:ext cx="168875" cy="81250"/>
            </a:xfrm>
            <a:custGeom>
              <a:avLst/>
              <a:gdLst/>
              <a:ahLst/>
              <a:cxnLst/>
              <a:rect l="l" t="t" r="r" b="b"/>
              <a:pathLst>
                <a:path w="6755" h="3250" fill="none" extrusionOk="0">
                  <a:moveTo>
                    <a:pt x="1" y="3250"/>
                  </a:moveTo>
                  <a:cubicBezTo>
                    <a:pt x="1" y="3250"/>
                    <a:pt x="4236" y="1899"/>
                    <a:pt x="6755" y="0"/>
                  </a:cubicBez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64"/>
            <p:cNvSpPr/>
            <p:nvPr/>
          </p:nvSpPr>
          <p:spPr>
            <a:xfrm>
              <a:off x="-2875600" y="3308000"/>
              <a:ext cx="204475" cy="222675"/>
            </a:xfrm>
            <a:custGeom>
              <a:avLst/>
              <a:gdLst/>
              <a:ahLst/>
              <a:cxnLst/>
              <a:rect l="l" t="t" r="r" b="b"/>
              <a:pathLst>
                <a:path w="8179" h="8907" extrusionOk="0">
                  <a:moveTo>
                    <a:pt x="4122" y="1"/>
                  </a:moveTo>
                  <a:cubicBezTo>
                    <a:pt x="3977" y="1"/>
                    <a:pt x="3844" y="103"/>
                    <a:pt x="3798" y="327"/>
                  </a:cubicBezTo>
                  <a:cubicBezTo>
                    <a:pt x="3542" y="1544"/>
                    <a:pt x="2496" y="4270"/>
                    <a:pt x="2496" y="4270"/>
                  </a:cubicBezTo>
                  <a:lnTo>
                    <a:pt x="548" y="5548"/>
                  </a:lnTo>
                  <a:lnTo>
                    <a:pt x="1" y="5913"/>
                  </a:lnTo>
                  <a:lnTo>
                    <a:pt x="2058" y="8907"/>
                  </a:lnTo>
                  <a:lnTo>
                    <a:pt x="3348" y="7909"/>
                  </a:lnTo>
                  <a:lnTo>
                    <a:pt x="3421" y="7860"/>
                  </a:lnTo>
                  <a:cubicBezTo>
                    <a:pt x="3664" y="7666"/>
                    <a:pt x="3968" y="7556"/>
                    <a:pt x="4272" y="7556"/>
                  </a:cubicBezTo>
                  <a:cubicBezTo>
                    <a:pt x="4516" y="7556"/>
                    <a:pt x="4759" y="7495"/>
                    <a:pt x="4990" y="7386"/>
                  </a:cubicBezTo>
                  <a:lnTo>
                    <a:pt x="7814" y="5925"/>
                  </a:lnTo>
                  <a:cubicBezTo>
                    <a:pt x="7936" y="5864"/>
                    <a:pt x="8021" y="5755"/>
                    <a:pt x="8045" y="5633"/>
                  </a:cubicBezTo>
                  <a:lnTo>
                    <a:pt x="8142" y="5280"/>
                  </a:lnTo>
                  <a:cubicBezTo>
                    <a:pt x="8179" y="5134"/>
                    <a:pt x="8155" y="4988"/>
                    <a:pt x="8069" y="4879"/>
                  </a:cubicBezTo>
                  <a:lnTo>
                    <a:pt x="7972" y="4757"/>
                  </a:lnTo>
                  <a:cubicBezTo>
                    <a:pt x="7887" y="4647"/>
                    <a:pt x="7850" y="4514"/>
                    <a:pt x="7887" y="4380"/>
                  </a:cubicBezTo>
                  <a:lnTo>
                    <a:pt x="7948" y="4027"/>
                  </a:lnTo>
                  <a:cubicBezTo>
                    <a:pt x="7984" y="3881"/>
                    <a:pt x="7936" y="3710"/>
                    <a:pt x="7826" y="3601"/>
                  </a:cubicBezTo>
                  <a:lnTo>
                    <a:pt x="7631" y="3430"/>
                  </a:lnTo>
                  <a:cubicBezTo>
                    <a:pt x="7534" y="3321"/>
                    <a:pt x="7473" y="3175"/>
                    <a:pt x="7497" y="3029"/>
                  </a:cubicBezTo>
                  <a:lnTo>
                    <a:pt x="7546" y="2664"/>
                  </a:lnTo>
                  <a:cubicBezTo>
                    <a:pt x="7546" y="2639"/>
                    <a:pt x="7546" y="2627"/>
                    <a:pt x="7546" y="2603"/>
                  </a:cubicBezTo>
                  <a:cubicBezTo>
                    <a:pt x="7546" y="2433"/>
                    <a:pt x="7449" y="2274"/>
                    <a:pt x="7291" y="2189"/>
                  </a:cubicBezTo>
                  <a:cubicBezTo>
                    <a:pt x="7108" y="2116"/>
                    <a:pt x="6999" y="1921"/>
                    <a:pt x="7023" y="1727"/>
                  </a:cubicBezTo>
                  <a:lnTo>
                    <a:pt x="7047" y="1520"/>
                  </a:lnTo>
                  <a:cubicBezTo>
                    <a:pt x="7059" y="1325"/>
                    <a:pt x="6962" y="1142"/>
                    <a:pt x="6792" y="1057"/>
                  </a:cubicBezTo>
                  <a:lnTo>
                    <a:pt x="6743" y="1033"/>
                  </a:lnTo>
                  <a:cubicBezTo>
                    <a:pt x="6681" y="1004"/>
                    <a:pt x="6614" y="991"/>
                    <a:pt x="6549" y="991"/>
                  </a:cubicBezTo>
                  <a:cubicBezTo>
                    <a:pt x="6448" y="991"/>
                    <a:pt x="6349" y="1023"/>
                    <a:pt x="6268" y="1082"/>
                  </a:cubicBezTo>
                  <a:lnTo>
                    <a:pt x="4990" y="2007"/>
                  </a:lnTo>
                  <a:cubicBezTo>
                    <a:pt x="4939" y="2045"/>
                    <a:pt x="4881" y="2063"/>
                    <a:pt x="4825" y="2063"/>
                  </a:cubicBezTo>
                  <a:cubicBezTo>
                    <a:pt x="4669" y="2063"/>
                    <a:pt x="4522" y="1930"/>
                    <a:pt x="4540" y="1751"/>
                  </a:cubicBezTo>
                  <a:cubicBezTo>
                    <a:pt x="4565" y="1435"/>
                    <a:pt x="4601" y="1045"/>
                    <a:pt x="4613" y="717"/>
                  </a:cubicBezTo>
                  <a:cubicBezTo>
                    <a:pt x="4621" y="266"/>
                    <a:pt x="4355" y="1"/>
                    <a:pt x="4122" y="1"/>
                  </a:cubicBezTo>
                  <a:close/>
                </a:path>
              </a:pathLst>
            </a:custGeom>
            <a:solidFill>
              <a:schemeClr val="lt2"/>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64"/>
            <p:cNvSpPr/>
            <p:nvPr/>
          </p:nvSpPr>
          <p:spPr>
            <a:xfrm>
              <a:off x="-2875600" y="3446700"/>
              <a:ext cx="83700" cy="83975"/>
            </a:xfrm>
            <a:custGeom>
              <a:avLst/>
              <a:gdLst/>
              <a:ahLst/>
              <a:cxnLst/>
              <a:rect l="l" t="t" r="r" b="b"/>
              <a:pathLst>
                <a:path w="3348" h="3359" extrusionOk="0">
                  <a:moveTo>
                    <a:pt x="548" y="0"/>
                  </a:moveTo>
                  <a:lnTo>
                    <a:pt x="1" y="365"/>
                  </a:lnTo>
                  <a:lnTo>
                    <a:pt x="2058" y="3359"/>
                  </a:lnTo>
                  <a:lnTo>
                    <a:pt x="3348" y="2361"/>
                  </a:lnTo>
                  <a:cubicBezTo>
                    <a:pt x="2471" y="1107"/>
                    <a:pt x="1169" y="329"/>
                    <a:pt x="548" y="0"/>
                  </a:cubicBezTo>
                  <a:close/>
                </a:path>
              </a:pathLst>
            </a:cu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64"/>
            <p:cNvSpPr/>
            <p:nvPr/>
          </p:nvSpPr>
          <p:spPr>
            <a:xfrm>
              <a:off x="-3141475" y="3175000"/>
              <a:ext cx="355975" cy="545500"/>
            </a:xfrm>
            <a:custGeom>
              <a:avLst/>
              <a:gdLst/>
              <a:ahLst/>
              <a:cxnLst/>
              <a:rect l="l" t="t" r="r" b="b"/>
              <a:pathLst>
                <a:path w="14239" h="21820" extrusionOk="0">
                  <a:moveTo>
                    <a:pt x="9662" y="0"/>
                  </a:moveTo>
                  <a:cubicBezTo>
                    <a:pt x="9662" y="1"/>
                    <a:pt x="1168" y="9992"/>
                    <a:pt x="413" y="16101"/>
                  </a:cubicBezTo>
                  <a:cubicBezTo>
                    <a:pt x="1" y="19445"/>
                    <a:pt x="1492" y="21819"/>
                    <a:pt x="4390" y="21819"/>
                  </a:cubicBezTo>
                  <a:cubicBezTo>
                    <a:pt x="6797" y="21819"/>
                    <a:pt x="10174" y="20182"/>
                    <a:pt x="14238" y="16101"/>
                  </a:cubicBezTo>
                  <a:cubicBezTo>
                    <a:pt x="13374" y="13984"/>
                    <a:pt x="12060" y="12073"/>
                    <a:pt x="10392" y="10503"/>
                  </a:cubicBezTo>
                  <a:lnTo>
                    <a:pt x="8129" y="11586"/>
                  </a:lnTo>
                  <a:cubicBezTo>
                    <a:pt x="8129" y="11586"/>
                    <a:pt x="8287" y="10746"/>
                    <a:pt x="8518" y="9481"/>
                  </a:cubicBezTo>
                  <a:cubicBezTo>
                    <a:pt x="8993" y="6876"/>
                    <a:pt x="9699" y="2483"/>
                    <a:pt x="9662" y="0"/>
                  </a:cubicBez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64"/>
            <p:cNvSpPr/>
            <p:nvPr/>
          </p:nvSpPr>
          <p:spPr>
            <a:xfrm>
              <a:off x="-2905100" y="3088600"/>
              <a:ext cx="399800" cy="158225"/>
            </a:xfrm>
            <a:custGeom>
              <a:avLst/>
              <a:gdLst/>
              <a:ahLst/>
              <a:cxnLst/>
              <a:rect l="l" t="t" r="r" b="b"/>
              <a:pathLst>
                <a:path w="15992" h="6329" extrusionOk="0">
                  <a:moveTo>
                    <a:pt x="7558" y="0"/>
                  </a:moveTo>
                  <a:lnTo>
                    <a:pt x="1643" y="2641"/>
                  </a:lnTo>
                  <a:lnTo>
                    <a:pt x="110" y="3322"/>
                  </a:lnTo>
                  <a:cubicBezTo>
                    <a:pt x="0" y="3383"/>
                    <a:pt x="0" y="3529"/>
                    <a:pt x="110" y="3590"/>
                  </a:cubicBezTo>
                  <a:cubicBezTo>
                    <a:pt x="1290" y="4113"/>
                    <a:pt x="5769" y="5939"/>
                    <a:pt x="10053" y="6328"/>
                  </a:cubicBezTo>
                  <a:cubicBezTo>
                    <a:pt x="10053" y="6328"/>
                    <a:pt x="13813" y="3541"/>
                    <a:pt x="15943" y="937"/>
                  </a:cubicBezTo>
                  <a:cubicBezTo>
                    <a:pt x="15992" y="864"/>
                    <a:pt x="15943" y="767"/>
                    <a:pt x="15858" y="767"/>
                  </a:cubicBezTo>
                  <a:lnTo>
                    <a:pt x="14288" y="621"/>
                  </a:lnTo>
                  <a:lnTo>
                    <a:pt x="7558" y="0"/>
                  </a:ln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64"/>
            <p:cNvSpPr/>
            <p:nvPr/>
          </p:nvSpPr>
          <p:spPr>
            <a:xfrm>
              <a:off x="-2864025" y="3088600"/>
              <a:ext cx="316125" cy="115325"/>
            </a:xfrm>
            <a:custGeom>
              <a:avLst/>
              <a:gdLst/>
              <a:ahLst/>
              <a:cxnLst/>
              <a:rect l="l" t="t" r="r" b="b"/>
              <a:pathLst>
                <a:path w="12645" h="4613" extrusionOk="0">
                  <a:moveTo>
                    <a:pt x="5915" y="0"/>
                  </a:moveTo>
                  <a:lnTo>
                    <a:pt x="0" y="2641"/>
                  </a:lnTo>
                  <a:cubicBezTo>
                    <a:pt x="2020" y="3383"/>
                    <a:pt x="5075" y="4333"/>
                    <a:pt x="8032" y="4612"/>
                  </a:cubicBezTo>
                  <a:cubicBezTo>
                    <a:pt x="9651" y="3383"/>
                    <a:pt x="11197" y="2045"/>
                    <a:pt x="12645" y="621"/>
                  </a:cubicBezTo>
                  <a:lnTo>
                    <a:pt x="5915" y="0"/>
                  </a:lnTo>
                  <a:close/>
                </a:path>
              </a:pathLst>
            </a:custGeom>
            <a:solidFill>
              <a:schemeClr val="accent3"/>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64"/>
            <p:cNvSpPr/>
            <p:nvPr/>
          </p:nvSpPr>
          <p:spPr>
            <a:xfrm>
              <a:off x="-2775800" y="3018925"/>
              <a:ext cx="139075" cy="133875"/>
            </a:xfrm>
            <a:custGeom>
              <a:avLst/>
              <a:gdLst/>
              <a:ahLst/>
              <a:cxnLst/>
              <a:rect l="l" t="t" r="r" b="b"/>
              <a:pathLst>
                <a:path w="5563" h="5355" extrusionOk="0">
                  <a:moveTo>
                    <a:pt x="1449" y="0"/>
                  </a:moveTo>
                  <a:lnTo>
                    <a:pt x="1388" y="499"/>
                  </a:lnTo>
                  <a:lnTo>
                    <a:pt x="974" y="3566"/>
                  </a:lnTo>
                  <a:cubicBezTo>
                    <a:pt x="913" y="4041"/>
                    <a:pt x="719" y="4491"/>
                    <a:pt x="414" y="4856"/>
                  </a:cubicBezTo>
                  <a:cubicBezTo>
                    <a:pt x="195" y="5111"/>
                    <a:pt x="1" y="5355"/>
                    <a:pt x="13" y="5355"/>
                  </a:cubicBezTo>
                  <a:lnTo>
                    <a:pt x="5562" y="5355"/>
                  </a:lnTo>
                  <a:cubicBezTo>
                    <a:pt x="5562" y="5355"/>
                    <a:pt x="5282" y="4929"/>
                    <a:pt x="5063" y="4600"/>
                  </a:cubicBezTo>
                  <a:cubicBezTo>
                    <a:pt x="4917" y="4369"/>
                    <a:pt x="4844" y="4101"/>
                    <a:pt x="4869" y="3834"/>
                  </a:cubicBezTo>
                  <a:lnTo>
                    <a:pt x="4917" y="3189"/>
                  </a:lnTo>
                  <a:lnTo>
                    <a:pt x="5124" y="0"/>
                  </a:lnTo>
                  <a:close/>
                </a:path>
              </a:pathLst>
            </a:custGeom>
            <a:solidFill>
              <a:schemeClr val="lt2"/>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64"/>
            <p:cNvSpPr/>
            <p:nvPr/>
          </p:nvSpPr>
          <p:spPr>
            <a:xfrm>
              <a:off x="-2775800" y="3018925"/>
              <a:ext cx="139075" cy="133875"/>
            </a:xfrm>
            <a:custGeom>
              <a:avLst/>
              <a:gdLst/>
              <a:ahLst/>
              <a:cxnLst/>
              <a:rect l="l" t="t" r="r" b="b"/>
              <a:pathLst>
                <a:path w="5563" h="5355" fill="none" extrusionOk="0">
                  <a:moveTo>
                    <a:pt x="13" y="5355"/>
                  </a:moveTo>
                  <a:cubicBezTo>
                    <a:pt x="1" y="5355"/>
                    <a:pt x="195" y="5111"/>
                    <a:pt x="414" y="4856"/>
                  </a:cubicBezTo>
                  <a:cubicBezTo>
                    <a:pt x="719" y="4491"/>
                    <a:pt x="913" y="4041"/>
                    <a:pt x="974" y="3566"/>
                  </a:cubicBezTo>
                  <a:lnTo>
                    <a:pt x="1388" y="499"/>
                  </a:lnTo>
                  <a:lnTo>
                    <a:pt x="1449" y="0"/>
                  </a:lnTo>
                  <a:lnTo>
                    <a:pt x="5124" y="0"/>
                  </a:lnTo>
                  <a:lnTo>
                    <a:pt x="4917" y="3189"/>
                  </a:lnTo>
                  <a:lnTo>
                    <a:pt x="4869" y="3834"/>
                  </a:lnTo>
                  <a:cubicBezTo>
                    <a:pt x="4844" y="4101"/>
                    <a:pt x="4917" y="4369"/>
                    <a:pt x="5063" y="4600"/>
                  </a:cubicBezTo>
                  <a:cubicBezTo>
                    <a:pt x="5282" y="4929"/>
                    <a:pt x="5562" y="5355"/>
                    <a:pt x="5562" y="5355"/>
                  </a:cubicBez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64"/>
            <p:cNvSpPr/>
            <p:nvPr/>
          </p:nvSpPr>
          <p:spPr>
            <a:xfrm>
              <a:off x="-2864025" y="3096500"/>
              <a:ext cx="316125" cy="107125"/>
            </a:xfrm>
            <a:custGeom>
              <a:avLst/>
              <a:gdLst/>
              <a:ahLst/>
              <a:cxnLst/>
              <a:rect l="l" t="t" r="r" b="b"/>
              <a:pathLst>
                <a:path w="12645" h="4285" extrusionOk="0">
                  <a:moveTo>
                    <a:pt x="9274" y="0"/>
                  </a:moveTo>
                  <a:lnTo>
                    <a:pt x="9140" y="767"/>
                  </a:lnTo>
                  <a:cubicBezTo>
                    <a:pt x="8896" y="913"/>
                    <a:pt x="8641" y="1047"/>
                    <a:pt x="8361" y="1132"/>
                  </a:cubicBezTo>
                  <a:cubicBezTo>
                    <a:pt x="7743" y="1349"/>
                    <a:pt x="7075" y="1426"/>
                    <a:pt x="6438" y="1426"/>
                  </a:cubicBezTo>
                  <a:cubicBezTo>
                    <a:pt x="5682" y="1426"/>
                    <a:pt x="4971" y="1318"/>
                    <a:pt x="4442" y="1205"/>
                  </a:cubicBezTo>
                  <a:cubicBezTo>
                    <a:pt x="4138" y="1144"/>
                    <a:pt x="3834" y="1071"/>
                    <a:pt x="3542" y="986"/>
                  </a:cubicBezTo>
                  <a:lnTo>
                    <a:pt x="3359" y="816"/>
                  </a:lnTo>
                  <a:lnTo>
                    <a:pt x="0" y="2325"/>
                  </a:lnTo>
                  <a:cubicBezTo>
                    <a:pt x="2020" y="3067"/>
                    <a:pt x="5075" y="4017"/>
                    <a:pt x="8045" y="4284"/>
                  </a:cubicBezTo>
                  <a:cubicBezTo>
                    <a:pt x="9663" y="3067"/>
                    <a:pt x="11197" y="1729"/>
                    <a:pt x="12645" y="305"/>
                  </a:cubicBezTo>
                  <a:lnTo>
                    <a:pt x="9274" y="0"/>
                  </a:lnTo>
                  <a:close/>
                </a:path>
              </a:pathLst>
            </a:cu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64"/>
            <p:cNvSpPr/>
            <p:nvPr/>
          </p:nvSpPr>
          <p:spPr>
            <a:xfrm>
              <a:off x="-2998886" y="3415252"/>
              <a:ext cx="66350" cy="84925"/>
            </a:xfrm>
            <a:custGeom>
              <a:avLst/>
              <a:gdLst/>
              <a:ahLst/>
              <a:cxnLst/>
              <a:rect l="l" t="t" r="r" b="b"/>
              <a:pathLst>
                <a:path w="2654" h="3397" extrusionOk="0">
                  <a:moveTo>
                    <a:pt x="2653" y="1"/>
                  </a:moveTo>
                  <a:lnTo>
                    <a:pt x="0" y="3396"/>
                  </a:lnTo>
                  <a:cubicBezTo>
                    <a:pt x="706" y="2897"/>
                    <a:pt x="1461" y="2471"/>
                    <a:pt x="2252" y="2106"/>
                  </a:cubicBezTo>
                  <a:cubicBezTo>
                    <a:pt x="2252" y="2106"/>
                    <a:pt x="2422" y="1266"/>
                    <a:pt x="2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64"/>
            <p:cNvSpPr/>
            <p:nvPr/>
          </p:nvSpPr>
          <p:spPr>
            <a:xfrm>
              <a:off x="-3022250" y="3437550"/>
              <a:ext cx="236750" cy="281775"/>
            </a:xfrm>
            <a:custGeom>
              <a:avLst/>
              <a:gdLst/>
              <a:ahLst/>
              <a:cxnLst/>
              <a:rect l="l" t="t" r="r" b="b"/>
              <a:pathLst>
                <a:path w="9470" h="11271" fill="none" extrusionOk="0">
                  <a:moveTo>
                    <a:pt x="1" y="11270"/>
                  </a:moveTo>
                  <a:cubicBezTo>
                    <a:pt x="2301" y="10869"/>
                    <a:pt x="5964" y="9116"/>
                    <a:pt x="9469" y="5599"/>
                  </a:cubicBezTo>
                  <a:cubicBezTo>
                    <a:pt x="8605" y="3482"/>
                    <a:pt x="7291" y="1571"/>
                    <a:pt x="5623" y="1"/>
                  </a:cubicBezTo>
                  <a:lnTo>
                    <a:pt x="3360" y="1084"/>
                  </a:lnTo>
                </a:path>
              </a:pathLst>
            </a:custGeom>
            <a:noFill/>
            <a:ln w="39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64"/>
            <p:cNvSpPr/>
            <p:nvPr/>
          </p:nvSpPr>
          <p:spPr>
            <a:xfrm>
              <a:off x="-3043850" y="3464650"/>
              <a:ext cx="194750" cy="139350"/>
            </a:xfrm>
            <a:custGeom>
              <a:avLst/>
              <a:gdLst/>
              <a:ahLst/>
              <a:cxnLst/>
              <a:rect l="l" t="t" r="r" b="b"/>
              <a:pathLst>
                <a:path w="7790" h="5574" fill="none" extrusionOk="0">
                  <a:moveTo>
                    <a:pt x="7790" y="5574"/>
                  </a:moveTo>
                  <a:cubicBezTo>
                    <a:pt x="6901" y="2848"/>
                    <a:pt x="4224" y="0"/>
                    <a:pt x="4224" y="0"/>
                  </a:cubicBezTo>
                  <a:cubicBezTo>
                    <a:pt x="3433" y="365"/>
                    <a:pt x="2678" y="791"/>
                    <a:pt x="1960" y="1290"/>
                  </a:cubicBezTo>
                  <a:cubicBezTo>
                    <a:pt x="1242" y="1752"/>
                    <a:pt x="597" y="2300"/>
                    <a:pt x="1" y="2921"/>
                  </a:cubicBez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64"/>
            <p:cNvSpPr/>
            <p:nvPr/>
          </p:nvSpPr>
          <p:spPr>
            <a:xfrm>
              <a:off x="-2785525" y="2847925"/>
              <a:ext cx="185300" cy="215825"/>
            </a:xfrm>
            <a:custGeom>
              <a:avLst/>
              <a:gdLst/>
              <a:ahLst/>
              <a:cxnLst/>
              <a:rect l="l" t="t" r="r" b="b"/>
              <a:pathLst>
                <a:path w="7412" h="8633" extrusionOk="0">
                  <a:moveTo>
                    <a:pt x="4929" y="1"/>
                  </a:moveTo>
                  <a:lnTo>
                    <a:pt x="438" y="1729"/>
                  </a:lnTo>
                  <a:lnTo>
                    <a:pt x="0" y="3944"/>
                  </a:lnTo>
                  <a:cubicBezTo>
                    <a:pt x="0" y="3944"/>
                    <a:pt x="1132" y="7412"/>
                    <a:pt x="3140" y="8361"/>
                  </a:cubicBezTo>
                  <a:cubicBezTo>
                    <a:pt x="3539" y="8547"/>
                    <a:pt x="3950" y="8633"/>
                    <a:pt x="4351" y="8633"/>
                  </a:cubicBezTo>
                  <a:cubicBezTo>
                    <a:pt x="5968" y="8633"/>
                    <a:pt x="7412" y="7245"/>
                    <a:pt x="7168" y="5489"/>
                  </a:cubicBezTo>
                  <a:cubicBezTo>
                    <a:pt x="6876" y="3299"/>
                    <a:pt x="4929" y="1"/>
                    <a:pt x="4929" y="1"/>
                  </a:cubicBezTo>
                  <a:close/>
                </a:path>
              </a:pathLst>
            </a:custGeom>
            <a:solidFill>
              <a:schemeClr val="lt2"/>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64"/>
            <p:cNvSpPr/>
            <p:nvPr/>
          </p:nvSpPr>
          <p:spPr>
            <a:xfrm>
              <a:off x="-2818700" y="2814775"/>
              <a:ext cx="191400" cy="186525"/>
            </a:xfrm>
            <a:custGeom>
              <a:avLst/>
              <a:gdLst/>
              <a:ahLst/>
              <a:cxnLst/>
              <a:rect l="l" t="t" r="r" b="b"/>
              <a:pathLst>
                <a:path w="7656" h="7461" extrusionOk="0">
                  <a:moveTo>
                    <a:pt x="7120" y="0"/>
                  </a:moveTo>
                  <a:lnTo>
                    <a:pt x="1" y="3030"/>
                  </a:lnTo>
                  <a:lnTo>
                    <a:pt x="195" y="6000"/>
                  </a:lnTo>
                  <a:lnTo>
                    <a:pt x="1996" y="7460"/>
                  </a:lnTo>
                  <a:cubicBezTo>
                    <a:pt x="1996" y="7460"/>
                    <a:pt x="2994" y="6888"/>
                    <a:pt x="2629" y="5720"/>
                  </a:cubicBezTo>
                  <a:cubicBezTo>
                    <a:pt x="2532" y="5464"/>
                    <a:pt x="2641" y="5172"/>
                    <a:pt x="2885" y="5026"/>
                  </a:cubicBezTo>
                  <a:cubicBezTo>
                    <a:pt x="3189" y="4844"/>
                    <a:pt x="3542" y="4479"/>
                    <a:pt x="3627" y="3688"/>
                  </a:cubicBezTo>
                  <a:cubicBezTo>
                    <a:pt x="3652" y="3444"/>
                    <a:pt x="3846" y="3262"/>
                    <a:pt x="4090" y="3237"/>
                  </a:cubicBezTo>
                  <a:cubicBezTo>
                    <a:pt x="4528" y="3213"/>
                    <a:pt x="5185" y="3103"/>
                    <a:pt x="5562" y="2702"/>
                  </a:cubicBezTo>
                  <a:cubicBezTo>
                    <a:pt x="5647" y="2604"/>
                    <a:pt x="5769" y="2552"/>
                    <a:pt x="5893" y="2552"/>
                  </a:cubicBezTo>
                  <a:cubicBezTo>
                    <a:pt x="6001" y="2552"/>
                    <a:pt x="6110" y="2592"/>
                    <a:pt x="6195" y="2677"/>
                  </a:cubicBezTo>
                  <a:cubicBezTo>
                    <a:pt x="6572" y="3079"/>
                    <a:pt x="7108" y="3310"/>
                    <a:pt x="7655" y="3322"/>
                  </a:cubicBezTo>
                  <a:lnTo>
                    <a:pt x="71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64"/>
            <p:cNvSpPr/>
            <p:nvPr/>
          </p:nvSpPr>
          <p:spPr>
            <a:xfrm>
              <a:off x="-2803182" y="2985300"/>
              <a:ext cx="73700" cy="56800"/>
            </a:xfrm>
            <a:custGeom>
              <a:avLst/>
              <a:gdLst/>
              <a:ahLst/>
              <a:cxnLst/>
              <a:rect l="l" t="t" r="r" b="b"/>
              <a:pathLst>
                <a:path w="2948" h="2272" extrusionOk="0">
                  <a:moveTo>
                    <a:pt x="1306" y="0"/>
                  </a:moveTo>
                  <a:cubicBezTo>
                    <a:pt x="1046" y="0"/>
                    <a:pt x="742" y="77"/>
                    <a:pt x="477" y="347"/>
                  </a:cubicBezTo>
                  <a:cubicBezTo>
                    <a:pt x="0" y="843"/>
                    <a:pt x="673" y="2271"/>
                    <a:pt x="1858" y="2271"/>
                  </a:cubicBezTo>
                  <a:cubicBezTo>
                    <a:pt x="2187" y="2271"/>
                    <a:pt x="2554" y="2162"/>
                    <a:pt x="2947" y="1893"/>
                  </a:cubicBezTo>
                  <a:lnTo>
                    <a:pt x="1901" y="128"/>
                  </a:lnTo>
                  <a:cubicBezTo>
                    <a:pt x="1901" y="128"/>
                    <a:pt x="1641" y="0"/>
                    <a:pt x="1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64"/>
            <p:cNvSpPr/>
            <p:nvPr/>
          </p:nvSpPr>
          <p:spPr>
            <a:xfrm>
              <a:off x="-2808650" y="2978450"/>
              <a:ext cx="77000" cy="85225"/>
            </a:xfrm>
            <a:custGeom>
              <a:avLst/>
              <a:gdLst/>
              <a:ahLst/>
              <a:cxnLst/>
              <a:rect l="l" t="t" r="r" b="b"/>
              <a:pathLst>
                <a:path w="3080" h="3409" fill="none" extrusionOk="0">
                  <a:moveTo>
                    <a:pt x="2033" y="402"/>
                  </a:moveTo>
                  <a:cubicBezTo>
                    <a:pt x="2033" y="402"/>
                    <a:pt x="1217" y="1"/>
                    <a:pt x="609" y="621"/>
                  </a:cubicBezTo>
                  <a:cubicBezTo>
                    <a:pt x="0" y="1254"/>
                    <a:pt x="1266" y="3408"/>
                    <a:pt x="3079" y="2167"/>
                  </a:cubicBez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7" name="Google Shape;1277;p64"/>
          <p:cNvGrpSpPr/>
          <p:nvPr/>
        </p:nvGrpSpPr>
        <p:grpSpPr>
          <a:xfrm rot="-5267276" flipH="1">
            <a:off x="5078078" y="-450672"/>
            <a:ext cx="1385993" cy="2705376"/>
            <a:chOff x="409722" y="228600"/>
            <a:chExt cx="1385931" cy="2705253"/>
          </a:xfrm>
        </p:grpSpPr>
        <p:grpSp>
          <p:nvGrpSpPr>
            <p:cNvPr id="1278" name="Google Shape;1278;p64"/>
            <p:cNvGrpSpPr/>
            <p:nvPr/>
          </p:nvGrpSpPr>
          <p:grpSpPr>
            <a:xfrm rot="-617154" flipH="1">
              <a:off x="575967" y="402323"/>
              <a:ext cx="1053440" cy="2450002"/>
              <a:chOff x="3817855" y="1437512"/>
              <a:chExt cx="541146" cy="1128254"/>
            </a:xfrm>
          </p:grpSpPr>
          <p:sp>
            <p:nvSpPr>
              <p:cNvPr id="1279" name="Google Shape;1279;p64"/>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64"/>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1" name="Google Shape;1281;p64"/>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2" name="Google Shape;1282;p64"/>
          <p:cNvGrpSpPr/>
          <p:nvPr/>
        </p:nvGrpSpPr>
        <p:grpSpPr>
          <a:xfrm rot="5400000" flipH="1">
            <a:off x="1487092" y="2864267"/>
            <a:ext cx="1385931" cy="2705253"/>
            <a:chOff x="409722" y="228600"/>
            <a:chExt cx="1385931" cy="2705253"/>
          </a:xfrm>
        </p:grpSpPr>
        <p:grpSp>
          <p:nvGrpSpPr>
            <p:cNvPr id="1283" name="Google Shape;1283;p64"/>
            <p:cNvGrpSpPr/>
            <p:nvPr/>
          </p:nvGrpSpPr>
          <p:grpSpPr>
            <a:xfrm rot="-617154" flipH="1">
              <a:off x="575967" y="402323"/>
              <a:ext cx="1053440" cy="2450002"/>
              <a:chOff x="3817855" y="1437512"/>
              <a:chExt cx="541146" cy="1128254"/>
            </a:xfrm>
          </p:grpSpPr>
          <p:sp>
            <p:nvSpPr>
              <p:cNvPr id="1284" name="Google Shape;1284;p64"/>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64"/>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6" name="Google Shape;1286;p64"/>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7" name="Google Shape;1287;p64"/>
          <p:cNvGrpSpPr/>
          <p:nvPr/>
        </p:nvGrpSpPr>
        <p:grpSpPr>
          <a:xfrm>
            <a:off x="6500220" y="1069536"/>
            <a:ext cx="1990641" cy="3004428"/>
            <a:chOff x="6500220" y="1069536"/>
            <a:chExt cx="1990641" cy="3004428"/>
          </a:xfrm>
        </p:grpSpPr>
        <p:grpSp>
          <p:nvGrpSpPr>
            <p:cNvPr id="1288" name="Google Shape;1288;p64"/>
            <p:cNvGrpSpPr/>
            <p:nvPr/>
          </p:nvGrpSpPr>
          <p:grpSpPr>
            <a:xfrm>
              <a:off x="6500220" y="1069536"/>
              <a:ext cx="1990641" cy="3004428"/>
              <a:chOff x="8254750" y="2356513"/>
              <a:chExt cx="1637175" cy="2470950"/>
            </a:xfrm>
          </p:grpSpPr>
          <p:sp>
            <p:nvSpPr>
              <p:cNvPr id="1289" name="Google Shape;1289;p64"/>
              <p:cNvSpPr/>
              <p:nvPr/>
            </p:nvSpPr>
            <p:spPr>
              <a:xfrm>
                <a:off x="9093250" y="2514563"/>
                <a:ext cx="540675" cy="645050"/>
              </a:xfrm>
              <a:custGeom>
                <a:avLst/>
                <a:gdLst/>
                <a:ahLst/>
                <a:cxnLst/>
                <a:rect l="l" t="t" r="r" b="b"/>
                <a:pathLst>
                  <a:path w="21627" h="25802" extrusionOk="0">
                    <a:moveTo>
                      <a:pt x="5307" y="0"/>
                    </a:moveTo>
                    <a:cubicBezTo>
                      <a:pt x="1205" y="0"/>
                      <a:pt x="1" y="5513"/>
                      <a:pt x="2934" y="8336"/>
                    </a:cubicBezTo>
                    <a:cubicBezTo>
                      <a:pt x="3165" y="8568"/>
                      <a:pt x="3360" y="8823"/>
                      <a:pt x="3518" y="9115"/>
                    </a:cubicBezTo>
                    <a:cubicBezTo>
                      <a:pt x="5830" y="13168"/>
                      <a:pt x="5903" y="25703"/>
                      <a:pt x="14045" y="25800"/>
                    </a:cubicBezTo>
                    <a:cubicBezTo>
                      <a:pt x="14090" y="25801"/>
                      <a:pt x="14135" y="25801"/>
                      <a:pt x="14179" y="25801"/>
                    </a:cubicBezTo>
                    <a:cubicBezTo>
                      <a:pt x="20212" y="25801"/>
                      <a:pt x="21626" y="20924"/>
                      <a:pt x="19911" y="16515"/>
                    </a:cubicBezTo>
                    <a:cubicBezTo>
                      <a:pt x="19132" y="14531"/>
                      <a:pt x="17817" y="12803"/>
                      <a:pt x="16114" y="11537"/>
                    </a:cubicBezTo>
                    <a:cubicBezTo>
                      <a:pt x="10211" y="7168"/>
                      <a:pt x="11939" y="0"/>
                      <a:pt x="5307" y="0"/>
                    </a:cubicBezTo>
                    <a:close/>
                  </a:path>
                </a:pathLst>
              </a:custGeom>
              <a:solidFill>
                <a:schemeClr val="accent3"/>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64"/>
              <p:cNvSpPr/>
              <p:nvPr/>
            </p:nvSpPr>
            <p:spPr>
              <a:xfrm>
                <a:off x="9181175" y="2669713"/>
                <a:ext cx="452750" cy="489900"/>
              </a:xfrm>
              <a:custGeom>
                <a:avLst/>
                <a:gdLst/>
                <a:ahLst/>
                <a:cxnLst/>
                <a:rect l="l" t="t" r="r" b="b"/>
                <a:pathLst>
                  <a:path w="18110" h="19596" extrusionOk="0">
                    <a:moveTo>
                      <a:pt x="1790" y="1"/>
                    </a:moveTo>
                    <a:cubicBezTo>
                      <a:pt x="1120" y="926"/>
                      <a:pt x="524" y="1899"/>
                      <a:pt x="1" y="2909"/>
                    </a:cubicBezTo>
                    <a:cubicBezTo>
                      <a:pt x="2313" y="6962"/>
                      <a:pt x="2386" y="19497"/>
                      <a:pt x="10528" y="19594"/>
                    </a:cubicBezTo>
                    <a:cubicBezTo>
                      <a:pt x="10573" y="19595"/>
                      <a:pt x="10618" y="19595"/>
                      <a:pt x="10662" y="19595"/>
                    </a:cubicBezTo>
                    <a:cubicBezTo>
                      <a:pt x="16695" y="19595"/>
                      <a:pt x="18109" y="14718"/>
                      <a:pt x="16394" y="10309"/>
                    </a:cubicBezTo>
                    <a:lnTo>
                      <a:pt x="16394" y="10309"/>
                    </a:lnTo>
                    <a:cubicBezTo>
                      <a:pt x="16151" y="10317"/>
                      <a:pt x="15914" y="10321"/>
                      <a:pt x="15680" y="10321"/>
                    </a:cubicBezTo>
                    <a:cubicBezTo>
                      <a:pt x="9064" y="10321"/>
                      <a:pt x="5954" y="7052"/>
                      <a:pt x="4978" y="4078"/>
                    </a:cubicBezTo>
                    <a:cubicBezTo>
                      <a:pt x="3737" y="305"/>
                      <a:pt x="1790" y="1"/>
                      <a:pt x="17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64"/>
              <p:cNvSpPr/>
              <p:nvPr/>
            </p:nvSpPr>
            <p:spPr>
              <a:xfrm>
                <a:off x="9210075" y="4356463"/>
                <a:ext cx="219400" cy="396150"/>
              </a:xfrm>
              <a:custGeom>
                <a:avLst/>
                <a:gdLst/>
                <a:ahLst/>
                <a:cxnLst/>
                <a:rect l="l" t="t" r="r" b="b"/>
                <a:pathLst>
                  <a:path w="8776" h="15846" extrusionOk="0">
                    <a:moveTo>
                      <a:pt x="1" y="1"/>
                    </a:moveTo>
                    <a:cubicBezTo>
                      <a:pt x="1" y="1"/>
                      <a:pt x="768" y="1668"/>
                      <a:pt x="1619" y="3640"/>
                    </a:cubicBezTo>
                    <a:cubicBezTo>
                      <a:pt x="2593" y="5891"/>
                      <a:pt x="3701" y="8544"/>
                      <a:pt x="3932" y="9542"/>
                    </a:cubicBezTo>
                    <a:cubicBezTo>
                      <a:pt x="4053" y="10077"/>
                      <a:pt x="4078" y="11027"/>
                      <a:pt x="4053" y="12110"/>
                    </a:cubicBezTo>
                    <a:cubicBezTo>
                      <a:pt x="4017" y="13302"/>
                      <a:pt x="3920" y="14666"/>
                      <a:pt x="3834" y="15846"/>
                    </a:cubicBezTo>
                    <a:lnTo>
                      <a:pt x="8775" y="8568"/>
                    </a:lnTo>
                    <a:cubicBezTo>
                      <a:pt x="8495" y="8228"/>
                      <a:pt x="8009" y="7948"/>
                      <a:pt x="7291" y="7765"/>
                    </a:cubicBezTo>
                    <a:cubicBezTo>
                      <a:pt x="7291" y="7765"/>
                      <a:pt x="6938" y="5842"/>
                      <a:pt x="6378" y="3494"/>
                    </a:cubicBezTo>
                    <a:cubicBezTo>
                      <a:pt x="6110" y="2374"/>
                      <a:pt x="5794" y="1145"/>
                      <a:pt x="5441" y="1"/>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64"/>
              <p:cNvSpPr/>
              <p:nvPr/>
            </p:nvSpPr>
            <p:spPr>
              <a:xfrm>
                <a:off x="9210075" y="4356463"/>
                <a:ext cx="219400" cy="396150"/>
              </a:xfrm>
              <a:custGeom>
                <a:avLst/>
                <a:gdLst/>
                <a:ahLst/>
                <a:cxnLst/>
                <a:rect l="l" t="t" r="r" b="b"/>
                <a:pathLst>
                  <a:path w="8776" h="15846" fill="none" extrusionOk="0">
                    <a:moveTo>
                      <a:pt x="3834" y="15846"/>
                    </a:moveTo>
                    <a:cubicBezTo>
                      <a:pt x="3920" y="14666"/>
                      <a:pt x="4017" y="13302"/>
                      <a:pt x="4053" y="12110"/>
                    </a:cubicBezTo>
                    <a:cubicBezTo>
                      <a:pt x="4078" y="11027"/>
                      <a:pt x="4053" y="10077"/>
                      <a:pt x="3932" y="9542"/>
                    </a:cubicBezTo>
                    <a:cubicBezTo>
                      <a:pt x="3701" y="8544"/>
                      <a:pt x="2593" y="5891"/>
                      <a:pt x="1619" y="3640"/>
                    </a:cubicBezTo>
                    <a:cubicBezTo>
                      <a:pt x="768" y="1668"/>
                      <a:pt x="1" y="1"/>
                      <a:pt x="1" y="1"/>
                    </a:cubicBezTo>
                    <a:lnTo>
                      <a:pt x="5441" y="1"/>
                    </a:lnTo>
                    <a:cubicBezTo>
                      <a:pt x="5794" y="1145"/>
                      <a:pt x="6110" y="2374"/>
                      <a:pt x="6378" y="3494"/>
                    </a:cubicBezTo>
                    <a:cubicBezTo>
                      <a:pt x="6938" y="5842"/>
                      <a:pt x="7291" y="7765"/>
                      <a:pt x="7291" y="7765"/>
                    </a:cubicBezTo>
                    <a:cubicBezTo>
                      <a:pt x="8009" y="7948"/>
                      <a:pt x="8495" y="8228"/>
                      <a:pt x="8775" y="8568"/>
                    </a:cubicBez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64"/>
              <p:cNvSpPr/>
              <p:nvPr/>
            </p:nvSpPr>
            <p:spPr>
              <a:xfrm>
                <a:off x="9206158" y="4356463"/>
                <a:ext cx="159450" cy="87350"/>
              </a:xfrm>
              <a:custGeom>
                <a:avLst/>
                <a:gdLst/>
                <a:ahLst/>
                <a:cxnLst/>
                <a:rect l="l" t="t" r="r" b="b"/>
                <a:pathLst>
                  <a:path w="6378" h="3494" extrusionOk="0">
                    <a:moveTo>
                      <a:pt x="1" y="1"/>
                    </a:moveTo>
                    <a:cubicBezTo>
                      <a:pt x="1" y="1"/>
                      <a:pt x="378" y="3481"/>
                      <a:pt x="6378" y="3494"/>
                    </a:cubicBezTo>
                    <a:cubicBezTo>
                      <a:pt x="6110" y="2362"/>
                      <a:pt x="5794" y="1145"/>
                      <a:pt x="54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64"/>
              <p:cNvSpPr/>
              <p:nvPr/>
            </p:nvSpPr>
            <p:spPr>
              <a:xfrm>
                <a:off x="9300150" y="4550588"/>
                <a:ext cx="146350" cy="276875"/>
              </a:xfrm>
              <a:custGeom>
                <a:avLst/>
                <a:gdLst/>
                <a:ahLst/>
                <a:cxnLst/>
                <a:rect l="l" t="t" r="r" b="b"/>
                <a:pathLst>
                  <a:path w="5854" h="11075" extrusionOk="0">
                    <a:moveTo>
                      <a:pt x="3688" y="0"/>
                    </a:moveTo>
                    <a:cubicBezTo>
                      <a:pt x="2824" y="2702"/>
                      <a:pt x="1375" y="3858"/>
                      <a:pt x="450" y="4345"/>
                    </a:cubicBezTo>
                    <a:cubicBezTo>
                      <a:pt x="377" y="6937"/>
                      <a:pt x="0" y="10332"/>
                      <a:pt x="73" y="10917"/>
                    </a:cubicBezTo>
                    <a:cubicBezTo>
                      <a:pt x="85" y="11025"/>
                      <a:pt x="144" y="11075"/>
                      <a:pt x="240" y="11075"/>
                    </a:cubicBezTo>
                    <a:cubicBezTo>
                      <a:pt x="865" y="11075"/>
                      <a:pt x="3054" y="8957"/>
                      <a:pt x="3688" y="7205"/>
                    </a:cubicBezTo>
                    <a:cubicBezTo>
                      <a:pt x="4430" y="5185"/>
                      <a:pt x="4211" y="5087"/>
                      <a:pt x="5026" y="3456"/>
                    </a:cubicBezTo>
                    <a:cubicBezTo>
                      <a:pt x="5854" y="1813"/>
                      <a:pt x="5769" y="523"/>
                      <a:pt x="3688" y="0"/>
                    </a:cubicBezTo>
                    <a:close/>
                  </a:path>
                </a:pathLst>
              </a:custGeom>
              <a:solidFill>
                <a:schemeClr val="accent3"/>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64"/>
              <p:cNvSpPr/>
              <p:nvPr/>
            </p:nvSpPr>
            <p:spPr>
              <a:xfrm>
                <a:off x="9556325" y="4252163"/>
                <a:ext cx="317050" cy="390625"/>
              </a:xfrm>
              <a:custGeom>
                <a:avLst/>
                <a:gdLst/>
                <a:ahLst/>
                <a:cxnLst/>
                <a:rect l="l" t="t" r="r" b="b"/>
                <a:pathLst>
                  <a:path w="12682" h="15625" extrusionOk="0">
                    <a:moveTo>
                      <a:pt x="4604" y="0"/>
                    </a:moveTo>
                    <a:cubicBezTo>
                      <a:pt x="2833" y="0"/>
                      <a:pt x="0" y="2019"/>
                      <a:pt x="0" y="2019"/>
                    </a:cubicBezTo>
                    <a:cubicBezTo>
                      <a:pt x="0" y="2019"/>
                      <a:pt x="1156" y="3418"/>
                      <a:pt x="2532" y="5159"/>
                    </a:cubicBezTo>
                    <a:cubicBezTo>
                      <a:pt x="4223" y="7313"/>
                      <a:pt x="6231" y="9990"/>
                      <a:pt x="6779" y="11207"/>
                    </a:cubicBezTo>
                    <a:cubicBezTo>
                      <a:pt x="7010" y="11730"/>
                      <a:pt x="7229" y="12290"/>
                      <a:pt x="7424" y="12850"/>
                    </a:cubicBezTo>
                    <a:cubicBezTo>
                      <a:pt x="7765" y="13823"/>
                      <a:pt x="8057" y="14797"/>
                      <a:pt x="8349" y="15625"/>
                    </a:cubicBezTo>
                    <a:lnTo>
                      <a:pt x="12681" y="13738"/>
                    </a:lnTo>
                    <a:cubicBezTo>
                      <a:pt x="12292" y="12996"/>
                      <a:pt x="11330" y="11767"/>
                      <a:pt x="10539" y="10805"/>
                    </a:cubicBezTo>
                    <a:cubicBezTo>
                      <a:pt x="9870" y="9978"/>
                      <a:pt x="9322" y="9345"/>
                      <a:pt x="9322" y="9345"/>
                    </a:cubicBezTo>
                    <a:cubicBezTo>
                      <a:pt x="9322" y="9345"/>
                      <a:pt x="8105" y="5889"/>
                      <a:pt x="6986" y="3211"/>
                    </a:cubicBezTo>
                    <a:cubicBezTo>
                      <a:pt x="6523" y="2080"/>
                      <a:pt x="6073" y="1082"/>
                      <a:pt x="5744" y="546"/>
                    </a:cubicBezTo>
                    <a:cubicBezTo>
                      <a:pt x="5500" y="154"/>
                      <a:pt x="5092" y="0"/>
                      <a:pt x="4604" y="0"/>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64"/>
              <p:cNvSpPr/>
              <p:nvPr/>
            </p:nvSpPr>
            <p:spPr>
              <a:xfrm>
                <a:off x="9556325" y="4220463"/>
                <a:ext cx="317050" cy="422325"/>
              </a:xfrm>
              <a:custGeom>
                <a:avLst/>
                <a:gdLst/>
                <a:ahLst/>
                <a:cxnLst/>
                <a:rect l="l" t="t" r="r" b="b"/>
                <a:pathLst>
                  <a:path w="12682" h="16893" fill="none" extrusionOk="0">
                    <a:moveTo>
                      <a:pt x="8349" y="16893"/>
                    </a:moveTo>
                    <a:cubicBezTo>
                      <a:pt x="8057" y="16065"/>
                      <a:pt x="7765" y="15091"/>
                      <a:pt x="7424" y="14118"/>
                    </a:cubicBezTo>
                    <a:cubicBezTo>
                      <a:pt x="7229" y="13558"/>
                      <a:pt x="7010" y="12998"/>
                      <a:pt x="6779" y="12475"/>
                    </a:cubicBezTo>
                    <a:cubicBezTo>
                      <a:pt x="6231" y="11258"/>
                      <a:pt x="4223" y="8581"/>
                      <a:pt x="2532" y="6427"/>
                    </a:cubicBezTo>
                    <a:cubicBezTo>
                      <a:pt x="1156" y="4686"/>
                      <a:pt x="0" y="3287"/>
                      <a:pt x="0" y="3287"/>
                    </a:cubicBezTo>
                    <a:cubicBezTo>
                      <a:pt x="0" y="3287"/>
                      <a:pt x="4613" y="1"/>
                      <a:pt x="5744" y="1814"/>
                    </a:cubicBezTo>
                    <a:cubicBezTo>
                      <a:pt x="6073" y="2350"/>
                      <a:pt x="6523" y="3348"/>
                      <a:pt x="6986" y="4479"/>
                    </a:cubicBezTo>
                    <a:cubicBezTo>
                      <a:pt x="8105" y="7157"/>
                      <a:pt x="9322" y="10613"/>
                      <a:pt x="9322" y="10613"/>
                    </a:cubicBezTo>
                    <a:cubicBezTo>
                      <a:pt x="9322" y="10613"/>
                      <a:pt x="9870" y="11246"/>
                      <a:pt x="10539" y="12073"/>
                    </a:cubicBezTo>
                    <a:cubicBezTo>
                      <a:pt x="11330" y="13035"/>
                      <a:pt x="12292" y="14264"/>
                      <a:pt x="12681" y="15006"/>
                    </a:cubicBez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64"/>
              <p:cNvSpPr/>
              <p:nvPr/>
            </p:nvSpPr>
            <p:spPr>
              <a:xfrm>
                <a:off x="9546533" y="4252113"/>
                <a:ext cx="174950" cy="103750"/>
              </a:xfrm>
              <a:custGeom>
                <a:avLst/>
                <a:gdLst/>
                <a:ahLst/>
                <a:cxnLst/>
                <a:rect l="l" t="t" r="r" b="b"/>
                <a:pathLst>
                  <a:path w="6998" h="4150" extrusionOk="0">
                    <a:moveTo>
                      <a:pt x="4599" y="1"/>
                    </a:moveTo>
                    <a:cubicBezTo>
                      <a:pt x="2829" y="1"/>
                      <a:pt x="0" y="2009"/>
                      <a:pt x="0" y="2009"/>
                    </a:cubicBezTo>
                    <a:cubicBezTo>
                      <a:pt x="0" y="2009"/>
                      <a:pt x="1145" y="4150"/>
                      <a:pt x="3760" y="4150"/>
                    </a:cubicBezTo>
                    <a:cubicBezTo>
                      <a:pt x="4661" y="4150"/>
                      <a:pt x="5735" y="3896"/>
                      <a:pt x="6998" y="3213"/>
                    </a:cubicBezTo>
                    <a:cubicBezTo>
                      <a:pt x="6523" y="2082"/>
                      <a:pt x="6073" y="1096"/>
                      <a:pt x="5744" y="548"/>
                    </a:cubicBezTo>
                    <a:cubicBezTo>
                      <a:pt x="5499" y="155"/>
                      <a:pt x="5090" y="1"/>
                      <a:pt x="4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64"/>
              <p:cNvSpPr/>
              <p:nvPr/>
            </p:nvSpPr>
            <p:spPr>
              <a:xfrm>
                <a:off x="9742225" y="4522288"/>
                <a:ext cx="149700" cy="201200"/>
              </a:xfrm>
              <a:custGeom>
                <a:avLst/>
                <a:gdLst/>
                <a:ahLst/>
                <a:cxnLst/>
                <a:rect l="l" t="t" r="r" b="b"/>
                <a:pathLst>
                  <a:path w="5988" h="8048" extrusionOk="0">
                    <a:moveTo>
                      <a:pt x="3116" y="0"/>
                    </a:moveTo>
                    <a:cubicBezTo>
                      <a:pt x="2276" y="1741"/>
                      <a:pt x="888" y="2045"/>
                      <a:pt x="0" y="2045"/>
                    </a:cubicBezTo>
                    <a:cubicBezTo>
                      <a:pt x="621" y="3822"/>
                      <a:pt x="1083" y="5623"/>
                      <a:pt x="1667" y="6438"/>
                    </a:cubicBezTo>
                    <a:cubicBezTo>
                      <a:pt x="2341" y="7375"/>
                      <a:pt x="4142" y="8047"/>
                      <a:pt x="4948" y="8047"/>
                    </a:cubicBezTo>
                    <a:cubicBezTo>
                      <a:pt x="5074" y="8047"/>
                      <a:pt x="5176" y="8031"/>
                      <a:pt x="5245" y="7996"/>
                    </a:cubicBezTo>
                    <a:cubicBezTo>
                      <a:pt x="5769" y="7728"/>
                      <a:pt x="5988" y="4321"/>
                      <a:pt x="5257" y="2945"/>
                    </a:cubicBezTo>
                    <a:cubicBezTo>
                      <a:pt x="4856" y="2203"/>
                      <a:pt x="3907" y="974"/>
                      <a:pt x="3116" y="0"/>
                    </a:cubicBezTo>
                    <a:close/>
                  </a:path>
                </a:pathLst>
              </a:custGeom>
              <a:solidFill>
                <a:schemeClr val="accent3"/>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64"/>
              <p:cNvSpPr/>
              <p:nvPr/>
            </p:nvSpPr>
            <p:spPr>
              <a:xfrm>
                <a:off x="9015050" y="3669163"/>
                <a:ext cx="754875" cy="739100"/>
              </a:xfrm>
              <a:custGeom>
                <a:avLst/>
                <a:gdLst/>
                <a:ahLst/>
                <a:cxnLst/>
                <a:rect l="l" t="t" r="r" b="b"/>
                <a:pathLst>
                  <a:path w="30195" h="29564" extrusionOk="0">
                    <a:moveTo>
                      <a:pt x="19923" y="1"/>
                    </a:moveTo>
                    <a:lnTo>
                      <a:pt x="1" y="3141"/>
                    </a:lnTo>
                    <a:cubicBezTo>
                      <a:pt x="1" y="3141"/>
                      <a:pt x="1169" y="10224"/>
                      <a:pt x="2690" y="17416"/>
                    </a:cubicBezTo>
                    <a:cubicBezTo>
                      <a:pt x="3652" y="21931"/>
                      <a:pt x="4747" y="26483"/>
                      <a:pt x="5782" y="29343"/>
                    </a:cubicBezTo>
                    <a:cubicBezTo>
                      <a:pt x="5782" y="29343"/>
                      <a:pt x="7138" y="29563"/>
                      <a:pt x="9416" y="29563"/>
                    </a:cubicBezTo>
                    <a:cubicBezTo>
                      <a:pt x="10919" y="29563"/>
                      <a:pt x="12824" y="29467"/>
                      <a:pt x="15006" y="29148"/>
                    </a:cubicBezTo>
                    <a:cubicBezTo>
                      <a:pt x="15749" y="29051"/>
                      <a:pt x="16516" y="28904"/>
                      <a:pt x="17319" y="28746"/>
                    </a:cubicBezTo>
                    <a:cubicBezTo>
                      <a:pt x="21858" y="27821"/>
                      <a:pt x="26215" y="26130"/>
                      <a:pt x="30195" y="23744"/>
                    </a:cubicBezTo>
                    <a:cubicBezTo>
                      <a:pt x="30195" y="23744"/>
                      <a:pt x="25935" y="14057"/>
                      <a:pt x="22783" y="6731"/>
                    </a:cubicBezTo>
                    <a:cubicBezTo>
                      <a:pt x="21554" y="3895"/>
                      <a:pt x="20495" y="1425"/>
                      <a:pt x="19923" y="1"/>
                    </a:cubicBez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64"/>
              <p:cNvSpPr/>
              <p:nvPr/>
            </p:nvSpPr>
            <p:spPr>
              <a:xfrm>
                <a:off x="9308350" y="4003838"/>
                <a:ext cx="139675" cy="394025"/>
              </a:xfrm>
              <a:custGeom>
                <a:avLst/>
                <a:gdLst/>
                <a:ahLst/>
                <a:cxnLst/>
                <a:rect l="l" t="t" r="r" b="b"/>
                <a:pathLst>
                  <a:path w="5587" h="15761" fill="none" extrusionOk="0">
                    <a:moveTo>
                      <a:pt x="3274" y="15761"/>
                    </a:moveTo>
                    <a:lnTo>
                      <a:pt x="1" y="1"/>
                    </a:lnTo>
                    <a:lnTo>
                      <a:pt x="5587" y="15347"/>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64"/>
              <p:cNvSpPr/>
              <p:nvPr/>
            </p:nvSpPr>
            <p:spPr>
              <a:xfrm>
                <a:off x="8254750" y="2871438"/>
                <a:ext cx="272025" cy="181100"/>
              </a:xfrm>
              <a:custGeom>
                <a:avLst/>
                <a:gdLst/>
                <a:ahLst/>
                <a:cxnLst/>
                <a:rect l="l" t="t" r="r" b="b"/>
                <a:pathLst>
                  <a:path w="10881" h="7244" extrusionOk="0">
                    <a:moveTo>
                      <a:pt x="10880" y="0"/>
                    </a:moveTo>
                    <a:lnTo>
                      <a:pt x="10430" y="61"/>
                    </a:lnTo>
                    <a:lnTo>
                      <a:pt x="6134" y="548"/>
                    </a:lnTo>
                    <a:cubicBezTo>
                      <a:pt x="6134" y="548"/>
                      <a:pt x="4601" y="658"/>
                      <a:pt x="4150" y="670"/>
                    </a:cubicBezTo>
                    <a:cubicBezTo>
                      <a:pt x="3797" y="682"/>
                      <a:pt x="2313" y="925"/>
                      <a:pt x="1753" y="1023"/>
                    </a:cubicBezTo>
                    <a:cubicBezTo>
                      <a:pt x="1619" y="1047"/>
                      <a:pt x="1534" y="1157"/>
                      <a:pt x="1546" y="1278"/>
                    </a:cubicBezTo>
                    <a:cubicBezTo>
                      <a:pt x="1558" y="1400"/>
                      <a:pt x="1643" y="1497"/>
                      <a:pt x="1765" y="1509"/>
                    </a:cubicBezTo>
                    <a:lnTo>
                      <a:pt x="3870" y="1741"/>
                    </a:lnTo>
                    <a:lnTo>
                      <a:pt x="183" y="3262"/>
                    </a:lnTo>
                    <a:cubicBezTo>
                      <a:pt x="49" y="3311"/>
                      <a:pt x="0" y="3481"/>
                      <a:pt x="73" y="3615"/>
                    </a:cubicBezTo>
                    <a:lnTo>
                      <a:pt x="98" y="3664"/>
                    </a:lnTo>
                    <a:cubicBezTo>
                      <a:pt x="145" y="3739"/>
                      <a:pt x="221" y="3785"/>
                      <a:pt x="304" y="3785"/>
                    </a:cubicBezTo>
                    <a:cubicBezTo>
                      <a:pt x="328" y="3785"/>
                      <a:pt x="353" y="3781"/>
                      <a:pt x="378" y="3773"/>
                    </a:cubicBezTo>
                    <a:lnTo>
                      <a:pt x="3152" y="2982"/>
                    </a:lnTo>
                    <a:lnTo>
                      <a:pt x="3286" y="3213"/>
                    </a:lnTo>
                    <a:lnTo>
                      <a:pt x="1035" y="5100"/>
                    </a:lnTo>
                    <a:cubicBezTo>
                      <a:pt x="937" y="5185"/>
                      <a:pt x="913" y="5331"/>
                      <a:pt x="998" y="5440"/>
                    </a:cubicBezTo>
                    <a:lnTo>
                      <a:pt x="1035" y="5489"/>
                    </a:lnTo>
                    <a:cubicBezTo>
                      <a:pt x="1081" y="5551"/>
                      <a:pt x="1152" y="5583"/>
                      <a:pt x="1225" y="5583"/>
                    </a:cubicBezTo>
                    <a:cubicBezTo>
                      <a:pt x="1268" y="5583"/>
                      <a:pt x="1311" y="5572"/>
                      <a:pt x="1351" y="5550"/>
                    </a:cubicBezTo>
                    <a:lnTo>
                      <a:pt x="3846" y="4199"/>
                    </a:lnTo>
                    <a:lnTo>
                      <a:pt x="4065" y="4455"/>
                    </a:lnTo>
                    <a:lnTo>
                      <a:pt x="2592" y="6231"/>
                    </a:lnTo>
                    <a:cubicBezTo>
                      <a:pt x="2495" y="6353"/>
                      <a:pt x="2532" y="6511"/>
                      <a:pt x="2653" y="6597"/>
                    </a:cubicBezTo>
                    <a:lnTo>
                      <a:pt x="2702" y="6621"/>
                    </a:lnTo>
                    <a:cubicBezTo>
                      <a:pt x="2744" y="6647"/>
                      <a:pt x="2793" y="6660"/>
                      <a:pt x="2841" y="6660"/>
                    </a:cubicBezTo>
                    <a:cubicBezTo>
                      <a:pt x="2904" y="6660"/>
                      <a:pt x="2965" y="6638"/>
                      <a:pt x="3006" y="6597"/>
                    </a:cubicBezTo>
                    <a:lnTo>
                      <a:pt x="4515" y="5112"/>
                    </a:lnTo>
                    <a:lnTo>
                      <a:pt x="4807" y="5380"/>
                    </a:lnTo>
                    <a:lnTo>
                      <a:pt x="4138" y="6901"/>
                    </a:lnTo>
                    <a:cubicBezTo>
                      <a:pt x="4065" y="7047"/>
                      <a:pt x="4162" y="7217"/>
                      <a:pt x="4321" y="7242"/>
                    </a:cubicBezTo>
                    <a:lnTo>
                      <a:pt x="4369" y="7242"/>
                    </a:lnTo>
                    <a:cubicBezTo>
                      <a:pt x="4379" y="7243"/>
                      <a:pt x="4389" y="7243"/>
                      <a:pt x="4399" y="7243"/>
                    </a:cubicBezTo>
                    <a:cubicBezTo>
                      <a:pt x="4486" y="7243"/>
                      <a:pt x="4569" y="7197"/>
                      <a:pt x="4613" y="7132"/>
                    </a:cubicBezTo>
                    <a:lnTo>
                      <a:pt x="6730" y="3822"/>
                    </a:lnTo>
                    <a:cubicBezTo>
                      <a:pt x="6901" y="3554"/>
                      <a:pt x="7047" y="3262"/>
                      <a:pt x="7144" y="2958"/>
                    </a:cubicBezTo>
                    <a:lnTo>
                      <a:pt x="7241" y="2678"/>
                    </a:lnTo>
                    <a:lnTo>
                      <a:pt x="8994" y="2848"/>
                    </a:lnTo>
                    <a:lnTo>
                      <a:pt x="10880" y="3043"/>
                    </a:lnTo>
                    <a:lnTo>
                      <a:pt x="10880" y="0"/>
                    </a:lnTo>
                    <a:close/>
                  </a:path>
                </a:pathLst>
              </a:custGeom>
              <a:solidFill>
                <a:schemeClr val="lt2"/>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64"/>
              <p:cNvSpPr/>
              <p:nvPr/>
            </p:nvSpPr>
            <p:spPr>
              <a:xfrm>
                <a:off x="8351800" y="2914338"/>
                <a:ext cx="42325" cy="23450"/>
              </a:xfrm>
              <a:custGeom>
                <a:avLst/>
                <a:gdLst/>
                <a:ahLst/>
                <a:cxnLst/>
                <a:rect l="l" t="t" r="r" b="b"/>
                <a:pathLst>
                  <a:path w="1693" h="938" extrusionOk="0">
                    <a:moveTo>
                      <a:pt x="0" y="0"/>
                    </a:moveTo>
                    <a:lnTo>
                      <a:pt x="0" y="0"/>
                    </a:lnTo>
                    <a:cubicBezTo>
                      <a:pt x="1" y="1"/>
                      <a:pt x="594" y="938"/>
                      <a:pt x="1652" y="938"/>
                    </a:cubicBezTo>
                    <a:cubicBezTo>
                      <a:pt x="1665" y="938"/>
                      <a:pt x="1679" y="938"/>
                      <a:pt x="1692" y="937"/>
                    </a:cubicBezTo>
                    <a:lnTo>
                      <a:pt x="0" y="0"/>
                    </a:lnTo>
                    <a:close/>
                  </a:path>
                </a:pathLst>
              </a:cu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64"/>
              <p:cNvSpPr/>
              <p:nvPr/>
            </p:nvSpPr>
            <p:spPr>
              <a:xfrm>
                <a:off x="8351800" y="2914338"/>
                <a:ext cx="42325" cy="24050"/>
              </a:xfrm>
              <a:custGeom>
                <a:avLst/>
                <a:gdLst/>
                <a:ahLst/>
                <a:cxnLst/>
                <a:rect l="l" t="t" r="r" b="b"/>
                <a:pathLst>
                  <a:path w="1693" h="962" fill="none" extrusionOk="0">
                    <a:moveTo>
                      <a:pt x="0" y="0"/>
                    </a:moveTo>
                    <a:cubicBezTo>
                      <a:pt x="0" y="0"/>
                      <a:pt x="609" y="962"/>
                      <a:pt x="1692" y="937"/>
                    </a:cubicBez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64"/>
              <p:cNvSpPr/>
              <p:nvPr/>
            </p:nvSpPr>
            <p:spPr>
              <a:xfrm>
                <a:off x="8514575" y="2827613"/>
                <a:ext cx="514500" cy="227000"/>
              </a:xfrm>
              <a:custGeom>
                <a:avLst/>
                <a:gdLst/>
                <a:ahLst/>
                <a:cxnLst/>
                <a:rect l="l" t="t" r="r" b="b"/>
                <a:pathLst>
                  <a:path w="20580" h="9080" extrusionOk="0">
                    <a:moveTo>
                      <a:pt x="20580" y="1"/>
                    </a:moveTo>
                    <a:lnTo>
                      <a:pt x="0" y="1376"/>
                    </a:lnTo>
                    <a:lnTo>
                      <a:pt x="0" y="8556"/>
                    </a:lnTo>
                    <a:lnTo>
                      <a:pt x="10369" y="8836"/>
                    </a:lnTo>
                    <a:lnTo>
                      <a:pt x="15809" y="8982"/>
                    </a:lnTo>
                    <a:lnTo>
                      <a:pt x="19667" y="9080"/>
                    </a:lnTo>
                    <a:lnTo>
                      <a:pt x="20178" y="4054"/>
                    </a:lnTo>
                    <a:lnTo>
                      <a:pt x="20349" y="2301"/>
                    </a:lnTo>
                    <a:lnTo>
                      <a:pt x="20580" y="1"/>
                    </a:lnTo>
                    <a:close/>
                  </a:path>
                </a:pathLst>
              </a:cu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4"/>
              <p:cNvSpPr/>
              <p:nvPr/>
            </p:nvSpPr>
            <p:spPr>
              <a:xfrm>
                <a:off x="8773800" y="2877304"/>
                <a:ext cx="249500" cy="169475"/>
              </a:xfrm>
              <a:custGeom>
                <a:avLst/>
                <a:gdLst/>
                <a:ahLst/>
                <a:cxnLst/>
                <a:rect l="l" t="t" r="r" b="b"/>
                <a:pathLst>
                  <a:path w="9980" h="6779" extrusionOk="0">
                    <a:moveTo>
                      <a:pt x="9980" y="0"/>
                    </a:moveTo>
                    <a:cubicBezTo>
                      <a:pt x="7339" y="1728"/>
                      <a:pt x="2288" y="5038"/>
                      <a:pt x="0" y="6523"/>
                    </a:cubicBezTo>
                    <a:lnTo>
                      <a:pt x="5428" y="6681"/>
                    </a:lnTo>
                    <a:lnTo>
                      <a:pt x="9298" y="6779"/>
                    </a:lnTo>
                    <a:lnTo>
                      <a:pt x="9797" y="1753"/>
                    </a:lnTo>
                    <a:lnTo>
                      <a:pt x="99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4"/>
              <p:cNvSpPr/>
              <p:nvPr/>
            </p:nvSpPr>
            <p:spPr>
              <a:xfrm>
                <a:off x="8909800" y="2928938"/>
                <a:ext cx="109250" cy="125675"/>
              </a:xfrm>
              <a:custGeom>
                <a:avLst/>
                <a:gdLst/>
                <a:ahLst/>
                <a:cxnLst/>
                <a:rect l="l" t="t" r="r" b="b"/>
                <a:pathLst>
                  <a:path w="4370" h="5027" extrusionOk="0">
                    <a:moveTo>
                      <a:pt x="4369" y="1"/>
                    </a:moveTo>
                    <a:lnTo>
                      <a:pt x="0" y="4929"/>
                    </a:lnTo>
                    <a:lnTo>
                      <a:pt x="3858" y="5027"/>
                    </a:lnTo>
                    <a:lnTo>
                      <a:pt x="4369" y="1"/>
                    </a:lnTo>
                    <a:close/>
                  </a:path>
                </a:pathLst>
              </a:custGeom>
              <a:solidFill>
                <a:srgbClr val="231F20"/>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64"/>
              <p:cNvSpPr/>
              <p:nvPr/>
            </p:nvSpPr>
            <p:spPr>
              <a:xfrm>
                <a:off x="8567825" y="2880563"/>
                <a:ext cx="325" cy="137250"/>
              </a:xfrm>
              <a:custGeom>
                <a:avLst/>
                <a:gdLst/>
                <a:ahLst/>
                <a:cxnLst/>
                <a:rect l="l" t="t" r="r" b="b"/>
                <a:pathLst>
                  <a:path w="13" h="5490" extrusionOk="0">
                    <a:moveTo>
                      <a:pt x="0" y="1"/>
                    </a:moveTo>
                    <a:lnTo>
                      <a:pt x="12" y="5489"/>
                    </a:lnTo>
                  </a:path>
                </a:pathLst>
              </a:cu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64"/>
              <p:cNvSpPr/>
              <p:nvPr/>
            </p:nvSpPr>
            <p:spPr>
              <a:xfrm>
                <a:off x="8567825" y="2880563"/>
                <a:ext cx="325" cy="137250"/>
              </a:xfrm>
              <a:custGeom>
                <a:avLst/>
                <a:gdLst/>
                <a:ahLst/>
                <a:cxnLst/>
                <a:rect l="l" t="t" r="r" b="b"/>
                <a:pathLst>
                  <a:path w="13" h="5490" fill="none" extrusionOk="0">
                    <a:moveTo>
                      <a:pt x="0" y="1"/>
                    </a:moveTo>
                    <a:lnTo>
                      <a:pt x="12" y="5489"/>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64"/>
              <p:cNvSpPr/>
              <p:nvPr/>
            </p:nvSpPr>
            <p:spPr>
              <a:xfrm>
                <a:off x="9635725" y="2466863"/>
                <a:ext cx="192625" cy="269500"/>
              </a:xfrm>
              <a:custGeom>
                <a:avLst/>
                <a:gdLst/>
                <a:ahLst/>
                <a:cxnLst/>
                <a:rect l="l" t="t" r="r" b="b"/>
                <a:pathLst>
                  <a:path w="7705" h="10780" extrusionOk="0">
                    <a:moveTo>
                      <a:pt x="4249" y="0"/>
                    </a:moveTo>
                    <a:cubicBezTo>
                      <a:pt x="4161" y="0"/>
                      <a:pt x="4075" y="46"/>
                      <a:pt x="4029" y="131"/>
                    </a:cubicBezTo>
                    <a:lnTo>
                      <a:pt x="2240" y="3697"/>
                    </a:lnTo>
                    <a:lnTo>
                      <a:pt x="2155" y="1567"/>
                    </a:lnTo>
                    <a:cubicBezTo>
                      <a:pt x="2155" y="1458"/>
                      <a:pt x="2069" y="1360"/>
                      <a:pt x="1948" y="1336"/>
                    </a:cubicBezTo>
                    <a:cubicBezTo>
                      <a:pt x="1939" y="1335"/>
                      <a:pt x="1930" y="1335"/>
                      <a:pt x="1921" y="1335"/>
                    </a:cubicBezTo>
                    <a:cubicBezTo>
                      <a:pt x="1809" y="1335"/>
                      <a:pt x="1703" y="1406"/>
                      <a:pt x="1680" y="1519"/>
                    </a:cubicBezTo>
                    <a:cubicBezTo>
                      <a:pt x="1546" y="2078"/>
                      <a:pt x="1193" y="3539"/>
                      <a:pt x="1157" y="3892"/>
                    </a:cubicBezTo>
                    <a:cubicBezTo>
                      <a:pt x="1108" y="4342"/>
                      <a:pt x="877" y="5875"/>
                      <a:pt x="877" y="5875"/>
                    </a:cubicBezTo>
                    <a:lnTo>
                      <a:pt x="658" y="7032"/>
                    </a:lnTo>
                    <a:lnTo>
                      <a:pt x="1" y="10549"/>
                    </a:lnTo>
                    <a:lnTo>
                      <a:pt x="3031" y="10780"/>
                    </a:lnTo>
                    <a:lnTo>
                      <a:pt x="2946" y="7117"/>
                    </a:lnTo>
                    <a:lnTo>
                      <a:pt x="3226" y="7044"/>
                    </a:lnTo>
                    <a:cubicBezTo>
                      <a:pt x="3542" y="6959"/>
                      <a:pt x="3834" y="6849"/>
                      <a:pt x="4114" y="6691"/>
                    </a:cubicBezTo>
                    <a:lnTo>
                      <a:pt x="7570" y="4829"/>
                    </a:lnTo>
                    <a:cubicBezTo>
                      <a:pt x="7655" y="4780"/>
                      <a:pt x="7704" y="4695"/>
                      <a:pt x="7704" y="4598"/>
                    </a:cubicBezTo>
                    <a:lnTo>
                      <a:pt x="7692" y="4549"/>
                    </a:lnTo>
                    <a:cubicBezTo>
                      <a:pt x="7682" y="4421"/>
                      <a:pt x="7577" y="4325"/>
                      <a:pt x="7453" y="4325"/>
                    </a:cubicBezTo>
                    <a:cubicBezTo>
                      <a:pt x="7424" y="4325"/>
                      <a:pt x="7394" y="4330"/>
                      <a:pt x="7363" y="4342"/>
                    </a:cubicBezTo>
                    <a:lnTo>
                      <a:pt x="5806" y="4902"/>
                    </a:lnTo>
                    <a:lnTo>
                      <a:pt x="5562" y="4598"/>
                    </a:lnTo>
                    <a:lnTo>
                      <a:pt x="7157" y="3198"/>
                    </a:lnTo>
                    <a:cubicBezTo>
                      <a:pt x="7242" y="3125"/>
                      <a:pt x="7266" y="3003"/>
                      <a:pt x="7205" y="2894"/>
                    </a:cubicBezTo>
                    <a:lnTo>
                      <a:pt x="7181" y="2845"/>
                    </a:lnTo>
                    <a:cubicBezTo>
                      <a:pt x="7133" y="2757"/>
                      <a:pt x="7047" y="2711"/>
                      <a:pt x="6960" y="2711"/>
                    </a:cubicBezTo>
                    <a:cubicBezTo>
                      <a:pt x="6915" y="2711"/>
                      <a:pt x="6869" y="2723"/>
                      <a:pt x="6828" y="2748"/>
                    </a:cubicBezTo>
                    <a:lnTo>
                      <a:pt x="4929" y="4087"/>
                    </a:lnTo>
                    <a:lnTo>
                      <a:pt x="4698" y="3855"/>
                    </a:lnTo>
                    <a:lnTo>
                      <a:pt x="6232" y="1458"/>
                    </a:lnTo>
                    <a:cubicBezTo>
                      <a:pt x="6305" y="1348"/>
                      <a:pt x="6280" y="1214"/>
                      <a:pt x="6183" y="1141"/>
                    </a:cubicBezTo>
                    <a:lnTo>
                      <a:pt x="6134" y="1093"/>
                    </a:lnTo>
                    <a:cubicBezTo>
                      <a:pt x="6095" y="1053"/>
                      <a:pt x="6039" y="1035"/>
                      <a:pt x="5983" y="1035"/>
                    </a:cubicBezTo>
                    <a:cubicBezTo>
                      <a:pt x="5918" y="1035"/>
                      <a:pt x="5851" y="1059"/>
                      <a:pt x="5806" y="1105"/>
                    </a:cubicBezTo>
                    <a:lnTo>
                      <a:pt x="3761" y="3222"/>
                    </a:lnTo>
                    <a:lnTo>
                      <a:pt x="3542" y="3064"/>
                    </a:lnTo>
                    <a:lnTo>
                      <a:pt x="4528" y="363"/>
                    </a:lnTo>
                    <a:cubicBezTo>
                      <a:pt x="4564" y="265"/>
                      <a:pt x="4528" y="143"/>
                      <a:pt x="4443" y="83"/>
                    </a:cubicBezTo>
                    <a:lnTo>
                      <a:pt x="4394" y="46"/>
                    </a:lnTo>
                    <a:cubicBezTo>
                      <a:pt x="4350" y="15"/>
                      <a:pt x="4299" y="0"/>
                      <a:pt x="4249" y="0"/>
                    </a:cubicBezTo>
                    <a:close/>
                  </a:path>
                </a:pathLst>
              </a:custGeom>
              <a:solidFill>
                <a:schemeClr val="lt2"/>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64"/>
              <p:cNvSpPr/>
              <p:nvPr/>
            </p:nvSpPr>
            <p:spPr>
              <a:xfrm>
                <a:off x="9691700" y="2559588"/>
                <a:ext cx="22850" cy="43825"/>
              </a:xfrm>
              <a:custGeom>
                <a:avLst/>
                <a:gdLst/>
                <a:ahLst/>
                <a:cxnLst/>
                <a:rect l="l" t="t" r="r" b="b"/>
                <a:pathLst>
                  <a:path w="914" h="1753" extrusionOk="0">
                    <a:moveTo>
                      <a:pt x="1" y="0"/>
                    </a:moveTo>
                    <a:lnTo>
                      <a:pt x="804" y="1753"/>
                    </a:lnTo>
                    <a:cubicBezTo>
                      <a:pt x="914" y="670"/>
                      <a:pt x="1" y="0"/>
                      <a:pt x="1" y="0"/>
                    </a:cubicBezTo>
                    <a:close/>
                  </a:path>
                </a:pathLst>
              </a:cu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64"/>
              <p:cNvSpPr/>
              <p:nvPr/>
            </p:nvSpPr>
            <p:spPr>
              <a:xfrm>
                <a:off x="9691700" y="2559588"/>
                <a:ext cx="22850" cy="43825"/>
              </a:xfrm>
              <a:custGeom>
                <a:avLst/>
                <a:gdLst/>
                <a:ahLst/>
                <a:cxnLst/>
                <a:rect l="l" t="t" r="r" b="b"/>
                <a:pathLst>
                  <a:path w="914" h="1753" fill="none" extrusionOk="0">
                    <a:moveTo>
                      <a:pt x="1" y="0"/>
                    </a:moveTo>
                    <a:cubicBezTo>
                      <a:pt x="1" y="0"/>
                      <a:pt x="914" y="670"/>
                      <a:pt x="804" y="1753"/>
                    </a:cubicBez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64"/>
              <p:cNvSpPr/>
              <p:nvPr/>
            </p:nvSpPr>
            <p:spPr>
              <a:xfrm>
                <a:off x="9406325" y="2655413"/>
                <a:ext cx="385200" cy="356925"/>
              </a:xfrm>
              <a:custGeom>
                <a:avLst/>
                <a:gdLst/>
                <a:ahLst/>
                <a:cxnLst/>
                <a:rect l="l" t="t" r="r" b="b"/>
                <a:pathLst>
                  <a:path w="15408" h="14277" extrusionOk="0">
                    <a:moveTo>
                      <a:pt x="8945" y="1"/>
                    </a:moveTo>
                    <a:lnTo>
                      <a:pt x="7911" y="6329"/>
                    </a:lnTo>
                    <a:lnTo>
                      <a:pt x="0" y="6280"/>
                    </a:lnTo>
                    <a:lnTo>
                      <a:pt x="329" y="10382"/>
                    </a:lnTo>
                    <a:lnTo>
                      <a:pt x="658" y="14276"/>
                    </a:lnTo>
                    <a:lnTo>
                      <a:pt x="3591" y="13607"/>
                    </a:lnTo>
                    <a:lnTo>
                      <a:pt x="12219" y="11623"/>
                    </a:lnTo>
                    <a:lnTo>
                      <a:pt x="15408" y="950"/>
                    </a:lnTo>
                    <a:cubicBezTo>
                      <a:pt x="12961" y="366"/>
                      <a:pt x="8945" y="1"/>
                      <a:pt x="8945" y="1"/>
                    </a:cubicBezTo>
                    <a:close/>
                  </a:path>
                </a:pathLst>
              </a:cu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64"/>
              <p:cNvSpPr/>
              <p:nvPr/>
            </p:nvSpPr>
            <p:spPr>
              <a:xfrm>
                <a:off x="9636025" y="2693138"/>
                <a:ext cx="119000" cy="17075"/>
              </a:xfrm>
              <a:custGeom>
                <a:avLst/>
                <a:gdLst/>
                <a:ahLst/>
                <a:cxnLst/>
                <a:rect l="l" t="t" r="r" b="b"/>
                <a:pathLst>
                  <a:path w="4760" h="683" extrusionOk="0">
                    <a:moveTo>
                      <a:pt x="1" y="1"/>
                    </a:moveTo>
                    <a:lnTo>
                      <a:pt x="4759" y="682"/>
                    </a:lnTo>
                    <a:cubicBezTo>
                      <a:pt x="3287" y="427"/>
                      <a:pt x="2" y="1"/>
                      <a:pt x="1" y="1"/>
                    </a:cubicBezTo>
                    <a:close/>
                  </a:path>
                </a:pathLst>
              </a:cu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64"/>
              <p:cNvSpPr/>
              <p:nvPr/>
            </p:nvSpPr>
            <p:spPr>
              <a:xfrm>
                <a:off x="9636025" y="2693138"/>
                <a:ext cx="119000" cy="17075"/>
              </a:xfrm>
              <a:custGeom>
                <a:avLst/>
                <a:gdLst/>
                <a:ahLst/>
                <a:cxnLst/>
                <a:rect l="l" t="t" r="r" b="b"/>
                <a:pathLst>
                  <a:path w="4760" h="683" fill="none" extrusionOk="0">
                    <a:moveTo>
                      <a:pt x="1" y="1"/>
                    </a:moveTo>
                    <a:cubicBezTo>
                      <a:pt x="1" y="1"/>
                      <a:pt x="3287" y="427"/>
                      <a:pt x="4759" y="682"/>
                    </a:cubicBez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64"/>
              <p:cNvSpPr/>
              <p:nvPr/>
            </p:nvSpPr>
            <p:spPr>
              <a:xfrm>
                <a:off x="9568175" y="2823430"/>
                <a:ext cx="35625" cy="43825"/>
              </a:xfrm>
              <a:custGeom>
                <a:avLst/>
                <a:gdLst/>
                <a:ahLst/>
                <a:cxnLst/>
                <a:rect l="l" t="t" r="r" b="b"/>
                <a:pathLst>
                  <a:path w="1425" h="1753" extrusionOk="0">
                    <a:moveTo>
                      <a:pt x="1" y="0"/>
                    </a:moveTo>
                    <a:lnTo>
                      <a:pt x="1145" y="1753"/>
                    </a:lnTo>
                    <a:lnTo>
                      <a:pt x="14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64"/>
              <p:cNvSpPr/>
              <p:nvPr/>
            </p:nvSpPr>
            <p:spPr>
              <a:xfrm>
                <a:off x="8916475" y="2812113"/>
                <a:ext cx="736925" cy="1121625"/>
              </a:xfrm>
              <a:custGeom>
                <a:avLst/>
                <a:gdLst/>
                <a:ahLst/>
                <a:cxnLst/>
                <a:rect l="l" t="t" r="r" b="b"/>
                <a:pathLst>
                  <a:path w="29477" h="44865" extrusionOk="0">
                    <a:moveTo>
                      <a:pt x="19582" y="0"/>
                    </a:moveTo>
                    <a:lnTo>
                      <a:pt x="4504" y="621"/>
                    </a:lnTo>
                    <a:cubicBezTo>
                      <a:pt x="1" y="11793"/>
                      <a:pt x="950" y="44214"/>
                      <a:pt x="950" y="44214"/>
                    </a:cubicBezTo>
                    <a:cubicBezTo>
                      <a:pt x="3521" y="44647"/>
                      <a:pt x="6117" y="44864"/>
                      <a:pt x="8716" y="44864"/>
                    </a:cubicBezTo>
                    <a:cubicBezTo>
                      <a:pt x="10200" y="44864"/>
                      <a:pt x="11686" y="44793"/>
                      <a:pt x="13169" y="44652"/>
                    </a:cubicBezTo>
                    <a:lnTo>
                      <a:pt x="13436" y="37910"/>
                    </a:lnTo>
                    <a:lnTo>
                      <a:pt x="17063" y="44104"/>
                    </a:lnTo>
                    <a:cubicBezTo>
                      <a:pt x="24876" y="42631"/>
                      <a:pt x="29476" y="39552"/>
                      <a:pt x="29476" y="39552"/>
                    </a:cubicBezTo>
                    <a:cubicBezTo>
                      <a:pt x="24645" y="31216"/>
                      <a:pt x="19582" y="0"/>
                      <a:pt x="19582" y="0"/>
                    </a:cubicBezTo>
                    <a:close/>
                  </a:path>
                </a:pathLst>
              </a:cu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64"/>
              <p:cNvSpPr/>
              <p:nvPr/>
            </p:nvSpPr>
            <p:spPr>
              <a:xfrm>
                <a:off x="8965475" y="3887013"/>
                <a:ext cx="250100" cy="17375"/>
              </a:xfrm>
              <a:custGeom>
                <a:avLst/>
                <a:gdLst/>
                <a:ahLst/>
                <a:cxnLst/>
                <a:rect l="l" t="t" r="r" b="b"/>
                <a:pathLst>
                  <a:path w="10004" h="695" fill="none" extrusionOk="0">
                    <a:moveTo>
                      <a:pt x="0" y="1"/>
                    </a:moveTo>
                    <a:cubicBezTo>
                      <a:pt x="0" y="1"/>
                      <a:pt x="5513" y="694"/>
                      <a:pt x="10004" y="183"/>
                    </a:cubicBez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64"/>
              <p:cNvSpPr/>
              <p:nvPr/>
            </p:nvSpPr>
            <p:spPr>
              <a:xfrm>
                <a:off x="9368600" y="3784788"/>
                <a:ext cx="241600" cy="90700"/>
              </a:xfrm>
              <a:custGeom>
                <a:avLst/>
                <a:gdLst/>
                <a:ahLst/>
                <a:cxnLst/>
                <a:rect l="l" t="t" r="r" b="b"/>
                <a:pathLst>
                  <a:path w="9664" h="3628" fill="none" extrusionOk="0">
                    <a:moveTo>
                      <a:pt x="0" y="3627"/>
                    </a:moveTo>
                    <a:cubicBezTo>
                      <a:pt x="0" y="3627"/>
                      <a:pt x="6000" y="2240"/>
                      <a:pt x="9663" y="0"/>
                    </a:cubicBez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64"/>
              <p:cNvSpPr/>
              <p:nvPr/>
            </p:nvSpPr>
            <p:spPr>
              <a:xfrm>
                <a:off x="9213425" y="2964538"/>
                <a:ext cx="47200" cy="828175"/>
              </a:xfrm>
              <a:custGeom>
                <a:avLst/>
                <a:gdLst/>
                <a:ahLst/>
                <a:cxnLst/>
                <a:rect l="l" t="t" r="r" b="b"/>
                <a:pathLst>
                  <a:path w="1888" h="33127" fill="none" extrusionOk="0">
                    <a:moveTo>
                      <a:pt x="1" y="0"/>
                    </a:moveTo>
                    <a:cubicBezTo>
                      <a:pt x="1" y="0"/>
                      <a:pt x="25" y="20908"/>
                      <a:pt x="1887" y="33127"/>
                    </a:cubicBez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64"/>
              <p:cNvSpPr/>
              <p:nvPr/>
            </p:nvSpPr>
            <p:spPr>
              <a:xfrm>
                <a:off x="9007150" y="2813492"/>
                <a:ext cx="437225" cy="193525"/>
              </a:xfrm>
              <a:custGeom>
                <a:avLst/>
                <a:gdLst/>
                <a:ahLst/>
                <a:cxnLst/>
                <a:rect l="l" t="t" r="r" b="b"/>
                <a:pathLst>
                  <a:path w="17489" h="7741" extrusionOk="0">
                    <a:moveTo>
                      <a:pt x="17489" y="0"/>
                    </a:moveTo>
                    <a:lnTo>
                      <a:pt x="15164" y="61"/>
                    </a:lnTo>
                    <a:lnTo>
                      <a:pt x="2325" y="451"/>
                    </a:lnTo>
                    <a:lnTo>
                      <a:pt x="1" y="511"/>
                    </a:lnTo>
                    <a:cubicBezTo>
                      <a:pt x="1" y="511"/>
                      <a:pt x="4406" y="5282"/>
                      <a:pt x="8203" y="7740"/>
                    </a:cubicBezTo>
                    <a:cubicBezTo>
                      <a:pt x="8203" y="7740"/>
                      <a:pt x="14458" y="3408"/>
                      <a:pt x="17489" y="0"/>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64"/>
              <p:cNvSpPr/>
              <p:nvPr/>
            </p:nvSpPr>
            <p:spPr>
              <a:xfrm>
                <a:off x="9065250" y="2808163"/>
                <a:ext cx="321025" cy="141800"/>
              </a:xfrm>
              <a:custGeom>
                <a:avLst/>
                <a:gdLst/>
                <a:ahLst/>
                <a:cxnLst/>
                <a:rect l="l" t="t" r="r" b="b"/>
                <a:pathLst>
                  <a:path w="12841" h="5672" extrusionOk="0">
                    <a:moveTo>
                      <a:pt x="12840" y="0"/>
                    </a:moveTo>
                    <a:lnTo>
                      <a:pt x="1" y="377"/>
                    </a:lnTo>
                    <a:cubicBezTo>
                      <a:pt x="463" y="864"/>
                      <a:pt x="3433" y="3992"/>
                      <a:pt x="6025" y="5671"/>
                    </a:cubicBezTo>
                    <a:cubicBezTo>
                      <a:pt x="6025" y="5671"/>
                      <a:pt x="10577" y="2519"/>
                      <a:pt x="12840" y="0"/>
                    </a:cubicBezTo>
                    <a:close/>
                  </a:path>
                </a:pathLst>
              </a:custGeom>
              <a:solidFill>
                <a:srgbClr val="CB1C3E"/>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64"/>
              <p:cNvSpPr/>
              <p:nvPr/>
            </p:nvSpPr>
            <p:spPr>
              <a:xfrm>
                <a:off x="9144375" y="2710188"/>
                <a:ext cx="141500" cy="148800"/>
              </a:xfrm>
              <a:custGeom>
                <a:avLst/>
                <a:gdLst/>
                <a:ahLst/>
                <a:cxnLst/>
                <a:rect l="l" t="t" r="r" b="b"/>
                <a:pathLst>
                  <a:path w="5660" h="5952" extrusionOk="0">
                    <a:moveTo>
                      <a:pt x="4698" y="0"/>
                    </a:moveTo>
                    <a:lnTo>
                      <a:pt x="1168" y="1643"/>
                    </a:lnTo>
                    <a:lnTo>
                      <a:pt x="1071" y="3785"/>
                    </a:lnTo>
                    <a:cubicBezTo>
                      <a:pt x="1047" y="4296"/>
                      <a:pt x="876" y="4795"/>
                      <a:pt x="572" y="5197"/>
                    </a:cubicBezTo>
                    <a:lnTo>
                      <a:pt x="0" y="5951"/>
                    </a:lnTo>
                    <a:lnTo>
                      <a:pt x="5659" y="5891"/>
                    </a:lnTo>
                    <a:lnTo>
                      <a:pt x="5087" y="5112"/>
                    </a:lnTo>
                    <a:cubicBezTo>
                      <a:pt x="4844" y="4759"/>
                      <a:pt x="4698" y="4345"/>
                      <a:pt x="4698" y="3907"/>
                    </a:cubicBezTo>
                    <a:lnTo>
                      <a:pt x="4698" y="0"/>
                    </a:ln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64"/>
              <p:cNvSpPr/>
              <p:nvPr/>
            </p:nvSpPr>
            <p:spPr>
              <a:xfrm>
                <a:off x="9144375" y="2710188"/>
                <a:ext cx="141500" cy="148800"/>
              </a:xfrm>
              <a:custGeom>
                <a:avLst/>
                <a:gdLst/>
                <a:ahLst/>
                <a:cxnLst/>
                <a:rect l="l" t="t" r="r" b="b"/>
                <a:pathLst>
                  <a:path w="5660" h="5952" fill="none" extrusionOk="0">
                    <a:moveTo>
                      <a:pt x="5659" y="5891"/>
                    </a:moveTo>
                    <a:lnTo>
                      <a:pt x="5087" y="5112"/>
                    </a:lnTo>
                    <a:cubicBezTo>
                      <a:pt x="4844" y="4759"/>
                      <a:pt x="4698" y="4345"/>
                      <a:pt x="4698" y="3907"/>
                    </a:cubicBezTo>
                    <a:lnTo>
                      <a:pt x="4698" y="0"/>
                    </a:lnTo>
                    <a:lnTo>
                      <a:pt x="1168" y="1643"/>
                    </a:lnTo>
                    <a:lnTo>
                      <a:pt x="1071" y="3785"/>
                    </a:lnTo>
                    <a:cubicBezTo>
                      <a:pt x="1047" y="4296"/>
                      <a:pt x="876" y="4795"/>
                      <a:pt x="572" y="5197"/>
                    </a:cubicBezTo>
                    <a:lnTo>
                      <a:pt x="0" y="5951"/>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64"/>
              <p:cNvSpPr/>
              <p:nvPr/>
            </p:nvSpPr>
            <p:spPr>
              <a:xfrm>
                <a:off x="9065250" y="2809063"/>
                <a:ext cx="313100" cy="140900"/>
              </a:xfrm>
              <a:custGeom>
                <a:avLst/>
                <a:gdLst/>
                <a:ahLst/>
                <a:cxnLst/>
                <a:rect l="l" t="t" r="r" b="b"/>
                <a:pathLst>
                  <a:path w="12524" h="5636" extrusionOk="0">
                    <a:moveTo>
                      <a:pt x="11575" y="1"/>
                    </a:moveTo>
                    <a:lnTo>
                      <a:pt x="8739" y="86"/>
                    </a:lnTo>
                    <a:cubicBezTo>
                      <a:pt x="8295" y="689"/>
                      <a:pt x="7520" y="1410"/>
                      <a:pt x="6285" y="1410"/>
                    </a:cubicBezTo>
                    <a:cubicBezTo>
                      <a:pt x="6200" y="1410"/>
                      <a:pt x="6114" y="1407"/>
                      <a:pt x="6025" y="1400"/>
                    </a:cubicBezTo>
                    <a:cubicBezTo>
                      <a:pt x="3847" y="1242"/>
                      <a:pt x="3409" y="512"/>
                      <a:pt x="3409" y="512"/>
                    </a:cubicBezTo>
                    <a:lnTo>
                      <a:pt x="3214" y="244"/>
                    </a:lnTo>
                    <a:lnTo>
                      <a:pt x="1" y="341"/>
                    </a:lnTo>
                    <a:cubicBezTo>
                      <a:pt x="463" y="840"/>
                      <a:pt x="3433" y="3968"/>
                      <a:pt x="6025" y="5635"/>
                    </a:cubicBezTo>
                    <a:cubicBezTo>
                      <a:pt x="6025" y="5635"/>
                      <a:pt x="10187" y="2763"/>
                      <a:pt x="12524" y="305"/>
                    </a:cubicBezTo>
                    <a:lnTo>
                      <a:pt x="11575" y="1"/>
                    </a:ln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64"/>
              <p:cNvSpPr/>
              <p:nvPr/>
            </p:nvSpPr>
            <p:spPr>
              <a:xfrm>
                <a:off x="9126425" y="2601288"/>
                <a:ext cx="135400" cy="170375"/>
              </a:xfrm>
              <a:custGeom>
                <a:avLst/>
                <a:gdLst/>
                <a:ahLst/>
                <a:cxnLst/>
                <a:rect l="l" t="t" r="r" b="b"/>
                <a:pathLst>
                  <a:path w="5416" h="6815" extrusionOk="0">
                    <a:moveTo>
                      <a:pt x="2962" y="1"/>
                    </a:moveTo>
                    <a:cubicBezTo>
                      <a:pt x="2183" y="1"/>
                      <a:pt x="1321" y="185"/>
                      <a:pt x="913" y="900"/>
                    </a:cubicBezTo>
                    <a:cubicBezTo>
                      <a:pt x="73" y="2360"/>
                      <a:pt x="0" y="5865"/>
                      <a:pt x="913" y="6596"/>
                    </a:cubicBezTo>
                    <a:cubicBezTo>
                      <a:pt x="1106" y="6750"/>
                      <a:pt x="1375" y="6814"/>
                      <a:pt x="1685" y="6814"/>
                    </a:cubicBezTo>
                    <a:cubicBezTo>
                      <a:pt x="2844" y="6814"/>
                      <a:pt x="4567" y="5912"/>
                      <a:pt x="4941" y="5403"/>
                    </a:cubicBezTo>
                    <a:cubicBezTo>
                      <a:pt x="5416" y="4758"/>
                      <a:pt x="5416" y="3139"/>
                      <a:pt x="5416" y="3139"/>
                    </a:cubicBezTo>
                    <a:cubicBezTo>
                      <a:pt x="5416" y="3139"/>
                      <a:pt x="3700" y="2519"/>
                      <a:pt x="4515" y="206"/>
                    </a:cubicBezTo>
                    <a:cubicBezTo>
                      <a:pt x="4515" y="206"/>
                      <a:pt x="3785" y="1"/>
                      <a:pt x="2962" y="1"/>
                    </a:cubicBezTo>
                    <a:close/>
                  </a:path>
                </a:pathLst>
              </a:custGeom>
              <a:solidFill>
                <a:schemeClr val="lt2"/>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64"/>
              <p:cNvSpPr/>
              <p:nvPr/>
            </p:nvSpPr>
            <p:spPr>
              <a:xfrm>
                <a:off x="9246900" y="2659263"/>
                <a:ext cx="71050" cy="63725"/>
              </a:xfrm>
              <a:custGeom>
                <a:avLst/>
                <a:gdLst/>
                <a:ahLst/>
                <a:cxnLst/>
                <a:rect l="l" t="t" r="r" b="b"/>
                <a:pathLst>
                  <a:path w="2842" h="2549" extrusionOk="0">
                    <a:moveTo>
                      <a:pt x="1761" y="0"/>
                    </a:moveTo>
                    <a:cubicBezTo>
                      <a:pt x="1116" y="0"/>
                      <a:pt x="597" y="820"/>
                      <a:pt x="597" y="820"/>
                    </a:cubicBezTo>
                    <a:lnTo>
                      <a:pt x="219" y="1283"/>
                    </a:lnTo>
                    <a:lnTo>
                      <a:pt x="0" y="2548"/>
                    </a:lnTo>
                    <a:cubicBezTo>
                      <a:pt x="16" y="2549"/>
                      <a:pt x="32" y="2549"/>
                      <a:pt x="48" y="2549"/>
                    </a:cubicBezTo>
                    <a:cubicBezTo>
                      <a:pt x="1927" y="2549"/>
                      <a:pt x="2842" y="404"/>
                      <a:pt x="2069" y="66"/>
                    </a:cubicBezTo>
                    <a:cubicBezTo>
                      <a:pt x="1964" y="20"/>
                      <a:pt x="1861" y="0"/>
                      <a:pt x="17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64"/>
              <p:cNvSpPr/>
              <p:nvPr/>
            </p:nvSpPr>
            <p:spPr>
              <a:xfrm>
                <a:off x="9246900" y="2652388"/>
                <a:ext cx="71225" cy="71500"/>
              </a:xfrm>
              <a:custGeom>
                <a:avLst/>
                <a:gdLst/>
                <a:ahLst/>
                <a:cxnLst/>
                <a:rect l="l" t="t" r="r" b="b"/>
                <a:pathLst>
                  <a:path w="2849" h="2860" fill="none" extrusionOk="0">
                    <a:moveTo>
                      <a:pt x="219" y="1558"/>
                    </a:moveTo>
                    <a:lnTo>
                      <a:pt x="597" y="1095"/>
                    </a:lnTo>
                    <a:cubicBezTo>
                      <a:pt x="597" y="1095"/>
                      <a:pt x="1290" y="0"/>
                      <a:pt x="2069" y="341"/>
                    </a:cubicBezTo>
                    <a:cubicBezTo>
                      <a:pt x="2848" y="682"/>
                      <a:pt x="1911" y="2860"/>
                      <a:pt x="0" y="2823"/>
                    </a:cubicBez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64"/>
              <p:cNvSpPr/>
              <p:nvPr/>
            </p:nvSpPr>
            <p:spPr>
              <a:xfrm>
                <a:off x="8753100" y="2807838"/>
                <a:ext cx="411975" cy="475575"/>
              </a:xfrm>
              <a:custGeom>
                <a:avLst/>
                <a:gdLst/>
                <a:ahLst/>
                <a:cxnLst/>
                <a:rect l="l" t="t" r="r" b="b"/>
                <a:pathLst>
                  <a:path w="16479" h="19023" extrusionOk="0">
                    <a:moveTo>
                      <a:pt x="13497" y="1"/>
                    </a:moveTo>
                    <a:cubicBezTo>
                      <a:pt x="13205" y="1"/>
                      <a:pt x="12925" y="62"/>
                      <a:pt x="12670" y="183"/>
                    </a:cubicBezTo>
                    <a:cubicBezTo>
                      <a:pt x="3299" y="4625"/>
                      <a:pt x="1" y="17574"/>
                      <a:pt x="1" y="17574"/>
                    </a:cubicBezTo>
                    <a:lnTo>
                      <a:pt x="5295" y="19022"/>
                    </a:lnTo>
                    <a:cubicBezTo>
                      <a:pt x="9262" y="6366"/>
                      <a:pt x="16479" y="281"/>
                      <a:pt x="16479" y="281"/>
                    </a:cubicBezTo>
                    <a:lnTo>
                      <a:pt x="13497" y="1"/>
                    </a:lnTo>
                    <a:close/>
                  </a:path>
                </a:pathLst>
              </a:cu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64"/>
              <p:cNvSpPr/>
              <p:nvPr/>
            </p:nvSpPr>
            <p:spPr>
              <a:xfrm>
                <a:off x="8753100" y="3202663"/>
                <a:ext cx="132375" cy="80750"/>
              </a:xfrm>
              <a:custGeom>
                <a:avLst/>
                <a:gdLst/>
                <a:ahLst/>
                <a:cxnLst/>
                <a:rect l="l" t="t" r="r" b="b"/>
                <a:pathLst>
                  <a:path w="5295" h="3230" extrusionOk="0">
                    <a:moveTo>
                      <a:pt x="3398" y="1"/>
                    </a:moveTo>
                    <a:cubicBezTo>
                      <a:pt x="3257" y="1"/>
                      <a:pt x="3114" y="37"/>
                      <a:pt x="2982" y="114"/>
                    </a:cubicBezTo>
                    <a:lnTo>
                      <a:pt x="1" y="1781"/>
                    </a:lnTo>
                    <a:lnTo>
                      <a:pt x="5295" y="3229"/>
                    </a:lnTo>
                    <a:lnTo>
                      <a:pt x="5295" y="3229"/>
                    </a:lnTo>
                    <a:lnTo>
                      <a:pt x="4175" y="528"/>
                    </a:lnTo>
                    <a:cubicBezTo>
                      <a:pt x="4039" y="196"/>
                      <a:pt x="3724" y="1"/>
                      <a:pt x="3398" y="1"/>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64"/>
              <p:cNvSpPr/>
              <p:nvPr/>
            </p:nvSpPr>
            <p:spPr>
              <a:xfrm>
                <a:off x="9684100" y="3175688"/>
                <a:ext cx="107725" cy="45350"/>
              </a:xfrm>
              <a:custGeom>
                <a:avLst/>
                <a:gdLst/>
                <a:ahLst/>
                <a:cxnLst/>
                <a:rect l="l" t="t" r="r" b="b"/>
                <a:pathLst>
                  <a:path w="4309" h="1814" extrusionOk="0">
                    <a:moveTo>
                      <a:pt x="1" y="0"/>
                    </a:moveTo>
                    <a:cubicBezTo>
                      <a:pt x="1" y="1"/>
                      <a:pt x="2897" y="1643"/>
                      <a:pt x="4309" y="1814"/>
                    </a:cubicBezTo>
                    <a:lnTo>
                      <a:pt x="1" y="0"/>
                    </a:lnTo>
                    <a:close/>
                  </a:path>
                </a:pathLst>
              </a:cu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64"/>
              <p:cNvSpPr/>
              <p:nvPr/>
            </p:nvSpPr>
            <p:spPr>
              <a:xfrm>
                <a:off x="9684100" y="3175688"/>
                <a:ext cx="107725" cy="45350"/>
              </a:xfrm>
              <a:custGeom>
                <a:avLst/>
                <a:gdLst/>
                <a:ahLst/>
                <a:cxnLst/>
                <a:rect l="l" t="t" r="r" b="b"/>
                <a:pathLst>
                  <a:path w="4309" h="1814" fill="none" extrusionOk="0">
                    <a:moveTo>
                      <a:pt x="1" y="0"/>
                    </a:moveTo>
                    <a:cubicBezTo>
                      <a:pt x="1" y="0"/>
                      <a:pt x="2897" y="1643"/>
                      <a:pt x="4309" y="1814"/>
                    </a:cubicBez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64"/>
              <p:cNvSpPr/>
              <p:nvPr/>
            </p:nvSpPr>
            <p:spPr>
              <a:xfrm>
                <a:off x="9659450" y="3140088"/>
                <a:ext cx="210575" cy="144225"/>
              </a:xfrm>
              <a:custGeom>
                <a:avLst/>
                <a:gdLst/>
                <a:ahLst/>
                <a:cxnLst/>
                <a:rect l="l" t="t" r="r" b="b"/>
                <a:pathLst>
                  <a:path w="8423" h="5769" extrusionOk="0">
                    <a:moveTo>
                      <a:pt x="1559" y="0"/>
                    </a:moveTo>
                    <a:cubicBezTo>
                      <a:pt x="1559" y="0"/>
                      <a:pt x="1" y="2447"/>
                      <a:pt x="1765" y="3907"/>
                    </a:cubicBezTo>
                    <a:cubicBezTo>
                      <a:pt x="3530" y="5355"/>
                      <a:pt x="5988" y="5769"/>
                      <a:pt x="5988" y="5769"/>
                    </a:cubicBezTo>
                    <a:lnTo>
                      <a:pt x="8422" y="1899"/>
                    </a:lnTo>
                    <a:lnTo>
                      <a:pt x="8422" y="1899"/>
                    </a:lnTo>
                    <a:cubicBezTo>
                      <a:pt x="8226" y="1914"/>
                      <a:pt x="8030" y="1922"/>
                      <a:pt x="7834" y="1922"/>
                    </a:cubicBezTo>
                    <a:cubicBezTo>
                      <a:pt x="6649" y="1922"/>
                      <a:pt x="5486" y="1639"/>
                      <a:pt x="4431" y="1096"/>
                    </a:cubicBezTo>
                    <a:cubicBezTo>
                      <a:pt x="2447" y="25"/>
                      <a:pt x="1559" y="0"/>
                      <a:pt x="1559" y="0"/>
                    </a:cubicBezTo>
                    <a:close/>
                  </a:path>
                </a:pathLst>
              </a:cu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64"/>
              <p:cNvSpPr/>
              <p:nvPr/>
            </p:nvSpPr>
            <p:spPr>
              <a:xfrm>
                <a:off x="9792725" y="3187863"/>
                <a:ext cx="77000" cy="96450"/>
              </a:xfrm>
              <a:custGeom>
                <a:avLst/>
                <a:gdLst/>
                <a:ahLst/>
                <a:cxnLst/>
                <a:rect l="l" t="t" r="r" b="b"/>
                <a:pathLst>
                  <a:path w="3080" h="3858" extrusionOk="0">
                    <a:moveTo>
                      <a:pt x="3079" y="0"/>
                    </a:moveTo>
                    <a:lnTo>
                      <a:pt x="3079" y="0"/>
                    </a:lnTo>
                    <a:cubicBezTo>
                      <a:pt x="2252" y="463"/>
                      <a:pt x="1375" y="864"/>
                      <a:pt x="475" y="1181"/>
                    </a:cubicBezTo>
                    <a:cubicBezTo>
                      <a:pt x="183" y="1278"/>
                      <a:pt x="0" y="1570"/>
                      <a:pt x="49" y="1874"/>
                    </a:cubicBezTo>
                    <a:cubicBezTo>
                      <a:pt x="146" y="2446"/>
                      <a:pt x="329" y="3323"/>
                      <a:pt x="645" y="3858"/>
                    </a:cubicBezTo>
                    <a:lnTo>
                      <a:pt x="3079" y="0"/>
                    </a:ln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64"/>
              <p:cNvSpPr/>
              <p:nvPr/>
            </p:nvSpPr>
            <p:spPr>
              <a:xfrm>
                <a:off x="9610175" y="3140088"/>
                <a:ext cx="102250" cy="91300"/>
              </a:xfrm>
              <a:custGeom>
                <a:avLst/>
                <a:gdLst/>
                <a:ahLst/>
                <a:cxnLst/>
                <a:rect l="l" t="t" r="r" b="b"/>
                <a:pathLst>
                  <a:path w="4090" h="3652" extrusionOk="0">
                    <a:moveTo>
                      <a:pt x="3517" y="0"/>
                    </a:moveTo>
                    <a:lnTo>
                      <a:pt x="0" y="2215"/>
                    </a:lnTo>
                    <a:lnTo>
                      <a:pt x="4089" y="3651"/>
                    </a:lnTo>
                    <a:cubicBezTo>
                      <a:pt x="4089" y="3651"/>
                      <a:pt x="3444" y="1315"/>
                      <a:pt x="3517" y="0"/>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64"/>
              <p:cNvSpPr/>
              <p:nvPr/>
            </p:nvSpPr>
            <p:spPr>
              <a:xfrm>
                <a:off x="9266975" y="2798963"/>
                <a:ext cx="445450" cy="501475"/>
              </a:xfrm>
              <a:custGeom>
                <a:avLst/>
                <a:gdLst/>
                <a:ahLst/>
                <a:cxnLst/>
                <a:rect l="l" t="t" r="r" b="b"/>
                <a:pathLst>
                  <a:path w="17818" h="20059" extrusionOk="0">
                    <a:moveTo>
                      <a:pt x="3472" y="1"/>
                    </a:moveTo>
                    <a:cubicBezTo>
                      <a:pt x="3309" y="1"/>
                      <a:pt x="3145" y="14"/>
                      <a:pt x="2982" y="39"/>
                    </a:cubicBezTo>
                    <a:lnTo>
                      <a:pt x="1" y="514"/>
                    </a:lnTo>
                    <a:cubicBezTo>
                      <a:pt x="1" y="514"/>
                      <a:pt x="6256" y="2327"/>
                      <a:pt x="8325" y="8607"/>
                    </a:cubicBezTo>
                    <a:cubicBezTo>
                      <a:pt x="10394" y="14887"/>
                      <a:pt x="13789" y="20059"/>
                      <a:pt x="13789" y="20059"/>
                    </a:cubicBezTo>
                    <a:lnTo>
                      <a:pt x="17817" y="17296"/>
                    </a:lnTo>
                    <a:cubicBezTo>
                      <a:pt x="17817" y="17296"/>
                      <a:pt x="14653" y="15751"/>
                      <a:pt x="11830" y="8838"/>
                    </a:cubicBezTo>
                    <a:cubicBezTo>
                      <a:pt x="9858" y="3995"/>
                      <a:pt x="6840" y="1536"/>
                      <a:pt x="5209" y="502"/>
                    </a:cubicBezTo>
                    <a:cubicBezTo>
                      <a:pt x="4682" y="176"/>
                      <a:pt x="4079" y="1"/>
                      <a:pt x="3472" y="1"/>
                    </a:cubicBezTo>
                    <a:close/>
                  </a:path>
                </a:pathLst>
              </a:cu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64"/>
              <p:cNvSpPr/>
              <p:nvPr/>
            </p:nvSpPr>
            <p:spPr>
              <a:xfrm>
                <a:off x="8700475" y="2540713"/>
                <a:ext cx="58450" cy="73950"/>
              </a:xfrm>
              <a:custGeom>
                <a:avLst/>
                <a:gdLst/>
                <a:ahLst/>
                <a:cxnLst/>
                <a:rect l="l" t="t" r="r" b="b"/>
                <a:pathLst>
                  <a:path w="2338" h="2958" extrusionOk="0">
                    <a:moveTo>
                      <a:pt x="1108" y="1"/>
                    </a:moveTo>
                    <a:lnTo>
                      <a:pt x="438" y="135"/>
                    </a:lnTo>
                    <a:cubicBezTo>
                      <a:pt x="0" y="1133"/>
                      <a:pt x="657" y="2423"/>
                      <a:pt x="949" y="2909"/>
                    </a:cubicBezTo>
                    <a:cubicBezTo>
                      <a:pt x="971" y="2942"/>
                      <a:pt x="1004" y="2957"/>
                      <a:pt x="1036" y="2957"/>
                    </a:cubicBezTo>
                    <a:cubicBezTo>
                      <a:pt x="1076" y="2957"/>
                      <a:pt x="1113" y="2932"/>
                      <a:pt x="1120" y="2885"/>
                    </a:cubicBezTo>
                    <a:lnTo>
                      <a:pt x="1290" y="2070"/>
                    </a:lnTo>
                    <a:lnTo>
                      <a:pt x="2166" y="2325"/>
                    </a:lnTo>
                    <a:cubicBezTo>
                      <a:pt x="2182" y="2333"/>
                      <a:pt x="2197" y="2336"/>
                      <a:pt x="2211" y="2336"/>
                    </a:cubicBezTo>
                    <a:cubicBezTo>
                      <a:pt x="2287" y="2336"/>
                      <a:pt x="2337" y="2241"/>
                      <a:pt x="2276" y="2179"/>
                    </a:cubicBezTo>
                    <a:cubicBezTo>
                      <a:pt x="1753" y="1522"/>
                      <a:pt x="1363" y="792"/>
                      <a:pt x="1108" y="1"/>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64"/>
              <p:cNvSpPr/>
              <p:nvPr/>
            </p:nvSpPr>
            <p:spPr>
              <a:xfrm>
                <a:off x="8461025" y="2572963"/>
                <a:ext cx="136025" cy="117625"/>
              </a:xfrm>
              <a:custGeom>
                <a:avLst/>
                <a:gdLst/>
                <a:ahLst/>
                <a:cxnLst/>
                <a:rect l="l" t="t" r="r" b="b"/>
                <a:pathLst>
                  <a:path w="5441" h="4705" extrusionOk="0">
                    <a:moveTo>
                      <a:pt x="3554" y="1"/>
                    </a:moveTo>
                    <a:lnTo>
                      <a:pt x="1485" y="986"/>
                    </a:lnTo>
                    <a:cubicBezTo>
                      <a:pt x="1485" y="986"/>
                      <a:pt x="0" y="1899"/>
                      <a:pt x="1242" y="3664"/>
                    </a:cubicBezTo>
                    <a:cubicBezTo>
                      <a:pt x="1819" y="4477"/>
                      <a:pt x="2413" y="4704"/>
                      <a:pt x="2897" y="4704"/>
                    </a:cubicBezTo>
                    <a:cubicBezTo>
                      <a:pt x="3516" y="4704"/>
                      <a:pt x="3956" y="4333"/>
                      <a:pt x="3956" y="4333"/>
                    </a:cubicBezTo>
                    <a:lnTo>
                      <a:pt x="5440" y="2861"/>
                    </a:lnTo>
                    <a:lnTo>
                      <a:pt x="3554" y="1"/>
                    </a:lnTo>
                    <a:close/>
                  </a:path>
                </a:pathLst>
              </a:custGeom>
              <a:solidFill>
                <a:schemeClr val="accent4"/>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64"/>
              <p:cNvSpPr/>
              <p:nvPr/>
            </p:nvSpPr>
            <p:spPr>
              <a:xfrm>
                <a:off x="8463800" y="2572963"/>
                <a:ext cx="121075" cy="95175"/>
              </a:xfrm>
              <a:custGeom>
                <a:avLst/>
                <a:gdLst/>
                <a:ahLst/>
                <a:cxnLst/>
                <a:rect l="l" t="t" r="r" b="b"/>
                <a:pathLst>
                  <a:path w="4843" h="3807" extrusionOk="0">
                    <a:moveTo>
                      <a:pt x="3443" y="1"/>
                    </a:moveTo>
                    <a:lnTo>
                      <a:pt x="1374" y="986"/>
                    </a:lnTo>
                    <a:cubicBezTo>
                      <a:pt x="0" y="1828"/>
                      <a:pt x="1553" y="3806"/>
                      <a:pt x="2590" y="3806"/>
                    </a:cubicBezTo>
                    <a:cubicBezTo>
                      <a:pt x="2738" y="3806"/>
                      <a:pt x="2876" y="3766"/>
                      <a:pt x="2993" y="3676"/>
                    </a:cubicBezTo>
                    <a:cubicBezTo>
                      <a:pt x="3467" y="3323"/>
                      <a:pt x="4843" y="2179"/>
                      <a:pt x="4843" y="2179"/>
                    </a:cubicBezTo>
                    <a:lnTo>
                      <a:pt x="3443" y="1"/>
                    </a:lnTo>
                    <a:close/>
                  </a:path>
                </a:pathLst>
              </a:custGeom>
              <a:solidFill>
                <a:schemeClr val="accent4"/>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64"/>
              <p:cNvSpPr/>
              <p:nvPr/>
            </p:nvSpPr>
            <p:spPr>
              <a:xfrm>
                <a:off x="8490525" y="2611013"/>
                <a:ext cx="54800" cy="35600"/>
              </a:xfrm>
              <a:custGeom>
                <a:avLst/>
                <a:gdLst/>
                <a:ahLst/>
                <a:cxnLst/>
                <a:rect l="l" t="t" r="r" b="b"/>
                <a:pathLst>
                  <a:path w="2192" h="1424" extrusionOk="0">
                    <a:moveTo>
                      <a:pt x="1096" y="0"/>
                    </a:moveTo>
                    <a:cubicBezTo>
                      <a:pt x="1005" y="0"/>
                      <a:pt x="950" y="12"/>
                      <a:pt x="950" y="12"/>
                    </a:cubicBezTo>
                    <a:cubicBezTo>
                      <a:pt x="1" y="487"/>
                      <a:pt x="1145" y="1424"/>
                      <a:pt x="1145" y="1424"/>
                    </a:cubicBezTo>
                    <a:lnTo>
                      <a:pt x="2192" y="681"/>
                    </a:lnTo>
                    <a:cubicBezTo>
                      <a:pt x="1813" y="83"/>
                      <a:pt x="1333" y="0"/>
                      <a:pt x="1096" y="0"/>
                    </a:cubicBezTo>
                    <a:close/>
                  </a:path>
                </a:pathLst>
              </a:custGeom>
              <a:solidFill>
                <a:schemeClr val="lt2"/>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64"/>
              <p:cNvSpPr/>
              <p:nvPr/>
            </p:nvSpPr>
            <p:spPr>
              <a:xfrm>
                <a:off x="8514275" y="2586663"/>
                <a:ext cx="70300" cy="78225"/>
              </a:xfrm>
              <a:custGeom>
                <a:avLst/>
                <a:gdLst/>
                <a:ahLst/>
                <a:cxnLst/>
                <a:rect l="l" t="t" r="r" b="b"/>
                <a:pathLst>
                  <a:path w="2812" h="3129" extrusionOk="0">
                    <a:moveTo>
                      <a:pt x="1631" y="0"/>
                    </a:moveTo>
                    <a:lnTo>
                      <a:pt x="0" y="986"/>
                    </a:lnTo>
                    <a:cubicBezTo>
                      <a:pt x="65" y="968"/>
                      <a:pt x="130" y="960"/>
                      <a:pt x="196" y="960"/>
                    </a:cubicBezTo>
                    <a:cubicBezTo>
                      <a:pt x="1032" y="960"/>
                      <a:pt x="1877" y="2327"/>
                      <a:pt x="974" y="3128"/>
                    </a:cubicBezTo>
                    <a:cubicBezTo>
                      <a:pt x="1814" y="2617"/>
                      <a:pt x="2811" y="1631"/>
                      <a:pt x="2811" y="1631"/>
                    </a:cubicBezTo>
                    <a:lnTo>
                      <a:pt x="1631" y="0"/>
                    </a:lnTo>
                    <a:close/>
                  </a:path>
                </a:pathLst>
              </a:custGeom>
              <a:solidFill>
                <a:srgbClr val="FFFFFF"/>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64"/>
              <p:cNvSpPr/>
              <p:nvPr/>
            </p:nvSpPr>
            <p:spPr>
              <a:xfrm>
                <a:off x="8497850" y="2356513"/>
                <a:ext cx="398000" cy="324800"/>
              </a:xfrm>
              <a:custGeom>
                <a:avLst/>
                <a:gdLst/>
                <a:ahLst/>
                <a:cxnLst/>
                <a:rect l="l" t="t" r="r" b="b"/>
                <a:pathLst>
                  <a:path w="15920" h="12992" extrusionOk="0">
                    <a:moveTo>
                      <a:pt x="13175" y="0"/>
                    </a:moveTo>
                    <a:cubicBezTo>
                      <a:pt x="13013" y="0"/>
                      <a:pt x="12865" y="54"/>
                      <a:pt x="12742" y="176"/>
                    </a:cubicBezTo>
                    <a:cubicBezTo>
                      <a:pt x="11610" y="1211"/>
                      <a:pt x="8604" y="4192"/>
                      <a:pt x="8604" y="4192"/>
                    </a:cubicBezTo>
                    <a:lnTo>
                      <a:pt x="6986" y="5762"/>
                    </a:lnTo>
                    <a:lnTo>
                      <a:pt x="6304" y="6140"/>
                    </a:lnTo>
                    <a:cubicBezTo>
                      <a:pt x="4187" y="6955"/>
                      <a:pt x="2093" y="8160"/>
                      <a:pt x="0" y="9644"/>
                    </a:cubicBezTo>
                    <a:cubicBezTo>
                      <a:pt x="0" y="9644"/>
                      <a:pt x="266" y="9569"/>
                      <a:pt x="638" y="9569"/>
                    </a:cubicBezTo>
                    <a:cubicBezTo>
                      <a:pt x="1148" y="9569"/>
                      <a:pt x="1856" y="9711"/>
                      <a:pt x="2349" y="10387"/>
                    </a:cubicBezTo>
                    <a:cubicBezTo>
                      <a:pt x="3201" y="11555"/>
                      <a:pt x="2483" y="12991"/>
                      <a:pt x="2483" y="12991"/>
                    </a:cubicBezTo>
                    <a:cubicBezTo>
                      <a:pt x="4564" y="11567"/>
                      <a:pt x="6304" y="9985"/>
                      <a:pt x="7691" y="8257"/>
                    </a:cubicBezTo>
                    <a:lnTo>
                      <a:pt x="9237" y="6845"/>
                    </a:lnTo>
                    <a:lnTo>
                      <a:pt x="11050" y="5701"/>
                    </a:lnTo>
                    <a:lnTo>
                      <a:pt x="14787" y="3340"/>
                    </a:lnTo>
                    <a:cubicBezTo>
                      <a:pt x="15919" y="2430"/>
                      <a:pt x="14252" y="0"/>
                      <a:pt x="13175" y="0"/>
                    </a:cubicBezTo>
                    <a:close/>
                  </a:path>
                </a:pathLst>
              </a:custGeom>
              <a:solidFill>
                <a:schemeClr val="lt2"/>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64"/>
              <p:cNvSpPr/>
              <p:nvPr/>
            </p:nvSpPr>
            <p:spPr>
              <a:xfrm>
                <a:off x="8657575" y="2480088"/>
                <a:ext cx="116550" cy="100825"/>
              </a:xfrm>
              <a:custGeom>
                <a:avLst/>
                <a:gdLst/>
                <a:ahLst/>
                <a:cxnLst/>
                <a:rect l="l" t="t" r="r" b="b"/>
                <a:pathLst>
                  <a:path w="4662" h="4033" extrusionOk="0">
                    <a:moveTo>
                      <a:pt x="2616" y="0"/>
                    </a:moveTo>
                    <a:cubicBezTo>
                      <a:pt x="1880" y="0"/>
                      <a:pt x="1151" y="279"/>
                      <a:pt x="597" y="819"/>
                    </a:cubicBezTo>
                    <a:lnTo>
                      <a:pt x="0" y="1111"/>
                    </a:lnTo>
                    <a:cubicBezTo>
                      <a:pt x="986" y="1878"/>
                      <a:pt x="962" y="2937"/>
                      <a:pt x="548" y="4032"/>
                    </a:cubicBezTo>
                    <a:lnTo>
                      <a:pt x="2848" y="1902"/>
                    </a:lnTo>
                    <a:lnTo>
                      <a:pt x="4661" y="758"/>
                    </a:lnTo>
                    <a:lnTo>
                      <a:pt x="4138" y="430"/>
                    </a:lnTo>
                    <a:cubicBezTo>
                      <a:pt x="3667" y="141"/>
                      <a:pt x="3140" y="0"/>
                      <a:pt x="2616" y="0"/>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64"/>
              <p:cNvSpPr/>
              <p:nvPr/>
            </p:nvSpPr>
            <p:spPr>
              <a:xfrm>
                <a:off x="8717200" y="2523388"/>
                <a:ext cx="90400" cy="57925"/>
              </a:xfrm>
              <a:custGeom>
                <a:avLst/>
                <a:gdLst/>
                <a:ahLst/>
                <a:cxnLst/>
                <a:rect l="l" t="t" r="r" b="b"/>
                <a:pathLst>
                  <a:path w="3616" h="2317" extrusionOk="0">
                    <a:moveTo>
                      <a:pt x="852" y="0"/>
                    </a:moveTo>
                    <a:lnTo>
                      <a:pt x="1" y="694"/>
                    </a:lnTo>
                    <a:cubicBezTo>
                      <a:pt x="913" y="1521"/>
                      <a:pt x="2471" y="2118"/>
                      <a:pt x="3043" y="2312"/>
                    </a:cubicBezTo>
                    <a:cubicBezTo>
                      <a:pt x="3053" y="2315"/>
                      <a:pt x="3063" y="2317"/>
                      <a:pt x="3073" y="2317"/>
                    </a:cubicBezTo>
                    <a:cubicBezTo>
                      <a:pt x="3144" y="2317"/>
                      <a:pt x="3197" y="2243"/>
                      <a:pt x="3165" y="2178"/>
                    </a:cubicBezTo>
                    <a:lnTo>
                      <a:pt x="2727" y="1278"/>
                    </a:lnTo>
                    <a:lnTo>
                      <a:pt x="3530" y="815"/>
                    </a:lnTo>
                    <a:cubicBezTo>
                      <a:pt x="3615" y="767"/>
                      <a:pt x="3591" y="645"/>
                      <a:pt x="3493" y="633"/>
                    </a:cubicBezTo>
                    <a:cubicBezTo>
                      <a:pt x="2593" y="523"/>
                      <a:pt x="1704" y="304"/>
                      <a:pt x="852" y="0"/>
                    </a:cubicBezTo>
                    <a:close/>
                  </a:path>
                </a:pathLst>
              </a:cu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64"/>
              <p:cNvSpPr/>
              <p:nvPr/>
            </p:nvSpPr>
            <p:spPr>
              <a:xfrm>
                <a:off x="8651475" y="2471988"/>
                <a:ext cx="101350" cy="89675"/>
              </a:xfrm>
              <a:custGeom>
                <a:avLst/>
                <a:gdLst/>
                <a:ahLst/>
                <a:cxnLst/>
                <a:rect l="l" t="t" r="r" b="b"/>
                <a:pathLst>
                  <a:path w="4054" h="3587" extrusionOk="0">
                    <a:moveTo>
                      <a:pt x="2073" y="1"/>
                    </a:moveTo>
                    <a:cubicBezTo>
                      <a:pt x="1889" y="1"/>
                      <a:pt x="1778" y="48"/>
                      <a:pt x="1778" y="48"/>
                    </a:cubicBezTo>
                    <a:cubicBezTo>
                      <a:pt x="1120" y="279"/>
                      <a:pt x="1303" y="742"/>
                      <a:pt x="719" y="827"/>
                    </a:cubicBezTo>
                    <a:cubicBezTo>
                      <a:pt x="378" y="876"/>
                      <a:pt x="110" y="1107"/>
                      <a:pt x="1" y="1423"/>
                    </a:cubicBezTo>
                    <a:cubicBezTo>
                      <a:pt x="176" y="1349"/>
                      <a:pt x="342" y="1316"/>
                      <a:pt x="498" y="1316"/>
                    </a:cubicBezTo>
                    <a:cubicBezTo>
                      <a:pt x="1547" y="1316"/>
                      <a:pt x="2105" y="2829"/>
                      <a:pt x="1851" y="3529"/>
                    </a:cubicBezTo>
                    <a:cubicBezTo>
                      <a:pt x="1892" y="3566"/>
                      <a:pt x="1948" y="3586"/>
                      <a:pt x="2013" y="3586"/>
                    </a:cubicBezTo>
                    <a:cubicBezTo>
                      <a:pt x="2158" y="3586"/>
                      <a:pt x="2344" y="3484"/>
                      <a:pt x="2496" y="3249"/>
                    </a:cubicBezTo>
                    <a:cubicBezTo>
                      <a:pt x="2739" y="2871"/>
                      <a:pt x="3104" y="2592"/>
                      <a:pt x="3530" y="2445"/>
                    </a:cubicBezTo>
                    <a:cubicBezTo>
                      <a:pt x="3798" y="2336"/>
                      <a:pt x="4053" y="1569"/>
                      <a:pt x="3299" y="681"/>
                    </a:cubicBezTo>
                    <a:cubicBezTo>
                      <a:pt x="2812" y="113"/>
                      <a:pt x="2356" y="1"/>
                      <a:pt x="2073" y="1"/>
                    </a:cubicBezTo>
                    <a:close/>
                  </a:path>
                </a:pathLst>
              </a:custGeom>
              <a:solidFill>
                <a:schemeClr val="accen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5" name="Google Shape;1345;p64"/>
            <p:cNvSpPr/>
            <p:nvPr/>
          </p:nvSpPr>
          <p:spPr>
            <a:xfrm>
              <a:off x="7706925" y="1438275"/>
              <a:ext cx="72850" cy="77425"/>
            </a:xfrm>
            <a:custGeom>
              <a:avLst/>
              <a:gdLst/>
              <a:ahLst/>
              <a:cxnLst/>
              <a:rect l="l" t="t" r="r" b="b"/>
              <a:pathLst>
                <a:path w="2914" h="3097" extrusionOk="0">
                  <a:moveTo>
                    <a:pt x="119" y="1500"/>
                  </a:moveTo>
                  <a:cubicBezTo>
                    <a:pt x="282" y="1341"/>
                    <a:pt x="853" y="770"/>
                    <a:pt x="1095" y="548"/>
                  </a:cubicBezTo>
                  <a:cubicBezTo>
                    <a:pt x="1337" y="326"/>
                    <a:pt x="1389" y="258"/>
                    <a:pt x="1571" y="167"/>
                  </a:cubicBezTo>
                  <a:cubicBezTo>
                    <a:pt x="1754" y="76"/>
                    <a:pt x="1988" y="0"/>
                    <a:pt x="2190" y="0"/>
                  </a:cubicBezTo>
                  <a:cubicBezTo>
                    <a:pt x="2393" y="0"/>
                    <a:pt x="2671" y="0"/>
                    <a:pt x="2786" y="167"/>
                  </a:cubicBezTo>
                  <a:cubicBezTo>
                    <a:pt x="2901" y="334"/>
                    <a:pt x="2953" y="695"/>
                    <a:pt x="2881" y="1000"/>
                  </a:cubicBezTo>
                  <a:cubicBezTo>
                    <a:pt x="2810" y="1306"/>
                    <a:pt x="2603" y="1710"/>
                    <a:pt x="2357" y="2000"/>
                  </a:cubicBezTo>
                  <a:cubicBezTo>
                    <a:pt x="2111" y="2290"/>
                    <a:pt x="1715" y="2559"/>
                    <a:pt x="1405" y="2738"/>
                  </a:cubicBezTo>
                  <a:cubicBezTo>
                    <a:pt x="1096" y="2917"/>
                    <a:pt x="734" y="3016"/>
                    <a:pt x="500" y="3072"/>
                  </a:cubicBezTo>
                  <a:cubicBezTo>
                    <a:pt x="266" y="3128"/>
                    <a:pt x="83" y="3072"/>
                    <a:pt x="0" y="3072"/>
                  </a:cubicBezTo>
                </a:path>
              </a:pathLst>
            </a:custGeom>
            <a:noFill/>
            <a:ln w="19050" cap="flat" cmpd="sng">
              <a:solidFill>
                <a:schemeClr val="accent5"/>
              </a:solidFill>
              <a:prstDash val="solid"/>
              <a:round/>
              <a:headEnd type="none" w="med" len="med"/>
              <a:tailEnd type="none" w="med" len="med"/>
            </a:ln>
          </p:spPr>
          <p:txBody>
            <a:bodyPr/>
            <a:lstStyle/>
            <a:p>
              <a:endParaRPr lang="en-ID"/>
            </a:p>
          </p:txBody>
        </p:sp>
      </p:grpSp>
      <p:sp>
        <p:nvSpPr>
          <p:cNvPr id="1346" name="Google Shape;1346;p64">
            <a:hlinkClick r:id="" action="ppaction://hlinkshowjump?jump=previousslide"/>
          </p:cNvPr>
          <p:cNvSpPr/>
          <p:nvPr/>
        </p:nvSpPr>
        <p:spPr>
          <a:xfrm>
            <a:off x="139872" y="2378398"/>
            <a:ext cx="430800" cy="386700"/>
          </a:xfrm>
          <a:prstGeom prst="leftArrow">
            <a:avLst>
              <a:gd name="adj1" fmla="val 50000"/>
              <a:gd name="adj2" fmla="val 50000"/>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4">
            <a:hlinkClick r:id="" action="ppaction://hlinkshowjump?jump=nextslide"/>
          </p:cNvPr>
          <p:cNvSpPr/>
          <p:nvPr/>
        </p:nvSpPr>
        <p:spPr>
          <a:xfrm flipH="1">
            <a:off x="8601644" y="2378398"/>
            <a:ext cx="430800" cy="386700"/>
          </a:xfrm>
          <a:prstGeom prst="leftArrow">
            <a:avLst>
              <a:gd name="adj1" fmla="val 50000"/>
              <a:gd name="adj2" fmla="val 50000"/>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277"/>
                                        </p:tgtEl>
                                        <p:attrNameLst>
                                          <p:attrName>style.visibility</p:attrName>
                                        </p:attrNameLst>
                                      </p:cBhvr>
                                      <p:to>
                                        <p:strVal val="visible"/>
                                      </p:to>
                                    </p:set>
                                    <p:anim calcmode="lin" valueType="num">
                                      <p:cBhvr additive="base">
                                        <p:cTn id="7" dur="1000"/>
                                        <p:tgtEl>
                                          <p:spTgt spid="1277"/>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2" presetClass="entr" presetSubtype="4" fill="hold" nodeType="afterEffect">
                                  <p:stCondLst>
                                    <p:cond delay="0"/>
                                  </p:stCondLst>
                                  <p:childTnLst>
                                    <p:set>
                                      <p:cBhvr>
                                        <p:cTn id="10" dur="1" fill="hold">
                                          <p:stCondLst>
                                            <p:cond delay="0"/>
                                          </p:stCondLst>
                                        </p:cTn>
                                        <p:tgtEl>
                                          <p:spTgt spid="1282"/>
                                        </p:tgtEl>
                                        <p:attrNameLst>
                                          <p:attrName>style.visibility</p:attrName>
                                        </p:attrNameLst>
                                      </p:cBhvr>
                                      <p:to>
                                        <p:strVal val="visible"/>
                                      </p:to>
                                    </p:set>
                                    <p:anim calcmode="lin" valueType="num">
                                      <p:cBhvr additive="base">
                                        <p:cTn id="11" dur="1000"/>
                                        <p:tgtEl>
                                          <p:spTgt spid="12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4054"/>
        <p:cNvGrpSpPr/>
        <p:nvPr/>
      </p:nvGrpSpPr>
      <p:grpSpPr>
        <a:xfrm>
          <a:off x="0" y="0"/>
          <a:ext cx="0" cy="0"/>
          <a:chOff x="0" y="0"/>
          <a:chExt cx="0" cy="0"/>
        </a:xfrm>
      </p:grpSpPr>
      <p:sp>
        <p:nvSpPr>
          <p:cNvPr id="4057" name="Google Shape;4057;p117"/>
          <p:cNvSpPr/>
          <p:nvPr/>
        </p:nvSpPr>
        <p:spPr>
          <a:xfrm>
            <a:off x="3737471" y="3592044"/>
            <a:ext cx="8933" cy="3970"/>
          </a:xfrm>
          <a:custGeom>
            <a:avLst/>
            <a:gdLst/>
            <a:ahLst/>
            <a:cxnLst/>
            <a:rect l="l" t="t" r="r" b="b"/>
            <a:pathLst>
              <a:path w="369" h="164" extrusionOk="0">
                <a:moveTo>
                  <a:pt x="1" y="0"/>
                </a:moveTo>
                <a:cubicBezTo>
                  <a:pt x="164" y="0"/>
                  <a:pt x="164" y="0"/>
                  <a:pt x="369" y="164"/>
                </a:cubicBezTo>
                <a:lnTo>
                  <a:pt x="369" y="0"/>
                </a:lnTo>
                <a:close/>
              </a:path>
            </a:pathLst>
          </a:custGeom>
          <a:solidFill>
            <a:srgbClr val="BBD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117"/>
          <p:cNvSpPr/>
          <p:nvPr/>
        </p:nvSpPr>
        <p:spPr>
          <a:xfrm>
            <a:off x="4071957" y="3717705"/>
            <a:ext cx="3970" cy="7941"/>
          </a:xfrm>
          <a:custGeom>
            <a:avLst/>
            <a:gdLst/>
            <a:ahLst/>
            <a:cxnLst/>
            <a:rect l="l" t="t" r="r" b="b"/>
            <a:pathLst>
              <a:path w="164" h="328" extrusionOk="0">
                <a:moveTo>
                  <a:pt x="164" y="1"/>
                </a:moveTo>
                <a:cubicBezTo>
                  <a:pt x="164" y="164"/>
                  <a:pt x="164" y="328"/>
                  <a:pt x="0" y="328"/>
                </a:cubicBezTo>
                <a:lnTo>
                  <a:pt x="0" y="328"/>
                </a:lnTo>
                <a:cubicBezTo>
                  <a:pt x="164" y="328"/>
                  <a:pt x="164" y="164"/>
                  <a:pt x="164" y="1"/>
                </a:cubicBezTo>
                <a:close/>
              </a:path>
            </a:pathLst>
          </a:custGeom>
          <a:solidFill>
            <a:srgbClr val="609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59" name="Google Shape;4059;p117"/>
          <p:cNvGrpSpPr/>
          <p:nvPr/>
        </p:nvGrpSpPr>
        <p:grpSpPr>
          <a:xfrm>
            <a:off x="5774556" y="990842"/>
            <a:ext cx="434447" cy="434447"/>
            <a:chOff x="2866317" y="3817357"/>
            <a:chExt cx="356865" cy="356865"/>
          </a:xfrm>
        </p:grpSpPr>
        <p:sp>
          <p:nvSpPr>
            <p:cNvPr id="4060" name="Google Shape;4060;p117"/>
            <p:cNvSpPr/>
            <p:nvPr/>
          </p:nvSpPr>
          <p:spPr>
            <a:xfrm>
              <a:off x="2866317" y="3817357"/>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117"/>
            <p:cNvSpPr/>
            <p:nvPr/>
          </p:nvSpPr>
          <p:spPr>
            <a:xfrm>
              <a:off x="2928367" y="3894561"/>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62" name="Google Shape;4062;p117"/>
          <p:cNvGrpSpPr/>
          <p:nvPr/>
        </p:nvGrpSpPr>
        <p:grpSpPr>
          <a:xfrm>
            <a:off x="6429669" y="991017"/>
            <a:ext cx="434447" cy="434000"/>
            <a:chOff x="3761646" y="3817357"/>
            <a:chExt cx="356865" cy="356498"/>
          </a:xfrm>
        </p:grpSpPr>
        <p:sp>
          <p:nvSpPr>
            <p:cNvPr id="4063" name="Google Shape;4063;p117"/>
            <p:cNvSpPr/>
            <p:nvPr/>
          </p:nvSpPr>
          <p:spPr>
            <a:xfrm>
              <a:off x="3761646"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117"/>
            <p:cNvSpPr/>
            <p:nvPr/>
          </p:nvSpPr>
          <p:spPr>
            <a:xfrm>
              <a:off x="3848330" y="3964188"/>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117"/>
            <p:cNvSpPr/>
            <p:nvPr/>
          </p:nvSpPr>
          <p:spPr>
            <a:xfrm>
              <a:off x="3832418" y="3894403"/>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117"/>
            <p:cNvSpPr/>
            <p:nvPr/>
          </p:nvSpPr>
          <p:spPr>
            <a:xfrm>
              <a:off x="3925901" y="3964161"/>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67" name="Google Shape;4067;p117"/>
          <p:cNvGrpSpPr/>
          <p:nvPr/>
        </p:nvGrpSpPr>
        <p:grpSpPr>
          <a:xfrm>
            <a:off x="7089005" y="991017"/>
            <a:ext cx="434000" cy="434000"/>
            <a:chOff x="4211985" y="3817357"/>
            <a:chExt cx="356498" cy="356498"/>
          </a:xfrm>
        </p:grpSpPr>
        <p:sp>
          <p:nvSpPr>
            <p:cNvPr id="4068" name="Google Shape;4068;p117"/>
            <p:cNvSpPr/>
            <p:nvPr/>
          </p:nvSpPr>
          <p:spPr>
            <a:xfrm>
              <a:off x="4211985" y="3817357"/>
              <a:ext cx="356498" cy="356498"/>
            </a:xfrm>
            <a:custGeom>
              <a:avLst/>
              <a:gdLst/>
              <a:ahLst/>
              <a:cxnLst/>
              <a:rect l="l" t="t" r="r" b="b"/>
              <a:pathLst>
                <a:path w="13599" h="13599" extrusionOk="0">
                  <a:moveTo>
                    <a:pt x="6800" y="0"/>
                  </a:moveTo>
                  <a:cubicBezTo>
                    <a:pt x="3047" y="0"/>
                    <a:pt x="1" y="3046"/>
                    <a:pt x="1" y="6799"/>
                  </a:cubicBezTo>
                  <a:cubicBezTo>
                    <a:pt x="1" y="10552"/>
                    <a:pt x="3047" y="13598"/>
                    <a:pt x="6800" y="13598"/>
                  </a:cubicBezTo>
                  <a:cubicBezTo>
                    <a:pt x="10553" y="13598"/>
                    <a:pt x="13599" y="10552"/>
                    <a:pt x="13599" y="6799"/>
                  </a:cubicBezTo>
                  <a:cubicBezTo>
                    <a:pt x="13599" y="3046"/>
                    <a:pt x="10553" y="0"/>
                    <a:pt x="6800"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117"/>
            <p:cNvSpPr/>
            <p:nvPr/>
          </p:nvSpPr>
          <p:spPr>
            <a:xfrm>
              <a:off x="4288061" y="3909555"/>
              <a:ext cx="227756" cy="187463"/>
            </a:xfrm>
            <a:custGeom>
              <a:avLst/>
              <a:gdLst/>
              <a:ahLst/>
              <a:cxnLst/>
              <a:rect l="l" t="t" r="r" b="b"/>
              <a:pathLst>
                <a:path w="8688" h="7151" extrusionOk="0">
                  <a:moveTo>
                    <a:pt x="5678" y="0"/>
                  </a:moveTo>
                  <a:cubicBezTo>
                    <a:pt x="4639" y="0"/>
                    <a:pt x="3643" y="810"/>
                    <a:pt x="3652" y="2026"/>
                  </a:cubicBezTo>
                  <a:lnTo>
                    <a:pt x="3652" y="2070"/>
                  </a:lnTo>
                  <a:lnTo>
                    <a:pt x="3551" y="2070"/>
                  </a:lnTo>
                  <a:cubicBezTo>
                    <a:pt x="3219" y="2012"/>
                    <a:pt x="2887" y="1940"/>
                    <a:pt x="2570" y="1839"/>
                  </a:cubicBezTo>
                  <a:cubicBezTo>
                    <a:pt x="1819" y="1579"/>
                    <a:pt x="1155" y="1160"/>
                    <a:pt x="592" y="612"/>
                  </a:cubicBezTo>
                  <a:lnTo>
                    <a:pt x="390" y="410"/>
                  </a:lnTo>
                  <a:cubicBezTo>
                    <a:pt x="375" y="395"/>
                    <a:pt x="358" y="388"/>
                    <a:pt x="342" y="388"/>
                  </a:cubicBezTo>
                  <a:cubicBezTo>
                    <a:pt x="312" y="388"/>
                    <a:pt x="284" y="410"/>
                    <a:pt x="275" y="438"/>
                  </a:cubicBezTo>
                  <a:lnTo>
                    <a:pt x="202" y="727"/>
                  </a:lnTo>
                  <a:cubicBezTo>
                    <a:pt x="0" y="1492"/>
                    <a:pt x="318" y="2301"/>
                    <a:pt x="982" y="2734"/>
                  </a:cubicBezTo>
                  <a:cubicBezTo>
                    <a:pt x="852" y="2734"/>
                    <a:pt x="708" y="2719"/>
                    <a:pt x="578" y="2690"/>
                  </a:cubicBezTo>
                  <a:lnTo>
                    <a:pt x="332" y="2633"/>
                  </a:lnTo>
                  <a:cubicBezTo>
                    <a:pt x="327" y="2631"/>
                    <a:pt x="321" y="2630"/>
                    <a:pt x="315" y="2630"/>
                  </a:cubicBezTo>
                  <a:cubicBezTo>
                    <a:pt x="278" y="2630"/>
                    <a:pt x="246" y="2667"/>
                    <a:pt x="246" y="2705"/>
                  </a:cubicBezTo>
                  <a:lnTo>
                    <a:pt x="289" y="2950"/>
                  </a:lnTo>
                  <a:cubicBezTo>
                    <a:pt x="390" y="3513"/>
                    <a:pt x="751" y="3990"/>
                    <a:pt x="1256" y="4221"/>
                  </a:cubicBezTo>
                  <a:cubicBezTo>
                    <a:pt x="1314" y="4249"/>
                    <a:pt x="1299" y="4336"/>
                    <a:pt x="1242" y="4350"/>
                  </a:cubicBezTo>
                  <a:lnTo>
                    <a:pt x="967" y="4350"/>
                  </a:lnTo>
                  <a:cubicBezTo>
                    <a:pt x="910" y="4365"/>
                    <a:pt x="881" y="4408"/>
                    <a:pt x="910" y="4452"/>
                  </a:cubicBezTo>
                  <a:lnTo>
                    <a:pt x="1040" y="4697"/>
                  </a:lnTo>
                  <a:cubicBezTo>
                    <a:pt x="1314" y="5173"/>
                    <a:pt x="1790" y="5491"/>
                    <a:pt x="2324" y="5563"/>
                  </a:cubicBezTo>
                  <a:cubicBezTo>
                    <a:pt x="2382" y="5577"/>
                    <a:pt x="2397" y="5650"/>
                    <a:pt x="2353" y="5693"/>
                  </a:cubicBezTo>
                  <a:cubicBezTo>
                    <a:pt x="1891" y="6025"/>
                    <a:pt x="1357" y="6256"/>
                    <a:pt x="794" y="6357"/>
                  </a:cubicBezTo>
                  <a:lnTo>
                    <a:pt x="188" y="6458"/>
                  </a:lnTo>
                  <a:cubicBezTo>
                    <a:pt x="116" y="6472"/>
                    <a:pt x="116" y="6559"/>
                    <a:pt x="174" y="6588"/>
                  </a:cubicBezTo>
                  <a:lnTo>
                    <a:pt x="751" y="6804"/>
                  </a:lnTo>
                  <a:cubicBezTo>
                    <a:pt x="1328" y="7035"/>
                    <a:pt x="1949" y="7151"/>
                    <a:pt x="2570" y="7151"/>
                  </a:cubicBezTo>
                  <a:cubicBezTo>
                    <a:pt x="5385" y="7136"/>
                    <a:pt x="7680" y="4870"/>
                    <a:pt x="7694" y="2055"/>
                  </a:cubicBezTo>
                  <a:lnTo>
                    <a:pt x="7694" y="2026"/>
                  </a:lnTo>
                  <a:lnTo>
                    <a:pt x="7694" y="1983"/>
                  </a:lnTo>
                  <a:lnTo>
                    <a:pt x="7694" y="1969"/>
                  </a:lnTo>
                  <a:cubicBezTo>
                    <a:pt x="7896" y="1839"/>
                    <a:pt x="8070" y="1680"/>
                    <a:pt x="8243" y="1507"/>
                  </a:cubicBezTo>
                  <a:lnTo>
                    <a:pt x="8647" y="1088"/>
                  </a:lnTo>
                  <a:cubicBezTo>
                    <a:pt x="8687" y="1048"/>
                    <a:pt x="8653" y="971"/>
                    <a:pt x="8591" y="971"/>
                  </a:cubicBezTo>
                  <a:cubicBezTo>
                    <a:pt x="8586" y="971"/>
                    <a:pt x="8580" y="971"/>
                    <a:pt x="8575" y="973"/>
                  </a:cubicBezTo>
                  <a:lnTo>
                    <a:pt x="8012" y="1117"/>
                  </a:lnTo>
                  <a:lnTo>
                    <a:pt x="7824" y="1146"/>
                  </a:lnTo>
                  <a:cubicBezTo>
                    <a:pt x="7820" y="1147"/>
                    <a:pt x="7816" y="1147"/>
                    <a:pt x="7812" y="1147"/>
                  </a:cubicBezTo>
                  <a:cubicBezTo>
                    <a:pt x="7761" y="1147"/>
                    <a:pt x="7728" y="1070"/>
                    <a:pt x="7781" y="1030"/>
                  </a:cubicBezTo>
                  <a:cubicBezTo>
                    <a:pt x="7839" y="973"/>
                    <a:pt x="7896" y="915"/>
                    <a:pt x="7954" y="857"/>
                  </a:cubicBezTo>
                  <a:lnTo>
                    <a:pt x="8402" y="366"/>
                  </a:lnTo>
                  <a:cubicBezTo>
                    <a:pt x="8439" y="329"/>
                    <a:pt x="8401" y="259"/>
                    <a:pt x="8353" y="259"/>
                  </a:cubicBezTo>
                  <a:cubicBezTo>
                    <a:pt x="8346" y="259"/>
                    <a:pt x="8338" y="261"/>
                    <a:pt x="8330" y="265"/>
                  </a:cubicBezTo>
                  <a:lnTo>
                    <a:pt x="7709" y="467"/>
                  </a:lnTo>
                  <a:cubicBezTo>
                    <a:pt x="7521" y="525"/>
                    <a:pt x="7334" y="583"/>
                    <a:pt x="7131" y="612"/>
                  </a:cubicBezTo>
                  <a:cubicBezTo>
                    <a:pt x="7117" y="612"/>
                    <a:pt x="7088" y="597"/>
                    <a:pt x="7074" y="583"/>
                  </a:cubicBezTo>
                  <a:cubicBezTo>
                    <a:pt x="6667" y="180"/>
                    <a:pt x="6168" y="0"/>
                    <a:pt x="56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0" name="Google Shape;4070;p117"/>
          <p:cNvSpPr/>
          <p:nvPr/>
        </p:nvSpPr>
        <p:spPr>
          <a:xfrm>
            <a:off x="8374101" y="2829563"/>
            <a:ext cx="16689" cy="109795"/>
          </a:xfrm>
          <a:custGeom>
            <a:avLst/>
            <a:gdLst/>
            <a:ahLst/>
            <a:cxnLst/>
            <a:rect l="l" t="t" r="r" b="b"/>
            <a:pathLst>
              <a:path w="696" h="4579" extrusionOk="0">
                <a:moveTo>
                  <a:pt x="0" y="0"/>
                </a:moveTo>
                <a:lnTo>
                  <a:pt x="0" y="4088"/>
                </a:lnTo>
                <a:lnTo>
                  <a:pt x="695" y="4578"/>
                </a:lnTo>
                <a:lnTo>
                  <a:pt x="695" y="695"/>
                </a:lnTo>
                <a:lnTo>
                  <a:pt x="0" y="0"/>
                </a:lnTo>
                <a:close/>
              </a:path>
            </a:pathLst>
          </a:custGeom>
          <a:solidFill>
            <a:srgbClr val="065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117"/>
          <p:cNvSpPr/>
          <p:nvPr/>
        </p:nvSpPr>
        <p:spPr>
          <a:xfrm>
            <a:off x="8190811" y="3404875"/>
            <a:ext cx="3956" cy="86273"/>
          </a:xfrm>
          <a:custGeom>
            <a:avLst/>
            <a:gdLst/>
            <a:ahLst/>
            <a:cxnLst/>
            <a:rect l="l" t="t" r="r" b="b"/>
            <a:pathLst>
              <a:path w="165" h="3598" extrusionOk="0">
                <a:moveTo>
                  <a:pt x="164" y="0"/>
                </a:moveTo>
                <a:lnTo>
                  <a:pt x="1" y="3597"/>
                </a:lnTo>
                <a:lnTo>
                  <a:pt x="1" y="3597"/>
                </a:lnTo>
                <a:lnTo>
                  <a:pt x="164" y="0"/>
                </a:lnTo>
                <a:lnTo>
                  <a:pt x="164" y="0"/>
                </a:lnTo>
                <a:close/>
                <a:moveTo>
                  <a:pt x="164" y="0"/>
                </a:moveTo>
                <a:lnTo>
                  <a:pt x="164" y="0"/>
                </a:lnTo>
                <a:lnTo>
                  <a:pt x="164" y="0"/>
                </a:lnTo>
                <a:close/>
              </a:path>
            </a:pathLst>
          </a:custGeom>
          <a:solidFill>
            <a:srgbClr val="F7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117"/>
          <p:cNvSpPr/>
          <p:nvPr/>
        </p:nvSpPr>
        <p:spPr>
          <a:xfrm>
            <a:off x="8292743" y="2997148"/>
            <a:ext cx="24" cy="24"/>
          </a:xfrm>
          <a:custGeom>
            <a:avLst/>
            <a:gdLst/>
            <a:ahLst/>
            <a:cxnLst/>
            <a:rect l="l" t="t" r="r" b="b"/>
            <a:pathLst>
              <a:path w="1" h="1" extrusionOk="0">
                <a:moveTo>
                  <a:pt x="1" y="1"/>
                </a:moveTo>
                <a:lnTo>
                  <a:pt x="1" y="1"/>
                </a:lnTo>
                <a:lnTo>
                  <a:pt x="1" y="1"/>
                </a:lnTo>
                <a:close/>
                <a:moveTo>
                  <a:pt x="1" y="1"/>
                </a:moveTo>
                <a:lnTo>
                  <a:pt x="1" y="1"/>
                </a:lnTo>
                <a:lnTo>
                  <a:pt x="1" y="1"/>
                </a:lnTo>
                <a:lnTo>
                  <a:pt x="1" y="1"/>
                </a:lnTo>
                <a:close/>
              </a:path>
            </a:pathLst>
          </a:custGeom>
          <a:solidFill>
            <a:srgbClr val="DCD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117"/>
          <p:cNvSpPr/>
          <p:nvPr/>
        </p:nvSpPr>
        <p:spPr>
          <a:xfrm>
            <a:off x="8153573" y="2993239"/>
            <a:ext cx="143124" cy="109795"/>
          </a:xfrm>
          <a:custGeom>
            <a:avLst/>
            <a:gdLst/>
            <a:ahLst/>
            <a:cxnLst/>
            <a:rect l="l" t="t" r="r" b="b"/>
            <a:pathLst>
              <a:path w="5969" h="4579" extrusionOk="0">
                <a:moveTo>
                  <a:pt x="4783" y="0"/>
                </a:moveTo>
                <a:cubicBezTo>
                  <a:pt x="3066" y="1186"/>
                  <a:pt x="1554" y="2535"/>
                  <a:pt x="1" y="3720"/>
                </a:cubicBezTo>
                <a:cubicBezTo>
                  <a:pt x="328" y="4088"/>
                  <a:pt x="859" y="4251"/>
                  <a:pt x="1186" y="4578"/>
                </a:cubicBezTo>
                <a:cubicBezTo>
                  <a:pt x="2739" y="3393"/>
                  <a:pt x="4415" y="2044"/>
                  <a:pt x="5968" y="818"/>
                </a:cubicBezTo>
                <a:cubicBezTo>
                  <a:pt x="5968" y="491"/>
                  <a:pt x="5968" y="327"/>
                  <a:pt x="5805" y="164"/>
                </a:cubicBezTo>
                <a:cubicBezTo>
                  <a:pt x="5641" y="0"/>
                  <a:pt x="5437" y="0"/>
                  <a:pt x="5273" y="0"/>
                </a:cubicBezTo>
                <a:close/>
              </a:path>
            </a:pathLst>
          </a:custGeom>
          <a:solidFill>
            <a:srgbClr val="B8D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117"/>
          <p:cNvSpPr/>
          <p:nvPr/>
        </p:nvSpPr>
        <p:spPr>
          <a:xfrm>
            <a:off x="7884056" y="3291194"/>
            <a:ext cx="12756" cy="45103"/>
          </a:xfrm>
          <a:custGeom>
            <a:avLst/>
            <a:gdLst/>
            <a:ahLst/>
            <a:cxnLst/>
            <a:rect l="l" t="t" r="r" b="b"/>
            <a:pathLst>
              <a:path w="532" h="1881" extrusionOk="0">
                <a:moveTo>
                  <a:pt x="327" y="164"/>
                </a:moveTo>
                <a:cubicBezTo>
                  <a:pt x="532" y="491"/>
                  <a:pt x="164" y="1185"/>
                  <a:pt x="0" y="1880"/>
                </a:cubicBezTo>
                <a:lnTo>
                  <a:pt x="0" y="1880"/>
                </a:lnTo>
                <a:cubicBezTo>
                  <a:pt x="164" y="1185"/>
                  <a:pt x="532" y="491"/>
                  <a:pt x="327" y="164"/>
                </a:cubicBezTo>
                <a:close/>
                <a:moveTo>
                  <a:pt x="327" y="0"/>
                </a:moveTo>
                <a:lnTo>
                  <a:pt x="327" y="164"/>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117"/>
          <p:cNvSpPr/>
          <p:nvPr/>
        </p:nvSpPr>
        <p:spPr>
          <a:xfrm>
            <a:off x="7884056" y="3274529"/>
            <a:ext cx="41170" cy="61767"/>
          </a:xfrm>
          <a:custGeom>
            <a:avLst/>
            <a:gdLst/>
            <a:ahLst/>
            <a:cxnLst/>
            <a:rect l="l" t="t" r="r" b="b"/>
            <a:pathLst>
              <a:path w="1717" h="2576" extrusionOk="0">
                <a:moveTo>
                  <a:pt x="1186" y="0"/>
                </a:moveTo>
                <a:cubicBezTo>
                  <a:pt x="859" y="164"/>
                  <a:pt x="532" y="327"/>
                  <a:pt x="327" y="695"/>
                </a:cubicBezTo>
                <a:lnTo>
                  <a:pt x="327" y="859"/>
                </a:lnTo>
                <a:cubicBezTo>
                  <a:pt x="532" y="1186"/>
                  <a:pt x="164" y="1880"/>
                  <a:pt x="0" y="2575"/>
                </a:cubicBezTo>
                <a:cubicBezTo>
                  <a:pt x="532" y="2044"/>
                  <a:pt x="1022" y="1717"/>
                  <a:pt x="1717" y="1186"/>
                </a:cubicBezTo>
                <a:cubicBezTo>
                  <a:pt x="1349" y="859"/>
                  <a:pt x="1186" y="327"/>
                  <a:pt x="1186" y="0"/>
                </a:cubicBezTo>
                <a:close/>
              </a:path>
            </a:pathLst>
          </a:custGeom>
          <a:solidFill>
            <a:srgbClr val="B8D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117"/>
          <p:cNvSpPr/>
          <p:nvPr/>
        </p:nvSpPr>
        <p:spPr>
          <a:xfrm>
            <a:off x="8259413" y="3148091"/>
            <a:ext cx="24529" cy="16689"/>
          </a:xfrm>
          <a:custGeom>
            <a:avLst/>
            <a:gdLst/>
            <a:ahLst/>
            <a:cxnLst/>
            <a:rect l="l" t="t" r="r" b="b"/>
            <a:pathLst>
              <a:path w="1023" h="696" extrusionOk="0">
                <a:moveTo>
                  <a:pt x="1" y="0"/>
                </a:moveTo>
                <a:lnTo>
                  <a:pt x="1" y="0"/>
                </a:lnTo>
                <a:cubicBezTo>
                  <a:pt x="205" y="327"/>
                  <a:pt x="532" y="491"/>
                  <a:pt x="1023" y="695"/>
                </a:cubicBezTo>
                <a:lnTo>
                  <a:pt x="1023" y="491"/>
                </a:lnTo>
                <a:cubicBezTo>
                  <a:pt x="532" y="491"/>
                  <a:pt x="369" y="327"/>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117"/>
          <p:cNvSpPr/>
          <p:nvPr/>
        </p:nvSpPr>
        <p:spPr>
          <a:xfrm>
            <a:off x="7945800" y="3397035"/>
            <a:ext cx="32370" cy="12756"/>
          </a:xfrm>
          <a:custGeom>
            <a:avLst/>
            <a:gdLst/>
            <a:ahLst/>
            <a:cxnLst/>
            <a:rect l="l" t="t" r="r" b="b"/>
            <a:pathLst>
              <a:path w="1350" h="532" extrusionOk="0">
                <a:moveTo>
                  <a:pt x="1349" y="0"/>
                </a:moveTo>
                <a:cubicBezTo>
                  <a:pt x="1022" y="0"/>
                  <a:pt x="491" y="164"/>
                  <a:pt x="0" y="532"/>
                </a:cubicBezTo>
                <a:lnTo>
                  <a:pt x="0" y="532"/>
                </a:lnTo>
                <a:cubicBezTo>
                  <a:pt x="491" y="164"/>
                  <a:pt x="1022" y="0"/>
                  <a:pt x="13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117"/>
          <p:cNvSpPr/>
          <p:nvPr/>
        </p:nvSpPr>
        <p:spPr>
          <a:xfrm>
            <a:off x="7978147" y="3397035"/>
            <a:ext cx="24" cy="24"/>
          </a:xfrm>
          <a:custGeom>
            <a:avLst/>
            <a:gdLst/>
            <a:ahLst/>
            <a:cxnLst/>
            <a:rect l="l" t="t" r="r" b="b"/>
            <a:pathLst>
              <a:path w="1" h="1" extrusionOk="0">
                <a:moveTo>
                  <a:pt x="0" y="0"/>
                </a:moveTo>
                <a:lnTo>
                  <a:pt x="0" y="0"/>
                </a:lnTo>
                <a:lnTo>
                  <a:pt x="0" y="0"/>
                </a:lnTo>
                <a:close/>
              </a:path>
            </a:pathLst>
          </a:custGeom>
          <a:solidFill>
            <a:srgbClr val="FFEE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117"/>
          <p:cNvSpPr/>
          <p:nvPr/>
        </p:nvSpPr>
        <p:spPr>
          <a:xfrm>
            <a:off x="7978147" y="3393102"/>
            <a:ext cx="20597" cy="3956"/>
          </a:xfrm>
          <a:custGeom>
            <a:avLst/>
            <a:gdLst/>
            <a:ahLst/>
            <a:cxnLst/>
            <a:rect l="l" t="t" r="r" b="b"/>
            <a:pathLst>
              <a:path w="859" h="165" extrusionOk="0">
                <a:moveTo>
                  <a:pt x="858" y="164"/>
                </a:moveTo>
                <a:lnTo>
                  <a:pt x="858" y="164"/>
                </a:lnTo>
                <a:lnTo>
                  <a:pt x="858" y="164"/>
                </a:lnTo>
                <a:lnTo>
                  <a:pt x="858" y="164"/>
                </a:lnTo>
                <a:close/>
                <a:moveTo>
                  <a:pt x="491" y="1"/>
                </a:moveTo>
                <a:cubicBezTo>
                  <a:pt x="327" y="1"/>
                  <a:pt x="164" y="164"/>
                  <a:pt x="0" y="164"/>
                </a:cubicBezTo>
                <a:lnTo>
                  <a:pt x="0" y="164"/>
                </a:lnTo>
                <a:cubicBezTo>
                  <a:pt x="164" y="164"/>
                  <a:pt x="327" y="1"/>
                  <a:pt x="491" y="1"/>
                </a:cubicBezTo>
                <a:cubicBezTo>
                  <a:pt x="491" y="1"/>
                  <a:pt x="695" y="164"/>
                  <a:pt x="858" y="164"/>
                </a:cubicBezTo>
                <a:cubicBezTo>
                  <a:pt x="695" y="164"/>
                  <a:pt x="491" y="1"/>
                  <a:pt x="491" y="1"/>
                </a:cubicBezTo>
                <a:close/>
              </a:path>
            </a:pathLst>
          </a:custGeom>
          <a:solidFill>
            <a:srgbClr val="FAE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117"/>
          <p:cNvSpPr/>
          <p:nvPr/>
        </p:nvSpPr>
        <p:spPr>
          <a:xfrm>
            <a:off x="7945800" y="3372529"/>
            <a:ext cx="68625" cy="37262"/>
          </a:xfrm>
          <a:custGeom>
            <a:avLst/>
            <a:gdLst/>
            <a:ahLst/>
            <a:cxnLst/>
            <a:rect l="l" t="t" r="r" b="b"/>
            <a:pathLst>
              <a:path w="2862" h="1554" extrusionOk="0">
                <a:moveTo>
                  <a:pt x="1676" y="1"/>
                </a:moveTo>
                <a:cubicBezTo>
                  <a:pt x="1186" y="532"/>
                  <a:pt x="491" y="1022"/>
                  <a:pt x="0" y="1554"/>
                </a:cubicBezTo>
                <a:cubicBezTo>
                  <a:pt x="491" y="1186"/>
                  <a:pt x="1022" y="1022"/>
                  <a:pt x="1349" y="1022"/>
                </a:cubicBezTo>
                <a:cubicBezTo>
                  <a:pt x="1513" y="1022"/>
                  <a:pt x="1676" y="859"/>
                  <a:pt x="1840" y="859"/>
                </a:cubicBezTo>
                <a:cubicBezTo>
                  <a:pt x="1840" y="859"/>
                  <a:pt x="2044" y="1022"/>
                  <a:pt x="2207" y="1022"/>
                </a:cubicBezTo>
                <a:cubicBezTo>
                  <a:pt x="2534" y="859"/>
                  <a:pt x="2698" y="695"/>
                  <a:pt x="2861" y="532"/>
                </a:cubicBezTo>
                <a:cubicBezTo>
                  <a:pt x="2371" y="328"/>
                  <a:pt x="2044" y="164"/>
                  <a:pt x="1676" y="1"/>
                </a:cubicBezTo>
                <a:close/>
              </a:path>
            </a:pathLst>
          </a:custGeom>
          <a:solidFill>
            <a:srgbClr val="B8D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117"/>
          <p:cNvSpPr/>
          <p:nvPr/>
        </p:nvSpPr>
        <p:spPr>
          <a:xfrm>
            <a:off x="8072238" y="3523472"/>
            <a:ext cx="7865" cy="3932"/>
          </a:xfrm>
          <a:custGeom>
            <a:avLst/>
            <a:gdLst/>
            <a:ahLst/>
            <a:cxnLst/>
            <a:rect l="l" t="t" r="r" b="b"/>
            <a:pathLst>
              <a:path w="328" h="164" extrusionOk="0">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0"/>
                </a:moveTo>
                <a:lnTo>
                  <a:pt x="164" y="0"/>
                </a:lnTo>
                <a:lnTo>
                  <a:pt x="164" y="0"/>
                </a:lnTo>
                <a:close/>
                <a:moveTo>
                  <a:pt x="164" y="0"/>
                </a:moveTo>
                <a:lnTo>
                  <a:pt x="164" y="0"/>
                </a:lnTo>
                <a:lnTo>
                  <a:pt x="164" y="0"/>
                </a:lnTo>
                <a:close/>
                <a:moveTo>
                  <a:pt x="164" y="0"/>
                </a:moveTo>
                <a:lnTo>
                  <a:pt x="164" y="0"/>
                </a:lnTo>
                <a:lnTo>
                  <a:pt x="164"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close/>
              </a:path>
            </a:pathLst>
          </a:custGeom>
          <a:solidFill>
            <a:srgbClr val="FAE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117"/>
          <p:cNvSpPr/>
          <p:nvPr/>
        </p:nvSpPr>
        <p:spPr>
          <a:xfrm>
            <a:off x="8194743" y="3404875"/>
            <a:ext cx="24" cy="24"/>
          </a:xfrm>
          <a:custGeom>
            <a:avLst/>
            <a:gdLst/>
            <a:ahLst/>
            <a:cxnLst/>
            <a:rect l="l" t="t" r="r" b="b"/>
            <a:pathLst>
              <a:path w="1" h="1" extrusionOk="0">
                <a:moveTo>
                  <a:pt x="0" y="0"/>
                </a:moveTo>
                <a:lnTo>
                  <a:pt x="0" y="0"/>
                </a:lnTo>
                <a:lnTo>
                  <a:pt x="0" y="0"/>
                </a:lnTo>
                <a:lnTo>
                  <a:pt x="0" y="0"/>
                </a:lnTo>
                <a:lnTo>
                  <a:pt x="0" y="0"/>
                </a:lnTo>
                <a:close/>
              </a:path>
            </a:pathLst>
          </a:custGeom>
          <a:solidFill>
            <a:srgbClr val="FAF3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117"/>
          <p:cNvSpPr/>
          <p:nvPr/>
        </p:nvSpPr>
        <p:spPr>
          <a:xfrm>
            <a:off x="8194743" y="3404875"/>
            <a:ext cx="24" cy="24"/>
          </a:xfrm>
          <a:custGeom>
            <a:avLst/>
            <a:gdLst/>
            <a:ahLst/>
            <a:cxnLst/>
            <a:rect l="l" t="t" r="r" b="b"/>
            <a:pathLst>
              <a:path w="1" h="1" extrusionOk="0">
                <a:moveTo>
                  <a:pt x="0" y="0"/>
                </a:moveTo>
                <a:lnTo>
                  <a:pt x="0" y="0"/>
                </a:lnTo>
                <a:lnTo>
                  <a:pt x="0" y="0"/>
                </a:lnTo>
                <a:close/>
              </a:path>
            </a:pathLst>
          </a:custGeom>
          <a:solidFill>
            <a:srgbClr val="FAE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84" name="Google Shape;4084;p117"/>
          <p:cNvGrpSpPr/>
          <p:nvPr/>
        </p:nvGrpSpPr>
        <p:grpSpPr>
          <a:xfrm>
            <a:off x="3524229" y="4307540"/>
            <a:ext cx="6289257" cy="539081"/>
            <a:chOff x="3457434" y="4469778"/>
            <a:chExt cx="6350017" cy="544289"/>
          </a:xfrm>
        </p:grpSpPr>
        <p:sp>
          <p:nvSpPr>
            <p:cNvPr id="4085" name="Google Shape;4085;p117"/>
            <p:cNvSpPr/>
            <p:nvPr/>
          </p:nvSpPr>
          <p:spPr>
            <a:xfrm>
              <a:off x="3457434" y="4667694"/>
              <a:ext cx="1467538" cy="346372"/>
            </a:xfrm>
            <a:custGeom>
              <a:avLst/>
              <a:gdLst/>
              <a:ahLst/>
              <a:cxnLst/>
              <a:rect l="l" t="t" r="r" b="b"/>
              <a:pathLst>
                <a:path w="60617" h="14307" extrusionOk="0">
                  <a:moveTo>
                    <a:pt x="7848" y="0"/>
                  </a:moveTo>
                  <a:cubicBezTo>
                    <a:pt x="3393" y="0"/>
                    <a:pt x="1" y="3229"/>
                    <a:pt x="1" y="7153"/>
                  </a:cubicBezTo>
                  <a:cubicBezTo>
                    <a:pt x="1" y="11077"/>
                    <a:pt x="3393" y="14306"/>
                    <a:pt x="7848" y="14306"/>
                  </a:cubicBezTo>
                  <a:lnTo>
                    <a:pt x="60617" y="14306"/>
                  </a:lnTo>
                  <a:lnTo>
                    <a:pt x="60617" y="0"/>
                  </a:ln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117"/>
            <p:cNvSpPr/>
            <p:nvPr/>
          </p:nvSpPr>
          <p:spPr>
            <a:xfrm>
              <a:off x="3531662" y="4713209"/>
              <a:ext cx="1393310" cy="255319"/>
            </a:xfrm>
            <a:custGeom>
              <a:avLst/>
              <a:gdLst/>
              <a:ahLst/>
              <a:cxnLst/>
              <a:rect l="l" t="t" r="r" b="b"/>
              <a:pathLst>
                <a:path w="57551" h="10546" extrusionOk="0">
                  <a:moveTo>
                    <a:pt x="7480" y="0"/>
                  </a:moveTo>
                  <a:cubicBezTo>
                    <a:pt x="3393" y="0"/>
                    <a:pt x="0" y="2371"/>
                    <a:pt x="0" y="5273"/>
                  </a:cubicBezTo>
                  <a:cubicBezTo>
                    <a:pt x="0" y="8175"/>
                    <a:pt x="3393" y="10546"/>
                    <a:pt x="7480" y="10546"/>
                  </a:cubicBezTo>
                  <a:lnTo>
                    <a:pt x="57551" y="10546"/>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117"/>
            <p:cNvSpPr/>
            <p:nvPr/>
          </p:nvSpPr>
          <p:spPr>
            <a:xfrm>
              <a:off x="3531662" y="4750807"/>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117"/>
            <p:cNvSpPr/>
            <p:nvPr/>
          </p:nvSpPr>
          <p:spPr>
            <a:xfrm>
              <a:off x="3598337" y="4741898"/>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117"/>
            <p:cNvSpPr/>
            <p:nvPr/>
          </p:nvSpPr>
          <p:spPr>
            <a:xfrm>
              <a:off x="3531662" y="4812156"/>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117"/>
            <p:cNvSpPr/>
            <p:nvPr/>
          </p:nvSpPr>
          <p:spPr>
            <a:xfrm>
              <a:off x="3531662" y="4804239"/>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117"/>
            <p:cNvSpPr/>
            <p:nvPr/>
          </p:nvSpPr>
          <p:spPr>
            <a:xfrm>
              <a:off x="3531662" y="4869557"/>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117"/>
            <p:cNvSpPr/>
            <p:nvPr/>
          </p:nvSpPr>
          <p:spPr>
            <a:xfrm>
              <a:off x="3531662" y="4861641"/>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117"/>
            <p:cNvSpPr/>
            <p:nvPr/>
          </p:nvSpPr>
          <p:spPr>
            <a:xfrm>
              <a:off x="3531662" y="4931898"/>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117"/>
            <p:cNvSpPr/>
            <p:nvPr/>
          </p:nvSpPr>
          <p:spPr>
            <a:xfrm>
              <a:off x="3607862" y="4923982"/>
              <a:ext cx="1422023" cy="15858"/>
            </a:xfrm>
            <a:custGeom>
              <a:avLst/>
              <a:gdLst/>
              <a:ahLst/>
              <a:cxnLst/>
              <a:rect l="l" t="t" r="r" b="b"/>
              <a:pathLst>
                <a:path w="58737" h="655" extrusionOk="0">
                  <a:moveTo>
                    <a:pt x="0" y="0"/>
                  </a:moveTo>
                  <a:lnTo>
                    <a:pt x="0" y="654"/>
                  </a:lnTo>
                  <a:lnTo>
                    <a:pt x="58736" y="654"/>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117"/>
            <p:cNvSpPr/>
            <p:nvPr/>
          </p:nvSpPr>
          <p:spPr>
            <a:xfrm>
              <a:off x="3457434" y="4469778"/>
              <a:ext cx="1467538" cy="197941"/>
            </a:xfrm>
            <a:custGeom>
              <a:avLst/>
              <a:gdLst/>
              <a:ahLst/>
              <a:cxnLst/>
              <a:rect l="l" t="t" r="r" b="b"/>
              <a:pathLst>
                <a:path w="60617" h="8176" extrusionOk="0">
                  <a:moveTo>
                    <a:pt x="7848" y="0"/>
                  </a:moveTo>
                  <a:cubicBezTo>
                    <a:pt x="3393" y="0"/>
                    <a:pt x="1" y="1881"/>
                    <a:pt x="1" y="4088"/>
                  </a:cubicBezTo>
                  <a:cubicBezTo>
                    <a:pt x="1" y="6295"/>
                    <a:pt x="3393" y="8175"/>
                    <a:pt x="7848" y="8175"/>
                  </a:cubicBezTo>
                  <a:lnTo>
                    <a:pt x="60617" y="8175"/>
                  </a:lnTo>
                  <a:lnTo>
                    <a:pt x="60617" y="0"/>
                  </a:lnTo>
                  <a:close/>
                </a:path>
              </a:pathLst>
            </a:cu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117"/>
            <p:cNvSpPr/>
            <p:nvPr/>
          </p:nvSpPr>
          <p:spPr>
            <a:xfrm>
              <a:off x="3531662" y="4494520"/>
              <a:ext cx="1393310" cy="144485"/>
            </a:xfrm>
            <a:custGeom>
              <a:avLst/>
              <a:gdLst/>
              <a:ahLst/>
              <a:cxnLst/>
              <a:rect l="l" t="t" r="r" b="b"/>
              <a:pathLst>
                <a:path w="57551" h="5968" extrusionOk="0">
                  <a:moveTo>
                    <a:pt x="7480" y="0"/>
                  </a:moveTo>
                  <a:cubicBezTo>
                    <a:pt x="3393" y="0"/>
                    <a:pt x="0" y="1390"/>
                    <a:pt x="0" y="3066"/>
                  </a:cubicBezTo>
                  <a:cubicBezTo>
                    <a:pt x="0" y="4782"/>
                    <a:pt x="3393" y="5968"/>
                    <a:pt x="7480" y="5968"/>
                  </a:cubicBezTo>
                  <a:lnTo>
                    <a:pt x="57551" y="5968"/>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117"/>
            <p:cNvSpPr/>
            <p:nvPr/>
          </p:nvSpPr>
          <p:spPr>
            <a:xfrm>
              <a:off x="3531662" y="4515293"/>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117"/>
            <p:cNvSpPr/>
            <p:nvPr/>
          </p:nvSpPr>
          <p:spPr>
            <a:xfrm>
              <a:off x="3607862" y="4507376"/>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117"/>
            <p:cNvSpPr/>
            <p:nvPr/>
          </p:nvSpPr>
          <p:spPr>
            <a:xfrm>
              <a:off x="3531662" y="4552891"/>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117"/>
            <p:cNvSpPr/>
            <p:nvPr/>
          </p:nvSpPr>
          <p:spPr>
            <a:xfrm>
              <a:off x="3541187" y="4543981"/>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117"/>
            <p:cNvSpPr/>
            <p:nvPr/>
          </p:nvSpPr>
          <p:spPr>
            <a:xfrm>
              <a:off x="3531662" y="4585550"/>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117"/>
            <p:cNvSpPr/>
            <p:nvPr/>
          </p:nvSpPr>
          <p:spPr>
            <a:xfrm>
              <a:off x="3531662" y="4618209"/>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117"/>
            <p:cNvSpPr/>
            <p:nvPr/>
          </p:nvSpPr>
          <p:spPr>
            <a:xfrm>
              <a:off x="3607862" y="4610293"/>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117"/>
            <p:cNvSpPr/>
            <p:nvPr/>
          </p:nvSpPr>
          <p:spPr>
            <a:xfrm>
              <a:off x="3541187" y="4577633"/>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117"/>
            <p:cNvSpPr/>
            <p:nvPr/>
          </p:nvSpPr>
          <p:spPr>
            <a:xfrm>
              <a:off x="3494040" y="4494520"/>
              <a:ext cx="6313411" cy="12880"/>
            </a:xfrm>
            <a:custGeom>
              <a:avLst/>
              <a:gdLst/>
              <a:ahLst/>
              <a:cxnLst/>
              <a:rect l="l" t="t" r="r" b="b"/>
              <a:pathLst>
                <a:path w="260777" h="532" extrusionOk="0">
                  <a:moveTo>
                    <a:pt x="1" y="0"/>
                  </a:moveTo>
                  <a:lnTo>
                    <a:pt x="1" y="532"/>
                  </a:lnTo>
                  <a:cubicBezTo>
                    <a:pt x="369" y="368"/>
                    <a:pt x="696" y="164"/>
                    <a:pt x="1227" y="0"/>
                  </a:cubicBezTo>
                  <a:close/>
                  <a:moveTo>
                    <a:pt x="217491" y="0"/>
                  </a:moveTo>
                  <a:lnTo>
                    <a:pt x="218350" y="532"/>
                  </a:lnTo>
                  <a:lnTo>
                    <a:pt x="224317" y="532"/>
                  </a:lnTo>
                  <a:lnTo>
                    <a:pt x="224154" y="0"/>
                  </a:lnTo>
                  <a:close/>
                  <a:moveTo>
                    <a:pt x="255463" y="0"/>
                  </a:moveTo>
                  <a:lnTo>
                    <a:pt x="255463" y="532"/>
                  </a:lnTo>
                  <a:lnTo>
                    <a:pt x="260777" y="532"/>
                  </a:lnTo>
                  <a:lnTo>
                    <a:pt x="2607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06" name="Google Shape;4106;p117"/>
          <p:cNvSpPr/>
          <p:nvPr/>
        </p:nvSpPr>
        <p:spPr>
          <a:xfrm>
            <a:off x="4124124" y="1940852"/>
            <a:ext cx="5114140" cy="3032321"/>
          </a:xfrm>
          <a:custGeom>
            <a:avLst/>
            <a:gdLst/>
            <a:ahLst/>
            <a:cxnLst/>
            <a:rect l="l" t="t" r="r" b="b"/>
            <a:pathLst>
              <a:path w="225135" h="134190" extrusionOk="0">
                <a:moveTo>
                  <a:pt x="41896" y="1"/>
                </a:moveTo>
                <a:cubicBezTo>
                  <a:pt x="37114" y="1"/>
                  <a:pt x="33190" y="3924"/>
                  <a:pt x="33190" y="8707"/>
                </a:cubicBezTo>
                <a:lnTo>
                  <a:pt x="33190" y="102349"/>
                </a:lnTo>
                <a:lnTo>
                  <a:pt x="1676" y="125197"/>
                </a:lnTo>
                <a:lnTo>
                  <a:pt x="2044" y="125197"/>
                </a:lnTo>
                <a:cubicBezTo>
                  <a:pt x="859" y="126015"/>
                  <a:pt x="0" y="127568"/>
                  <a:pt x="0" y="129081"/>
                </a:cubicBezTo>
                <a:cubicBezTo>
                  <a:pt x="0" y="131819"/>
                  <a:pt x="2371" y="134190"/>
                  <a:pt x="5109" y="134190"/>
                </a:cubicBezTo>
                <a:lnTo>
                  <a:pt x="220188" y="134190"/>
                </a:lnTo>
                <a:cubicBezTo>
                  <a:pt x="222927" y="134190"/>
                  <a:pt x="225134" y="131819"/>
                  <a:pt x="225134" y="129081"/>
                </a:cubicBezTo>
                <a:cubicBezTo>
                  <a:pt x="225134" y="127732"/>
                  <a:pt x="224644" y="126383"/>
                  <a:pt x="223622" y="125524"/>
                </a:cubicBezTo>
                <a:lnTo>
                  <a:pt x="223785" y="125524"/>
                </a:lnTo>
                <a:lnTo>
                  <a:pt x="192762" y="102349"/>
                </a:lnTo>
                <a:lnTo>
                  <a:pt x="192762" y="8707"/>
                </a:lnTo>
                <a:cubicBezTo>
                  <a:pt x="192762" y="3924"/>
                  <a:pt x="188879" y="1"/>
                  <a:pt x="1840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7" name="Google Shape;4107;p117"/>
          <p:cNvGrpSpPr/>
          <p:nvPr/>
        </p:nvGrpSpPr>
        <p:grpSpPr>
          <a:xfrm>
            <a:off x="8710866" y="1686515"/>
            <a:ext cx="1176128" cy="2845470"/>
            <a:chOff x="7907551" y="-114309"/>
            <a:chExt cx="1908059" cy="4616272"/>
          </a:xfrm>
        </p:grpSpPr>
        <p:sp>
          <p:nvSpPr>
            <p:cNvPr id="4108" name="Google Shape;4108;p117"/>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117"/>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117"/>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117"/>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117"/>
            <p:cNvSpPr/>
            <p:nvPr/>
          </p:nvSpPr>
          <p:spPr>
            <a:xfrm>
              <a:off x="7907551"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117"/>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117"/>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117"/>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117"/>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117"/>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117"/>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117"/>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117"/>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117"/>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117"/>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117"/>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4" name="Google Shape;4124;p117"/>
          <p:cNvSpPr/>
          <p:nvPr/>
        </p:nvSpPr>
        <p:spPr>
          <a:xfrm>
            <a:off x="4108715" y="1945809"/>
            <a:ext cx="5145459" cy="3032302"/>
          </a:xfrm>
          <a:custGeom>
            <a:avLst/>
            <a:gdLst/>
            <a:ahLst/>
            <a:cxnLst/>
            <a:rect l="l" t="t" r="r" b="b"/>
            <a:pathLst>
              <a:path w="225626" h="134722" extrusionOk="0">
                <a:moveTo>
                  <a:pt x="184261" y="491"/>
                </a:moveTo>
                <a:cubicBezTo>
                  <a:pt x="186468" y="491"/>
                  <a:pt x="188675" y="1513"/>
                  <a:pt x="190228" y="3066"/>
                </a:cubicBezTo>
                <a:cubicBezTo>
                  <a:pt x="191577" y="4578"/>
                  <a:pt x="192599" y="6622"/>
                  <a:pt x="192599" y="9034"/>
                </a:cubicBezTo>
                <a:lnTo>
                  <a:pt x="192599" y="102839"/>
                </a:lnTo>
                <a:lnTo>
                  <a:pt x="223381" y="125714"/>
                </a:lnTo>
                <a:lnTo>
                  <a:pt x="223581" y="126015"/>
                </a:lnTo>
                <a:cubicBezTo>
                  <a:pt x="224440" y="126873"/>
                  <a:pt x="225135" y="128059"/>
                  <a:pt x="225135" y="129408"/>
                </a:cubicBezTo>
                <a:cubicBezTo>
                  <a:pt x="225135" y="130797"/>
                  <a:pt x="224603" y="131983"/>
                  <a:pt x="223581" y="132841"/>
                </a:cubicBezTo>
                <a:cubicBezTo>
                  <a:pt x="222764" y="133699"/>
                  <a:pt x="221538" y="134190"/>
                  <a:pt x="220352" y="134190"/>
                </a:cubicBezTo>
                <a:lnTo>
                  <a:pt x="5273" y="134190"/>
                </a:lnTo>
                <a:cubicBezTo>
                  <a:pt x="3884" y="134190"/>
                  <a:pt x="2698" y="133699"/>
                  <a:pt x="1840" y="132841"/>
                </a:cubicBezTo>
                <a:cubicBezTo>
                  <a:pt x="1023" y="131983"/>
                  <a:pt x="491" y="130797"/>
                  <a:pt x="491" y="129408"/>
                </a:cubicBezTo>
                <a:cubicBezTo>
                  <a:pt x="491" y="127895"/>
                  <a:pt x="1186" y="126546"/>
                  <a:pt x="2371" y="125688"/>
                </a:cubicBezTo>
                <a:lnTo>
                  <a:pt x="2862" y="125157"/>
                </a:lnTo>
                <a:lnTo>
                  <a:pt x="2698" y="125157"/>
                </a:lnTo>
                <a:lnTo>
                  <a:pt x="33722" y="102839"/>
                </a:lnTo>
                <a:lnTo>
                  <a:pt x="33722" y="9034"/>
                </a:lnTo>
                <a:cubicBezTo>
                  <a:pt x="33722" y="6622"/>
                  <a:pt x="34539" y="4578"/>
                  <a:pt x="36092" y="3066"/>
                </a:cubicBezTo>
                <a:cubicBezTo>
                  <a:pt x="37605" y="1513"/>
                  <a:pt x="39853" y="491"/>
                  <a:pt x="42060" y="491"/>
                </a:cubicBezTo>
                <a:close/>
                <a:moveTo>
                  <a:pt x="42060" y="1"/>
                </a:moveTo>
                <a:cubicBezTo>
                  <a:pt x="37114" y="1"/>
                  <a:pt x="33190" y="4088"/>
                  <a:pt x="33190" y="9034"/>
                </a:cubicBezTo>
                <a:lnTo>
                  <a:pt x="33190" y="102676"/>
                </a:lnTo>
                <a:lnTo>
                  <a:pt x="1023" y="125688"/>
                </a:lnTo>
                <a:lnTo>
                  <a:pt x="1589" y="125688"/>
                </a:lnTo>
                <a:cubicBezTo>
                  <a:pt x="620" y="126584"/>
                  <a:pt x="1" y="127949"/>
                  <a:pt x="1" y="129408"/>
                </a:cubicBezTo>
                <a:cubicBezTo>
                  <a:pt x="1" y="132310"/>
                  <a:pt x="2371" y="134721"/>
                  <a:pt x="5273" y="134721"/>
                </a:cubicBezTo>
                <a:lnTo>
                  <a:pt x="220352" y="134721"/>
                </a:lnTo>
                <a:cubicBezTo>
                  <a:pt x="223254" y="134721"/>
                  <a:pt x="225625" y="132310"/>
                  <a:pt x="225625" y="129408"/>
                </a:cubicBezTo>
                <a:cubicBezTo>
                  <a:pt x="225625" y="128054"/>
                  <a:pt x="225101" y="126962"/>
                  <a:pt x="224258" y="126015"/>
                </a:cubicBezTo>
                <a:lnTo>
                  <a:pt x="224603" y="126015"/>
                </a:lnTo>
                <a:lnTo>
                  <a:pt x="223949" y="125530"/>
                </a:lnTo>
                <a:lnTo>
                  <a:pt x="223949" y="125530"/>
                </a:lnTo>
                <a:lnTo>
                  <a:pt x="223949" y="125524"/>
                </a:lnTo>
                <a:lnTo>
                  <a:pt x="223942" y="125524"/>
                </a:lnTo>
                <a:lnTo>
                  <a:pt x="193130" y="102676"/>
                </a:lnTo>
                <a:lnTo>
                  <a:pt x="193130" y="9034"/>
                </a:lnTo>
                <a:cubicBezTo>
                  <a:pt x="193130" y="4088"/>
                  <a:pt x="189043" y="1"/>
                  <a:pt x="184261" y="1"/>
                </a:cubicBezTo>
                <a:close/>
              </a:path>
            </a:pathLst>
          </a:custGeom>
          <a:solidFill>
            <a:srgbClr val="006FE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117"/>
          <p:cNvSpPr/>
          <p:nvPr/>
        </p:nvSpPr>
        <p:spPr>
          <a:xfrm>
            <a:off x="4195225" y="4784947"/>
            <a:ext cx="5013245" cy="10622"/>
          </a:xfrm>
          <a:custGeom>
            <a:avLst/>
            <a:gdLst/>
            <a:ahLst/>
            <a:cxnLst/>
            <a:rect l="l" t="t" r="r" b="b"/>
            <a:pathLst>
              <a:path w="219044" h="696" extrusionOk="0">
                <a:moveTo>
                  <a:pt x="0" y="1"/>
                </a:moveTo>
                <a:lnTo>
                  <a:pt x="0" y="695"/>
                </a:lnTo>
                <a:lnTo>
                  <a:pt x="219044" y="695"/>
                </a:lnTo>
                <a:lnTo>
                  <a:pt x="219044"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117"/>
          <p:cNvSpPr/>
          <p:nvPr/>
        </p:nvSpPr>
        <p:spPr>
          <a:xfrm>
            <a:off x="4496502" y="4310732"/>
            <a:ext cx="4422199" cy="367558"/>
          </a:xfrm>
          <a:custGeom>
            <a:avLst/>
            <a:gdLst/>
            <a:ahLst/>
            <a:cxnLst/>
            <a:rect l="l" t="t" r="r" b="b"/>
            <a:pathLst>
              <a:path w="192313" h="15329" extrusionOk="0">
                <a:moveTo>
                  <a:pt x="20806" y="164"/>
                </a:moveTo>
                <a:lnTo>
                  <a:pt x="44043" y="327"/>
                </a:lnTo>
                <a:lnTo>
                  <a:pt x="43777" y="327"/>
                </a:lnTo>
                <a:lnTo>
                  <a:pt x="42428" y="1840"/>
                </a:lnTo>
                <a:lnTo>
                  <a:pt x="30329" y="1676"/>
                </a:lnTo>
                <a:lnTo>
                  <a:pt x="32046" y="327"/>
                </a:lnTo>
                <a:lnTo>
                  <a:pt x="31188" y="327"/>
                </a:lnTo>
                <a:lnTo>
                  <a:pt x="29471" y="1676"/>
                </a:lnTo>
                <a:lnTo>
                  <a:pt x="18925" y="1676"/>
                </a:lnTo>
                <a:lnTo>
                  <a:pt x="20806" y="164"/>
                </a:lnTo>
                <a:close/>
                <a:moveTo>
                  <a:pt x="44632" y="332"/>
                </a:moveTo>
                <a:lnTo>
                  <a:pt x="67279" y="491"/>
                </a:lnTo>
                <a:lnTo>
                  <a:pt x="66625" y="2044"/>
                </a:lnTo>
                <a:lnTo>
                  <a:pt x="55876" y="2044"/>
                </a:lnTo>
                <a:lnTo>
                  <a:pt x="56897" y="491"/>
                </a:lnTo>
                <a:lnTo>
                  <a:pt x="56039" y="491"/>
                </a:lnTo>
                <a:lnTo>
                  <a:pt x="55017" y="1840"/>
                </a:lnTo>
                <a:lnTo>
                  <a:pt x="43286" y="1840"/>
                </a:lnTo>
                <a:lnTo>
                  <a:pt x="44632" y="332"/>
                </a:lnTo>
                <a:close/>
                <a:moveTo>
                  <a:pt x="68138" y="491"/>
                </a:moveTo>
                <a:lnTo>
                  <a:pt x="80073" y="654"/>
                </a:lnTo>
                <a:lnTo>
                  <a:pt x="79542" y="2208"/>
                </a:lnTo>
                <a:lnTo>
                  <a:pt x="67443" y="2044"/>
                </a:lnTo>
                <a:lnTo>
                  <a:pt x="68138" y="491"/>
                </a:lnTo>
                <a:close/>
                <a:moveTo>
                  <a:pt x="80727" y="654"/>
                </a:moveTo>
                <a:lnTo>
                  <a:pt x="92335" y="818"/>
                </a:lnTo>
                <a:lnTo>
                  <a:pt x="92335" y="2208"/>
                </a:lnTo>
                <a:lnTo>
                  <a:pt x="80400" y="2208"/>
                </a:lnTo>
                <a:lnTo>
                  <a:pt x="80727" y="654"/>
                </a:lnTo>
                <a:close/>
                <a:moveTo>
                  <a:pt x="104597" y="818"/>
                </a:moveTo>
                <a:lnTo>
                  <a:pt x="104761" y="2371"/>
                </a:lnTo>
                <a:lnTo>
                  <a:pt x="93194" y="2208"/>
                </a:lnTo>
                <a:lnTo>
                  <a:pt x="93194" y="818"/>
                </a:lnTo>
                <a:close/>
                <a:moveTo>
                  <a:pt x="105456" y="818"/>
                </a:moveTo>
                <a:lnTo>
                  <a:pt x="116492" y="1022"/>
                </a:lnTo>
                <a:lnTo>
                  <a:pt x="116860" y="2371"/>
                </a:lnTo>
                <a:lnTo>
                  <a:pt x="105619" y="2371"/>
                </a:lnTo>
                <a:lnTo>
                  <a:pt x="105456" y="818"/>
                </a:lnTo>
                <a:close/>
                <a:moveTo>
                  <a:pt x="128100" y="1022"/>
                </a:moveTo>
                <a:lnTo>
                  <a:pt x="128754" y="2535"/>
                </a:lnTo>
                <a:lnTo>
                  <a:pt x="117718" y="2371"/>
                </a:lnTo>
                <a:lnTo>
                  <a:pt x="117187" y="1022"/>
                </a:lnTo>
                <a:close/>
                <a:moveTo>
                  <a:pt x="128958" y="1022"/>
                </a:moveTo>
                <a:lnTo>
                  <a:pt x="139504" y="1186"/>
                </a:lnTo>
                <a:lnTo>
                  <a:pt x="140526" y="2535"/>
                </a:lnTo>
                <a:lnTo>
                  <a:pt x="129612" y="2535"/>
                </a:lnTo>
                <a:lnTo>
                  <a:pt x="128958" y="1022"/>
                </a:lnTo>
                <a:close/>
                <a:moveTo>
                  <a:pt x="150744" y="1186"/>
                </a:moveTo>
                <a:lnTo>
                  <a:pt x="151929" y="2698"/>
                </a:lnTo>
                <a:lnTo>
                  <a:pt x="141220" y="2535"/>
                </a:lnTo>
                <a:lnTo>
                  <a:pt x="140362" y="1186"/>
                </a:lnTo>
                <a:close/>
                <a:moveTo>
                  <a:pt x="151439" y="1186"/>
                </a:moveTo>
                <a:lnTo>
                  <a:pt x="162843" y="1349"/>
                </a:lnTo>
                <a:lnTo>
                  <a:pt x="164355" y="2698"/>
                </a:lnTo>
                <a:lnTo>
                  <a:pt x="152624" y="2698"/>
                </a:lnTo>
                <a:lnTo>
                  <a:pt x="151439" y="1186"/>
                </a:lnTo>
                <a:close/>
                <a:moveTo>
                  <a:pt x="163701" y="1349"/>
                </a:moveTo>
                <a:lnTo>
                  <a:pt x="174574" y="1513"/>
                </a:lnTo>
                <a:lnTo>
                  <a:pt x="176290" y="2862"/>
                </a:lnTo>
                <a:lnTo>
                  <a:pt x="165050" y="2698"/>
                </a:lnTo>
                <a:lnTo>
                  <a:pt x="163701" y="1349"/>
                </a:lnTo>
                <a:close/>
                <a:moveTo>
                  <a:pt x="18598" y="1840"/>
                </a:moveTo>
                <a:lnTo>
                  <a:pt x="29307" y="2044"/>
                </a:lnTo>
                <a:lnTo>
                  <a:pt x="27427" y="3556"/>
                </a:lnTo>
                <a:lnTo>
                  <a:pt x="16350" y="3556"/>
                </a:lnTo>
                <a:lnTo>
                  <a:pt x="18598" y="1840"/>
                </a:lnTo>
                <a:close/>
                <a:moveTo>
                  <a:pt x="42265" y="2044"/>
                </a:moveTo>
                <a:lnTo>
                  <a:pt x="40711" y="3720"/>
                </a:lnTo>
                <a:lnTo>
                  <a:pt x="28286" y="3556"/>
                </a:lnTo>
                <a:lnTo>
                  <a:pt x="30166" y="2044"/>
                </a:lnTo>
                <a:close/>
                <a:moveTo>
                  <a:pt x="43123" y="2044"/>
                </a:moveTo>
                <a:lnTo>
                  <a:pt x="54854" y="2208"/>
                </a:lnTo>
                <a:lnTo>
                  <a:pt x="53832" y="3720"/>
                </a:lnTo>
                <a:lnTo>
                  <a:pt x="41733" y="3720"/>
                </a:lnTo>
                <a:lnTo>
                  <a:pt x="43123" y="2044"/>
                </a:lnTo>
                <a:close/>
                <a:moveTo>
                  <a:pt x="66421" y="2208"/>
                </a:moveTo>
                <a:lnTo>
                  <a:pt x="65604" y="3883"/>
                </a:lnTo>
                <a:lnTo>
                  <a:pt x="54690" y="3720"/>
                </a:lnTo>
                <a:lnTo>
                  <a:pt x="55876" y="2208"/>
                </a:lnTo>
                <a:close/>
                <a:moveTo>
                  <a:pt x="67279" y="2208"/>
                </a:moveTo>
                <a:lnTo>
                  <a:pt x="79542" y="2371"/>
                </a:lnTo>
                <a:lnTo>
                  <a:pt x="79051" y="3883"/>
                </a:lnTo>
                <a:lnTo>
                  <a:pt x="66625" y="3883"/>
                </a:lnTo>
                <a:lnTo>
                  <a:pt x="67279" y="2208"/>
                </a:lnTo>
                <a:close/>
                <a:moveTo>
                  <a:pt x="92335" y="2371"/>
                </a:moveTo>
                <a:lnTo>
                  <a:pt x="92172" y="4088"/>
                </a:lnTo>
                <a:lnTo>
                  <a:pt x="79909" y="3883"/>
                </a:lnTo>
                <a:lnTo>
                  <a:pt x="80400" y="2371"/>
                </a:lnTo>
                <a:close/>
                <a:moveTo>
                  <a:pt x="93194" y="2371"/>
                </a:moveTo>
                <a:lnTo>
                  <a:pt x="104761" y="2535"/>
                </a:lnTo>
                <a:lnTo>
                  <a:pt x="104924" y="4088"/>
                </a:lnTo>
                <a:lnTo>
                  <a:pt x="92989" y="4088"/>
                </a:lnTo>
                <a:lnTo>
                  <a:pt x="93194" y="2371"/>
                </a:lnTo>
                <a:close/>
                <a:moveTo>
                  <a:pt x="117023" y="2535"/>
                </a:moveTo>
                <a:lnTo>
                  <a:pt x="117514" y="4088"/>
                </a:lnTo>
                <a:lnTo>
                  <a:pt x="105783" y="4088"/>
                </a:lnTo>
                <a:lnTo>
                  <a:pt x="105619" y="2535"/>
                </a:lnTo>
                <a:close/>
                <a:moveTo>
                  <a:pt x="117718" y="2535"/>
                </a:moveTo>
                <a:lnTo>
                  <a:pt x="128958" y="2698"/>
                </a:lnTo>
                <a:lnTo>
                  <a:pt x="129776" y="4251"/>
                </a:lnTo>
                <a:lnTo>
                  <a:pt x="118372" y="4088"/>
                </a:lnTo>
                <a:lnTo>
                  <a:pt x="117718" y="2535"/>
                </a:lnTo>
                <a:close/>
                <a:moveTo>
                  <a:pt x="140689" y="2698"/>
                </a:moveTo>
                <a:lnTo>
                  <a:pt x="141711" y="4251"/>
                </a:lnTo>
                <a:lnTo>
                  <a:pt x="130471" y="4251"/>
                </a:lnTo>
                <a:lnTo>
                  <a:pt x="129776" y="2698"/>
                </a:lnTo>
                <a:close/>
                <a:moveTo>
                  <a:pt x="141384" y="2698"/>
                </a:moveTo>
                <a:lnTo>
                  <a:pt x="152093" y="2862"/>
                </a:lnTo>
                <a:lnTo>
                  <a:pt x="153483" y="4415"/>
                </a:lnTo>
                <a:lnTo>
                  <a:pt x="153483" y="4415"/>
                </a:lnTo>
                <a:lnTo>
                  <a:pt x="142569" y="4251"/>
                </a:lnTo>
                <a:lnTo>
                  <a:pt x="141384" y="2698"/>
                </a:lnTo>
                <a:close/>
                <a:moveTo>
                  <a:pt x="164519" y="2862"/>
                </a:moveTo>
                <a:lnTo>
                  <a:pt x="166235" y="4415"/>
                </a:lnTo>
                <a:lnTo>
                  <a:pt x="154137" y="4415"/>
                </a:lnTo>
                <a:lnTo>
                  <a:pt x="152788" y="2862"/>
                </a:lnTo>
                <a:close/>
                <a:moveTo>
                  <a:pt x="165377" y="2862"/>
                </a:moveTo>
                <a:lnTo>
                  <a:pt x="176617" y="3066"/>
                </a:lnTo>
                <a:lnTo>
                  <a:pt x="178498" y="4415"/>
                </a:lnTo>
                <a:lnTo>
                  <a:pt x="166930" y="4415"/>
                </a:lnTo>
                <a:lnTo>
                  <a:pt x="165377" y="2862"/>
                </a:lnTo>
                <a:close/>
                <a:moveTo>
                  <a:pt x="16187" y="3720"/>
                </a:moveTo>
                <a:lnTo>
                  <a:pt x="27100" y="3883"/>
                </a:lnTo>
                <a:lnTo>
                  <a:pt x="25220" y="5600"/>
                </a:lnTo>
                <a:lnTo>
                  <a:pt x="13816" y="5600"/>
                </a:lnTo>
                <a:lnTo>
                  <a:pt x="16187" y="3720"/>
                </a:lnTo>
                <a:close/>
                <a:moveTo>
                  <a:pt x="40548" y="3883"/>
                </a:moveTo>
                <a:lnTo>
                  <a:pt x="39035" y="5600"/>
                </a:lnTo>
                <a:lnTo>
                  <a:pt x="26242" y="5600"/>
                </a:lnTo>
                <a:lnTo>
                  <a:pt x="28122" y="3883"/>
                </a:lnTo>
                <a:close/>
                <a:moveTo>
                  <a:pt x="53668" y="3883"/>
                </a:moveTo>
                <a:lnTo>
                  <a:pt x="52483" y="5764"/>
                </a:lnTo>
                <a:lnTo>
                  <a:pt x="40057" y="5600"/>
                </a:lnTo>
                <a:lnTo>
                  <a:pt x="41570" y="3883"/>
                </a:lnTo>
                <a:close/>
                <a:moveTo>
                  <a:pt x="54527" y="3883"/>
                </a:moveTo>
                <a:lnTo>
                  <a:pt x="65604" y="4088"/>
                </a:lnTo>
                <a:lnTo>
                  <a:pt x="64745" y="5764"/>
                </a:lnTo>
                <a:lnTo>
                  <a:pt x="53341" y="5764"/>
                </a:lnTo>
                <a:lnTo>
                  <a:pt x="54527" y="3883"/>
                </a:lnTo>
                <a:close/>
                <a:moveTo>
                  <a:pt x="79051" y="4088"/>
                </a:moveTo>
                <a:lnTo>
                  <a:pt x="78520" y="5764"/>
                </a:lnTo>
                <a:lnTo>
                  <a:pt x="65604" y="5764"/>
                </a:lnTo>
                <a:lnTo>
                  <a:pt x="66421" y="4088"/>
                </a:lnTo>
                <a:close/>
                <a:moveTo>
                  <a:pt x="79909" y="4088"/>
                </a:moveTo>
                <a:lnTo>
                  <a:pt x="92172" y="4251"/>
                </a:lnTo>
                <a:lnTo>
                  <a:pt x="91967" y="5927"/>
                </a:lnTo>
                <a:lnTo>
                  <a:pt x="79378" y="5764"/>
                </a:lnTo>
                <a:lnTo>
                  <a:pt x="79909" y="4088"/>
                </a:lnTo>
                <a:close/>
                <a:moveTo>
                  <a:pt x="104924" y="4251"/>
                </a:moveTo>
                <a:lnTo>
                  <a:pt x="105088" y="5927"/>
                </a:lnTo>
                <a:lnTo>
                  <a:pt x="92826" y="5927"/>
                </a:lnTo>
                <a:lnTo>
                  <a:pt x="92989" y="4251"/>
                </a:lnTo>
                <a:close/>
                <a:moveTo>
                  <a:pt x="105783" y="4251"/>
                </a:moveTo>
                <a:lnTo>
                  <a:pt x="117514" y="4415"/>
                </a:lnTo>
                <a:lnTo>
                  <a:pt x="118045" y="5927"/>
                </a:lnTo>
                <a:lnTo>
                  <a:pt x="106110" y="5927"/>
                </a:lnTo>
                <a:lnTo>
                  <a:pt x="105783" y="4251"/>
                </a:lnTo>
                <a:close/>
                <a:moveTo>
                  <a:pt x="129776" y="4415"/>
                </a:moveTo>
                <a:lnTo>
                  <a:pt x="130634" y="5927"/>
                </a:lnTo>
                <a:lnTo>
                  <a:pt x="118903" y="5927"/>
                </a:lnTo>
                <a:lnTo>
                  <a:pt x="118372" y="4415"/>
                </a:lnTo>
                <a:close/>
                <a:moveTo>
                  <a:pt x="141874" y="4415"/>
                </a:moveTo>
                <a:lnTo>
                  <a:pt x="142896" y="6131"/>
                </a:lnTo>
                <a:lnTo>
                  <a:pt x="131492" y="6131"/>
                </a:lnTo>
                <a:lnTo>
                  <a:pt x="130634" y="4415"/>
                </a:lnTo>
                <a:close/>
                <a:moveTo>
                  <a:pt x="142569" y="4415"/>
                </a:moveTo>
                <a:lnTo>
                  <a:pt x="153646" y="4578"/>
                </a:lnTo>
                <a:lnTo>
                  <a:pt x="154995" y="6131"/>
                </a:lnTo>
                <a:lnTo>
                  <a:pt x="143755" y="6131"/>
                </a:lnTo>
                <a:lnTo>
                  <a:pt x="142569" y="4415"/>
                </a:lnTo>
                <a:close/>
                <a:moveTo>
                  <a:pt x="166399" y="4578"/>
                </a:moveTo>
                <a:lnTo>
                  <a:pt x="168116" y="6131"/>
                </a:lnTo>
                <a:lnTo>
                  <a:pt x="155853" y="6131"/>
                </a:lnTo>
                <a:lnTo>
                  <a:pt x="154300" y="4578"/>
                </a:lnTo>
                <a:close/>
                <a:moveTo>
                  <a:pt x="167094" y="4578"/>
                </a:moveTo>
                <a:lnTo>
                  <a:pt x="178661" y="4742"/>
                </a:lnTo>
                <a:lnTo>
                  <a:pt x="180705" y="6295"/>
                </a:lnTo>
                <a:lnTo>
                  <a:pt x="168974" y="6131"/>
                </a:lnTo>
                <a:lnTo>
                  <a:pt x="167094" y="4578"/>
                </a:lnTo>
                <a:close/>
                <a:moveTo>
                  <a:pt x="24893" y="5764"/>
                </a:moveTo>
                <a:lnTo>
                  <a:pt x="22849" y="7644"/>
                </a:lnTo>
                <a:lnTo>
                  <a:pt x="11078" y="7644"/>
                </a:lnTo>
                <a:lnTo>
                  <a:pt x="13653" y="5764"/>
                </a:lnTo>
                <a:close/>
                <a:moveTo>
                  <a:pt x="25915" y="5764"/>
                </a:moveTo>
                <a:lnTo>
                  <a:pt x="38831" y="5927"/>
                </a:lnTo>
                <a:lnTo>
                  <a:pt x="37155" y="7807"/>
                </a:lnTo>
                <a:lnTo>
                  <a:pt x="23871" y="7644"/>
                </a:lnTo>
                <a:lnTo>
                  <a:pt x="25915" y="5764"/>
                </a:lnTo>
                <a:close/>
                <a:moveTo>
                  <a:pt x="52320" y="5927"/>
                </a:moveTo>
                <a:lnTo>
                  <a:pt x="51093" y="7807"/>
                </a:lnTo>
                <a:lnTo>
                  <a:pt x="38177" y="7807"/>
                </a:lnTo>
                <a:lnTo>
                  <a:pt x="39689" y="5927"/>
                </a:lnTo>
                <a:close/>
                <a:moveTo>
                  <a:pt x="64582" y="5927"/>
                </a:moveTo>
                <a:lnTo>
                  <a:pt x="63723" y="7807"/>
                </a:lnTo>
                <a:lnTo>
                  <a:pt x="51952" y="7807"/>
                </a:lnTo>
                <a:lnTo>
                  <a:pt x="53341" y="5927"/>
                </a:lnTo>
                <a:close/>
                <a:moveTo>
                  <a:pt x="65604" y="5927"/>
                </a:moveTo>
                <a:lnTo>
                  <a:pt x="78356" y="6131"/>
                </a:lnTo>
                <a:lnTo>
                  <a:pt x="77866" y="7807"/>
                </a:lnTo>
                <a:lnTo>
                  <a:pt x="64582" y="7807"/>
                </a:lnTo>
                <a:lnTo>
                  <a:pt x="65604" y="5927"/>
                </a:lnTo>
                <a:close/>
                <a:moveTo>
                  <a:pt x="91967" y="6131"/>
                </a:moveTo>
                <a:lnTo>
                  <a:pt x="91804" y="7807"/>
                </a:lnTo>
                <a:lnTo>
                  <a:pt x="78888" y="7807"/>
                </a:lnTo>
                <a:lnTo>
                  <a:pt x="79378" y="6131"/>
                </a:lnTo>
                <a:close/>
                <a:moveTo>
                  <a:pt x="105251" y="6131"/>
                </a:moveTo>
                <a:lnTo>
                  <a:pt x="105456" y="7971"/>
                </a:lnTo>
                <a:lnTo>
                  <a:pt x="105456" y="7971"/>
                </a:lnTo>
                <a:lnTo>
                  <a:pt x="92826" y="7807"/>
                </a:lnTo>
                <a:lnTo>
                  <a:pt x="92826" y="6131"/>
                </a:lnTo>
                <a:close/>
                <a:moveTo>
                  <a:pt x="118208" y="6131"/>
                </a:moveTo>
                <a:lnTo>
                  <a:pt x="118740" y="7971"/>
                </a:lnTo>
                <a:lnTo>
                  <a:pt x="106273" y="7971"/>
                </a:lnTo>
                <a:lnTo>
                  <a:pt x="106110" y="6131"/>
                </a:lnTo>
                <a:close/>
                <a:moveTo>
                  <a:pt x="119067" y="6131"/>
                </a:moveTo>
                <a:lnTo>
                  <a:pt x="130798" y="6295"/>
                </a:lnTo>
                <a:lnTo>
                  <a:pt x="131656" y="7971"/>
                </a:lnTo>
                <a:lnTo>
                  <a:pt x="119557" y="7971"/>
                </a:lnTo>
                <a:lnTo>
                  <a:pt x="119067" y="6131"/>
                </a:lnTo>
                <a:close/>
                <a:moveTo>
                  <a:pt x="143060" y="6295"/>
                </a:moveTo>
                <a:lnTo>
                  <a:pt x="144286" y="7971"/>
                </a:lnTo>
                <a:lnTo>
                  <a:pt x="132514" y="7971"/>
                </a:lnTo>
                <a:lnTo>
                  <a:pt x="131656" y="6295"/>
                </a:lnTo>
                <a:close/>
                <a:moveTo>
                  <a:pt x="155158" y="6295"/>
                </a:moveTo>
                <a:lnTo>
                  <a:pt x="156712" y="7971"/>
                </a:lnTo>
                <a:lnTo>
                  <a:pt x="145103" y="7971"/>
                </a:lnTo>
                <a:lnTo>
                  <a:pt x="143918" y="6295"/>
                </a:lnTo>
                <a:close/>
                <a:moveTo>
                  <a:pt x="156017" y="6295"/>
                </a:moveTo>
                <a:lnTo>
                  <a:pt x="168279" y="6458"/>
                </a:lnTo>
                <a:lnTo>
                  <a:pt x="170159" y="7971"/>
                </a:lnTo>
                <a:lnTo>
                  <a:pt x="157570" y="7971"/>
                </a:lnTo>
                <a:lnTo>
                  <a:pt x="156017" y="6295"/>
                </a:lnTo>
                <a:close/>
                <a:moveTo>
                  <a:pt x="180868" y="6458"/>
                </a:moveTo>
                <a:lnTo>
                  <a:pt x="183116" y="8175"/>
                </a:lnTo>
                <a:lnTo>
                  <a:pt x="171018" y="7971"/>
                </a:lnTo>
                <a:lnTo>
                  <a:pt x="169137" y="6458"/>
                </a:lnTo>
                <a:close/>
                <a:moveTo>
                  <a:pt x="22686" y="7971"/>
                </a:moveTo>
                <a:lnTo>
                  <a:pt x="20274" y="10014"/>
                </a:lnTo>
                <a:lnTo>
                  <a:pt x="8176" y="10014"/>
                </a:lnTo>
                <a:lnTo>
                  <a:pt x="10751" y="7971"/>
                </a:lnTo>
                <a:close/>
                <a:moveTo>
                  <a:pt x="36992" y="7971"/>
                </a:moveTo>
                <a:lnTo>
                  <a:pt x="35112" y="10014"/>
                </a:lnTo>
                <a:lnTo>
                  <a:pt x="21460" y="10014"/>
                </a:lnTo>
                <a:lnTo>
                  <a:pt x="23708" y="7971"/>
                </a:lnTo>
                <a:close/>
                <a:moveTo>
                  <a:pt x="50930" y="7971"/>
                </a:moveTo>
                <a:lnTo>
                  <a:pt x="49581" y="10014"/>
                </a:lnTo>
                <a:lnTo>
                  <a:pt x="36133" y="10014"/>
                </a:lnTo>
                <a:lnTo>
                  <a:pt x="37809" y="7971"/>
                </a:lnTo>
                <a:close/>
                <a:moveTo>
                  <a:pt x="63560" y="7971"/>
                </a:moveTo>
                <a:lnTo>
                  <a:pt x="62538" y="10014"/>
                </a:lnTo>
                <a:lnTo>
                  <a:pt x="50603" y="10014"/>
                </a:lnTo>
                <a:lnTo>
                  <a:pt x="51788" y="7971"/>
                </a:lnTo>
                <a:close/>
                <a:moveTo>
                  <a:pt x="64582" y="7971"/>
                </a:moveTo>
                <a:lnTo>
                  <a:pt x="77866" y="8175"/>
                </a:lnTo>
                <a:lnTo>
                  <a:pt x="77334" y="10014"/>
                </a:lnTo>
                <a:lnTo>
                  <a:pt x="63560" y="10014"/>
                </a:lnTo>
                <a:lnTo>
                  <a:pt x="64582" y="7971"/>
                </a:lnTo>
                <a:close/>
                <a:moveTo>
                  <a:pt x="91804" y="8175"/>
                </a:moveTo>
                <a:lnTo>
                  <a:pt x="91640" y="10014"/>
                </a:lnTo>
                <a:lnTo>
                  <a:pt x="78356" y="10014"/>
                </a:lnTo>
                <a:lnTo>
                  <a:pt x="78888" y="8175"/>
                </a:lnTo>
                <a:close/>
                <a:moveTo>
                  <a:pt x="105456" y="8175"/>
                </a:moveTo>
                <a:lnTo>
                  <a:pt x="105619" y="10014"/>
                </a:lnTo>
                <a:lnTo>
                  <a:pt x="92662" y="10014"/>
                </a:lnTo>
                <a:lnTo>
                  <a:pt x="92662" y="8175"/>
                </a:lnTo>
                <a:close/>
                <a:moveTo>
                  <a:pt x="118740" y="8175"/>
                </a:moveTo>
                <a:lnTo>
                  <a:pt x="119394" y="10014"/>
                </a:lnTo>
                <a:lnTo>
                  <a:pt x="106641" y="10014"/>
                </a:lnTo>
                <a:lnTo>
                  <a:pt x="106273" y="8175"/>
                </a:lnTo>
                <a:close/>
                <a:moveTo>
                  <a:pt x="131819" y="8175"/>
                </a:moveTo>
                <a:lnTo>
                  <a:pt x="132678" y="10014"/>
                </a:lnTo>
                <a:lnTo>
                  <a:pt x="120252" y="10014"/>
                </a:lnTo>
                <a:lnTo>
                  <a:pt x="119557" y="8175"/>
                </a:lnTo>
                <a:close/>
                <a:moveTo>
                  <a:pt x="144449" y="8175"/>
                </a:moveTo>
                <a:lnTo>
                  <a:pt x="145798" y="10014"/>
                </a:lnTo>
                <a:lnTo>
                  <a:pt x="133536" y="10014"/>
                </a:lnTo>
                <a:lnTo>
                  <a:pt x="132678" y="8175"/>
                </a:lnTo>
                <a:close/>
                <a:moveTo>
                  <a:pt x="156875" y="8175"/>
                </a:moveTo>
                <a:lnTo>
                  <a:pt x="158388" y="10014"/>
                </a:lnTo>
                <a:lnTo>
                  <a:pt x="146657" y="10014"/>
                </a:lnTo>
                <a:lnTo>
                  <a:pt x="145308" y="8175"/>
                </a:lnTo>
                <a:close/>
                <a:moveTo>
                  <a:pt x="157734" y="8175"/>
                </a:moveTo>
                <a:lnTo>
                  <a:pt x="170323" y="8339"/>
                </a:lnTo>
                <a:lnTo>
                  <a:pt x="172366" y="10014"/>
                </a:lnTo>
                <a:lnTo>
                  <a:pt x="159246" y="10014"/>
                </a:lnTo>
                <a:lnTo>
                  <a:pt x="157734" y="8175"/>
                </a:lnTo>
                <a:close/>
                <a:moveTo>
                  <a:pt x="183280" y="8339"/>
                </a:moveTo>
                <a:lnTo>
                  <a:pt x="185487" y="10014"/>
                </a:lnTo>
                <a:lnTo>
                  <a:pt x="173061" y="10014"/>
                </a:lnTo>
                <a:lnTo>
                  <a:pt x="171181" y="8339"/>
                </a:lnTo>
                <a:close/>
                <a:moveTo>
                  <a:pt x="172530" y="10219"/>
                </a:moveTo>
                <a:lnTo>
                  <a:pt x="174574" y="12058"/>
                </a:lnTo>
                <a:lnTo>
                  <a:pt x="161126" y="12058"/>
                </a:lnTo>
                <a:lnTo>
                  <a:pt x="159409" y="10219"/>
                </a:lnTo>
                <a:close/>
                <a:moveTo>
                  <a:pt x="185814" y="10219"/>
                </a:moveTo>
                <a:lnTo>
                  <a:pt x="188226" y="12058"/>
                </a:lnTo>
                <a:lnTo>
                  <a:pt x="175432" y="12058"/>
                </a:lnTo>
                <a:lnTo>
                  <a:pt x="173388" y="10219"/>
                </a:lnTo>
                <a:close/>
                <a:moveTo>
                  <a:pt x="77171" y="10219"/>
                </a:moveTo>
                <a:lnTo>
                  <a:pt x="76640" y="12263"/>
                </a:lnTo>
                <a:lnTo>
                  <a:pt x="62538" y="12263"/>
                </a:lnTo>
                <a:lnTo>
                  <a:pt x="63355" y="10219"/>
                </a:lnTo>
                <a:close/>
                <a:moveTo>
                  <a:pt x="91640" y="10219"/>
                </a:moveTo>
                <a:lnTo>
                  <a:pt x="91477" y="12263"/>
                </a:lnTo>
                <a:lnTo>
                  <a:pt x="77661" y="12263"/>
                </a:lnTo>
                <a:lnTo>
                  <a:pt x="78193" y="10219"/>
                </a:lnTo>
                <a:close/>
                <a:moveTo>
                  <a:pt x="105783" y="10219"/>
                </a:moveTo>
                <a:lnTo>
                  <a:pt x="105946" y="12263"/>
                </a:lnTo>
                <a:lnTo>
                  <a:pt x="92499" y="12263"/>
                </a:lnTo>
                <a:lnTo>
                  <a:pt x="92662" y="10219"/>
                </a:lnTo>
                <a:close/>
                <a:moveTo>
                  <a:pt x="119394" y="10219"/>
                </a:moveTo>
                <a:lnTo>
                  <a:pt x="120089" y="12263"/>
                </a:lnTo>
                <a:lnTo>
                  <a:pt x="106968" y="12263"/>
                </a:lnTo>
                <a:lnTo>
                  <a:pt x="106641" y="10219"/>
                </a:lnTo>
                <a:close/>
                <a:moveTo>
                  <a:pt x="132841" y="10219"/>
                </a:moveTo>
                <a:lnTo>
                  <a:pt x="133863" y="12263"/>
                </a:lnTo>
                <a:lnTo>
                  <a:pt x="120947" y="12263"/>
                </a:lnTo>
                <a:lnTo>
                  <a:pt x="120252" y="10219"/>
                </a:lnTo>
                <a:close/>
                <a:moveTo>
                  <a:pt x="145962" y="10219"/>
                </a:moveTo>
                <a:lnTo>
                  <a:pt x="147147" y="12263"/>
                </a:lnTo>
                <a:lnTo>
                  <a:pt x="134721" y="12263"/>
                </a:lnTo>
                <a:lnTo>
                  <a:pt x="133700" y="10219"/>
                </a:lnTo>
                <a:close/>
                <a:moveTo>
                  <a:pt x="158755" y="10219"/>
                </a:moveTo>
                <a:lnTo>
                  <a:pt x="160268" y="12058"/>
                </a:lnTo>
                <a:lnTo>
                  <a:pt x="148169" y="12263"/>
                </a:lnTo>
                <a:lnTo>
                  <a:pt x="146820" y="10219"/>
                </a:lnTo>
                <a:close/>
                <a:moveTo>
                  <a:pt x="20111" y="10219"/>
                </a:moveTo>
                <a:lnTo>
                  <a:pt x="17740" y="12426"/>
                </a:lnTo>
                <a:lnTo>
                  <a:pt x="5110" y="12426"/>
                </a:lnTo>
                <a:lnTo>
                  <a:pt x="7849" y="10219"/>
                </a:lnTo>
                <a:close/>
                <a:moveTo>
                  <a:pt x="34948" y="10219"/>
                </a:moveTo>
                <a:lnTo>
                  <a:pt x="33068" y="12426"/>
                </a:lnTo>
                <a:lnTo>
                  <a:pt x="18762" y="12426"/>
                </a:lnTo>
                <a:lnTo>
                  <a:pt x="21133" y="10219"/>
                </a:lnTo>
                <a:close/>
                <a:moveTo>
                  <a:pt x="49417" y="10219"/>
                </a:moveTo>
                <a:lnTo>
                  <a:pt x="47864" y="12426"/>
                </a:lnTo>
                <a:lnTo>
                  <a:pt x="34090" y="12426"/>
                </a:lnTo>
                <a:lnTo>
                  <a:pt x="35970" y="10219"/>
                </a:lnTo>
                <a:close/>
                <a:moveTo>
                  <a:pt x="62538" y="10219"/>
                </a:moveTo>
                <a:lnTo>
                  <a:pt x="61516" y="12263"/>
                </a:lnTo>
                <a:lnTo>
                  <a:pt x="48886" y="12426"/>
                </a:lnTo>
                <a:lnTo>
                  <a:pt x="50439" y="10219"/>
                </a:lnTo>
                <a:close/>
                <a:moveTo>
                  <a:pt x="174737" y="12426"/>
                </a:moveTo>
                <a:lnTo>
                  <a:pt x="177149" y="14470"/>
                </a:lnTo>
                <a:lnTo>
                  <a:pt x="163333" y="14470"/>
                </a:lnTo>
                <a:lnTo>
                  <a:pt x="161453" y="12426"/>
                </a:lnTo>
                <a:close/>
                <a:moveTo>
                  <a:pt x="188553" y="12426"/>
                </a:moveTo>
                <a:lnTo>
                  <a:pt x="191087" y="14470"/>
                </a:lnTo>
                <a:lnTo>
                  <a:pt x="178007" y="14470"/>
                </a:lnTo>
                <a:lnTo>
                  <a:pt x="175595" y="12426"/>
                </a:lnTo>
                <a:close/>
                <a:moveTo>
                  <a:pt x="32700" y="12590"/>
                </a:moveTo>
                <a:lnTo>
                  <a:pt x="30656" y="14960"/>
                </a:lnTo>
                <a:lnTo>
                  <a:pt x="15860" y="14960"/>
                </a:lnTo>
                <a:lnTo>
                  <a:pt x="18394" y="12590"/>
                </a:lnTo>
                <a:close/>
                <a:moveTo>
                  <a:pt x="47701" y="12590"/>
                </a:moveTo>
                <a:lnTo>
                  <a:pt x="46188" y="14960"/>
                </a:lnTo>
                <a:lnTo>
                  <a:pt x="31678" y="14960"/>
                </a:lnTo>
                <a:lnTo>
                  <a:pt x="33722" y="12590"/>
                </a:lnTo>
                <a:close/>
                <a:moveTo>
                  <a:pt x="160636" y="12426"/>
                </a:moveTo>
                <a:lnTo>
                  <a:pt x="162311" y="14470"/>
                </a:lnTo>
                <a:lnTo>
                  <a:pt x="47210" y="14960"/>
                </a:lnTo>
                <a:lnTo>
                  <a:pt x="48723" y="12590"/>
                </a:lnTo>
                <a:lnTo>
                  <a:pt x="106968" y="12590"/>
                </a:lnTo>
                <a:lnTo>
                  <a:pt x="106968" y="12426"/>
                </a:lnTo>
                <a:lnTo>
                  <a:pt x="120089" y="12426"/>
                </a:lnTo>
                <a:lnTo>
                  <a:pt x="120089" y="12590"/>
                </a:lnTo>
                <a:lnTo>
                  <a:pt x="121110" y="12590"/>
                </a:lnTo>
                <a:lnTo>
                  <a:pt x="121110" y="12426"/>
                </a:lnTo>
                <a:lnTo>
                  <a:pt x="133863" y="12426"/>
                </a:lnTo>
                <a:lnTo>
                  <a:pt x="134067" y="12590"/>
                </a:lnTo>
                <a:lnTo>
                  <a:pt x="134885" y="12590"/>
                </a:lnTo>
                <a:lnTo>
                  <a:pt x="134885" y="12426"/>
                </a:lnTo>
                <a:lnTo>
                  <a:pt x="147352" y="12426"/>
                </a:lnTo>
                <a:lnTo>
                  <a:pt x="147515" y="12590"/>
                </a:lnTo>
                <a:lnTo>
                  <a:pt x="148373" y="12590"/>
                </a:lnTo>
                <a:lnTo>
                  <a:pt x="148373" y="12426"/>
                </a:lnTo>
                <a:close/>
                <a:moveTo>
                  <a:pt x="17372" y="12590"/>
                </a:moveTo>
                <a:lnTo>
                  <a:pt x="14675" y="14960"/>
                </a:lnTo>
                <a:lnTo>
                  <a:pt x="1554" y="15124"/>
                </a:lnTo>
                <a:lnTo>
                  <a:pt x="4783" y="12753"/>
                </a:lnTo>
                <a:lnTo>
                  <a:pt x="17372" y="12590"/>
                </a:lnTo>
                <a:close/>
                <a:moveTo>
                  <a:pt x="20111" y="0"/>
                </a:moveTo>
                <a:lnTo>
                  <a:pt x="1" y="15328"/>
                </a:lnTo>
                <a:lnTo>
                  <a:pt x="31515" y="15328"/>
                </a:lnTo>
                <a:lnTo>
                  <a:pt x="45984" y="15124"/>
                </a:lnTo>
                <a:lnTo>
                  <a:pt x="45821" y="15328"/>
                </a:lnTo>
                <a:lnTo>
                  <a:pt x="47006" y="15328"/>
                </a:lnTo>
                <a:lnTo>
                  <a:pt x="47006" y="15124"/>
                </a:lnTo>
                <a:lnTo>
                  <a:pt x="192313" y="14633"/>
                </a:lnTo>
                <a:lnTo>
                  <a:pt x="175105" y="1349"/>
                </a:lnTo>
                <a:lnTo>
                  <a:pt x="163333" y="1186"/>
                </a:lnTo>
                <a:lnTo>
                  <a:pt x="162679" y="1186"/>
                </a:lnTo>
                <a:lnTo>
                  <a:pt x="151235" y="1022"/>
                </a:lnTo>
                <a:lnTo>
                  <a:pt x="139340" y="1022"/>
                </a:lnTo>
                <a:lnTo>
                  <a:pt x="128754" y="818"/>
                </a:lnTo>
                <a:lnTo>
                  <a:pt x="116328" y="818"/>
                </a:lnTo>
                <a:lnTo>
                  <a:pt x="105251" y="654"/>
                </a:lnTo>
                <a:lnTo>
                  <a:pt x="104597" y="654"/>
                </a:lnTo>
                <a:lnTo>
                  <a:pt x="93194" y="491"/>
                </a:lnTo>
                <a:lnTo>
                  <a:pt x="80073" y="491"/>
                </a:lnTo>
                <a:lnTo>
                  <a:pt x="68301" y="327"/>
                </a:lnTo>
                <a:lnTo>
                  <a:pt x="67443" y="327"/>
                </a:lnTo>
                <a:lnTo>
                  <a:pt x="201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117"/>
          <p:cNvSpPr/>
          <p:nvPr/>
        </p:nvSpPr>
        <p:spPr>
          <a:xfrm>
            <a:off x="4375927" y="4850506"/>
            <a:ext cx="49035" cy="53926"/>
          </a:xfrm>
          <a:custGeom>
            <a:avLst/>
            <a:gdLst/>
            <a:ahLst/>
            <a:cxnLst/>
            <a:rect l="l" t="t" r="r" b="b"/>
            <a:pathLst>
              <a:path w="2045" h="2249" extrusionOk="0">
                <a:moveTo>
                  <a:pt x="1023" y="1"/>
                </a:moveTo>
                <a:cubicBezTo>
                  <a:pt x="328" y="1"/>
                  <a:pt x="1" y="532"/>
                  <a:pt x="1" y="1022"/>
                </a:cubicBezTo>
                <a:cubicBezTo>
                  <a:pt x="1" y="1717"/>
                  <a:pt x="328" y="2249"/>
                  <a:pt x="1023" y="2249"/>
                </a:cubicBezTo>
                <a:cubicBezTo>
                  <a:pt x="1513" y="2249"/>
                  <a:pt x="2044" y="1717"/>
                  <a:pt x="2044" y="1022"/>
                </a:cubicBezTo>
                <a:cubicBezTo>
                  <a:pt x="2044" y="532"/>
                  <a:pt x="1513" y="1"/>
                  <a:pt x="10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117"/>
          <p:cNvSpPr/>
          <p:nvPr/>
        </p:nvSpPr>
        <p:spPr>
          <a:xfrm>
            <a:off x="4483610" y="4850506"/>
            <a:ext cx="49035" cy="53926"/>
          </a:xfrm>
          <a:custGeom>
            <a:avLst/>
            <a:gdLst/>
            <a:ahLst/>
            <a:cxnLst/>
            <a:rect l="l" t="t" r="r" b="b"/>
            <a:pathLst>
              <a:path w="2045" h="2249" extrusionOk="0">
                <a:moveTo>
                  <a:pt x="1023" y="1"/>
                </a:moveTo>
                <a:cubicBezTo>
                  <a:pt x="491" y="1"/>
                  <a:pt x="1" y="532"/>
                  <a:pt x="1" y="1022"/>
                </a:cubicBezTo>
                <a:cubicBezTo>
                  <a:pt x="1" y="1717"/>
                  <a:pt x="491" y="2249"/>
                  <a:pt x="1023" y="2249"/>
                </a:cubicBezTo>
                <a:cubicBezTo>
                  <a:pt x="1718" y="2249"/>
                  <a:pt x="2045" y="1717"/>
                  <a:pt x="2045" y="1022"/>
                </a:cubicBezTo>
                <a:cubicBezTo>
                  <a:pt x="2045" y="532"/>
                  <a:pt x="1718" y="1"/>
                  <a:pt x="10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117"/>
          <p:cNvSpPr/>
          <p:nvPr/>
        </p:nvSpPr>
        <p:spPr>
          <a:xfrm>
            <a:off x="4610161" y="4850506"/>
            <a:ext cx="52967" cy="53926"/>
          </a:xfrm>
          <a:custGeom>
            <a:avLst/>
            <a:gdLst/>
            <a:ahLst/>
            <a:cxnLst/>
            <a:rect l="l" t="t" r="r" b="b"/>
            <a:pathLst>
              <a:path w="2209" h="2249" extrusionOk="0">
                <a:moveTo>
                  <a:pt x="1023" y="1"/>
                </a:moveTo>
                <a:cubicBezTo>
                  <a:pt x="532" y="1"/>
                  <a:pt x="1" y="532"/>
                  <a:pt x="1" y="1022"/>
                </a:cubicBezTo>
                <a:cubicBezTo>
                  <a:pt x="1" y="1717"/>
                  <a:pt x="532" y="2249"/>
                  <a:pt x="1023" y="2249"/>
                </a:cubicBezTo>
                <a:cubicBezTo>
                  <a:pt x="1718" y="2249"/>
                  <a:pt x="2208" y="1717"/>
                  <a:pt x="2208" y="1022"/>
                </a:cubicBezTo>
                <a:cubicBezTo>
                  <a:pt x="2208" y="532"/>
                  <a:pt x="1718" y="1"/>
                  <a:pt x="10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30" name="Google Shape;4130;p117"/>
          <p:cNvGrpSpPr/>
          <p:nvPr/>
        </p:nvGrpSpPr>
        <p:grpSpPr>
          <a:xfrm>
            <a:off x="5022792" y="2137626"/>
            <a:ext cx="3345063" cy="2009264"/>
            <a:chOff x="4894275" y="1974100"/>
            <a:chExt cx="3377379" cy="2028675"/>
          </a:xfrm>
        </p:grpSpPr>
        <p:sp>
          <p:nvSpPr>
            <p:cNvPr id="4131" name="Google Shape;4131;p117"/>
            <p:cNvSpPr/>
            <p:nvPr/>
          </p:nvSpPr>
          <p:spPr>
            <a:xfrm>
              <a:off x="4894275" y="1974100"/>
              <a:ext cx="3377276" cy="2028675"/>
            </a:xfrm>
            <a:custGeom>
              <a:avLst/>
              <a:gdLst/>
              <a:ahLst/>
              <a:cxnLst/>
              <a:rect l="l" t="t" r="r" b="b"/>
              <a:pathLst>
                <a:path w="145635" h="87717" extrusionOk="0">
                  <a:moveTo>
                    <a:pt x="8543" y="1"/>
                  </a:moveTo>
                  <a:cubicBezTo>
                    <a:pt x="3761" y="1"/>
                    <a:pt x="0" y="3924"/>
                    <a:pt x="0" y="8666"/>
                  </a:cubicBezTo>
                  <a:lnTo>
                    <a:pt x="0" y="79010"/>
                  </a:lnTo>
                  <a:cubicBezTo>
                    <a:pt x="0" y="83792"/>
                    <a:pt x="3761" y="87716"/>
                    <a:pt x="8543" y="87716"/>
                  </a:cubicBezTo>
                  <a:lnTo>
                    <a:pt x="137133" y="87716"/>
                  </a:lnTo>
                  <a:cubicBezTo>
                    <a:pt x="141874" y="87716"/>
                    <a:pt x="145634" y="83792"/>
                    <a:pt x="145634" y="79010"/>
                  </a:cubicBezTo>
                  <a:lnTo>
                    <a:pt x="145634" y="8666"/>
                  </a:lnTo>
                  <a:cubicBezTo>
                    <a:pt x="145634" y="3924"/>
                    <a:pt x="141874" y="1"/>
                    <a:pt x="1371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117"/>
            <p:cNvSpPr/>
            <p:nvPr/>
          </p:nvSpPr>
          <p:spPr>
            <a:xfrm>
              <a:off x="5010071" y="2039400"/>
              <a:ext cx="3141877" cy="1887989"/>
            </a:xfrm>
            <a:custGeom>
              <a:avLst/>
              <a:gdLst/>
              <a:ahLst/>
              <a:cxnLst/>
              <a:rect l="l" t="t" r="r" b="b"/>
              <a:pathLst>
                <a:path w="129776" h="77171" extrusionOk="0">
                  <a:moveTo>
                    <a:pt x="121232" y="696"/>
                  </a:moveTo>
                  <a:cubicBezTo>
                    <a:pt x="123480" y="696"/>
                    <a:pt x="125320" y="1554"/>
                    <a:pt x="126873" y="3066"/>
                  </a:cubicBezTo>
                  <a:cubicBezTo>
                    <a:pt x="128222" y="4456"/>
                    <a:pt x="129080" y="6500"/>
                    <a:pt x="129080" y="8543"/>
                  </a:cubicBezTo>
                  <a:lnTo>
                    <a:pt x="129080" y="68465"/>
                  </a:lnTo>
                  <a:cubicBezTo>
                    <a:pt x="129080" y="70672"/>
                    <a:pt x="128222" y="72716"/>
                    <a:pt x="126873" y="74105"/>
                  </a:cubicBezTo>
                  <a:cubicBezTo>
                    <a:pt x="125320" y="75454"/>
                    <a:pt x="123480" y="76476"/>
                    <a:pt x="121232" y="76476"/>
                  </a:cubicBezTo>
                  <a:lnTo>
                    <a:pt x="8665" y="76476"/>
                  </a:lnTo>
                  <a:cubicBezTo>
                    <a:pt x="6458" y="76476"/>
                    <a:pt x="4415" y="75454"/>
                    <a:pt x="3066" y="74105"/>
                  </a:cubicBezTo>
                  <a:cubicBezTo>
                    <a:pt x="1676" y="72716"/>
                    <a:pt x="654" y="70672"/>
                    <a:pt x="654" y="68465"/>
                  </a:cubicBezTo>
                  <a:lnTo>
                    <a:pt x="654" y="8543"/>
                  </a:lnTo>
                  <a:cubicBezTo>
                    <a:pt x="654" y="6500"/>
                    <a:pt x="1676" y="4456"/>
                    <a:pt x="3066" y="3066"/>
                  </a:cubicBezTo>
                  <a:cubicBezTo>
                    <a:pt x="4415" y="1554"/>
                    <a:pt x="6458" y="696"/>
                    <a:pt x="8665" y="696"/>
                  </a:cubicBezTo>
                  <a:close/>
                  <a:moveTo>
                    <a:pt x="8665" y="1"/>
                  </a:moveTo>
                  <a:cubicBezTo>
                    <a:pt x="3924" y="1"/>
                    <a:pt x="0" y="3925"/>
                    <a:pt x="0" y="8543"/>
                  </a:cubicBezTo>
                  <a:lnTo>
                    <a:pt x="0" y="68465"/>
                  </a:lnTo>
                  <a:cubicBezTo>
                    <a:pt x="0" y="73247"/>
                    <a:pt x="3924" y="77171"/>
                    <a:pt x="8665" y="77171"/>
                  </a:cubicBezTo>
                  <a:lnTo>
                    <a:pt x="121232" y="77171"/>
                  </a:lnTo>
                  <a:cubicBezTo>
                    <a:pt x="126015" y="77171"/>
                    <a:pt x="129775" y="73247"/>
                    <a:pt x="129775" y="68465"/>
                  </a:cubicBezTo>
                  <a:lnTo>
                    <a:pt x="129775" y="8543"/>
                  </a:lnTo>
                  <a:cubicBezTo>
                    <a:pt x="129775" y="3925"/>
                    <a:pt x="126015" y="1"/>
                    <a:pt x="121232"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117"/>
            <p:cNvSpPr/>
            <p:nvPr/>
          </p:nvSpPr>
          <p:spPr>
            <a:xfrm>
              <a:off x="4894275" y="2927384"/>
              <a:ext cx="593774" cy="650011"/>
            </a:xfrm>
            <a:custGeom>
              <a:avLst/>
              <a:gdLst/>
              <a:ahLst/>
              <a:cxnLst/>
              <a:rect l="l" t="t" r="r" b="b"/>
              <a:pathLst>
                <a:path w="24526" h="26569" extrusionOk="0">
                  <a:moveTo>
                    <a:pt x="1" y="1"/>
                  </a:moveTo>
                  <a:lnTo>
                    <a:pt x="1" y="4252"/>
                  </a:lnTo>
                  <a:lnTo>
                    <a:pt x="4783" y="9034"/>
                  </a:lnTo>
                  <a:lnTo>
                    <a:pt x="4783" y="4947"/>
                  </a:lnTo>
                  <a:lnTo>
                    <a:pt x="1" y="1"/>
                  </a:lnTo>
                  <a:close/>
                  <a:moveTo>
                    <a:pt x="5437" y="5601"/>
                  </a:moveTo>
                  <a:lnTo>
                    <a:pt x="5437" y="9688"/>
                  </a:lnTo>
                  <a:lnTo>
                    <a:pt x="21787" y="26038"/>
                  </a:lnTo>
                  <a:cubicBezTo>
                    <a:pt x="22155" y="26405"/>
                    <a:pt x="22482" y="26569"/>
                    <a:pt x="22809" y="26569"/>
                  </a:cubicBezTo>
                  <a:cubicBezTo>
                    <a:pt x="23340" y="26569"/>
                    <a:pt x="23667" y="26405"/>
                    <a:pt x="24035" y="26038"/>
                  </a:cubicBezTo>
                  <a:cubicBezTo>
                    <a:pt x="24525" y="25547"/>
                    <a:pt x="24525" y="24525"/>
                    <a:pt x="24035" y="23994"/>
                  </a:cubicBezTo>
                  <a:lnTo>
                    <a:pt x="5437" y="5601"/>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117"/>
            <p:cNvSpPr/>
            <p:nvPr/>
          </p:nvSpPr>
          <p:spPr>
            <a:xfrm>
              <a:off x="4894275" y="2748398"/>
              <a:ext cx="412684" cy="466009"/>
            </a:xfrm>
            <a:custGeom>
              <a:avLst/>
              <a:gdLst/>
              <a:ahLst/>
              <a:cxnLst/>
              <a:rect l="l" t="t" r="r" b="b"/>
              <a:pathLst>
                <a:path w="17046" h="19048" extrusionOk="0">
                  <a:moveTo>
                    <a:pt x="1" y="0"/>
                  </a:moveTo>
                  <a:lnTo>
                    <a:pt x="1" y="4088"/>
                  </a:lnTo>
                  <a:lnTo>
                    <a:pt x="4783" y="8993"/>
                  </a:lnTo>
                  <a:lnTo>
                    <a:pt x="4783" y="4742"/>
                  </a:lnTo>
                  <a:lnTo>
                    <a:pt x="1" y="0"/>
                  </a:lnTo>
                  <a:close/>
                  <a:moveTo>
                    <a:pt x="5437" y="5437"/>
                  </a:moveTo>
                  <a:lnTo>
                    <a:pt x="5437" y="9688"/>
                  </a:lnTo>
                  <a:lnTo>
                    <a:pt x="14470" y="18557"/>
                  </a:lnTo>
                  <a:cubicBezTo>
                    <a:pt x="14634" y="18884"/>
                    <a:pt x="15165" y="19048"/>
                    <a:pt x="15492" y="19048"/>
                  </a:cubicBezTo>
                  <a:cubicBezTo>
                    <a:pt x="15860" y="19048"/>
                    <a:pt x="16187" y="18884"/>
                    <a:pt x="16514" y="18557"/>
                  </a:cubicBezTo>
                  <a:cubicBezTo>
                    <a:pt x="17045" y="18026"/>
                    <a:pt x="17045" y="17004"/>
                    <a:pt x="16514" y="16514"/>
                  </a:cubicBezTo>
                  <a:lnTo>
                    <a:pt x="5437" y="5437"/>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117"/>
            <p:cNvSpPr/>
            <p:nvPr/>
          </p:nvSpPr>
          <p:spPr>
            <a:xfrm>
              <a:off x="7166298" y="1974105"/>
              <a:ext cx="481948" cy="382978"/>
            </a:xfrm>
            <a:custGeom>
              <a:avLst/>
              <a:gdLst/>
              <a:ahLst/>
              <a:cxnLst/>
              <a:rect l="l" t="t" r="r" b="b"/>
              <a:pathLst>
                <a:path w="19907" h="15819" extrusionOk="0">
                  <a:moveTo>
                    <a:pt x="1" y="0"/>
                  </a:moveTo>
                  <a:lnTo>
                    <a:pt x="3066" y="2698"/>
                  </a:lnTo>
                  <a:lnTo>
                    <a:pt x="7481" y="2698"/>
                  </a:lnTo>
                  <a:lnTo>
                    <a:pt x="4415" y="0"/>
                  </a:lnTo>
                  <a:close/>
                  <a:moveTo>
                    <a:pt x="3924" y="3393"/>
                  </a:moveTo>
                  <a:lnTo>
                    <a:pt x="17209" y="15491"/>
                  </a:lnTo>
                  <a:cubicBezTo>
                    <a:pt x="17536" y="15655"/>
                    <a:pt x="17863" y="15818"/>
                    <a:pt x="18230" y="15818"/>
                  </a:cubicBezTo>
                  <a:cubicBezTo>
                    <a:pt x="18557" y="15818"/>
                    <a:pt x="19089" y="15655"/>
                    <a:pt x="19252" y="15328"/>
                  </a:cubicBezTo>
                  <a:cubicBezTo>
                    <a:pt x="19906" y="14633"/>
                    <a:pt x="19743" y="13775"/>
                    <a:pt x="19252" y="13284"/>
                  </a:cubicBezTo>
                  <a:lnTo>
                    <a:pt x="8339" y="3393"/>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117"/>
            <p:cNvSpPr/>
            <p:nvPr/>
          </p:nvSpPr>
          <p:spPr>
            <a:xfrm>
              <a:off x="5554307" y="3643378"/>
              <a:ext cx="436434" cy="350021"/>
            </a:xfrm>
            <a:custGeom>
              <a:avLst/>
              <a:gdLst/>
              <a:ahLst/>
              <a:cxnLst/>
              <a:rect l="l" t="t" r="r" b="b"/>
              <a:pathLst>
                <a:path w="18027" h="14307" extrusionOk="0">
                  <a:moveTo>
                    <a:pt x="1677" y="1"/>
                  </a:moveTo>
                  <a:cubicBezTo>
                    <a:pt x="1186" y="1"/>
                    <a:pt x="859" y="205"/>
                    <a:pt x="491" y="532"/>
                  </a:cubicBezTo>
                  <a:cubicBezTo>
                    <a:pt x="1" y="1227"/>
                    <a:pt x="1" y="2044"/>
                    <a:pt x="655" y="2576"/>
                  </a:cubicBezTo>
                  <a:lnTo>
                    <a:pt x="9688" y="10914"/>
                  </a:lnTo>
                  <a:lnTo>
                    <a:pt x="14143" y="10914"/>
                  </a:lnTo>
                  <a:lnTo>
                    <a:pt x="2535" y="368"/>
                  </a:lnTo>
                  <a:cubicBezTo>
                    <a:pt x="2372" y="205"/>
                    <a:pt x="2045" y="1"/>
                    <a:pt x="1677" y="1"/>
                  </a:cubicBezTo>
                  <a:close/>
                  <a:moveTo>
                    <a:pt x="10546" y="11609"/>
                  </a:moveTo>
                  <a:lnTo>
                    <a:pt x="13612" y="14307"/>
                  </a:lnTo>
                  <a:lnTo>
                    <a:pt x="18026" y="14307"/>
                  </a:lnTo>
                  <a:lnTo>
                    <a:pt x="14961" y="11609"/>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117"/>
            <p:cNvSpPr/>
            <p:nvPr/>
          </p:nvSpPr>
          <p:spPr>
            <a:xfrm>
              <a:off x="5805654" y="3698376"/>
              <a:ext cx="375086" cy="295023"/>
            </a:xfrm>
            <a:custGeom>
              <a:avLst/>
              <a:gdLst/>
              <a:ahLst/>
              <a:cxnLst/>
              <a:rect l="l" t="t" r="r" b="b"/>
              <a:pathLst>
                <a:path w="15493" h="12059" extrusionOk="0">
                  <a:moveTo>
                    <a:pt x="1718" y="1"/>
                  </a:moveTo>
                  <a:cubicBezTo>
                    <a:pt x="1186" y="1"/>
                    <a:pt x="859" y="164"/>
                    <a:pt x="491" y="491"/>
                  </a:cubicBezTo>
                  <a:cubicBezTo>
                    <a:pt x="1" y="1186"/>
                    <a:pt x="1" y="2044"/>
                    <a:pt x="696" y="2535"/>
                  </a:cubicBezTo>
                  <a:lnTo>
                    <a:pt x="7317" y="8666"/>
                  </a:lnTo>
                  <a:lnTo>
                    <a:pt x="11732" y="8666"/>
                  </a:lnTo>
                  <a:lnTo>
                    <a:pt x="2535" y="328"/>
                  </a:lnTo>
                  <a:cubicBezTo>
                    <a:pt x="2372" y="164"/>
                    <a:pt x="2045" y="1"/>
                    <a:pt x="1718" y="1"/>
                  </a:cubicBezTo>
                  <a:close/>
                  <a:moveTo>
                    <a:pt x="8012" y="9361"/>
                  </a:moveTo>
                  <a:lnTo>
                    <a:pt x="11078" y="12059"/>
                  </a:lnTo>
                  <a:lnTo>
                    <a:pt x="15492" y="12059"/>
                  </a:lnTo>
                  <a:lnTo>
                    <a:pt x="12427" y="9361"/>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117"/>
            <p:cNvSpPr/>
            <p:nvPr/>
          </p:nvSpPr>
          <p:spPr>
            <a:xfrm>
              <a:off x="6980269" y="1974105"/>
              <a:ext cx="380000" cy="291924"/>
            </a:xfrm>
            <a:custGeom>
              <a:avLst/>
              <a:gdLst/>
              <a:ahLst/>
              <a:cxnLst/>
              <a:rect l="l" t="t" r="r" b="b"/>
              <a:pathLst>
                <a:path w="15696" h="12058" extrusionOk="0">
                  <a:moveTo>
                    <a:pt x="0" y="0"/>
                  </a:moveTo>
                  <a:lnTo>
                    <a:pt x="3066" y="2698"/>
                  </a:lnTo>
                  <a:lnTo>
                    <a:pt x="7521" y="2698"/>
                  </a:lnTo>
                  <a:lnTo>
                    <a:pt x="4456" y="0"/>
                  </a:lnTo>
                  <a:close/>
                  <a:moveTo>
                    <a:pt x="3761" y="3393"/>
                  </a:moveTo>
                  <a:lnTo>
                    <a:pt x="12957" y="11731"/>
                  </a:lnTo>
                  <a:cubicBezTo>
                    <a:pt x="13284" y="11894"/>
                    <a:pt x="13652" y="12058"/>
                    <a:pt x="13979" y="12058"/>
                  </a:cubicBezTo>
                  <a:cubicBezTo>
                    <a:pt x="14511" y="12058"/>
                    <a:pt x="14838" y="11894"/>
                    <a:pt x="15165" y="11567"/>
                  </a:cubicBezTo>
                  <a:cubicBezTo>
                    <a:pt x="15696" y="11036"/>
                    <a:pt x="15696" y="10014"/>
                    <a:pt x="15001" y="9524"/>
                  </a:cubicBezTo>
                  <a:lnTo>
                    <a:pt x="8175" y="3393"/>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117"/>
            <p:cNvSpPr/>
            <p:nvPr/>
          </p:nvSpPr>
          <p:spPr>
            <a:xfrm>
              <a:off x="7672965" y="2381801"/>
              <a:ext cx="598689" cy="585834"/>
            </a:xfrm>
            <a:custGeom>
              <a:avLst/>
              <a:gdLst/>
              <a:ahLst/>
              <a:cxnLst/>
              <a:rect l="l" t="t" r="r" b="b"/>
              <a:pathLst>
                <a:path w="24729" h="24198" extrusionOk="0">
                  <a:moveTo>
                    <a:pt x="1553" y="0"/>
                  </a:moveTo>
                  <a:cubicBezTo>
                    <a:pt x="1226" y="0"/>
                    <a:pt x="858" y="164"/>
                    <a:pt x="531" y="532"/>
                  </a:cubicBezTo>
                  <a:cubicBezTo>
                    <a:pt x="0" y="1022"/>
                    <a:pt x="0" y="2044"/>
                    <a:pt x="695" y="2575"/>
                  </a:cubicBezTo>
                  <a:lnTo>
                    <a:pt x="19088" y="19252"/>
                  </a:lnTo>
                  <a:lnTo>
                    <a:pt x="19088" y="15164"/>
                  </a:lnTo>
                  <a:lnTo>
                    <a:pt x="2575" y="327"/>
                  </a:lnTo>
                  <a:cubicBezTo>
                    <a:pt x="2412" y="0"/>
                    <a:pt x="1880" y="0"/>
                    <a:pt x="1553" y="0"/>
                  </a:cubicBezTo>
                  <a:close/>
                  <a:moveTo>
                    <a:pt x="19783" y="15859"/>
                  </a:moveTo>
                  <a:lnTo>
                    <a:pt x="19783" y="19742"/>
                  </a:lnTo>
                  <a:lnTo>
                    <a:pt x="24729" y="24198"/>
                  </a:lnTo>
                  <a:lnTo>
                    <a:pt x="24729" y="20274"/>
                  </a:lnTo>
                  <a:lnTo>
                    <a:pt x="19783" y="15859"/>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117"/>
            <p:cNvSpPr/>
            <p:nvPr/>
          </p:nvSpPr>
          <p:spPr>
            <a:xfrm>
              <a:off x="7508676" y="1974105"/>
              <a:ext cx="552206" cy="445319"/>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117"/>
            <p:cNvSpPr/>
            <p:nvPr/>
          </p:nvSpPr>
          <p:spPr>
            <a:xfrm>
              <a:off x="7887684" y="2092855"/>
              <a:ext cx="383971" cy="39188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117"/>
            <p:cNvSpPr/>
            <p:nvPr/>
          </p:nvSpPr>
          <p:spPr>
            <a:xfrm>
              <a:off x="4894275" y="3443377"/>
              <a:ext cx="383995" cy="396015"/>
            </a:xfrm>
            <a:custGeom>
              <a:avLst/>
              <a:gdLst/>
              <a:ahLst/>
              <a:cxnLst/>
              <a:rect l="l" t="t" r="r" b="b"/>
              <a:pathLst>
                <a:path w="15861" h="16187" extrusionOk="0">
                  <a:moveTo>
                    <a:pt x="1" y="1"/>
                  </a:moveTo>
                  <a:lnTo>
                    <a:pt x="1" y="3925"/>
                  </a:lnTo>
                  <a:lnTo>
                    <a:pt x="13121" y="15860"/>
                  </a:lnTo>
                  <a:cubicBezTo>
                    <a:pt x="13448" y="16023"/>
                    <a:pt x="13816" y="16187"/>
                    <a:pt x="14143" y="16187"/>
                  </a:cubicBezTo>
                  <a:cubicBezTo>
                    <a:pt x="14470" y="16187"/>
                    <a:pt x="15002" y="16023"/>
                    <a:pt x="15165" y="15696"/>
                  </a:cubicBezTo>
                  <a:cubicBezTo>
                    <a:pt x="15860" y="15165"/>
                    <a:pt x="15656" y="14143"/>
                    <a:pt x="15165" y="13653"/>
                  </a:cubicBezTo>
                  <a:lnTo>
                    <a:pt x="1" y="1"/>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117"/>
            <p:cNvSpPr/>
            <p:nvPr/>
          </p:nvSpPr>
          <p:spPr>
            <a:xfrm>
              <a:off x="5105070" y="3510386"/>
              <a:ext cx="584841" cy="483012"/>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44" name="Google Shape;4144;p117"/>
          <p:cNvSpPr/>
          <p:nvPr/>
        </p:nvSpPr>
        <p:spPr>
          <a:xfrm>
            <a:off x="8758262" y="4834824"/>
            <a:ext cx="310730" cy="85290"/>
          </a:xfrm>
          <a:custGeom>
            <a:avLst/>
            <a:gdLst/>
            <a:ahLst/>
            <a:cxnLst/>
            <a:rect l="l" t="t" r="r" b="b"/>
            <a:pathLst>
              <a:path w="12959" h="3557" extrusionOk="0">
                <a:moveTo>
                  <a:pt x="1718" y="1"/>
                </a:moveTo>
                <a:cubicBezTo>
                  <a:pt x="859" y="1"/>
                  <a:pt x="1" y="859"/>
                  <a:pt x="1" y="1676"/>
                </a:cubicBezTo>
                <a:cubicBezTo>
                  <a:pt x="1" y="2698"/>
                  <a:pt x="859" y="3557"/>
                  <a:pt x="1718" y="3557"/>
                </a:cubicBezTo>
                <a:lnTo>
                  <a:pt x="11078" y="3557"/>
                </a:lnTo>
                <a:cubicBezTo>
                  <a:pt x="12100" y="3557"/>
                  <a:pt x="12958" y="2698"/>
                  <a:pt x="12958" y="1676"/>
                </a:cubicBezTo>
                <a:cubicBezTo>
                  <a:pt x="12958" y="859"/>
                  <a:pt x="12100" y="1"/>
                  <a:pt x="110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117"/>
          <p:cNvSpPr/>
          <p:nvPr/>
        </p:nvSpPr>
        <p:spPr>
          <a:xfrm>
            <a:off x="6435759" y="2001336"/>
            <a:ext cx="410892" cy="81365"/>
          </a:xfrm>
          <a:prstGeom prst="roundRect">
            <a:avLst>
              <a:gd name="adj" fmla="val 500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117"/>
          <p:cNvSpPr/>
          <p:nvPr/>
        </p:nvSpPr>
        <p:spPr>
          <a:xfrm>
            <a:off x="6506895" y="2017983"/>
            <a:ext cx="51526" cy="51573"/>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47" name="Google Shape;4147;p117"/>
          <p:cNvGrpSpPr/>
          <p:nvPr/>
        </p:nvGrpSpPr>
        <p:grpSpPr>
          <a:xfrm>
            <a:off x="5005825" y="4175936"/>
            <a:ext cx="1697287" cy="604006"/>
            <a:chOff x="-5302450" y="3084350"/>
            <a:chExt cx="1519450" cy="540750"/>
          </a:xfrm>
        </p:grpSpPr>
        <p:sp>
          <p:nvSpPr>
            <p:cNvPr id="4148" name="Google Shape;4148;p117"/>
            <p:cNvSpPr/>
            <p:nvPr/>
          </p:nvSpPr>
          <p:spPr>
            <a:xfrm>
              <a:off x="-4388300" y="3084350"/>
              <a:ext cx="584625" cy="269450"/>
            </a:xfrm>
            <a:custGeom>
              <a:avLst/>
              <a:gdLst/>
              <a:ahLst/>
              <a:cxnLst/>
              <a:rect l="l" t="t" r="r" b="b"/>
              <a:pathLst>
                <a:path w="23385" h="10778" extrusionOk="0">
                  <a:moveTo>
                    <a:pt x="4286" y="1"/>
                  </a:moveTo>
                  <a:cubicBezTo>
                    <a:pt x="3334" y="1"/>
                    <a:pt x="2281" y="326"/>
                    <a:pt x="1454" y="953"/>
                  </a:cubicBezTo>
                  <a:cubicBezTo>
                    <a:pt x="1028" y="1254"/>
                    <a:pt x="627" y="1680"/>
                    <a:pt x="402" y="2206"/>
                  </a:cubicBezTo>
                  <a:cubicBezTo>
                    <a:pt x="101" y="2732"/>
                    <a:pt x="1" y="3259"/>
                    <a:pt x="1" y="3885"/>
                  </a:cubicBezTo>
                  <a:cubicBezTo>
                    <a:pt x="1" y="4612"/>
                    <a:pt x="201" y="5339"/>
                    <a:pt x="527" y="6166"/>
                  </a:cubicBezTo>
                  <a:lnTo>
                    <a:pt x="2181" y="5339"/>
                  </a:lnTo>
                  <a:cubicBezTo>
                    <a:pt x="1981" y="4712"/>
                    <a:pt x="1880" y="4286"/>
                    <a:pt x="1880" y="3885"/>
                  </a:cubicBezTo>
                  <a:cubicBezTo>
                    <a:pt x="1880" y="3559"/>
                    <a:pt x="1880" y="3259"/>
                    <a:pt x="2081" y="3033"/>
                  </a:cubicBezTo>
                  <a:cubicBezTo>
                    <a:pt x="2181" y="2632"/>
                    <a:pt x="2507" y="2407"/>
                    <a:pt x="2908" y="2206"/>
                  </a:cubicBezTo>
                  <a:cubicBezTo>
                    <a:pt x="3334" y="1880"/>
                    <a:pt x="3860" y="1780"/>
                    <a:pt x="4286" y="1780"/>
                  </a:cubicBezTo>
                  <a:cubicBezTo>
                    <a:pt x="4788" y="1780"/>
                    <a:pt x="5214" y="1880"/>
                    <a:pt x="5540" y="2106"/>
                  </a:cubicBezTo>
                  <a:cubicBezTo>
                    <a:pt x="5640" y="2206"/>
                    <a:pt x="5740" y="2206"/>
                    <a:pt x="5941" y="2306"/>
                  </a:cubicBezTo>
                  <a:cubicBezTo>
                    <a:pt x="7194" y="2933"/>
                    <a:pt x="11379" y="5138"/>
                    <a:pt x="15139" y="7018"/>
                  </a:cubicBezTo>
                  <a:cubicBezTo>
                    <a:pt x="18998" y="8998"/>
                    <a:pt x="22557" y="10778"/>
                    <a:pt x="22557" y="10778"/>
                  </a:cubicBezTo>
                  <a:lnTo>
                    <a:pt x="23384" y="9098"/>
                  </a:lnTo>
                  <a:cubicBezTo>
                    <a:pt x="23384" y="9098"/>
                    <a:pt x="23184" y="8998"/>
                    <a:pt x="22758" y="8772"/>
                  </a:cubicBezTo>
                  <a:cubicBezTo>
                    <a:pt x="21078" y="7945"/>
                    <a:pt x="17119" y="5965"/>
                    <a:pt x="13459" y="4086"/>
                  </a:cubicBezTo>
                  <a:cubicBezTo>
                    <a:pt x="11680" y="3133"/>
                    <a:pt x="9926" y="2306"/>
                    <a:pt x="8672" y="1680"/>
                  </a:cubicBezTo>
                  <a:cubicBezTo>
                    <a:pt x="7920" y="1379"/>
                    <a:pt x="7419" y="1053"/>
                    <a:pt x="7093" y="853"/>
                  </a:cubicBezTo>
                  <a:cubicBezTo>
                    <a:pt x="6893" y="752"/>
                    <a:pt x="6667" y="627"/>
                    <a:pt x="6567" y="627"/>
                  </a:cubicBezTo>
                  <a:cubicBezTo>
                    <a:pt x="6567" y="527"/>
                    <a:pt x="6467" y="527"/>
                    <a:pt x="6467" y="527"/>
                  </a:cubicBezTo>
                  <a:cubicBezTo>
                    <a:pt x="5840" y="126"/>
                    <a:pt x="5013" y="1"/>
                    <a:pt x="4286" y="1"/>
                  </a:cubicBezTo>
                  <a:close/>
                </a:path>
              </a:pathLst>
            </a:cu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117"/>
            <p:cNvSpPr/>
            <p:nvPr/>
          </p:nvSpPr>
          <p:spPr>
            <a:xfrm>
              <a:off x="-5302450" y="3142000"/>
              <a:ext cx="509425" cy="211800"/>
            </a:xfrm>
            <a:custGeom>
              <a:avLst/>
              <a:gdLst/>
              <a:ahLst/>
              <a:cxnLst/>
              <a:rect l="l" t="t" r="r" b="b"/>
              <a:pathLst>
                <a:path w="20377" h="8472" extrusionOk="0">
                  <a:moveTo>
                    <a:pt x="4286" y="0"/>
                  </a:moveTo>
                  <a:cubicBezTo>
                    <a:pt x="3358" y="0"/>
                    <a:pt x="2306" y="326"/>
                    <a:pt x="1479" y="953"/>
                  </a:cubicBezTo>
                  <a:cubicBezTo>
                    <a:pt x="1053" y="1253"/>
                    <a:pt x="627" y="1679"/>
                    <a:pt x="426" y="2206"/>
                  </a:cubicBezTo>
                  <a:cubicBezTo>
                    <a:pt x="125" y="2707"/>
                    <a:pt x="0" y="3233"/>
                    <a:pt x="0" y="3860"/>
                  </a:cubicBezTo>
                  <a:cubicBezTo>
                    <a:pt x="0" y="4587"/>
                    <a:pt x="226" y="5339"/>
                    <a:pt x="526" y="6166"/>
                  </a:cubicBezTo>
                  <a:lnTo>
                    <a:pt x="2206" y="5339"/>
                  </a:lnTo>
                  <a:cubicBezTo>
                    <a:pt x="2005" y="4812"/>
                    <a:pt x="1880" y="4286"/>
                    <a:pt x="1880" y="3860"/>
                  </a:cubicBezTo>
                  <a:cubicBezTo>
                    <a:pt x="1880" y="3559"/>
                    <a:pt x="2005" y="3233"/>
                    <a:pt x="2105" y="3033"/>
                  </a:cubicBezTo>
                  <a:cubicBezTo>
                    <a:pt x="2206" y="2707"/>
                    <a:pt x="2506" y="2406"/>
                    <a:pt x="2932" y="2206"/>
                  </a:cubicBezTo>
                  <a:cubicBezTo>
                    <a:pt x="3358" y="1980"/>
                    <a:pt x="3885" y="1880"/>
                    <a:pt x="4286" y="1880"/>
                  </a:cubicBezTo>
                  <a:cubicBezTo>
                    <a:pt x="4812" y="1880"/>
                    <a:pt x="5238" y="1980"/>
                    <a:pt x="5539" y="2081"/>
                  </a:cubicBezTo>
                  <a:lnTo>
                    <a:pt x="5539" y="2206"/>
                  </a:lnTo>
                  <a:cubicBezTo>
                    <a:pt x="5639" y="2206"/>
                    <a:pt x="5764" y="2306"/>
                    <a:pt x="5865" y="2306"/>
                  </a:cubicBezTo>
                  <a:cubicBezTo>
                    <a:pt x="6491" y="2607"/>
                    <a:pt x="7519" y="3133"/>
                    <a:pt x="8897" y="3760"/>
                  </a:cubicBezTo>
                  <a:cubicBezTo>
                    <a:pt x="13058" y="5639"/>
                    <a:pt x="19649" y="8472"/>
                    <a:pt x="19649" y="8472"/>
                  </a:cubicBezTo>
                  <a:lnTo>
                    <a:pt x="20376" y="6792"/>
                  </a:lnTo>
                  <a:cubicBezTo>
                    <a:pt x="20376" y="6792"/>
                    <a:pt x="20176" y="6692"/>
                    <a:pt x="19750" y="6592"/>
                  </a:cubicBezTo>
                  <a:cubicBezTo>
                    <a:pt x="18496" y="5965"/>
                    <a:pt x="15163" y="4487"/>
                    <a:pt x="12231" y="3133"/>
                  </a:cubicBezTo>
                  <a:cubicBezTo>
                    <a:pt x="10777" y="2507"/>
                    <a:pt x="9298" y="1880"/>
                    <a:pt x="8271" y="1354"/>
                  </a:cubicBezTo>
                  <a:cubicBezTo>
                    <a:pt x="7744" y="1153"/>
                    <a:pt x="7218" y="953"/>
                    <a:pt x="6892" y="727"/>
                  </a:cubicBezTo>
                  <a:cubicBezTo>
                    <a:pt x="6792" y="727"/>
                    <a:pt x="6692" y="627"/>
                    <a:pt x="6592" y="627"/>
                  </a:cubicBezTo>
                  <a:lnTo>
                    <a:pt x="6491" y="527"/>
                  </a:lnTo>
                  <a:cubicBezTo>
                    <a:pt x="5865" y="101"/>
                    <a:pt x="5138" y="0"/>
                    <a:pt x="4286" y="0"/>
                  </a:cubicBezTo>
                  <a:close/>
                </a:path>
              </a:pathLst>
            </a:cu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117"/>
            <p:cNvSpPr/>
            <p:nvPr/>
          </p:nvSpPr>
          <p:spPr>
            <a:xfrm>
              <a:off x="-4832525" y="3193825"/>
              <a:ext cx="451775" cy="409275"/>
            </a:xfrm>
            <a:custGeom>
              <a:avLst/>
              <a:gdLst/>
              <a:ahLst/>
              <a:cxnLst/>
              <a:rect l="l" t="t" r="r" b="b"/>
              <a:pathLst>
                <a:path w="18071" h="16371" extrusionOk="0">
                  <a:moveTo>
                    <a:pt x="9043" y="0"/>
                  </a:moveTo>
                  <a:cubicBezTo>
                    <a:pt x="8405" y="0"/>
                    <a:pt x="7759" y="76"/>
                    <a:pt x="7118" y="233"/>
                  </a:cubicBezTo>
                  <a:cubicBezTo>
                    <a:pt x="2732" y="1386"/>
                    <a:pt x="0" y="5872"/>
                    <a:pt x="1153" y="10258"/>
                  </a:cubicBezTo>
                  <a:cubicBezTo>
                    <a:pt x="2121" y="13942"/>
                    <a:pt x="5371" y="16371"/>
                    <a:pt x="8985" y="16371"/>
                  </a:cubicBezTo>
                  <a:cubicBezTo>
                    <a:pt x="9674" y="16371"/>
                    <a:pt x="10376" y="16282"/>
                    <a:pt x="11078" y="16098"/>
                  </a:cubicBezTo>
                  <a:cubicBezTo>
                    <a:pt x="15464" y="14945"/>
                    <a:pt x="18070" y="10559"/>
                    <a:pt x="17043" y="6173"/>
                  </a:cubicBezTo>
                  <a:cubicBezTo>
                    <a:pt x="16062" y="2443"/>
                    <a:pt x="12671" y="0"/>
                    <a:pt x="9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117"/>
            <p:cNvSpPr/>
            <p:nvPr/>
          </p:nvSpPr>
          <p:spPr>
            <a:xfrm>
              <a:off x="-4803700" y="3447750"/>
              <a:ext cx="25" cy="2550"/>
            </a:xfrm>
            <a:custGeom>
              <a:avLst/>
              <a:gdLst/>
              <a:ahLst/>
              <a:cxnLst/>
              <a:rect l="l" t="t" r="r" b="b"/>
              <a:pathLst>
                <a:path w="1" h="102" extrusionOk="0">
                  <a:moveTo>
                    <a:pt x="0" y="1"/>
                  </a:moveTo>
                  <a:lnTo>
                    <a:pt x="0" y="101"/>
                  </a:lnTo>
                  <a:lnTo>
                    <a:pt x="0" y="1"/>
                  </a:lnTo>
                  <a:close/>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117"/>
            <p:cNvSpPr/>
            <p:nvPr/>
          </p:nvSpPr>
          <p:spPr>
            <a:xfrm>
              <a:off x="-4808725" y="3197125"/>
              <a:ext cx="287000" cy="284500"/>
            </a:xfrm>
            <a:custGeom>
              <a:avLst/>
              <a:gdLst/>
              <a:ahLst/>
              <a:cxnLst/>
              <a:rect l="l" t="t" r="r" b="b"/>
              <a:pathLst>
                <a:path w="11480" h="11380" extrusionOk="0">
                  <a:moveTo>
                    <a:pt x="9299" y="1"/>
                  </a:moveTo>
                  <a:lnTo>
                    <a:pt x="1" y="9274"/>
                  </a:lnTo>
                  <a:cubicBezTo>
                    <a:pt x="101" y="9500"/>
                    <a:pt x="101" y="9800"/>
                    <a:pt x="201" y="10026"/>
                  </a:cubicBezTo>
                  <a:lnTo>
                    <a:pt x="201" y="10126"/>
                  </a:lnTo>
                  <a:cubicBezTo>
                    <a:pt x="301" y="10527"/>
                    <a:pt x="527" y="10953"/>
                    <a:pt x="627" y="11379"/>
                  </a:cubicBezTo>
                  <a:cubicBezTo>
                    <a:pt x="4286" y="7720"/>
                    <a:pt x="7820" y="4161"/>
                    <a:pt x="11479" y="627"/>
                  </a:cubicBezTo>
                  <a:cubicBezTo>
                    <a:pt x="10752" y="302"/>
                    <a:pt x="10026" y="101"/>
                    <a:pt x="92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117"/>
            <p:cNvSpPr/>
            <p:nvPr/>
          </p:nvSpPr>
          <p:spPr>
            <a:xfrm>
              <a:off x="-4777400" y="3228450"/>
              <a:ext cx="352150" cy="349650"/>
            </a:xfrm>
            <a:custGeom>
              <a:avLst/>
              <a:gdLst/>
              <a:ahLst/>
              <a:cxnLst/>
              <a:rect l="l" t="t" r="r" b="b"/>
              <a:pathLst>
                <a:path w="14086" h="13986" extrusionOk="0">
                  <a:moveTo>
                    <a:pt x="11279" y="1"/>
                  </a:moveTo>
                  <a:lnTo>
                    <a:pt x="1" y="11279"/>
                  </a:lnTo>
                  <a:cubicBezTo>
                    <a:pt x="828" y="12407"/>
                    <a:pt x="1880" y="13359"/>
                    <a:pt x="3033" y="13986"/>
                  </a:cubicBezTo>
                  <a:lnTo>
                    <a:pt x="14086" y="3008"/>
                  </a:lnTo>
                  <a:cubicBezTo>
                    <a:pt x="13459" y="1755"/>
                    <a:pt x="12532" y="728"/>
                    <a:pt x="112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117"/>
            <p:cNvSpPr/>
            <p:nvPr/>
          </p:nvSpPr>
          <p:spPr>
            <a:xfrm>
              <a:off x="-4237300" y="3179650"/>
              <a:ext cx="451800" cy="409300"/>
            </a:xfrm>
            <a:custGeom>
              <a:avLst/>
              <a:gdLst/>
              <a:ahLst/>
              <a:cxnLst/>
              <a:rect l="l" t="t" r="r" b="b"/>
              <a:pathLst>
                <a:path w="18072" h="16372" extrusionOk="0">
                  <a:moveTo>
                    <a:pt x="9118" y="1"/>
                  </a:moveTo>
                  <a:cubicBezTo>
                    <a:pt x="8425" y="1"/>
                    <a:pt x="7720" y="89"/>
                    <a:pt x="7018" y="274"/>
                  </a:cubicBezTo>
                  <a:cubicBezTo>
                    <a:pt x="2632" y="1427"/>
                    <a:pt x="1" y="5813"/>
                    <a:pt x="1154" y="10199"/>
                  </a:cubicBezTo>
                  <a:cubicBezTo>
                    <a:pt x="2049" y="13929"/>
                    <a:pt x="5427" y="16372"/>
                    <a:pt x="9115" y="16372"/>
                  </a:cubicBezTo>
                  <a:cubicBezTo>
                    <a:pt x="9764" y="16372"/>
                    <a:pt x="10422" y="16296"/>
                    <a:pt x="11079" y="16138"/>
                  </a:cubicBezTo>
                  <a:cubicBezTo>
                    <a:pt x="15465" y="14986"/>
                    <a:pt x="18071" y="10499"/>
                    <a:pt x="16918" y="6113"/>
                  </a:cubicBezTo>
                  <a:cubicBezTo>
                    <a:pt x="16055" y="2430"/>
                    <a:pt x="12752" y="1"/>
                    <a:pt x="91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117"/>
            <p:cNvSpPr/>
            <p:nvPr/>
          </p:nvSpPr>
          <p:spPr>
            <a:xfrm>
              <a:off x="-4832525" y="3170825"/>
              <a:ext cx="454275" cy="454275"/>
            </a:xfrm>
            <a:custGeom>
              <a:avLst/>
              <a:gdLst/>
              <a:ahLst/>
              <a:cxnLst/>
              <a:rect l="l" t="t" r="r" b="b"/>
              <a:pathLst>
                <a:path w="18171" h="18171" extrusionOk="0">
                  <a:moveTo>
                    <a:pt x="9098" y="1880"/>
                  </a:moveTo>
                  <a:cubicBezTo>
                    <a:pt x="10652" y="1880"/>
                    <a:pt x="12231" y="2406"/>
                    <a:pt x="13484" y="3334"/>
                  </a:cubicBezTo>
                  <a:cubicBezTo>
                    <a:pt x="14737" y="4286"/>
                    <a:pt x="15664" y="5639"/>
                    <a:pt x="16090" y="7319"/>
                  </a:cubicBezTo>
                  <a:cubicBezTo>
                    <a:pt x="16291" y="7945"/>
                    <a:pt x="16291" y="8572"/>
                    <a:pt x="16291" y="9073"/>
                  </a:cubicBezTo>
                  <a:cubicBezTo>
                    <a:pt x="16291" y="10752"/>
                    <a:pt x="15790" y="12331"/>
                    <a:pt x="14837" y="13459"/>
                  </a:cubicBezTo>
                  <a:cubicBezTo>
                    <a:pt x="13910" y="14712"/>
                    <a:pt x="12532" y="15664"/>
                    <a:pt x="10877" y="16090"/>
                  </a:cubicBezTo>
                  <a:cubicBezTo>
                    <a:pt x="10251" y="16291"/>
                    <a:pt x="9724" y="16391"/>
                    <a:pt x="9098" y="16391"/>
                  </a:cubicBezTo>
                  <a:cubicBezTo>
                    <a:pt x="7419" y="16391"/>
                    <a:pt x="5965" y="15765"/>
                    <a:pt x="4712" y="14837"/>
                  </a:cubicBezTo>
                  <a:cubicBezTo>
                    <a:pt x="3459" y="13885"/>
                    <a:pt x="2506" y="12532"/>
                    <a:pt x="2105" y="10852"/>
                  </a:cubicBezTo>
                  <a:cubicBezTo>
                    <a:pt x="1880" y="10326"/>
                    <a:pt x="1880" y="9699"/>
                    <a:pt x="1880" y="9073"/>
                  </a:cubicBezTo>
                  <a:cubicBezTo>
                    <a:pt x="1880" y="7519"/>
                    <a:pt x="2406" y="5940"/>
                    <a:pt x="3359" y="4687"/>
                  </a:cubicBezTo>
                  <a:cubicBezTo>
                    <a:pt x="4286" y="3434"/>
                    <a:pt x="5639" y="2506"/>
                    <a:pt x="7318" y="2080"/>
                  </a:cubicBezTo>
                  <a:cubicBezTo>
                    <a:pt x="7945" y="1980"/>
                    <a:pt x="8471" y="1880"/>
                    <a:pt x="9098" y="1880"/>
                  </a:cubicBezTo>
                  <a:close/>
                  <a:moveTo>
                    <a:pt x="9098" y="0"/>
                  </a:moveTo>
                  <a:cubicBezTo>
                    <a:pt x="8371" y="0"/>
                    <a:pt x="7644" y="100"/>
                    <a:pt x="6792" y="301"/>
                  </a:cubicBezTo>
                  <a:cubicBezTo>
                    <a:pt x="4812" y="827"/>
                    <a:pt x="3033" y="1980"/>
                    <a:pt x="1880" y="3559"/>
                  </a:cubicBezTo>
                  <a:cubicBezTo>
                    <a:pt x="627" y="5113"/>
                    <a:pt x="0" y="7093"/>
                    <a:pt x="0" y="9073"/>
                  </a:cubicBezTo>
                  <a:cubicBezTo>
                    <a:pt x="0" y="9825"/>
                    <a:pt x="125" y="10652"/>
                    <a:pt x="326" y="11379"/>
                  </a:cubicBezTo>
                  <a:cubicBezTo>
                    <a:pt x="852" y="13359"/>
                    <a:pt x="2005" y="15138"/>
                    <a:pt x="3559" y="16291"/>
                  </a:cubicBezTo>
                  <a:cubicBezTo>
                    <a:pt x="5138" y="17544"/>
                    <a:pt x="7018" y="18171"/>
                    <a:pt x="9098" y="18171"/>
                  </a:cubicBezTo>
                  <a:cubicBezTo>
                    <a:pt x="9825" y="18171"/>
                    <a:pt x="10552" y="18070"/>
                    <a:pt x="11404" y="17970"/>
                  </a:cubicBezTo>
                  <a:cubicBezTo>
                    <a:pt x="13384" y="17444"/>
                    <a:pt x="15163" y="16191"/>
                    <a:pt x="16291" y="14612"/>
                  </a:cubicBezTo>
                  <a:cubicBezTo>
                    <a:pt x="17544" y="13058"/>
                    <a:pt x="18171" y="11178"/>
                    <a:pt x="18171" y="9073"/>
                  </a:cubicBezTo>
                  <a:cubicBezTo>
                    <a:pt x="18171" y="8346"/>
                    <a:pt x="18070" y="7619"/>
                    <a:pt x="17870" y="6892"/>
                  </a:cubicBezTo>
                  <a:cubicBezTo>
                    <a:pt x="17344" y="4812"/>
                    <a:pt x="16191" y="3133"/>
                    <a:pt x="14637" y="1880"/>
                  </a:cubicBezTo>
                  <a:cubicBezTo>
                    <a:pt x="13058" y="727"/>
                    <a:pt x="11078" y="0"/>
                    <a:pt x="9098" y="0"/>
                  </a:cubicBezTo>
                  <a:close/>
                </a:path>
              </a:pathLst>
            </a:cu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117"/>
            <p:cNvSpPr/>
            <p:nvPr/>
          </p:nvSpPr>
          <p:spPr>
            <a:xfrm>
              <a:off x="-4208475" y="3434600"/>
              <a:ext cx="5675" cy="18200"/>
            </a:xfrm>
            <a:custGeom>
              <a:avLst/>
              <a:gdLst/>
              <a:ahLst/>
              <a:cxnLst/>
              <a:rect l="l" t="t" r="r" b="b"/>
              <a:pathLst>
                <a:path w="227" h="728" extrusionOk="0">
                  <a:moveTo>
                    <a:pt x="226" y="727"/>
                  </a:moveTo>
                  <a:lnTo>
                    <a:pt x="226" y="727"/>
                  </a:lnTo>
                  <a:lnTo>
                    <a:pt x="226" y="727"/>
                  </a:lnTo>
                  <a:close/>
                  <a:moveTo>
                    <a:pt x="226" y="727"/>
                  </a:moveTo>
                  <a:lnTo>
                    <a:pt x="226" y="727"/>
                  </a:lnTo>
                  <a:lnTo>
                    <a:pt x="226" y="727"/>
                  </a:lnTo>
                  <a:close/>
                  <a:moveTo>
                    <a:pt x="226" y="727"/>
                  </a:moveTo>
                  <a:lnTo>
                    <a:pt x="226" y="727"/>
                  </a:lnTo>
                  <a:lnTo>
                    <a:pt x="226" y="727"/>
                  </a:lnTo>
                  <a:close/>
                  <a:moveTo>
                    <a:pt x="226" y="727"/>
                  </a:moveTo>
                  <a:lnTo>
                    <a:pt x="226" y="727"/>
                  </a:lnTo>
                  <a:lnTo>
                    <a:pt x="226" y="727"/>
                  </a:lnTo>
                  <a:close/>
                  <a:moveTo>
                    <a:pt x="226" y="627"/>
                  </a:moveTo>
                  <a:lnTo>
                    <a:pt x="226" y="627"/>
                  </a:lnTo>
                  <a:lnTo>
                    <a:pt x="226" y="627"/>
                  </a:lnTo>
                  <a:close/>
                  <a:moveTo>
                    <a:pt x="226" y="627"/>
                  </a:moveTo>
                  <a:lnTo>
                    <a:pt x="226" y="627"/>
                  </a:lnTo>
                  <a:lnTo>
                    <a:pt x="226" y="627"/>
                  </a:lnTo>
                  <a:close/>
                  <a:moveTo>
                    <a:pt x="226" y="627"/>
                  </a:moveTo>
                  <a:lnTo>
                    <a:pt x="226" y="627"/>
                  </a:lnTo>
                  <a:lnTo>
                    <a:pt x="226" y="627"/>
                  </a:lnTo>
                  <a:close/>
                  <a:moveTo>
                    <a:pt x="101" y="627"/>
                  </a:moveTo>
                  <a:lnTo>
                    <a:pt x="226" y="627"/>
                  </a:lnTo>
                  <a:lnTo>
                    <a:pt x="101" y="627"/>
                  </a:lnTo>
                  <a:close/>
                  <a:moveTo>
                    <a:pt x="101" y="627"/>
                  </a:moveTo>
                  <a:lnTo>
                    <a:pt x="101" y="627"/>
                  </a:lnTo>
                  <a:lnTo>
                    <a:pt x="101" y="627"/>
                  </a:lnTo>
                  <a:close/>
                  <a:moveTo>
                    <a:pt x="1" y="101"/>
                  </a:moveTo>
                  <a:cubicBezTo>
                    <a:pt x="1" y="301"/>
                    <a:pt x="101" y="402"/>
                    <a:pt x="101" y="627"/>
                  </a:cubicBezTo>
                  <a:cubicBezTo>
                    <a:pt x="101" y="402"/>
                    <a:pt x="1" y="301"/>
                    <a:pt x="1" y="101"/>
                  </a:cubicBezTo>
                  <a:close/>
                  <a:moveTo>
                    <a:pt x="1" y="101"/>
                  </a:moveTo>
                  <a:lnTo>
                    <a:pt x="1" y="101"/>
                  </a:lnTo>
                  <a:lnTo>
                    <a:pt x="1" y="101"/>
                  </a:lnTo>
                  <a:close/>
                  <a:moveTo>
                    <a:pt x="1" y="101"/>
                  </a:moveTo>
                  <a:lnTo>
                    <a:pt x="1" y="101"/>
                  </a:lnTo>
                  <a:lnTo>
                    <a:pt x="1" y="101"/>
                  </a:lnTo>
                  <a:close/>
                  <a:moveTo>
                    <a:pt x="1" y="101"/>
                  </a:moveTo>
                  <a:lnTo>
                    <a:pt x="1" y="101"/>
                  </a:lnTo>
                  <a:lnTo>
                    <a:pt x="1" y="101"/>
                  </a:lnTo>
                  <a:close/>
                  <a:moveTo>
                    <a:pt x="1" y="1"/>
                  </a:moveTo>
                  <a:lnTo>
                    <a:pt x="1" y="1"/>
                  </a:lnTo>
                  <a:lnTo>
                    <a:pt x="1" y="1"/>
                  </a:lnTo>
                  <a:close/>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117"/>
            <p:cNvSpPr/>
            <p:nvPr/>
          </p:nvSpPr>
          <p:spPr>
            <a:xfrm>
              <a:off x="-4210975" y="3183975"/>
              <a:ext cx="308300" cy="307675"/>
            </a:xfrm>
            <a:custGeom>
              <a:avLst/>
              <a:gdLst/>
              <a:ahLst/>
              <a:cxnLst/>
              <a:rect l="l" t="t" r="r" b="b"/>
              <a:pathLst>
                <a:path w="12332" h="12307" extrusionOk="0">
                  <a:moveTo>
                    <a:pt x="9499" y="0"/>
                  </a:moveTo>
                  <a:cubicBezTo>
                    <a:pt x="6266" y="3133"/>
                    <a:pt x="3133" y="6366"/>
                    <a:pt x="0" y="9499"/>
                  </a:cubicBezTo>
                  <a:cubicBezTo>
                    <a:pt x="0" y="9700"/>
                    <a:pt x="0" y="9800"/>
                    <a:pt x="101" y="10026"/>
                  </a:cubicBezTo>
                  <a:lnTo>
                    <a:pt x="101" y="10126"/>
                  </a:lnTo>
                  <a:cubicBezTo>
                    <a:pt x="101" y="10326"/>
                    <a:pt x="201" y="10427"/>
                    <a:pt x="201" y="10652"/>
                  </a:cubicBezTo>
                  <a:lnTo>
                    <a:pt x="326" y="10652"/>
                  </a:lnTo>
                  <a:lnTo>
                    <a:pt x="326" y="10752"/>
                  </a:lnTo>
                  <a:cubicBezTo>
                    <a:pt x="527" y="11279"/>
                    <a:pt x="727" y="11805"/>
                    <a:pt x="1053" y="12306"/>
                  </a:cubicBezTo>
                  <a:lnTo>
                    <a:pt x="12331" y="1028"/>
                  </a:lnTo>
                  <a:cubicBezTo>
                    <a:pt x="11379" y="527"/>
                    <a:pt x="10452" y="201"/>
                    <a:pt x="94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117"/>
            <p:cNvSpPr/>
            <p:nvPr/>
          </p:nvSpPr>
          <p:spPr>
            <a:xfrm>
              <a:off x="-4166500" y="3228450"/>
              <a:ext cx="331500" cy="331500"/>
            </a:xfrm>
            <a:custGeom>
              <a:avLst/>
              <a:gdLst/>
              <a:ahLst/>
              <a:cxnLst/>
              <a:rect l="l" t="t" r="r" b="b"/>
              <a:pathLst>
                <a:path w="13260" h="13260" extrusionOk="0">
                  <a:moveTo>
                    <a:pt x="11480" y="1"/>
                  </a:moveTo>
                  <a:lnTo>
                    <a:pt x="1" y="11480"/>
                  </a:lnTo>
                  <a:cubicBezTo>
                    <a:pt x="627" y="12207"/>
                    <a:pt x="1254" y="12733"/>
                    <a:pt x="1981" y="13259"/>
                  </a:cubicBezTo>
                  <a:lnTo>
                    <a:pt x="13259" y="1981"/>
                  </a:lnTo>
                  <a:cubicBezTo>
                    <a:pt x="12733" y="1254"/>
                    <a:pt x="12206" y="628"/>
                    <a:pt x="114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117"/>
            <p:cNvSpPr/>
            <p:nvPr/>
          </p:nvSpPr>
          <p:spPr>
            <a:xfrm>
              <a:off x="-4239800" y="3157650"/>
              <a:ext cx="456800" cy="454300"/>
            </a:xfrm>
            <a:custGeom>
              <a:avLst/>
              <a:gdLst/>
              <a:ahLst/>
              <a:cxnLst/>
              <a:rect l="l" t="t" r="r" b="b"/>
              <a:pathLst>
                <a:path w="18272" h="18172" extrusionOk="0">
                  <a:moveTo>
                    <a:pt x="9199" y="1780"/>
                  </a:moveTo>
                  <a:cubicBezTo>
                    <a:pt x="10752" y="1780"/>
                    <a:pt x="12331" y="2407"/>
                    <a:pt x="13585" y="3334"/>
                  </a:cubicBezTo>
                  <a:cubicBezTo>
                    <a:pt x="14838" y="4287"/>
                    <a:pt x="15765" y="5640"/>
                    <a:pt x="16191" y="7319"/>
                  </a:cubicBezTo>
                  <a:cubicBezTo>
                    <a:pt x="16291" y="7846"/>
                    <a:pt x="16392" y="8472"/>
                    <a:pt x="16392" y="9099"/>
                  </a:cubicBezTo>
                  <a:cubicBezTo>
                    <a:pt x="16392" y="10653"/>
                    <a:pt x="15890" y="12232"/>
                    <a:pt x="14938" y="13485"/>
                  </a:cubicBezTo>
                  <a:cubicBezTo>
                    <a:pt x="13885" y="14738"/>
                    <a:pt x="12532" y="15665"/>
                    <a:pt x="10978" y="16091"/>
                  </a:cubicBezTo>
                  <a:cubicBezTo>
                    <a:pt x="10351" y="16191"/>
                    <a:pt x="9725" y="16292"/>
                    <a:pt x="9199" y="16292"/>
                  </a:cubicBezTo>
                  <a:cubicBezTo>
                    <a:pt x="7519" y="16292"/>
                    <a:pt x="5965" y="15765"/>
                    <a:pt x="4712" y="14838"/>
                  </a:cubicBezTo>
                  <a:cubicBezTo>
                    <a:pt x="3459" y="13886"/>
                    <a:pt x="2507" y="12532"/>
                    <a:pt x="2106" y="10853"/>
                  </a:cubicBezTo>
                  <a:cubicBezTo>
                    <a:pt x="1980" y="10226"/>
                    <a:pt x="1880" y="9600"/>
                    <a:pt x="1880" y="9099"/>
                  </a:cubicBezTo>
                  <a:cubicBezTo>
                    <a:pt x="1880" y="7419"/>
                    <a:pt x="2407" y="5840"/>
                    <a:pt x="3459" y="4587"/>
                  </a:cubicBezTo>
                  <a:cubicBezTo>
                    <a:pt x="4387" y="3460"/>
                    <a:pt x="5740" y="2507"/>
                    <a:pt x="7319" y="1981"/>
                  </a:cubicBezTo>
                  <a:cubicBezTo>
                    <a:pt x="7945" y="1881"/>
                    <a:pt x="8572" y="1780"/>
                    <a:pt x="9199" y="1780"/>
                  </a:cubicBezTo>
                  <a:close/>
                  <a:moveTo>
                    <a:pt x="9199" y="1"/>
                  </a:moveTo>
                  <a:cubicBezTo>
                    <a:pt x="8372" y="1"/>
                    <a:pt x="7620" y="1"/>
                    <a:pt x="6893" y="201"/>
                  </a:cubicBezTo>
                  <a:cubicBezTo>
                    <a:pt x="4813" y="728"/>
                    <a:pt x="3133" y="1981"/>
                    <a:pt x="1880" y="3560"/>
                  </a:cubicBezTo>
                  <a:cubicBezTo>
                    <a:pt x="727" y="5114"/>
                    <a:pt x="1" y="6993"/>
                    <a:pt x="1" y="9099"/>
                  </a:cubicBezTo>
                  <a:cubicBezTo>
                    <a:pt x="1" y="9825"/>
                    <a:pt x="101" y="10552"/>
                    <a:pt x="326" y="11279"/>
                  </a:cubicBezTo>
                  <a:cubicBezTo>
                    <a:pt x="853" y="13359"/>
                    <a:pt x="2106" y="15039"/>
                    <a:pt x="3660" y="16292"/>
                  </a:cubicBezTo>
                  <a:cubicBezTo>
                    <a:pt x="5239" y="17445"/>
                    <a:pt x="7118" y="18171"/>
                    <a:pt x="9199" y="18171"/>
                  </a:cubicBezTo>
                  <a:cubicBezTo>
                    <a:pt x="9925" y="18171"/>
                    <a:pt x="10652" y="18071"/>
                    <a:pt x="11379" y="17871"/>
                  </a:cubicBezTo>
                  <a:cubicBezTo>
                    <a:pt x="13484" y="17344"/>
                    <a:pt x="15138" y="16191"/>
                    <a:pt x="16392" y="14612"/>
                  </a:cubicBezTo>
                  <a:cubicBezTo>
                    <a:pt x="17544" y="13059"/>
                    <a:pt x="18271" y="11079"/>
                    <a:pt x="18271" y="9099"/>
                  </a:cubicBezTo>
                  <a:cubicBezTo>
                    <a:pt x="18271" y="8347"/>
                    <a:pt x="18171" y="7520"/>
                    <a:pt x="17971" y="6793"/>
                  </a:cubicBezTo>
                  <a:cubicBezTo>
                    <a:pt x="17444" y="4713"/>
                    <a:pt x="16291" y="3033"/>
                    <a:pt x="14737" y="1881"/>
                  </a:cubicBezTo>
                  <a:cubicBezTo>
                    <a:pt x="13159" y="627"/>
                    <a:pt x="11179" y="1"/>
                    <a:pt x="9199" y="1"/>
                  </a:cubicBezTo>
                  <a:close/>
                </a:path>
              </a:pathLst>
            </a:cu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117"/>
            <p:cNvSpPr/>
            <p:nvPr/>
          </p:nvSpPr>
          <p:spPr>
            <a:xfrm>
              <a:off x="-4427775" y="3254150"/>
              <a:ext cx="237500" cy="112175"/>
            </a:xfrm>
            <a:custGeom>
              <a:avLst/>
              <a:gdLst/>
              <a:ahLst/>
              <a:cxnLst/>
              <a:rect l="l" t="t" r="r" b="b"/>
              <a:pathLst>
                <a:path w="9500" h="4487" extrusionOk="0">
                  <a:moveTo>
                    <a:pt x="4813" y="1"/>
                  </a:moveTo>
                  <a:cubicBezTo>
                    <a:pt x="4387" y="1"/>
                    <a:pt x="4086" y="1"/>
                    <a:pt x="3660" y="101"/>
                  </a:cubicBezTo>
                  <a:cubicBezTo>
                    <a:pt x="2607" y="427"/>
                    <a:pt x="1780" y="953"/>
                    <a:pt x="1154" y="1680"/>
                  </a:cubicBezTo>
                  <a:cubicBezTo>
                    <a:pt x="527" y="2407"/>
                    <a:pt x="101" y="3234"/>
                    <a:pt x="1" y="4286"/>
                  </a:cubicBezTo>
                  <a:lnTo>
                    <a:pt x="1880" y="4487"/>
                  </a:lnTo>
                  <a:cubicBezTo>
                    <a:pt x="1880" y="3860"/>
                    <a:pt x="2206" y="3359"/>
                    <a:pt x="2607" y="2933"/>
                  </a:cubicBezTo>
                  <a:cubicBezTo>
                    <a:pt x="2933" y="2407"/>
                    <a:pt x="3459" y="2106"/>
                    <a:pt x="4086" y="1980"/>
                  </a:cubicBezTo>
                  <a:cubicBezTo>
                    <a:pt x="4387" y="1880"/>
                    <a:pt x="4612" y="1880"/>
                    <a:pt x="4813" y="1880"/>
                  </a:cubicBezTo>
                  <a:cubicBezTo>
                    <a:pt x="5540" y="1880"/>
                    <a:pt x="6166" y="2106"/>
                    <a:pt x="6692" y="2507"/>
                  </a:cubicBezTo>
                  <a:cubicBezTo>
                    <a:pt x="7219" y="2833"/>
                    <a:pt x="7520" y="3459"/>
                    <a:pt x="7745" y="4086"/>
                  </a:cubicBezTo>
                  <a:lnTo>
                    <a:pt x="9499" y="3660"/>
                  </a:lnTo>
                  <a:cubicBezTo>
                    <a:pt x="9299" y="2507"/>
                    <a:pt x="8572" y="1680"/>
                    <a:pt x="7745" y="1053"/>
                  </a:cubicBezTo>
                  <a:cubicBezTo>
                    <a:pt x="6993" y="427"/>
                    <a:pt x="5966" y="1"/>
                    <a:pt x="4813" y="1"/>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1" name="Google Shape;4161;p117"/>
          <p:cNvGrpSpPr/>
          <p:nvPr/>
        </p:nvGrpSpPr>
        <p:grpSpPr>
          <a:xfrm>
            <a:off x="3850785" y="3717890"/>
            <a:ext cx="929086" cy="584445"/>
            <a:chOff x="-2101325" y="2739725"/>
            <a:chExt cx="1315825" cy="827725"/>
          </a:xfrm>
        </p:grpSpPr>
        <p:sp>
          <p:nvSpPr>
            <p:cNvPr id="4162" name="Google Shape;4162;p117"/>
            <p:cNvSpPr/>
            <p:nvPr/>
          </p:nvSpPr>
          <p:spPr>
            <a:xfrm>
              <a:off x="-1699675" y="2857525"/>
              <a:ext cx="256275" cy="26350"/>
            </a:xfrm>
            <a:custGeom>
              <a:avLst/>
              <a:gdLst/>
              <a:ahLst/>
              <a:cxnLst/>
              <a:rect l="l" t="t" r="r" b="b"/>
              <a:pathLst>
                <a:path w="10251" h="1054" extrusionOk="0">
                  <a:moveTo>
                    <a:pt x="0" y="1"/>
                  </a:moveTo>
                  <a:lnTo>
                    <a:pt x="952" y="1053"/>
                  </a:lnTo>
                  <a:lnTo>
                    <a:pt x="10251" y="1053"/>
                  </a:lnTo>
                  <a:lnTo>
                    <a:pt x="9098" y="1"/>
                  </a:lnTo>
                  <a:close/>
                </a:path>
              </a:pathLst>
            </a:custGeom>
            <a:solidFill>
              <a:srgbClr val="143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117"/>
            <p:cNvSpPr/>
            <p:nvPr/>
          </p:nvSpPr>
          <p:spPr>
            <a:xfrm>
              <a:off x="-1668350" y="2891375"/>
              <a:ext cx="269450" cy="33850"/>
            </a:xfrm>
            <a:custGeom>
              <a:avLst/>
              <a:gdLst/>
              <a:ahLst/>
              <a:cxnLst/>
              <a:rect l="l" t="t" r="r" b="b"/>
              <a:pathLst>
                <a:path w="10778" h="1354" extrusionOk="0">
                  <a:moveTo>
                    <a:pt x="0" y="0"/>
                  </a:moveTo>
                  <a:lnTo>
                    <a:pt x="1253" y="1354"/>
                  </a:lnTo>
                  <a:lnTo>
                    <a:pt x="10777" y="1354"/>
                  </a:lnTo>
                  <a:lnTo>
                    <a:pt x="9399" y="0"/>
                  </a:lnTo>
                  <a:close/>
                </a:path>
              </a:pathLst>
            </a:custGeom>
            <a:solidFill>
              <a:srgbClr val="143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117"/>
            <p:cNvSpPr/>
            <p:nvPr/>
          </p:nvSpPr>
          <p:spPr>
            <a:xfrm>
              <a:off x="-1736025" y="2815550"/>
              <a:ext cx="255675" cy="31350"/>
            </a:xfrm>
            <a:custGeom>
              <a:avLst/>
              <a:gdLst/>
              <a:ahLst/>
              <a:cxnLst/>
              <a:rect l="l" t="t" r="r" b="b"/>
              <a:pathLst>
                <a:path w="10227" h="1254" extrusionOk="0">
                  <a:moveTo>
                    <a:pt x="0" y="1"/>
                  </a:moveTo>
                  <a:lnTo>
                    <a:pt x="1153" y="1254"/>
                  </a:lnTo>
                  <a:lnTo>
                    <a:pt x="10226" y="1254"/>
                  </a:lnTo>
                  <a:lnTo>
                    <a:pt x="8873" y="1"/>
                  </a:lnTo>
                  <a:close/>
                </a:path>
              </a:pathLst>
            </a:custGeom>
            <a:solidFill>
              <a:srgbClr val="143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117"/>
            <p:cNvSpPr/>
            <p:nvPr/>
          </p:nvSpPr>
          <p:spPr>
            <a:xfrm>
              <a:off x="-2101325" y="2929450"/>
              <a:ext cx="477475" cy="463200"/>
            </a:xfrm>
            <a:custGeom>
              <a:avLst/>
              <a:gdLst/>
              <a:ahLst/>
              <a:cxnLst/>
              <a:rect l="l" t="t" r="r" b="b"/>
              <a:pathLst>
                <a:path w="19099" h="18528" extrusionOk="0">
                  <a:moveTo>
                    <a:pt x="10152" y="0"/>
                  </a:moveTo>
                  <a:cubicBezTo>
                    <a:pt x="9224" y="0"/>
                    <a:pt x="8063" y="140"/>
                    <a:pt x="6668" y="557"/>
                  </a:cubicBezTo>
                  <a:cubicBezTo>
                    <a:pt x="1881" y="2036"/>
                    <a:pt x="1" y="9229"/>
                    <a:pt x="6367" y="13615"/>
                  </a:cubicBezTo>
                  <a:cubicBezTo>
                    <a:pt x="12833" y="18001"/>
                    <a:pt x="19099" y="18527"/>
                    <a:pt x="19099" y="18527"/>
                  </a:cubicBezTo>
                  <a:lnTo>
                    <a:pt x="13886" y="11535"/>
                  </a:lnTo>
                  <a:cubicBezTo>
                    <a:pt x="13886" y="11535"/>
                    <a:pt x="10653" y="11535"/>
                    <a:pt x="8146" y="9229"/>
                  </a:cubicBezTo>
                  <a:cubicBezTo>
                    <a:pt x="5990" y="7267"/>
                    <a:pt x="5522" y="4043"/>
                    <a:pt x="7508" y="4043"/>
                  </a:cubicBezTo>
                  <a:cubicBezTo>
                    <a:pt x="7831" y="4043"/>
                    <a:pt x="8218" y="4128"/>
                    <a:pt x="8673" y="4317"/>
                  </a:cubicBezTo>
                  <a:cubicBezTo>
                    <a:pt x="11906" y="5570"/>
                    <a:pt x="14612" y="10282"/>
                    <a:pt x="14612" y="10282"/>
                  </a:cubicBezTo>
                  <a:lnTo>
                    <a:pt x="12933" y="557"/>
                  </a:lnTo>
                  <a:cubicBezTo>
                    <a:pt x="12933" y="557"/>
                    <a:pt x="12009" y="0"/>
                    <a:pt x="10152" y="0"/>
                  </a:cubicBez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117"/>
            <p:cNvSpPr/>
            <p:nvPr/>
          </p:nvSpPr>
          <p:spPr>
            <a:xfrm>
              <a:off x="-1819350" y="2865050"/>
              <a:ext cx="1033850" cy="702400"/>
            </a:xfrm>
            <a:custGeom>
              <a:avLst/>
              <a:gdLst/>
              <a:ahLst/>
              <a:cxnLst/>
              <a:rect l="l" t="t" r="r" b="b"/>
              <a:pathLst>
                <a:path w="41354" h="28096" extrusionOk="0">
                  <a:moveTo>
                    <a:pt x="0" y="1"/>
                  </a:moveTo>
                  <a:lnTo>
                    <a:pt x="1980" y="12657"/>
                  </a:lnTo>
                  <a:cubicBezTo>
                    <a:pt x="3434" y="21529"/>
                    <a:pt x="11178" y="28096"/>
                    <a:pt x="20151" y="28096"/>
                  </a:cubicBezTo>
                  <a:lnTo>
                    <a:pt x="21203" y="28096"/>
                  </a:lnTo>
                  <a:cubicBezTo>
                    <a:pt x="30276" y="28096"/>
                    <a:pt x="37895" y="21529"/>
                    <a:pt x="39374" y="12657"/>
                  </a:cubicBezTo>
                  <a:lnTo>
                    <a:pt x="41354" y="1"/>
                  </a:ln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117"/>
            <p:cNvSpPr/>
            <p:nvPr/>
          </p:nvSpPr>
          <p:spPr>
            <a:xfrm>
              <a:off x="-1819350" y="2739725"/>
              <a:ext cx="1033850" cy="250675"/>
            </a:xfrm>
            <a:custGeom>
              <a:avLst/>
              <a:gdLst/>
              <a:ahLst/>
              <a:cxnLst/>
              <a:rect l="l" t="t" r="r" b="b"/>
              <a:pathLst>
                <a:path w="41354" h="10027" extrusionOk="0">
                  <a:moveTo>
                    <a:pt x="20677" y="1"/>
                  </a:moveTo>
                  <a:cubicBezTo>
                    <a:pt x="9298" y="1"/>
                    <a:pt x="0" y="2207"/>
                    <a:pt x="0" y="5014"/>
                  </a:cubicBezTo>
                  <a:cubicBezTo>
                    <a:pt x="0" y="7846"/>
                    <a:pt x="9298" y="10026"/>
                    <a:pt x="20677" y="10026"/>
                  </a:cubicBezTo>
                  <a:cubicBezTo>
                    <a:pt x="32156" y="10026"/>
                    <a:pt x="41354" y="7846"/>
                    <a:pt x="41354" y="5014"/>
                  </a:cubicBezTo>
                  <a:cubicBezTo>
                    <a:pt x="41354" y="2207"/>
                    <a:pt x="32156" y="1"/>
                    <a:pt x="20677" y="1"/>
                  </a:cubicBezTo>
                  <a:close/>
                </a:path>
              </a:pathLst>
            </a:custGeom>
            <a:solidFill>
              <a:schemeClr val="accent4"/>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117"/>
            <p:cNvSpPr/>
            <p:nvPr/>
          </p:nvSpPr>
          <p:spPr>
            <a:xfrm>
              <a:off x="-1769850" y="2758525"/>
              <a:ext cx="934850" cy="203675"/>
            </a:xfrm>
            <a:custGeom>
              <a:avLst/>
              <a:gdLst/>
              <a:ahLst/>
              <a:cxnLst/>
              <a:rect l="l" t="t" r="r" b="b"/>
              <a:pathLst>
                <a:path w="37394" h="8147" extrusionOk="0">
                  <a:moveTo>
                    <a:pt x="18697" y="1"/>
                  </a:moveTo>
                  <a:cubicBezTo>
                    <a:pt x="8346" y="1"/>
                    <a:pt x="0" y="1881"/>
                    <a:pt x="0" y="4061"/>
                  </a:cubicBezTo>
                  <a:cubicBezTo>
                    <a:pt x="0" y="6267"/>
                    <a:pt x="8346" y="8146"/>
                    <a:pt x="18697" y="8146"/>
                  </a:cubicBezTo>
                  <a:cubicBezTo>
                    <a:pt x="29023" y="8146"/>
                    <a:pt x="37394" y="6267"/>
                    <a:pt x="37394" y="4061"/>
                  </a:cubicBezTo>
                  <a:cubicBezTo>
                    <a:pt x="37394" y="1881"/>
                    <a:pt x="29023" y="1"/>
                    <a:pt x="18697" y="1"/>
                  </a:cubicBezTo>
                  <a:close/>
                </a:path>
              </a:pathLst>
            </a:custGeom>
            <a:solidFill>
              <a:schemeClr val="accent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117"/>
            <p:cNvSpPr/>
            <p:nvPr/>
          </p:nvSpPr>
          <p:spPr>
            <a:xfrm>
              <a:off x="-1657700" y="2878200"/>
              <a:ext cx="709925" cy="84000"/>
            </a:xfrm>
            <a:custGeom>
              <a:avLst/>
              <a:gdLst/>
              <a:ahLst/>
              <a:cxnLst/>
              <a:rect l="l" t="t" r="r" b="b"/>
              <a:pathLst>
                <a:path w="28397" h="3360" extrusionOk="0">
                  <a:moveTo>
                    <a:pt x="14211" y="1"/>
                  </a:moveTo>
                  <a:cubicBezTo>
                    <a:pt x="8246" y="1"/>
                    <a:pt x="2933" y="728"/>
                    <a:pt x="0" y="1881"/>
                  </a:cubicBezTo>
                  <a:cubicBezTo>
                    <a:pt x="3459" y="2733"/>
                    <a:pt x="8572" y="3359"/>
                    <a:pt x="14211" y="3359"/>
                  </a:cubicBezTo>
                  <a:cubicBezTo>
                    <a:pt x="19850" y="3359"/>
                    <a:pt x="24963" y="2733"/>
                    <a:pt x="28396" y="1881"/>
                  </a:cubicBezTo>
                  <a:cubicBezTo>
                    <a:pt x="25489" y="728"/>
                    <a:pt x="20251" y="1"/>
                    <a:pt x="142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117"/>
            <p:cNvSpPr/>
            <p:nvPr/>
          </p:nvSpPr>
          <p:spPr>
            <a:xfrm>
              <a:off x="-1574375" y="2907025"/>
              <a:ext cx="52650" cy="20700"/>
            </a:xfrm>
            <a:custGeom>
              <a:avLst/>
              <a:gdLst/>
              <a:ahLst/>
              <a:cxnLst/>
              <a:rect l="l" t="t" r="r" b="b"/>
              <a:pathLst>
                <a:path w="2106" h="828" extrusionOk="0">
                  <a:moveTo>
                    <a:pt x="1053" y="1"/>
                  </a:moveTo>
                  <a:cubicBezTo>
                    <a:pt x="527" y="1"/>
                    <a:pt x="1" y="201"/>
                    <a:pt x="1" y="427"/>
                  </a:cubicBezTo>
                  <a:cubicBezTo>
                    <a:pt x="1" y="627"/>
                    <a:pt x="527" y="828"/>
                    <a:pt x="1053" y="828"/>
                  </a:cubicBezTo>
                  <a:cubicBezTo>
                    <a:pt x="1680" y="828"/>
                    <a:pt x="2106" y="627"/>
                    <a:pt x="2106" y="427"/>
                  </a:cubicBezTo>
                  <a:cubicBezTo>
                    <a:pt x="2106" y="201"/>
                    <a:pt x="1680" y="1"/>
                    <a:pt x="1053" y="1"/>
                  </a:cubicBezTo>
                  <a:close/>
                </a:path>
              </a:pathLst>
            </a:custGeom>
            <a:solidFill>
              <a:srgbClr val="A16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117"/>
            <p:cNvSpPr/>
            <p:nvPr/>
          </p:nvSpPr>
          <p:spPr>
            <a:xfrm>
              <a:off x="-1579375" y="2899500"/>
              <a:ext cx="60175" cy="28225"/>
            </a:xfrm>
            <a:custGeom>
              <a:avLst/>
              <a:gdLst/>
              <a:ahLst/>
              <a:cxnLst/>
              <a:rect l="l" t="t" r="r" b="b"/>
              <a:pathLst>
                <a:path w="2407" h="1129" extrusionOk="0">
                  <a:moveTo>
                    <a:pt x="1253" y="1"/>
                  </a:moveTo>
                  <a:cubicBezTo>
                    <a:pt x="526" y="1"/>
                    <a:pt x="201" y="402"/>
                    <a:pt x="100" y="728"/>
                  </a:cubicBezTo>
                  <a:cubicBezTo>
                    <a:pt x="100" y="728"/>
                    <a:pt x="0" y="1129"/>
                    <a:pt x="1153" y="1129"/>
                  </a:cubicBezTo>
                  <a:cubicBezTo>
                    <a:pt x="627" y="1129"/>
                    <a:pt x="201" y="928"/>
                    <a:pt x="201" y="728"/>
                  </a:cubicBezTo>
                  <a:cubicBezTo>
                    <a:pt x="201" y="628"/>
                    <a:pt x="426" y="502"/>
                    <a:pt x="727" y="402"/>
                  </a:cubicBezTo>
                  <a:lnTo>
                    <a:pt x="727" y="302"/>
                  </a:lnTo>
                  <a:cubicBezTo>
                    <a:pt x="727" y="302"/>
                    <a:pt x="827" y="201"/>
                    <a:pt x="953" y="201"/>
                  </a:cubicBezTo>
                  <a:cubicBezTo>
                    <a:pt x="1153" y="201"/>
                    <a:pt x="1253" y="302"/>
                    <a:pt x="1253" y="302"/>
                  </a:cubicBezTo>
                  <a:cubicBezTo>
                    <a:pt x="1880" y="302"/>
                    <a:pt x="2306" y="502"/>
                    <a:pt x="2306" y="728"/>
                  </a:cubicBezTo>
                  <a:cubicBezTo>
                    <a:pt x="2306" y="928"/>
                    <a:pt x="1880" y="1129"/>
                    <a:pt x="1253" y="1129"/>
                  </a:cubicBezTo>
                  <a:lnTo>
                    <a:pt x="1354" y="1129"/>
                  </a:lnTo>
                  <a:cubicBezTo>
                    <a:pt x="2406" y="1129"/>
                    <a:pt x="2406" y="728"/>
                    <a:pt x="2406" y="728"/>
                  </a:cubicBezTo>
                  <a:cubicBezTo>
                    <a:pt x="2406" y="728"/>
                    <a:pt x="2306" y="201"/>
                    <a:pt x="1454" y="101"/>
                  </a:cubicBezTo>
                  <a:cubicBezTo>
                    <a:pt x="1354" y="101"/>
                    <a:pt x="1253" y="1"/>
                    <a:pt x="1253" y="1"/>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117"/>
            <p:cNvSpPr/>
            <p:nvPr/>
          </p:nvSpPr>
          <p:spPr>
            <a:xfrm>
              <a:off x="-1574375" y="2907025"/>
              <a:ext cx="52650" cy="20700"/>
            </a:xfrm>
            <a:custGeom>
              <a:avLst/>
              <a:gdLst/>
              <a:ahLst/>
              <a:cxnLst/>
              <a:rect l="l" t="t" r="r" b="b"/>
              <a:pathLst>
                <a:path w="2106" h="828" extrusionOk="0">
                  <a:moveTo>
                    <a:pt x="1053" y="1"/>
                  </a:moveTo>
                  <a:cubicBezTo>
                    <a:pt x="1053" y="101"/>
                    <a:pt x="953" y="201"/>
                    <a:pt x="753" y="201"/>
                  </a:cubicBezTo>
                  <a:cubicBezTo>
                    <a:pt x="627" y="201"/>
                    <a:pt x="527" y="201"/>
                    <a:pt x="527" y="101"/>
                  </a:cubicBezTo>
                  <a:cubicBezTo>
                    <a:pt x="226" y="201"/>
                    <a:pt x="1" y="327"/>
                    <a:pt x="1" y="427"/>
                  </a:cubicBezTo>
                  <a:cubicBezTo>
                    <a:pt x="1" y="627"/>
                    <a:pt x="427" y="828"/>
                    <a:pt x="953" y="828"/>
                  </a:cubicBezTo>
                  <a:lnTo>
                    <a:pt x="1053" y="828"/>
                  </a:lnTo>
                  <a:cubicBezTo>
                    <a:pt x="1680" y="828"/>
                    <a:pt x="2106" y="627"/>
                    <a:pt x="2106" y="427"/>
                  </a:cubicBezTo>
                  <a:cubicBezTo>
                    <a:pt x="2106" y="201"/>
                    <a:pt x="1680" y="1"/>
                    <a:pt x="1053" y="1"/>
                  </a:cubicBezTo>
                  <a:close/>
                </a:path>
              </a:pathLst>
            </a:custGeom>
            <a:solidFill>
              <a:schemeClr val="dk2">
                <a:alpha val="17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117"/>
            <p:cNvSpPr/>
            <p:nvPr/>
          </p:nvSpPr>
          <p:spPr>
            <a:xfrm>
              <a:off x="-1561225" y="2904525"/>
              <a:ext cx="13200" cy="5025"/>
            </a:xfrm>
            <a:custGeom>
              <a:avLst/>
              <a:gdLst/>
              <a:ahLst/>
              <a:cxnLst/>
              <a:rect l="l" t="t" r="r" b="b"/>
              <a:pathLst>
                <a:path w="528" h="201" extrusionOk="0">
                  <a:moveTo>
                    <a:pt x="227" y="0"/>
                  </a:moveTo>
                  <a:cubicBezTo>
                    <a:pt x="101" y="0"/>
                    <a:pt x="1" y="101"/>
                    <a:pt x="1" y="101"/>
                  </a:cubicBezTo>
                  <a:lnTo>
                    <a:pt x="1" y="201"/>
                  </a:lnTo>
                  <a:cubicBezTo>
                    <a:pt x="101" y="201"/>
                    <a:pt x="327" y="101"/>
                    <a:pt x="527" y="101"/>
                  </a:cubicBezTo>
                  <a:cubicBezTo>
                    <a:pt x="527" y="101"/>
                    <a:pt x="427" y="0"/>
                    <a:pt x="227" y="0"/>
                  </a:cubicBezTo>
                  <a:close/>
                </a:path>
              </a:pathLst>
            </a:custGeom>
            <a:solidFill>
              <a:srgbClr val="F0C8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117"/>
            <p:cNvSpPr/>
            <p:nvPr/>
          </p:nvSpPr>
          <p:spPr>
            <a:xfrm>
              <a:off x="-1561225" y="2907025"/>
              <a:ext cx="13200" cy="5050"/>
            </a:xfrm>
            <a:custGeom>
              <a:avLst/>
              <a:gdLst/>
              <a:ahLst/>
              <a:cxnLst/>
              <a:rect l="l" t="t" r="r" b="b"/>
              <a:pathLst>
                <a:path w="528" h="202" extrusionOk="0">
                  <a:moveTo>
                    <a:pt x="527" y="1"/>
                  </a:moveTo>
                  <a:cubicBezTo>
                    <a:pt x="327" y="1"/>
                    <a:pt x="101" y="101"/>
                    <a:pt x="1" y="101"/>
                  </a:cubicBezTo>
                  <a:cubicBezTo>
                    <a:pt x="1" y="201"/>
                    <a:pt x="101" y="201"/>
                    <a:pt x="227" y="201"/>
                  </a:cubicBezTo>
                  <a:cubicBezTo>
                    <a:pt x="427" y="201"/>
                    <a:pt x="527" y="101"/>
                    <a:pt x="527" y="1"/>
                  </a:cubicBezTo>
                  <a:close/>
                </a:path>
              </a:pathLst>
            </a:custGeom>
            <a:solidFill>
              <a:srgbClr val="FFFFFF">
                <a:alpha val="40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117"/>
            <p:cNvSpPr/>
            <p:nvPr/>
          </p:nvSpPr>
          <p:spPr>
            <a:xfrm>
              <a:off x="-1482900" y="2938350"/>
              <a:ext cx="33875" cy="10675"/>
            </a:xfrm>
            <a:custGeom>
              <a:avLst/>
              <a:gdLst/>
              <a:ahLst/>
              <a:cxnLst/>
              <a:rect l="l" t="t" r="r" b="b"/>
              <a:pathLst>
                <a:path w="1355" h="427" extrusionOk="0">
                  <a:moveTo>
                    <a:pt x="728" y="1"/>
                  </a:moveTo>
                  <a:cubicBezTo>
                    <a:pt x="327" y="1"/>
                    <a:pt x="1" y="101"/>
                    <a:pt x="1" y="201"/>
                  </a:cubicBezTo>
                  <a:cubicBezTo>
                    <a:pt x="1" y="327"/>
                    <a:pt x="327" y="427"/>
                    <a:pt x="728" y="427"/>
                  </a:cubicBezTo>
                  <a:cubicBezTo>
                    <a:pt x="1053" y="427"/>
                    <a:pt x="1354" y="327"/>
                    <a:pt x="1354" y="201"/>
                  </a:cubicBezTo>
                  <a:cubicBezTo>
                    <a:pt x="1354" y="101"/>
                    <a:pt x="1053" y="1"/>
                    <a:pt x="728" y="1"/>
                  </a:cubicBezTo>
                  <a:close/>
                </a:path>
              </a:pathLst>
            </a:custGeom>
            <a:solidFill>
              <a:srgbClr val="A16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117"/>
            <p:cNvSpPr/>
            <p:nvPr/>
          </p:nvSpPr>
          <p:spPr>
            <a:xfrm>
              <a:off x="-1485400" y="2933350"/>
              <a:ext cx="39500" cy="15675"/>
            </a:xfrm>
            <a:custGeom>
              <a:avLst/>
              <a:gdLst/>
              <a:ahLst/>
              <a:cxnLst/>
              <a:rect l="l" t="t" r="r" b="b"/>
              <a:pathLst>
                <a:path w="1580" h="627" extrusionOk="0">
                  <a:moveTo>
                    <a:pt x="101" y="401"/>
                  </a:moveTo>
                  <a:cubicBezTo>
                    <a:pt x="101" y="402"/>
                    <a:pt x="1" y="627"/>
                    <a:pt x="727" y="627"/>
                  </a:cubicBezTo>
                  <a:cubicBezTo>
                    <a:pt x="427" y="627"/>
                    <a:pt x="101" y="527"/>
                    <a:pt x="101" y="401"/>
                  </a:cubicBezTo>
                  <a:close/>
                  <a:moveTo>
                    <a:pt x="727" y="0"/>
                  </a:moveTo>
                  <a:cubicBezTo>
                    <a:pt x="326" y="0"/>
                    <a:pt x="101" y="201"/>
                    <a:pt x="101" y="401"/>
                  </a:cubicBezTo>
                  <a:cubicBezTo>
                    <a:pt x="101" y="301"/>
                    <a:pt x="201" y="201"/>
                    <a:pt x="427" y="201"/>
                  </a:cubicBezTo>
                  <a:cubicBezTo>
                    <a:pt x="427" y="101"/>
                    <a:pt x="527" y="101"/>
                    <a:pt x="627" y="101"/>
                  </a:cubicBezTo>
                  <a:cubicBezTo>
                    <a:pt x="727" y="101"/>
                    <a:pt x="828" y="101"/>
                    <a:pt x="828" y="201"/>
                  </a:cubicBezTo>
                  <a:cubicBezTo>
                    <a:pt x="1153" y="201"/>
                    <a:pt x="1454" y="301"/>
                    <a:pt x="1454" y="401"/>
                  </a:cubicBezTo>
                  <a:cubicBezTo>
                    <a:pt x="1454" y="527"/>
                    <a:pt x="1153" y="627"/>
                    <a:pt x="828" y="627"/>
                  </a:cubicBezTo>
                  <a:cubicBezTo>
                    <a:pt x="1580" y="627"/>
                    <a:pt x="1580" y="401"/>
                    <a:pt x="1580" y="401"/>
                  </a:cubicBezTo>
                  <a:cubicBezTo>
                    <a:pt x="1580" y="401"/>
                    <a:pt x="1454" y="101"/>
                    <a:pt x="953" y="0"/>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117"/>
            <p:cNvSpPr/>
            <p:nvPr/>
          </p:nvSpPr>
          <p:spPr>
            <a:xfrm>
              <a:off x="-1482900" y="2938350"/>
              <a:ext cx="33875" cy="10675"/>
            </a:xfrm>
            <a:custGeom>
              <a:avLst/>
              <a:gdLst/>
              <a:ahLst/>
              <a:cxnLst/>
              <a:rect l="l" t="t" r="r" b="b"/>
              <a:pathLst>
                <a:path w="1355" h="427" extrusionOk="0">
                  <a:moveTo>
                    <a:pt x="327" y="1"/>
                  </a:moveTo>
                  <a:cubicBezTo>
                    <a:pt x="101" y="1"/>
                    <a:pt x="1" y="101"/>
                    <a:pt x="1" y="201"/>
                  </a:cubicBezTo>
                  <a:cubicBezTo>
                    <a:pt x="1" y="327"/>
                    <a:pt x="327" y="427"/>
                    <a:pt x="627" y="427"/>
                  </a:cubicBezTo>
                  <a:lnTo>
                    <a:pt x="728" y="427"/>
                  </a:lnTo>
                  <a:cubicBezTo>
                    <a:pt x="1053" y="427"/>
                    <a:pt x="1354" y="327"/>
                    <a:pt x="1354" y="201"/>
                  </a:cubicBezTo>
                  <a:cubicBezTo>
                    <a:pt x="1354" y="101"/>
                    <a:pt x="1053" y="1"/>
                    <a:pt x="728" y="1"/>
                  </a:cubicBezTo>
                  <a:close/>
                </a:path>
              </a:pathLst>
            </a:custGeom>
            <a:solidFill>
              <a:schemeClr val="dk2">
                <a:alpha val="17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117"/>
            <p:cNvSpPr/>
            <p:nvPr/>
          </p:nvSpPr>
          <p:spPr>
            <a:xfrm>
              <a:off x="-1474750" y="2935850"/>
              <a:ext cx="10050" cy="2525"/>
            </a:xfrm>
            <a:custGeom>
              <a:avLst/>
              <a:gdLst/>
              <a:ahLst/>
              <a:cxnLst/>
              <a:rect l="l" t="t" r="r" b="b"/>
              <a:pathLst>
                <a:path w="402" h="101" extrusionOk="0">
                  <a:moveTo>
                    <a:pt x="201" y="1"/>
                  </a:moveTo>
                  <a:cubicBezTo>
                    <a:pt x="101" y="1"/>
                    <a:pt x="1" y="1"/>
                    <a:pt x="1" y="101"/>
                  </a:cubicBezTo>
                  <a:lnTo>
                    <a:pt x="402" y="101"/>
                  </a:lnTo>
                  <a:cubicBezTo>
                    <a:pt x="402" y="1"/>
                    <a:pt x="301" y="1"/>
                    <a:pt x="201" y="1"/>
                  </a:cubicBezTo>
                  <a:close/>
                </a:path>
              </a:pathLst>
            </a:custGeom>
            <a:solidFill>
              <a:srgbClr val="F0C8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117"/>
            <p:cNvSpPr/>
            <p:nvPr/>
          </p:nvSpPr>
          <p:spPr>
            <a:xfrm>
              <a:off x="-1474750" y="2938350"/>
              <a:ext cx="10050" cy="25"/>
            </a:xfrm>
            <a:custGeom>
              <a:avLst/>
              <a:gdLst/>
              <a:ahLst/>
              <a:cxnLst/>
              <a:rect l="l" t="t" r="r" b="b"/>
              <a:pathLst>
                <a:path w="402" h="1" extrusionOk="0">
                  <a:moveTo>
                    <a:pt x="402" y="1"/>
                  </a:moveTo>
                  <a:lnTo>
                    <a:pt x="1" y="1"/>
                  </a:lnTo>
                  <a:lnTo>
                    <a:pt x="201" y="1"/>
                  </a:lnTo>
                  <a:close/>
                </a:path>
              </a:pathLst>
            </a:custGeom>
            <a:solidFill>
              <a:srgbClr val="FFFFFF">
                <a:alpha val="40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117"/>
            <p:cNvSpPr/>
            <p:nvPr/>
          </p:nvSpPr>
          <p:spPr>
            <a:xfrm>
              <a:off x="-1383275" y="2896375"/>
              <a:ext cx="23225" cy="10675"/>
            </a:xfrm>
            <a:custGeom>
              <a:avLst/>
              <a:gdLst/>
              <a:ahLst/>
              <a:cxnLst/>
              <a:rect l="l" t="t" r="r" b="b"/>
              <a:pathLst>
                <a:path w="929" h="427" extrusionOk="0">
                  <a:moveTo>
                    <a:pt x="402" y="1"/>
                  </a:moveTo>
                  <a:cubicBezTo>
                    <a:pt x="201" y="1"/>
                    <a:pt x="1" y="126"/>
                    <a:pt x="1" y="226"/>
                  </a:cubicBezTo>
                  <a:cubicBezTo>
                    <a:pt x="1" y="326"/>
                    <a:pt x="201" y="427"/>
                    <a:pt x="402" y="427"/>
                  </a:cubicBezTo>
                  <a:cubicBezTo>
                    <a:pt x="728" y="427"/>
                    <a:pt x="928" y="326"/>
                    <a:pt x="928" y="226"/>
                  </a:cubicBezTo>
                  <a:cubicBezTo>
                    <a:pt x="928" y="126"/>
                    <a:pt x="728" y="1"/>
                    <a:pt x="402" y="1"/>
                  </a:cubicBezTo>
                  <a:close/>
                </a:path>
              </a:pathLst>
            </a:custGeom>
            <a:solidFill>
              <a:srgbClr val="A16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117"/>
            <p:cNvSpPr/>
            <p:nvPr/>
          </p:nvSpPr>
          <p:spPr>
            <a:xfrm>
              <a:off x="-1386400" y="2893875"/>
              <a:ext cx="26350" cy="13175"/>
            </a:xfrm>
            <a:custGeom>
              <a:avLst/>
              <a:gdLst/>
              <a:ahLst/>
              <a:cxnLst/>
              <a:rect l="l" t="t" r="r" b="b"/>
              <a:pathLst>
                <a:path w="1054" h="527" extrusionOk="0">
                  <a:moveTo>
                    <a:pt x="427" y="0"/>
                  </a:moveTo>
                  <a:cubicBezTo>
                    <a:pt x="390" y="0"/>
                    <a:pt x="366" y="14"/>
                    <a:pt x="351" y="31"/>
                  </a:cubicBezTo>
                  <a:lnTo>
                    <a:pt x="351" y="31"/>
                  </a:lnTo>
                  <a:cubicBezTo>
                    <a:pt x="383" y="19"/>
                    <a:pt x="419" y="9"/>
                    <a:pt x="459" y="5"/>
                  </a:cubicBezTo>
                  <a:lnTo>
                    <a:pt x="459" y="5"/>
                  </a:lnTo>
                  <a:cubicBezTo>
                    <a:pt x="449" y="2"/>
                    <a:pt x="439" y="0"/>
                    <a:pt x="427" y="0"/>
                  </a:cubicBezTo>
                  <a:close/>
                  <a:moveTo>
                    <a:pt x="527" y="0"/>
                  </a:moveTo>
                  <a:cubicBezTo>
                    <a:pt x="503" y="0"/>
                    <a:pt x="480" y="2"/>
                    <a:pt x="459" y="5"/>
                  </a:cubicBezTo>
                  <a:lnTo>
                    <a:pt x="459" y="5"/>
                  </a:lnTo>
                  <a:cubicBezTo>
                    <a:pt x="527" y="23"/>
                    <a:pt x="527" y="101"/>
                    <a:pt x="527" y="101"/>
                  </a:cubicBezTo>
                  <a:cubicBezTo>
                    <a:pt x="778" y="101"/>
                    <a:pt x="954" y="175"/>
                    <a:pt x="1022" y="255"/>
                  </a:cubicBezTo>
                  <a:lnTo>
                    <a:pt x="1022" y="255"/>
                  </a:lnTo>
                  <a:cubicBezTo>
                    <a:pt x="972" y="159"/>
                    <a:pt x="854" y="0"/>
                    <a:pt x="627" y="0"/>
                  </a:cubicBezTo>
                  <a:close/>
                  <a:moveTo>
                    <a:pt x="351" y="31"/>
                  </a:moveTo>
                  <a:lnTo>
                    <a:pt x="351" y="31"/>
                  </a:lnTo>
                  <a:cubicBezTo>
                    <a:pt x="186" y="97"/>
                    <a:pt x="126" y="249"/>
                    <a:pt x="126" y="326"/>
                  </a:cubicBezTo>
                  <a:cubicBezTo>
                    <a:pt x="126" y="326"/>
                    <a:pt x="226" y="226"/>
                    <a:pt x="326" y="101"/>
                  </a:cubicBezTo>
                  <a:cubicBezTo>
                    <a:pt x="326" y="101"/>
                    <a:pt x="326" y="61"/>
                    <a:pt x="351" y="31"/>
                  </a:cubicBezTo>
                  <a:close/>
                  <a:moveTo>
                    <a:pt x="1022" y="255"/>
                  </a:moveTo>
                  <a:cubicBezTo>
                    <a:pt x="1044" y="296"/>
                    <a:pt x="1053" y="326"/>
                    <a:pt x="1053" y="326"/>
                  </a:cubicBezTo>
                  <a:cubicBezTo>
                    <a:pt x="1053" y="303"/>
                    <a:pt x="1042" y="279"/>
                    <a:pt x="1022" y="255"/>
                  </a:cubicBezTo>
                  <a:close/>
                  <a:moveTo>
                    <a:pt x="1053" y="326"/>
                  </a:moveTo>
                  <a:cubicBezTo>
                    <a:pt x="1053" y="327"/>
                    <a:pt x="1053" y="360"/>
                    <a:pt x="1017" y="400"/>
                  </a:cubicBezTo>
                  <a:lnTo>
                    <a:pt x="1017" y="400"/>
                  </a:lnTo>
                  <a:cubicBezTo>
                    <a:pt x="1041" y="376"/>
                    <a:pt x="1053" y="351"/>
                    <a:pt x="1053" y="326"/>
                  </a:cubicBezTo>
                  <a:close/>
                  <a:moveTo>
                    <a:pt x="126" y="326"/>
                  </a:moveTo>
                  <a:cubicBezTo>
                    <a:pt x="126" y="326"/>
                    <a:pt x="1" y="527"/>
                    <a:pt x="527" y="527"/>
                  </a:cubicBezTo>
                  <a:cubicBezTo>
                    <a:pt x="326" y="527"/>
                    <a:pt x="126" y="426"/>
                    <a:pt x="126" y="326"/>
                  </a:cubicBezTo>
                  <a:close/>
                  <a:moveTo>
                    <a:pt x="1017" y="400"/>
                  </a:moveTo>
                  <a:cubicBezTo>
                    <a:pt x="945" y="470"/>
                    <a:pt x="771" y="527"/>
                    <a:pt x="527" y="527"/>
                  </a:cubicBezTo>
                  <a:cubicBezTo>
                    <a:pt x="837" y="527"/>
                    <a:pt x="965" y="457"/>
                    <a:pt x="1017" y="400"/>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117"/>
            <p:cNvSpPr/>
            <p:nvPr/>
          </p:nvSpPr>
          <p:spPr>
            <a:xfrm>
              <a:off x="-1383275" y="2896375"/>
              <a:ext cx="23225" cy="10675"/>
            </a:xfrm>
            <a:custGeom>
              <a:avLst/>
              <a:gdLst/>
              <a:ahLst/>
              <a:cxnLst/>
              <a:rect l="l" t="t" r="r" b="b"/>
              <a:pathLst>
                <a:path w="929" h="427" extrusionOk="0">
                  <a:moveTo>
                    <a:pt x="201" y="1"/>
                  </a:moveTo>
                  <a:cubicBezTo>
                    <a:pt x="101" y="126"/>
                    <a:pt x="1" y="226"/>
                    <a:pt x="1" y="226"/>
                  </a:cubicBezTo>
                  <a:cubicBezTo>
                    <a:pt x="1" y="326"/>
                    <a:pt x="201" y="427"/>
                    <a:pt x="402" y="427"/>
                  </a:cubicBezTo>
                  <a:cubicBezTo>
                    <a:pt x="728" y="427"/>
                    <a:pt x="928" y="326"/>
                    <a:pt x="928" y="226"/>
                  </a:cubicBezTo>
                  <a:cubicBezTo>
                    <a:pt x="928" y="126"/>
                    <a:pt x="728" y="1"/>
                    <a:pt x="402" y="1"/>
                  </a:cubicBezTo>
                  <a:cubicBezTo>
                    <a:pt x="402" y="126"/>
                    <a:pt x="402" y="126"/>
                    <a:pt x="302" y="126"/>
                  </a:cubicBezTo>
                  <a:cubicBezTo>
                    <a:pt x="302" y="126"/>
                    <a:pt x="201" y="126"/>
                    <a:pt x="201" y="1"/>
                  </a:cubicBezTo>
                  <a:close/>
                </a:path>
              </a:pathLst>
            </a:custGeom>
            <a:solidFill>
              <a:schemeClr val="dk2">
                <a:alpha val="17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117"/>
            <p:cNvSpPr/>
            <p:nvPr/>
          </p:nvSpPr>
          <p:spPr>
            <a:xfrm>
              <a:off x="-1378250" y="2893875"/>
              <a:ext cx="5025" cy="2525"/>
            </a:xfrm>
            <a:custGeom>
              <a:avLst/>
              <a:gdLst/>
              <a:ahLst/>
              <a:cxnLst/>
              <a:rect l="l" t="t" r="r" b="b"/>
              <a:pathLst>
                <a:path w="201" h="101" extrusionOk="0">
                  <a:moveTo>
                    <a:pt x="101" y="0"/>
                  </a:moveTo>
                  <a:cubicBezTo>
                    <a:pt x="0" y="0"/>
                    <a:pt x="0" y="101"/>
                    <a:pt x="0" y="101"/>
                  </a:cubicBezTo>
                  <a:lnTo>
                    <a:pt x="201" y="101"/>
                  </a:lnTo>
                  <a:cubicBezTo>
                    <a:pt x="201" y="101"/>
                    <a:pt x="201" y="0"/>
                    <a:pt x="101" y="0"/>
                  </a:cubicBezTo>
                  <a:close/>
                </a:path>
              </a:pathLst>
            </a:custGeom>
            <a:solidFill>
              <a:srgbClr val="F0C8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117"/>
            <p:cNvSpPr/>
            <p:nvPr/>
          </p:nvSpPr>
          <p:spPr>
            <a:xfrm>
              <a:off x="-1378250" y="2896375"/>
              <a:ext cx="5025" cy="3150"/>
            </a:xfrm>
            <a:custGeom>
              <a:avLst/>
              <a:gdLst/>
              <a:ahLst/>
              <a:cxnLst/>
              <a:rect l="l" t="t" r="r" b="b"/>
              <a:pathLst>
                <a:path w="201" h="126" extrusionOk="0">
                  <a:moveTo>
                    <a:pt x="0" y="1"/>
                  </a:moveTo>
                  <a:cubicBezTo>
                    <a:pt x="0" y="126"/>
                    <a:pt x="101" y="126"/>
                    <a:pt x="101" y="126"/>
                  </a:cubicBezTo>
                  <a:cubicBezTo>
                    <a:pt x="201" y="126"/>
                    <a:pt x="201" y="126"/>
                    <a:pt x="201" y="1"/>
                  </a:cubicBezTo>
                  <a:close/>
                </a:path>
              </a:pathLst>
            </a:custGeom>
            <a:solidFill>
              <a:srgbClr val="FFFFFF">
                <a:alpha val="40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185" name="Google Shape;4185;p117"/>
          <p:cNvCxnSpPr/>
          <p:nvPr/>
        </p:nvCxnSpPr>
        <p:spPr>
          <a:xfrm rot="5400000">
            <a:off x="4298535" y="3434355"/>
            <a:ext cx="326754" cy="99857"/>
          </a:xfrm>
          <a:prstGeom prst="curvedConnector3">
            <a:avLst>
              <a:gd name="adj1" fmla="val 50000"/>
            </a:avLst>
          </a:prstGeom>
          <a:noFill/>
          <a:ln w="19050" cap="flat" cmpd="sng">
            <a:solidFill>
              <a:schemeClr val="accent5"/>
            </a:solidFill>
            <a:prstDash val="solid"/>
            <a:round/>
            <a:headEnd type="none" w="med" len="med"/>
            <a:tailEnd type="none" w="med" len="med"/>
          </a:ln>
        </p:spPr>
      </p:cxnSp>
      <p:cxnSp>
        <p:nvCxnSpPr>
          <p:cNvPr id="4186" name="Google Shape;4186;p117"/>
          <p:cNvCxnSpPr/>
          <p:nvPr/>
        </p:nvCxnSpPr>
        <p:spPr>
          <a:xfrm rot="5400000">
            <a:off x="4313206" y="3226673"/>
            <a:ext cx="326754" cy="99857"/>
          </a:xfrm>
          <a:prstGeom prst="curvedConnector3">
            <a:avLst>
              <a:gd name="adj1" fmla="val 50000"/>
            </a:avLst>
          </a:prstGeom>
          <a:noFill/>
          <a:ln w="19050" cap="flat" cmpd="sng">
            <a:solidFill>
              <a:schemeClr val="accent5"/>
            </a:solidFill>
            <a:prstDash val="solid"/>
            <a:round/>
            <a:headEnd type="none" w="med" len="med"/>
            <a:tailEnd type="none" w="med" len="med"/>
          </a:ln>
        </p:spPr>
      </p:cxnSp>
      <p:cxnSp>
        <p:nvCxnSpPr>
          <p:cNvPr id="4187" name="Google Shape;4187;p117"/>
          <p:cNvCxnSpPr/>
          <p:nvPr/>
        </p:nvCxnSpPr>
        <p:spPr>
          <a:xfrm rot="5400000">
            <a:off x="4298535" y="3088692"/>
            <a:ext cx="326754" cy="99857"/>
          </a:xfrm>
          <a:prstGeom prst="curvedConnector3">
            <a:avLst>
              <a:gd name="adj1" fmla="val 50000"/>
            </a:avLst>
          </a:prstGeom>
          <a:noFill/>
          <a:ln w="19050" cap="flat" cmpd="sng">
            <a:solidFill>
              <a:schemeClr val="accent5"/>
            </a:solidFill>
            <a:prstDash val="solid"/>
            <a:round/>
            <a:headEnd type="none" w="med" len="med"/>
            <a:tailEnd type="none" w="med" len="med"/>
          </a:ln>
        </p:spPr>
      </p:cxnSp>
      <p:sp>
        <p:nvSpPr>
          <p:cNvPr id="2" name="Rectangle 1">
            <a:extLst>
              <a:ext uri="{FF2B5EF4-FFF2-40B4-BE49-F238E27FC236}">
                <a16:creationId xmlns:a16="http://schemas.microsoft.com/office/drawing/2014/main" id="{8DF829A4-95ED-21B9-4C75-661C2B9D8A08}"/>
              </a:ext>
            </a:extLst>
          </p:cNvPr>
          <p:cNvSpPr/>
          <p:nvPr/>
        </p:nvSpPr>
        <p:spPr>
          <a:xfrm>
            <a:off x="722350" y="3048136"/>
            <a:ext cx="3049292" cy="734855"/>
          </a:xfrm>
          <a:prstGeom prst="rect">
            <a:avLst/>
          </a:prstGeom>
          <a:solidFill>
            <a:srgbClr val="FFE5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55" name="Google Shape;4055;p117"/>
          <p:cNvSpPr txBox="1">
            <a:spLocks noGrp="1"/>
          </p:cNvSpPr>
          <p:nvPr>
            <p:ph type="subTitle" idx="1"/>
          </p:nvPr>
        </p:nvSpPr>
        <p:spPr>
          <a:xfrm>
            <a:off x="5735770" y="2739822"/>
            <a:ext cx="1939949" cy="7200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5"/>
                </a:solidFill>
              </a:rPr>
              <a:t>Do you have any questions? </a:t>
            </a:r>
            <a:endParaRPr dirty="0">
              <a:solidFill>
                <a:schemeClr val="accent5"/>
              </a:solidFill>
            </a:endParaRPr>
          </a:p>
        </p:txBody>
      </p:sp>
      <p:sp>
        <p:nvSpPr>
          <p:cNvPr id="4056" name="Google Shape;4056;p117"/>
          <p:cNvSpPr txBox="1">
            <a:spLocks noGrp="1"/>
          </p:cNvSpPr>
          <p:nvPr>
            <p:ph type="ctrTitle"/>
          </p:nvPr>
        </p:nvSpPr>
        <p:spPr>
          <a:xfrm>
            <a:off x="629503" y="2182146"/>
            <a:ext cx="3702600" cy="100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THANKS!</a:t>
            </a:r>
            <a:endParaRPr dirty="0"/>
          </a:p>
        </p:txBody>
      </p:sp>
    </p:spTree>
  </p:cSld>
  <p:clrMapOvr>
    <a:masterClrMapping/>
  </p:clrMapOvr>
  <mc:AlternateContent xmlns:mc="http://schemas.openxmlformats.org/markup-compatibility/2006" xmlns:p14="http://schemas.microsoft.com/office/powerpoint/2010/main">
    <mc:Choice Requires="p14">
      <p:transition spd="slow">
        <p:push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059"/>
                                        </p:tgtEl>
                                        <p:attrNameLst>
                                          <p:attrName>style.visibility</p:attrName>
                                        </p:attrNameLst>
                                      </p:cBhvr>
                                      <p:to>
                                        <p:strVal val="visible"/>
                                      </p:to>
                                    </p:set>
                                    <p:animEffect transition="in" filter="fade">
                                      <p:cBhvr>
                                        <p:cTn id="7" dur="1000"/>
                                        <p:tgtEl>
                                          <p:spTgt spid="4059"/>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062"/>
                                        </p:tgtEl>
                                        <p:attrNameLst>
                                          <p:attrName>style.visibility</p:attrName>
                                        </p:attrNameLst>
                                      </p:cBhvr>
                                      <p:to>
                                        <p:strVal val="visible"/>
                                      </p:to>
                                    </p:set>
                                    <p:animEffect transition="in" filter="fade">
                                      <p:cBhvr>
                                        <p:cTn id="11" dur="1000"/>
                                        <p:tgtEl>
                                          <p:spTgt spid="4062"/>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4067"/>
                                        </p:tgtEl>
                                        <p:attrNameLst>
                                          <p:attrName>style.visibility</p:attrName>
                                        </p:attrNameLst>
                                      </p:cBhvr>
                                      <p:to>
                                        <p:strVal val="visible"/>
                                      </p:to>
                                    </p:set>
                                    <p:animEffect transition="in" filter="fade">
                                      <p:cBhvr>
                                        <p:cTn id="15" dur="1000"/>
                                        <p:tgtEl>
                                          <p:spTgt spid="4067"/>
                                        </p:tgtEl>
                                      </p:cBhvr>
                                    </p:animEffect>
                                  </p:childTnLst>
                                </p:cTn>
                              </p:par>
                            </p:childTnLst>
                          </p:cTn>
                        </p:par>
                        <p:par>
                          <p:cTn id="16" fill="hold">
                            <p:stCondLst>
                              <p:cond delay="3000"/>
                            </p:stCondLst>
                            <p:childTnLst>
                              <p:par>
                                <p:cTn id="17" presetID="8" presetClass="emph" presetSubtype="0" fill="hold" nodeType="afterEffect">
                                  <p:stCondLst>
                                    <p:cond delay="0"/>
                                  </p:stCondLst>
                                  <p:childTnLst>
                                    <p:animRot by="-21600000">
                                      <p:cBhvr>
                                        <p:cTn id="18" dur="1000" fill="hold"/>
                                        <p:tgtEl>
                                          <p:spTgt spid="414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697"/>
        <p:cNvGrpSpPr/>
        <p:nvPr/>
      </p:nvGrpSpPr>
      <p:grpSpPr>
        <a:xfrm>
          <a:off x="0" y="0"/>
          <a:ext cx="0" cy="0"/>
          <a:chOff x="0" y="0"/>
          <a:chExt cx="0" cy="0"/>
        </a:xfrm>
      </p:grpSpPr>
      <p:pic>
        <p:nvPicPr>
          <p:cNvPr id="5" name="Picture 4">
            <a:extLst>
              <a:ext uri="{FF2B5EF4-FFF2-40B4-BE49-F238E27FC236}">
                <a16:creationId xmlns:a16="http://schemas.microsoft.com/office/drawing/2014/main" id="{3F12D0AB-A653-1649-4BF4-A7FBB1710513}"/>
              </a:ext>
            </a:extLst>
          </p:cNvPr>
          <p:cNvPicPr>
            <a:picLocks noChangeAspect="1"/>
          </p:cNvPicPr>
          <p:nvPr/>
        </p:nvPicPr>
        <p:blipFill rotWithShape="1">
          <a:blip r:embed="rId3"/>
          <a:srcRect l="48723" t="14574"/>
          <a:stretch/>
        </p:blipFill>
        <p:spPr>
          <a:xfrm>
            <a:off x="5245739" y="1680882"/>
            <a:ext cx="2901345" cy="2148230"/>
          </a:xfrm>
          <a:prstGeom prst="rect">
            <a:avLst/>
          </a:prstGeom>
        </p:spPr>
      </p:pic>
      <p:pic>
        <p:nvPicPr>
          <p:cNvPr id="3" name="Picture 2">
            <a:extLst>
              <a:ext uri="{FF2B5EF4-FFF2-40B4-BE49-F238E27FC236}">
                <a16:creationId xmlns:a16="http://schemas.microsoft.com/office/drawing/2014/main" id="{78E62475-F0AF-0C31-4982-5179CC56ADB8}"/>
              </a:ext>
            </a:extLst>
          </p:cNvPr>
          <p:cNvPicPr>
            <a:picLocks noChangeAspect="1"/>
          </p:cNvPicPr>
          <p:nvPr/>
        </p:nvPicPr>
        <p:blipFill rotWithShape="1">
          <a:blip r:embed="rId3"/>
          <a:srcRect t="14109" r="50607"/>
          <a:stretch/>
        </p:blipFill>
        <p:spPr>
          <a:xfrm>
            <a:off x="1221611" y="1669183"/>
            <a:ext cx="2794726" cy="2159928"/>
          </a:xfrm>
          <a:prstGeom prst="rect">
            <a:avLst/>
          </a:prstGeom>
        </p:spPr>
      </p:pic>
      <p:sp>
        <p:nvSpPr>
          <p:cNvPr id="2698" name="Google Shape;2698;p86"/>
          <p:cNvSpPr txBox="1">
            <a:spLocks noGrp="1"/>
          </p:cNvSpPr>
          <p:nvPr>
            <p:ph type="subTitle" idx="1"/>
          </p:nvPr>
        </p:nvSpPr>
        <p:spPr>
          <a:xfrm>
            <a:off x="384934" y="4869703"/>
            <a:ext cx="8374132" cy="273797"/>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D" dirty="0"/>
              <a:t>Source: https://www.gsmarena.com/compare.php3?idPhone2=12024&amp;idPhone1=11089#diff-</a:t>
            </a:r>
            <a:endParaRPr dirty="0"/>
          </a:p>
        </p:txBody>
      </p:sp>
      <p:sp>
        <p:nvSpPr>
          <p:cNvPr id="2740" name="Google Shape;2740;p86"/>
          <p:cNvSpPr txBox="1">
            <a:spLocks noGrp="1"/>
          </p:cNvSpPr>
          <p:nvPr>
            <p:ph type="title"/>
          </p:nvPr>
        </p:nvSpPr>
        <p:spPr>
          <a:xfrm>
            <a:off x="1126438" y="1248883"/>
            <a:ext cx="2985071" cy="42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Apple iPhone 13 Pro Max</a:t>
            </a:r>
            <a:endParaRPr dirty="0"/>
          </a:p>
        </p:txBody>
      </p:sp>
      <p:sp>
        <p:nvSpPr>
          <p:cNvPr id="2742" name="Google Shape;2742;p86">
            <a:hlinkClick r:id="" action="ppaction://hlinkshowjump?jump=previousslide"/>
          </p:cNvPr>
          <p:cNvSpPr/>
          <p:nvPr/>
        </p:nvSpPr>
        <p:spPr>
          <a:xfrm>
            <a:off x="139872" y="2378398"/>
            <a:ext cx="430800" cy="386700"/>
          </a:xfrm>
          <a:prstGeom prst="leftArrow">
            <a:avLst>
              <a:gd name="adj1" fmla="val 50000"/>
              <a:gd name="adj2" fmla="val 50000"/>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86">
            <a:hlinkClick r:id="" action="ppaction://hlinkshowjump?jump=nextslide"/>
          </p:cNvPr>
          <p:cNvSpPr/>
          <p:nvPr/>
        </p:nvSpPr>
        <p:spPr>
          <a:xfrm flipH="1">
            <a:off x="8601644" y="2378398"/>
            <a:ext cx="430800" cy="386700"/>
          </a:xfrm>
          <a:prstGeom prst="leftArrow">
            <a:avLst>
              <a:gd name="adj1" fmla="val 50000"/>
              <a:gd name="adj2" fmla="val 50000"/>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40;p86">
            <a:extLst>
              <a:ext uri="{FF2B5EF4-FFF2-40B4-BE49-F238E27FC236}">
                <a16:creationId xmlns:a16="http://schemas.microsoft.com/office/drawing/2014/main" id="{AF7DFC65-43E6-1ECE-3392-E6ADAFC1EC9B}"/>
              </a:ext>
            </a:extLst>
          </p:cNvPr>
          <p:cNvSpPr txBox="1">
            <a:spLocks/>
          </p:cNvSpPr>
          <p:nvPr/>
        </p:nvSpPr>
        <p:spPr>
          <a:xfrm>
            <a:off x="4960488" y="1248883"/>
            <a:ext cx="3335620" cy="420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1800"/>
              <a:buFont typeface="Aldrich"/>
              <a:buNone/>
              <a:defRPr sz="1800" b="1" i="0" u="none" strike="noStrike" cap="none">
                <a:solidFill>
                  <a:schemeClr val="accent5"/>
                </a:solidFill>
                <a:latin typeface="Aldrich"/>
                <a:ea typeface="Aldrich"/>
                <a:cs typeface="Aldrich"/>
                <a:sym typeface="Aldrich"/>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Didact Gothic"/>
                <a:ea typeface="Didact Gothic"/>
                <a:cs typeface="Didact Gothic"/>
                <a:sym typeface="Didact Gothic"/>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Didact Gothic"/>
                <a:ea typeface="Didact Gothic"/>
                <a:cs typeface="Didact Gothic"/>
                <a:sym typeface="Didact Gothic"/>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Didact Gothic"/>
                <a:ea typeface="Didact Gothic"/>
                <a:cs typeface="Didact Gothic"/>
                <a:sym typeface="Didact Gothic"/>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Didact Gothic"/>
                <a:ea typeface="Didact Gothic"/>
                <a:cs typeface="Didact Gothic"/>
                <a:sym typeface="Didact Gothic"/>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Didact Gothic"/>
                <a:ea typeface="Didact Gothic"/>
                <a:cs typeface="Didact Gothic"/>
                <a:sym typeface="Didact Gothic"/>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Didact Gothic"/>
                <a:ea typeface="Didact Gothic"/>
                <a:cs typeface="Didact Gothic"/>
                <a:sym typeface="Didact Gothic"/>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Didact Gothic"/>
                <a:ea typeface="Didact Gothic"/>
                <a:cs typeface="Didact Gothic"/>
                <a:sym typeface="Didact Gothic"/>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Didact Gothic"/>
                <a:ea typeface="Didact Gothic"/>
                <a:cs typeface="Didact Gothic"/>
                <a:sym typeface="Didact Gothic"/>
              </a:defRPr>
            </a:lvl9pPr>
          </a:lstStyle>
          <a:p>
            <a:r>
              <a:rPr lang="en-ID" dirty="0"/>
              <a:t>Samsung Galaxy S23 Ultra</a:t>
            </a:r>
          </a:p>
        </p:txBody>
      </p:sp>
    </p:spTree>
  </p:cSld>
  <p:clrMapOvr>
    <a:masterClrMapping/>
  </p:clrMapOvr>
  <mc:AlternateContent xmlns:mc="http://schemas.openxmlformats.org/markup-compatibility/2006" xmlns:p14="http://schemas.microsoft.com/office/powerpoint/2010/main">
    <mc:Choice Requires="p14">
      <p:transition spd="slow">
        <p:push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036"/>
        <p:cNvGrpSpPr/>
        <p:nvPr/>
      </p:nvGrpSpPr>
      <p:grpSpPr>
        <a:xfrm>
          <a:off x="0" y="0"/>
          <a:ext cx="0" cy="0"/>
          <a:chOff x="0" y="0"/>
          <a:chExt cx="0" cy="0"/>
        </a:xfrm>
      </p:grpSpPr>
      <p:sp>
        <p:nvSpPr>
          <p:cNvPr id="1039" name="Google Shape;1039;p59">
            <a:hlinkClick r:id="" action="ppaction://hlinkshowjump?jump=previousslide"/>
          </p:cNvPr>
          <p:cNvSpPr/>
          <p:nvPr/>
        </p:nvSpPr>
        <p:spPr>
          <a:xfrm>
            <a:off x="139872" y="2378398"/>
            <a:ext cx="430800" cy="386700"/>
          </a:xfrm>
          <a:prstGeom prst="leftArrow">
            <a:avLst>
              <a:gd name="adj1" fmla="val 50000"/>
              <a:gd name="adj2" fmla="val 50000"/>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59">
            <a:hlinkClick r:id="" action="ppaction://hlinkshowjump?jump=nextslide"/>
          </p:cNvPr>
          <p:cNvSpPr/>
          <p:nvPr/>
        </p:nvSpPr>
        <p:spPr>
          <a:xfrm flipH="1">
            <a:off x="8601644" y="2378398"/>
            <a:ext cx="430800" cy="386700"/>
          </a:xfrm>
          <a:prstGeom prst="leftArrow">
            <a:avLst>
              <a:gd name="adj1" fmla="val 50000"/>
              <a:gd name="adj2" fmla="val 50000"/>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13294212-E875-EA6A-5CA3-549E4936DEF8}"/>
              </a:ext>
            </a:extLst>
          </p:cNvPr>
          <p:cNvPicPr>
            <a:picLocks noChangeAspect="1"/>
          </p:cNvPicPr>
          <p:nvPr/>
        </p:nvPicPr>
        <p:blipFill>
          <a:blip r:embed="rId3"/>
          <a:stretch>
            <a:fillRect/>
          </a:stretch>
        </p:blipFill>
        <p:spPr>
          <a:xfrm>
            <a:off x="2005680" y="29"/>
            <a:ext cx="4650105" cy="2066713"/>
          </a:xfrm>
          <a:prstGeom prst="rect">
            <a:avLst/>
          </a:prstGeom>
        </p:spPr>
      </p:pic>
      <p:pic>
        <p:nvPicPr>
          <p:cNvPr id="7" name="Picture 6">
            <a:extLst>
              <a:ext uri="{FF2B5EF4-FFF2-40B4-BE49-F238E27FC236}">
                <a16:creationId xmlns:a16="http://schemas.microsoft.com/office/drawing/2014/main" id="{C63A4AB1-2EB2-C2E2-0560-5138146EC807}"/>
              </a:ext>
            </a:extLst>
          </p:cNvPr>
          <p:cNvPicPr>
            <a:picLocks noChangeAspect="1"/>
          </p:cNvPicPr>
          <p:nvPr/>
        </p:nvPicPr>
        <p:blipFill>
          <a:blip r:embed="rId4"/>
          <a:stretch>
            <a:fillRect/>
          </a:stretch>
        </p:blipFill>
        <p:spPr>
          <a:xfrm>
            <a:off x="2005680" y="2066713"/>
            <a:ext cx="4830057" cy="307675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push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1"/>
        <p:cNvGrpSpPr/>
        <p:nvPr/>
      </p:nvGrpSpPr>
      <p:grpSpPr>
        <a:xfrm>
          <a:off x="0" y="0"/>
          <a:ext cx="0" cy="0"/>
          <a:chOff x="0" y="0"/>
          <a:chExt cx="0" cy="0"/>
        </a:xfrm>
      </p:grpSpPr>
      <p:grpSp>
        <p:nvGrpSpPr>
          <p:cNvPr id="1372" name="Google Shape;1372;p66"/>
          <p:cNvGrpSpPr/>
          <p:nvPr/>
        </p:nvGrpSpPr>
        <p:grpSpPr>
          <a:xfrm rot="-7923760">
            <a:off x="7062061" y="2564614"/>
            <a:ext cx="541141" cy="2225326"/>
            <a:chOff x="871338" y="1945155"/>
            <a:chExt cx="247109" cy="1016148"/>
          </a:xfrm>
        </p:grpSpPr>
        <p:sp>
          <p:nvSpPr>
            <p:cNvPr id="1373" name="Google Shape;1373;p66"/>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66"/>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66"/>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6" name="Google Shape;1376;p66"/>
          <p:cNvGrpSpPr/>
          <p:nvPr/>
        </p:nvGrpSpPr>
        <p:grpSpPr>
          <a:xfrm rot="15334187" flipH="1">
            <a:off x="1287302" y="37168"/>
            <a:ext cx="432417" cy="1759236"/>
            <a:chOff x="871338" y="1945155"/>
            <a:chExt cx="247109" cy="1016148"/>
          </a:xfrm>
        </p:grpSpPr>
        <p:sp>
          <p:nvSpPr>
            <p:cNvPr id="1377" name="Google Shape;1377;p66"/>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66"/>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9" name="Google Shape;1379;p66"/>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1" name="Google Shape;1381;p66"/>
          <p:cNvSpPr txBox="1">
            <a:spLocks noGrp="1"/>
          </p:cNvSpPr>
          <p:nvPr>
            <p:ph type="subTitle" idx="1"/>
          </p:nvPr>
        </p:nvSpPr>
        <p:spPr>
          <a:xfrm flipH="1">
            <a:off x="6001638" y="2122750"/>
            <a:ext cx="2192547" cy="897996"/>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dirty="0"/>
              <a:t>First, for the display, the Samsung is bigger than the iPhone</a:t>
            </a:r>
            <a:endParaRPr dirty="0"/>
          </a:p>
        </p:txBody>
      </p:sp>
      <p:sp>
        <p:nvSpPr>
          <p:cNvPr id="1383" name="Google Shape;1383;p66">
            <a:hlinkClick r:id="" action="ppaction://hlinkshowjump?jump=previousslide"/>
          </p:cNvPr>
          <p:cNvSpPr/>
          <p:nvPr/>
        </p:nvSpPr>
        <p:spPr>
          <a:xfrm>
            <a:off x="139872" y="2378398"/>
            <a:ext cx="430800" cy="386700"/>
          </a:xfrm>
          <a:prstGeom prst="leftArrow">
            <a:avLst>
              <a:gd name="adj1" fmla="val 50000"/>
              <a:gd name="adj2" fmla="val 50000"/>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66">
            <a:hlinkClick r:id="" action="ppaction://hlinkshowjump?jump=nextslide"/>
          </p:cNvPr>
          <p:cNvSpPr/>
          <p:nvPr/>
        </p:nvSpPr>
        <p:spPr>
          <a:xfrm flipH="1">
            <a:off x="8601644" y="2378398"/>
            <a:ext cx="430800" cy="386700"/>
          </a:xfrm>
          <a:prstGeom prst="leftArrow">
            <a:avLst>
              <a:gd name="adj1" fmla="val 50000"/>
              <a:gd name="adj2" fmla="val 50000"/>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a:extLst>
              <a:ext uri="{FF2B5EF4-FFF2-40B4-BE49-F238E27FC236}">
                <a16:creationId xmlns:a16="http://schemas.microsoft.com/office/drawing/2014/main" id="{2A2A4F5B-A0D0-DDE7-BD15-E8740E58B463}"/>
              </a:ext>
            </a:extLst>
          </p:cNvPr>
          <p:cNvPicPr>
            <a:picLocks noChangeAspect="1"/>
          </p:cNvPicPr>
          <p:nvPr/>
        </p:nvPicPr>
        <p:blipFill>
          <a:blip r:embed="rId3"/>
          <a:stretch>
            <a:fillRect/>
          </a:stretch>
        </p:blipFill>
        <p:spPr>
          <a:xfrm>
            <a:off x="704799" y="1345375"/>
            <a:ext cx="4889381" cy="2173058"/>
          </a:xfrm>
          <a:prstGeom prst="rect">
            <a:avLst/>
          </a:prstGeom>
        </p:spPr>
      </p:pic>
      <p:pic>
        <p:nvPicPr>
          <p:cNvPr id="12" name="Picture 11">
            <a:extLst>
              <a:ext uri="{FF2B5EF4-FFF2-40B4-BE49-F238E27FC236}">
                <a16:creationId xmlns:a16="http://schemas.microsoft.com/office/drawing/2014/main" id="{B31E0614-87A0-23C2-2A7B-D350C1B5C53C}"/>
              </a:ext>
            </a:extLst>
          </p:cNvPr>
          <p:cNvPicPr>
            <a:picLocks noChangeAspect="1"/>
          </p:cNvPicPr>
          <p:nvPr/>
        </p:nvPicPr>
        <p:blipFill rotWithShape="1">
          <a:blip r:embed="rId4"/>
          <a:srcRect t="4" r="14830" b="88912"/>
          <a:stretch/>
        </p:blipFill>
        <p:spPr>
          <a:xfrm>
            <a:off x="704799" y="3518433"/>
            <a:ext cx="4889381" cy="380081"/>
          </a:xfrm>
          <a:prstGeom prst="rect">
            <a:avLst/>
          </a:prstGeom>
        </p:spPr>
      </p:pic>
      <p:sp>
        <p:nvSpPr>
          <p:cNvPr id="16" name="TextBox 15">
            <a:extLst>
              <a:ext uri="{FF2B5EF4-FFF2-40B4-BE49-F238E27FC236}">
                <a16:creationId xmlns:a16="http://schemas.microsoft.com/office/drawing/2014/main" id="{95C01D21-66BE-3FB4-C491-B2D828B5438D}"/>
              </a:ext>
            </a:extLst>
          </p:cNvPr>
          <p:cNvSpPr txBox="1"/>
          <p:nvPr/>
        </p:nvSpPr>
        <p:spPr>
          <a:xfrm>
            <a:off x="7594210" y="501912"/>
            <a:ext cx="1007434" cy="7848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4500" b="0" i="0" u="none" strike="noStrike" kern="0" cap="none" spc="0" normalizeH="0" baseline="0" noProof="0" dirty="0">
                <a:ln>
                  <a:noFill/>
                </a:ln>
                <a:solidFill>
                  <a:srgbClr val="FF952B"/>
                </a:solidFill>
                <a:effectLst/>
                <a:uLnTx/>
                <a:uFillTx/>
                <a:latin typeface="Aldrich"/>
                <a:cs typeface="Arial"/>
                <a:sym typeface="Aldrich"/>
              </a:rPr>
              <a:t>01</a:t>
            </a:r>
            <a:endParaRPr kumimoji="0" lang="en-ID" sz="4500" b="0" i="0" u="none" strike="noStrike" kern="0" cap="none" spc="0" normalizeH="0" baseline="0" noProof="0" dirty="0">
              <a:ln>
                <a:noFill/>
              </a:ln>
              <a:solidFill>
                <a:srgbClr val="000000"/>
              </a:solidFill>
              <a:effectLst/>
              <a:uLnTx/>
              <a:uFillTx/>
              <a:latin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push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372"/>
                                        </p:tgtEl>
                                        <p:attrNameLst>
                                          <p:attrName>style.visibility</p:attrName>
                                        </p:attrNameLst>
                                      </p:cBhvr>
                                      <p:to>
                                        <p:strVal val="visible"/>
                                      </p:to>
                                    </p:set>
                                    <p:anim calcmode="lin" valueType="num">
                                      <p:cBhvr additive="base">
                                        <p:cTn id="7" dur="1000"/>
                                        <p:tgtEl>
                                          <p:spTgt spid="1372"/>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1376"/>
                                        </p:tgtEl>
                                        <p:attrNameLst>
                                          <p:attrName>style.visibility</p:attrName>
                                        </p:attrNameLst>
                                      </p:cBhvr>
                                      <p:to>
                                        <p:strVal val="visible"/>
                                      </p:to>
                                    </p:set>
                                    <p:anim calcmode="lin" valueType="num">
                                      <p:cBhvr additive="base">
                                        <p:cTn id="11" dur="1200"/>
                                        <p:tgtEl>
                                          <p:spTgt spid="137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3242"/>
        <p:cNvGrpSpPr/>
        <p:nvPr/>
      </p:nvGrpSpPr>
      <p:grpSpPr>
        <a:xfrm>
          <a:off x="0" y="0"/>
          <a:ext cx="0" cy="0"/>
          <a:chOff x="0" y="0"/>
          <a:chExt cx="0" cy="0"/>
        </a:xfrm>
      </p:grpSpPr>
      <p:grpSp>
        <p:nvGrpSpPr>
          <p:cNvPr id="3243" name="Google Shape;3243;p105"/>
          <p:cNvGrpSpPr/>
          <p:nvPr/>
        </p:nvGrpSpPr>
        <p:grpSpPr>
          <a:xfrm rot="16884059" flipH="1">
            <a:off x="7367381" y="16776"/>
            <a:ext cx="422193" cy="1700466"/>
            <a:chOff x="871338" y="1945155"/>
            <a:chExt cx="247109" cy="1016148"/>
          </a:xfrm>
        </p:grpSpPr>
        <p:sp>
          <p:nvSpPr>
            <p:cNvPr id="3244" name="Google Shape;3244;p105"/>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05"/>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05"/>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48" name="Google Shape;3248;p105"/>
          <p:cNvSpPr txBox="1">
            <a:spLocks noGrp="1"/>
          </p:cNvSpPr>
          <p:nvPr>
            <p:ph type="subTitle" idx="1"/>
          </p:nvPr>
        </p:nvSpPr>
        <p:spPr>
          <a:xfrm>
            <a:off x="855730" y="1987502"/>
            <a:ext cx="2023117" cy="1168491"/>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dirty="0"/>
              <a:t>Second, iPhone storage is smaller than Samsung storage</a:t>
            </a:r>
            <a:endParaRPr dirty="0"/>
          </a:p>
        </p:txBody>
      </p:sp>
      <p:grpSp>
        <p:nvGrpSpPr>
          <p:cNvPr id="3250" name="Google Shape;3250;p105"/>
          <p:cNvGrpSpPr/>
          <p:nvPr/>
        </p:nvGrpSpPr>
        <p:grpSpPr>
          <a:xfrm rot="-4639502">
            <a:off x="1731607" y="2697918"/>
            <a:ext cx="541135" cy="2225350"/>
            <a:chOff x="871338" y="1945155"/>
            <a:chExt cx="247109" cy="1016148"/>
          </a:xfrm>
        </p:grpSpPr>
        <p:sp>
          <p:nvSpPr>
            <p:cNvPr id="3251" name="Google Shape;3251;p105"/>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05"/>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05"/>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4" name="Google Shape;3254;p105">
            <a:hlinkClick r:id="" action="ppaction://hlinkshowjump?jump=previousslide"/>
          </p:cNvPr>
          <p:cNvSpPr/>
          <p:nvPr/>
        </p:nvSpPr>
        <p:spPr>
          <a:xfrm>
            <a:off x="139872" y="2378398"/>
            <a:ext cx="430800" cy="386700"/>
          </a:xfrm>
          <a:prstGeom prst="leftArrow">
            <a:avLst>
              <a:gd name="adj1" fmla="val 50000"/>
              <a:gd name="adj2" fmla="val 50000"/>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05">
            <a:hlinkClick r:id="" action="ppaction://hlinkshowjump?jump=nextslide"/>
          </p:cNvPr>
          <p:cNvSpPr/>
          <p:nvPr/>
        </p:nvSpPr>
        <p:spPr>
          <a:xfrm flipH="1">
            <a:off x="8601644" y="2378398"/>
            <a:ext cx="430800" cy="386700"/>
          </a:xfrm>
          <a:prstGeom prst="leftArrow">
            <a:avLst>
              <a:gd name="adj1" fmla="val 50000"/>
              <a:gd name="adj2" fmla="val 50000"/>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CD7E9308-BC16-FC08-280E-FD4694EADDFF}"/>
              </a:ext>
            </a:extLst>
          </p:cNvPr>
          <p:cNvPicPr>
            <a:picLocks noChangeAspect="1"/>
          </p:cNvPicPr>
          <p:nvPr/>
        </p:nvPicPr>
        <p:blipFill>
          <a:blip r:embed="rId3"/>
          <a:stretch>
            <a:fillRect/>
          </a:stretch>
        </p:blipFill>
        <p:spPr>
          <a:xfrm>
            <a:off x="3540617" y="1338812"/>
            <a:ext cx="4913046" cy="2183576"/>
          </a:xfrm>
          <a:prstGeom prst="rect">
            <a:avLst/>
          </a:prstGeom>
        </p:spPr>
      </p:pic>
      <p:pic>
        <p:nvPicPr>
          <p:cNvPr id="9" name="Picture 8">
            <a:extLst>
              <a:ext uri="{FF2B5EF4-FFF2-40B4-BE49-F238E27FC236}">
                <a16:creationId xmlns:a16="http://schemas.microsoft.com/office/drawing/2014/main" id="{20FF298A-59AC-BA15-8D62-EF56B5C4AFBA}"/>
              </a:ext>
            </a:extLst>
          </p:cNvPr>
          <p:cNvPicPr>
            <a:picLocks noChangeAspect="1"/>
          </p:cNvPicPr>
          <p:nvPr/>
        </p:nvPicPr>
        <p:blipFill rotWithShape="1">
          <a:blip r:embed="rId4"/>
          <a:srcRect l="1" t="10708" r="27683" b="83658"/>
          <a:stretch/>
        </p:blipFill>
        <p:spPr>
          <a:xfrm>
            <a:off x="3540618" y="3512631"/>
            <a:ext cx="4913046" cy="228666"/>
          </a:xfrm>
          <a:prstGeom prst="rect">
            <a:avLst/>
          </a:prstGeom>
        </p:spPr>
      </p:pic>
      <p:sp>
        <p:nvSpPr>
          <p:cNvPr id="13" name="TextBox 12">
            <a:extLst>
              <a:ext uri="{FF2B5EF4-FFF2-40B4-BE49-F238E27FC236}">
                <a16:creationId xmlns:a16="http://schemas.microsoft.com/office/drawing/2014/main" id="{44A3D9D6-989F-DAFE-B792-A94CC0D3E020}"/>
              </a:ext>
            </a:extLst>
          </p:cNvPr>
          <p:cNvSpPr txBox="1"/>
          <p:nvPr/>
        </p:nvSpPr>
        <p:spPr>
          <a:xfrm>
            <a:off x="627527" y="547934"/>
            <a:ext cx="1017904" cy="7848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4500" b="0" i="0" u="none" strike="noStrike" kern="0" cap="none" spc="0" normalizeH="0" baseline="0" noProof="0" dirty="0">
                <a:ln>
                  <a:noFill/>
                </a:ln>
                <a:solidFill>
                  <a:srgbClr val="FF952B"/>
                </a:solidFill>
                <a:effectLst/>
                <a:uLnTx/>
                <a:uFillTx/>
                <a:latin typeface="Aldrich"/>
                <a:cs typeface="Arial"/>
                <a:sym typeface="Aldrich"/>
              </a:rPr>
              <a:t>02</a:t>
            </a:r>
            <a:endParaRPr kumimoji="0" lang="en-ID" sz="4500" b="0" i="0" u="none" strike="noStrike" kern="0" cap="none" spc="0" normalizeH="0" baseline="0" noProof="0" dirty="0">
              <a:ln>
                <a:noFill/>
              </a:ln>
              <a:solidFill>
                <a:srgbClr val="000000"/>
              </a:solidFill>
              <a:effectLst/>
              <a:uLnTx/>
              <a:uFillTx/>
              <a:latin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push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243"/>
                                        </p:tgtEl>
                                        <p:attrNameLst>
                                          <p:attrName>style.visibility</p:attrName>
                                        </p:attrNameLst>
                                      </p:cBhvr>
                                      <p:to>
                                        <p:strVal val="visible"/>
                                      </p:to>
                                    </p:set>
                                    <p:anim calcmode="lin" valueType="num">
                                      <p:cBhvr additive="base">
                                        <p:cTn id="7" dur="1000"/>
                                        <p:tgtEl>
                                          <p:spTgt spid="3243"/>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3250"/>
                                        </p:tgtEl>
                                        <p:attrNameLst>
                                          <p:attrName>style.visibility</p:attrName>
                                        </p:attrNameLst>
                                      </p:cBhvr>
                                      <p:to>
                                        <p:strVal val="visible"/>
                                      </p:to>
                                    </p:set>
                                    <p:anim calcmode="lin" valueType="num">
                                      <p:cBhvr additive="base">
                                        <p:cTn id="10" dur="1000"/>
                                        <p:tgtEl>
                                          <p:spTgt spid="32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1"/>
        <p:cNvGrpSpPr/>
        <p:nvPr/>
      </p:nvGrpSpPr>
      <p:grpSpPr>
        <a:xfrm>
          <a:off x="0" y="0"/>
          <a:ext cx="0" cy="0"/>
          <a:chOff x="0" y="0"/>
          <a:chExt cx="0" cy="0"/>
        </a:xfrm>
      </p:grpSpPr>
      <p:grpSp>
        <p:nvGrpSpPr>
          <p:cNvPr id="1372" name="Google Shape;1372;p66"/>
          <p:cNvGrpSpPr/>
          <p:nvPr/>
        </p:nvGrpSpPr>
        <p:grpSpPr>
          <a:xfrm rot="-7923760">
            <a:off x="7062061" y="2564614"/>
            <a:ext cx="541141" cy="2225326"/>
            <a:chOff x="871338" y="1945155"/>
            <a:chExt cx="247109" cy="1016148"/>
          </a:xfrm>
        </p:grpSpPr>
        <p:sp>
          <p:nvSpPr>
            <p:cNvPr id="1373" name="Google Shape;1373;p66"/>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66"/>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66"/>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6" name="Google Shape;1376;p66"/>
          <p:cNvGrpSpPr/>
          <p:nvPr/>
        </p:nvGrpSpPr>
        <p:grpSpPr>
          <a:xfrm rot="15334187" flipH="1">
            <a:off x="1287302" y="37168"/>
            <a:ext cx="432417" cy="1759236"/>
            <a:chOff x="871338" y="1945155"/>
            <a:chExt cx="247109" cy="1016148"/>
          </a:xfrm>
        </p:grpSpPr>
        <p:sp>
          <p:nvSpPr>
            <p:cNvPr id="1377" name="Google Shape;1377;p66"/>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66"/>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9" name="Google Shape;1379;p66"/>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1" name="Google Shape;1381;p66"/>
          <p:cNvSpPr txBox="1">
            <a:spLocks noGrp="1"/>
          </p:cNvSpPr>
          <p:nvPr>
            <p:ph type="subTitle" idx="1"/>
          </p:nvPr>
        </p:nvSpPr>
        <p:spPr>
          <a:xfrm flipH="1">
            <a:off x="6020205" y="2018533"/>
            <a:ext cx="2192547" cy="896144"/>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dirty="0"/>
              <a:t>Samsung cameras have higher resolution than iPhones</a:t>
            </a:r>
            <a:endParaRPr dirty="0"/>
          </a:p>
        </p:txBody>
      </p:sp>
      <p:sp>
        <p:nvSpPr>
          <p:cNvPr id="1383" name="Google Shape;1383;p66">
            <a:hlinkClick r:id="" action="ppaction://hlinkshowjump?jump=previousslide"/>
          </p:cNvPr>
          <p:cNvSpPr/>
          <p:nvPr/>
        </p:nvSpPr>
        <p:spPr>
          <a:xfrm>
            <a:off x="139872" y="2378398"/>
            <a:ext cx="430800" cy="386700"/>
          </a:xfrm>
          <a:prstGeom prst="leftArrow">
            <a:avLst>
              <a:gd name="adj1" fmla="val 50000"/>
              <a:gd name="adj2" fmla="val 50000"/>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66">
            <a:hlinkClick r:id="" action="ppaction://hlinkshowjump?jump=nextslide"/>
          </p:cNvPr>
          <p:cNvSpPr/>
          <p:nvPr/>
        </p:nvSpPr>
        <p:spPr>
          <a:xfrm flipH="1">
            <a:off x="8601644" y="2378398"/>
            <a:ext cx="430800" cy="386700"/>
          </a:xfrm>
          <a:prstGeom prst="leftArrow">
            <a:avLst>
              <a:gd name="adj1" fmla="val 50000"/>
              <a:gd name="adj2" fmla="val 50000"/>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a:extLst>
              <a:ext uri="{FF2B5EF4-FFF2-40B4-BE49-F238E27FC236}">
                <a16:creationId xmlns:a16="http://schemas.microsoft.com/office/drawing/2014/main" id="{2A2A4F5B-A0D0-DDE7-BD15-E8740E58B463}"/>
              </a:ext>
            </a:extLst>
          </p:cNvPr>
          <p:cNvPicPr>
            <a:picLocks noChangeAspect="1"/>
          </p:cNvPicPr>
          <p:nvPr/>
        </p:nvPicPr>
        <p:blipFill>
          <a:blip r:embed="rId3"/>
          <a:stretch>
            <a:fillRect/>
          </a:stretch>
        </p:blipFill>
        <p:spPr>
          <a:xfrm>
            <a:off x="704799" y="1345375"/>
            <a:ext cx="4889381" cy="2173058"/>
          </a:xfrm>
          <a:prstGeom prst="rect">
            <a:avLst/>
          </a:prstGeom>
        </p:spPr>
      </p:pic>
      <p:pic>
        <p:nvPicPr>
          <p:cNvPr id="12" name="Picture 11">
            <a:extLst>
              <a:ext uri="{FF2B5EF4-FFF2-40B4-BE49-F238E27FC236}">
                <a16:creationId xmlns:a16="http://schemas.microsoft.com/office/drawing/2014/main" id="{B31E0614-87A0-23C2-2A7B-D350C1B5C53C}"/>
              </a:ext>
            </a:extLst>
          </p:cNvPr>
          <p:cNvPicPr>
            <a:picLocks noChangeAspect="1"/>
          </p:cNvPicPr>
          <p:nvPr/>
        </p:nvPicPr>
        <p:blipFill rotWithShape="1">
          <a:blip r:embed="rId4"/>
          <a:srcRect t="15626" r="14830" b="78988"/>
          <a:stretch/>
        </p:blipFill>
        <p:spPr>
          <a:xfrm>
            <a:off x="704798" y="3536308"/>
            <a:ext cx="4889381" cy="184702"/>
          </a:xfrm>
          <a:prstGeom prst="rect">
            <a:avLst/>
          </a:prstGeom>
        </p:spPr>
      </p:pic>
      <p:sp>
        <p:nvSpPr>
          <p:cNvPr id="5" name="TextBox 4">
            <a:extLst>
              <a:ext uri="{FF2B5EF4-FFF2-40B4-BE49-F238E27FC236}">
                <a16:creationId xmlns:a16="http://schemas.microsoft.com/office/drawing/2014/main" id="{862ABDB9-6D80-FCD7-8B90-CC1871B48517}"/>
              </a:ext>
            </a:extLst>
          </p:cNvPr>
          <p:cNvSpPr txBox="1"/>
          <p:nvPr/>
        </p:nvSpPr>
        <p:spPr>
          <a:xfrm>
            <a:off x="7475962" y="476115"/>
            <a:ext cx="991892" cy="7848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4500" b="0" i="0" u="none" strike="noStrike" kern="0" cap="none" spc="0" normalizeH="0" baseline="0" noProof="0" dirty="0">
                <a:ln>
                  <a:noFill/>
                </a:ln>
                <a:solidFill>
                  <a:srgbClr val="FF952B"/>
                </a:solidFill>
                <a:effectLst/>
                <a:uLnTx/>
                <a:uFillTx/>
                <a:latin typeface="Aldrich"/>
                <a:cs typeface="Arial"/>
                <a:sym typeface="Aldrich"/>
              </a:rPr>
              <a:t>03</a:t>
            </a:r>
            <a:endParaRPr kumimoji="0" lang="en-ID" sz="45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545846528"/>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372"/>
                                        </p:tgtEl>
                                        <p:attrNameLst>
                                          <p:attrName>style.visibility</p:attrName>
                                        </p:attrNameLst>
                                      </p:cBhvr>
                                      <p:to>
                                        <p:strVal val="visible"/>
                                      </p:to>
                                    </p:set>
                                    <p:anim calcmode="lin" valueType="num">
                                      <p:cBhvr additive="base">
                                        <p:cTn id="7" dur="1000"/>
                                        <p:tgtEl>
                                          <p:spTgt spid="1372"/>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1376"/>
                                        </p:tgtEl>
                                        <p:attrNameLst>
                                          <p:attrName>style.visibility</p:attrName>
                                        </p:attrNameLst>
                                      </p:cBhvr>
                                      <p:to>
                                        <p:strVal val="visible"/>
                                      </p:to>
                                    </p:set>
                                    <p:anim calcmode="lin" valueType="num">
                                      <p:cBhvr additive="base">
                                        <p:cTn id="11" dur="1200"/>
                                        <p:tgtEl>
                                          <p:spTgt spid="137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3242"/>
        <p:cNvGrpSpPr/>
        <p:nvPr/>
      </p:nvGrpSpPr>
      <p:grpSpPr>
        <a:xfrm>
          <a:off x="0" y="0"/>
          <a:ext cx="0" cy="0"/>
          <a:chOff x="0" y="0"/>
          <a:chExt cx="0" cy="0"/>
        </a:xfrm>
      </p:grpSpPr>
      <p:grpSp>
        <p:nvGrpSpPr>
          <p:cNvPr id="3243" name="Google Shape;3243;p105"/>
          <p:cNvGrpSpPr/>
          <p:nvPr/>
        </p:nvGrpSpPr>
        <p:grpSpPr>
          <a:xfrm rot="16884059" flipH="1">
            <a:off x="7367381" y="16776"/>
            <a:ext cx="422193" cy="1700466"/>
            <a:chOff x="871338" y="1945155"/>
            <a:chExt cx="247109" cy="1016148"/>
          </a:xfrm>
        </p:grpSpPr>
        <p:sp>
          <p:nvSpPr>
            <p:cNvPr id="3244" name="Google Shape;3244;p105"/>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05"/>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05"/>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48" name="Google Shape;3248;p105"/>
          <p:cNvSpPr txBox="1">
            <a:spLocks noGrp="1"/>
          </p:cNvSpPr>
          <p:nvPr>
            <p:ph type="subTitle" idx="1"/>
          </p:nvPr>
        </p:nvSpPr>
        <p:spPr>
          <a:xfrm>
            <a:off x="943614" y="2136607"/>
            <a:ext cx="2023117" cy="870281"/>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dirty="0"/>
              <a:t>iPhone batteries tend to be lower than Samsung</a:t>
            </a:r>
            <a:endParaRPr dirty="0"/>
          </a:p>
        </p:txBody>
      </p:sp>
      <p:grpSp>
        <p:nvGrpSpPr>
          <p:cNvPr id="3250" name="Google Shape;3250;p105"/>
          <p:cNvGrpSpPr/>
          <p:nvPr/>
        </p:nvGrpSpPr>
        <p:grpSpPr>
          <a:xfrm rot="-4639502">
            <a:off x="1731607" y="2697918"/>
            <a:ext cx="541135" cy="2225350"/>
            <a:chOff x="871338" y="1945155"/>
            <a:chExt cx="247109" cy="1016148"/>
          </a:xfrm>
        </p:grpSpPr>
        <p:sp>
          <p:nvSpPr>
            <p:cNvPr id="3251" name="Google Shape;3251;p105"/>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05"/>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05"/>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4" name="Google Shape;3254;p105">
            <a:hlinkClick r:id="" action="ppaction://hlinkshowjump?jump=previousslide"/>
          </p:cNvPr>
          <p:cNvSpPr/>
          <p:nvPr/>
        </p:nvSpPr>
        <p:spPr>
          <a:xfrm>
            <a:off x="139872" y="2378398"/>
            <a:ext cx="430800" cy="386700"/>
          </a:xfrm>
          <a:prstGeom prst="leftArrow">
            <a:avLst>
              <a:gd name="adj1" fmla="val 50000"/>
              <a:gd name="adj2" fmla="val 50000"/>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05">
            <a:hlinkClick r:id="" action="ppaction://hlinkshowjump?jump=nextslide"/>
          </p:cNvPr>
          <p:cNvSpPr/>
          <p:nvPr/>
        </p:nvSpPr>
        <p:spPr>
          <a:xfrm flipH="1">
            <a:off x="8601644" y="2378398"/>
            <a:ext cx="430800" cy="386700"/>
          </a:xfrm>
          <a:prstGeom prst="leftArrow">
            <a:avLst>
              <a:gd name="adj1" fmla="val 50000"/>
              <a:gd name="adj2" fmla="val 50000"/>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CD7E9308-BC16-FC08-280E-FD4694EADDFF}"/>
              </a:ext>
            </a:extLst>
          </p:cNvPr>
          <p:cNvPicPr>
            <a:picLocks noChangeAspect="1"/>
          </p:cNvPicPr>
          <p:nvPr/>
        </p:nvPicPr>
        <p:blipFill>
          <a:blip r:embed="rId3"/>
          <a:stretch>
            <a:fillRect/>
          </a:stretch>
        </p:blipFill>
        <p:spPr>
          <a:xfrm>
            <a:off x="3540617" y="1338812"/>
            <a:ext cx="4913046" cy="2183576"/>
          </a:xfrm>
          <a:prstGeom prst="rect">
            <a:avLst/>
          </a:prstGeom>
        </p:spPr>
      </p:pic>
      <p:pic>
        <p:nvPicPr>
          <p:cNvPr id="9" name="Picture 8">
            <a:extLst>
              <a:ext uri="{FF2B5EF4-FFF2-40B4-BE49-F238E27FC236}">
                <a16:creationId xmlns:a16="http://schemas.microsoft.com/office/drawing/2014/main" id="{20FF298A-59AC-BA15-8D62-EF56B5C4AFBA}"/>
              </a:ext>
            </a:extLst>
          </p:cNvPr>
          <p:cNvPicPr>
            <a:picLocks noChangeAspect="1"/>
          </p:cNvPicPr>
          <p:nvPr/>
        </p:nvPicPr>
        <p:blipFill rotWithShape="1">
          <a:blip r:embed="rId4"/>
          <a:srcRect l="1" t="21199" r="27683" b="73408"/>
          <a:stretch/>
        </p:blipFill>
        <p:spPr>
          <a:xfrm>
            <a:off x="3540618" y="3522388"/>
            <a:ext cx="4913045" cy="218909"/>
          </a:xfrm>
          <a:prstGeom prst="rect">
            <a:avLst/>
          </a:prstGeom>
        </p:spPr>
      </p:pic>
      <p:sp>
        <p:nvSpPr>
          <p:cNvPr id="5" name="TextBox 4">
            <a:extLst>
              <a:ext uri="{FF2B5EF4-FFF2-40B4-BE49-F238E27FC236}">
                <a16:creationId xmlns:a16="http://schemas.microsoft.com/office/drawing/2014/main" id="{FC4772DF-95B8-7808-6A76-DE327594DB80}"/>
              </a:ext>
            </a:extLst>
          </p:cNvPr>
          <p:cNvSpPr txBox="1"/>
          <p:nvPr/>
        </p:nvSpPr>
        <p:spPr>
          <a:xfrm>
            <a:off x="605020" y="530407"/>
            <a:ext cx="960895" cy="7848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4500" b="0" i="0" u="none" strike="noStrike" kern="0" cap="none" spc="0" normalizeH="0" baseline="0" noProof="0" dirty="0">
                <a:ln>
                  <a:noFill/>
                </a:ln>
                <a:solidFill>
                  <a:srgbClr val="FF952B"/>
                </a:solidFill>
                <a:effectLst/>
                <a:uLnTx/>
                <a:uFillTx/>
                <a:latin typeface="Aldrich"/>
                <a:cs typeface="Arial"/>
                <a:sym typeface="Aldrich"/>
              </a:rPr>
              <a:t>04</a:t>
            </a:r>
            <a:endParaRPr kumimoji="0" lang="en-ID" sz="45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293877797"/>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243"/>
                                        </p:tgtEl>
                                        <p:attrNameLst>
                                          <p:attrName>style.visibility</p:attrName>
                                        </p:attrNameLst>
                                      </p:cBhvr>
                                      <p:to>
                                        <p:strVal val="visible"/>
                                      </p:to>
                                    </p:set>
                                    <p:anim calcmode="lin" valueType="num">
                                      <p:cBhvr additive="base">
                                        <p:cTn id="7" dur="1000"/>
                                        <p:tgtEl>
                                          <p:spTgt spid="3243"/>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3250"/>
                                        </p:tgtEl>
                                        <p:attrNameLst>
                                          <p:attrName>style.visibility</p:attrName>
                                        </p:attrNameLst>
                                      </p:cBhvr>
                                      <p:to>
                                        <p:strVal val="visible"/>
                                      </p:to>
                                    </p:set>
                                    <p:anim calcmode="lin" valueType="num">
                                      <p:cBhvr additive="base">
                                        <p:cTn id="10" dur="1000"/>
                                        <p:tgtEl>
                                          <p:spTgt spid="32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1"/>
        <p:cNvGrpSpPr/>
        <p:nvPr/>
      </p:nvGrpSpPr>
      <p:grpSpPr>
        <a:xfrm>
          <a:off x="0" y="0"/>
          <a:ext cx="0" cy="0"/>
          <a:chOff x="0" y="0"/>
          <a:chExt cx="0" cy="0"/>
        </a:xfrm>
      </p:grpSpPr>
      <p:grpSp>
        <p:nvGrpSpPr>
          <p:cNvPr id="1372" name="Google Shape;1372;p66"/>
          <p:cNvGrpSpPr/>
          <p:nvPr/>
        </p:nvGrpSpPr>
        <p:grpSpPr>
          <a:xfrm rot="-7923760">
            <a:off x="7062061" y="2564614"/>
            <a:ext cx="541141" cy="2225326"/>
            <a:chOff x="871338" y="1945155"/>
            <a:chExt cx="247109" cy="1016148"/>
          </a:xfrm>
        </p:grpSpPr>
        <p:sp>
          <p:nvSpPr>
            <p:cNvPr id="1373" name="Google Shape;1373;p66"/>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66"/>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66"/>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6" name="Google Shape;1376;p66"/>
          <p:cNvGrpSpPr/>
          <p:nvPr/>
        </p:nvGrpSpPr>
        <p:grpSpPr>
          <a:xfrm rot="15334187" flipH="1">
            <a:off x="1287302" y="37168"/>
            <a:ext cx="432417" cy="1759236"/>
            <a:chOff x="871338" y="1945155"/>
            <a:chExt cx="247109" cy="1016148"/>
          </a:xfrm>
        </p:grpSpPr>
        <p:sp>
          <p:nvSpPr>
            <p:cNvPr id="1377" name="Google Shape;1377;p66"/>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66"/>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9" name="Google Shape;1379;p66"/>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1" name="Google Shape;1381;p66"/>
          <p:cNvSpPr txBox="1">
            <a:spLocks noGrp="1"/>
          </p:cNvSpPr>
          <p:nvPr>
            <p:ph type="subTitle" idx="1"/>
          </p:nvPr>
        </p:nvSpPr>
        <p:spPr>
          <a:xfrm flipH="1">
            <a:off x="6124949" y="2000187"/>
            <a:ext cx="1945925" cy="1143121"/>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dirty="0"/>
              <a:t>Samsung Galaxy S23 Ultra Ram is bigger than iPhone 13 Pro Max</a:t>
            </a:r>
          </a:p>
        </p:txBody>
      </p:sp>
      <p:sp>
        <p:nvSpPr>
          <p:cNvPr id="1383" name="Google Shape;1383;p66">
            <a:hlinkClick r:id="" action="ppaction://hlinkshowjump?jump=previousslide"/>
          </p:cNvPr>
          <p:cNvSpPr/>
          <p:nvPr/>
        </p:nvSpPr>
        <p:spPr>
          <a:xfrm>
            <a:off x="139872" y="2378398"/>
            <a:ext cx="430800" cy="386700"/>
          </a:xfrm>
          <a:prstGeom prst="leftArrow">
            <a:avLst>
              <a:gd name="adj1" fmla="val 50000"/>
              <a:gd name="adj2" fmla="val 50000"/>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66">
            <a:hlinkClick r:id="" action="ppaction://hlinkshowjump?jump=nextslide"/>
          </p:cNvPr>
          <p:cNvSpPr/>
          <p:nvPr/>
        </p:nvSpPr>
        <p:spPr>
          <a:xfrm flipH="1">
            <a:off x="8601644" y="2378398"/>
            <a:ext cx="430800" cy="386700"/>
          </a:xfrm>
          <a:prstGeom prst="leftArrow">
            <a:avLst>
              <a:gd name="adj1" fmla="val 50000"/>
              <a:gd name="adj2" fmla="val 50000"/>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a:extLst>
              <a:ext uri="{FF2B5EF4-FFF2-40B4-BE49-F238E27FC236}">
                <a16:creationId xmlns:a16="http://schemas.microsoft.com/office/drawing/2014/main" id="{2A2A4F5B-A0D0-DDE7-BD15-E8740E58B463}"/>
              </a:ext>
            </a:extLst>
          </p:cNvPr>
          <p:cNvPicPr>
            <a:picLocks noChangeAspect="1"/>
          </p:cNvPicPr>
          <p:nvPr/>
        </p:nvPicPr>
        <p:blipFill>
          <a:blip r:embed="rId3"/>
          <a:stretch>
            <a:fillRect/>
          </a:stretch>
        </p:blipFill>
        <p:spPr>
          <a:xfrm>
            <a:off x="704799" y="1345375"/>
            <a:ext cx="4889381" cy="2173058"/>
          </a:xfrm>
          <a:prstGeom prst="rect">
            <a:avLst/>
          </a:prstGeom>
        </p:spPr>
      </p:pic>
      <p:pic>
        <p:nvPicPr>
          <p:cNvPr id="12" name="Picture 11">
            <a:extLst>
              <a:ext uri="{FF2B5EF4-FFF2-40B4-BE49-F238E27FC236}">
                <a16:creationId xmlns:a16="http://schemas.microsoft.com/office/drawing/2014/main" id="{B31E0614-87A0-23C2-2A7B-D350C1B5C53C}"/>
              </a:ext>
            </a:extLst>
          </p:cNvPr>
          <p:cNvPicPr>
            <a:picLocks noChangeAspect="1"/>
          </p:cNvPicPr>
          <p:nvPr/>
        </p:nvPicPr>
        <p:blipFill rotWithShape="1">
          <a:blip r:embed="rId4"/>
          <a:srcRect t="26596" r="14830" b="68181"/>
          <a:stretch/>
        </p:blipFill>
        <p:spPr>
          <a:xfrm>
            <a:off x="704799" y="3518433"/>
            <a:ext cx="4889381" cy="179127"/>
          </a:xfrm>
          <a:prstGeom prst="rect">
            <a:avLst/>
          </a:prstGeom>
        </p:spPr>
      </p:pic>
      <p:sp>
        <p:nvSpPr>
          <p:cNvPr id="5" name="TextBox 4">
            <a:extLst>
              <a:ext uri="{FF2B5EF4-FFF2-40B4-BE49-F238E27FC236}">
                <a16:creationId xmlns:a16="http://schemas.microsoft.com/office/drawing/2014/main" id="{0A2BA335-ABAC-AF8A-433A-FD0CFA0751CF}"/>
              </a:ext>
            </a:extLst>
          </p:cNvPr>
          <p:cNvSpPr txBox="1"/>
          <p:nvPr/>
        </p:nvSpPr>
        <p:spPr>
          <a:xfrm>
            <a:off x="7475962" y="476115"/>
            <a:ext cx="991892" cy="7848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4500" b="0" i="0" u="none" strike="noStrike" kern="0" cap="none" spc="0" normalizeH="0" baseline="0" noProof="0" dirty="0">
                <a:ln>
                  <a:noFill/>
                </a:ln>
                <a:solidFill>
                  <a:srgbClr val="FF952B"/>
                </a:solidFill>
                <a:effectLst/>
                <a:uLnTx/>
                <a:uFillTx/>
                <a:latin typeface="Aldrich"/>
                <a:cs typeface="Arial"/>
                <a:sym typeface="Aldrich"/>
              </a:rPr>
              <a:t>05</a:t>
            </a:r>
            <a:endParaRPr kumimoji="0" lang="en-ID" sz="45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807081142"/>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372"/>
                                        </p:tgtEl>
                                        <p:attrNameLst>
                                          <p:attrName>style.visibility</p:attrName>
                                        </p:attrNameLst>
                                      </p:cBhvr>
                                      <p:to>
                                        <p:strVal val="visible"/>
                                      </p:to>
                                    </p:set>
                                    <p:anim calcmode="lin" valueType="num">
                                      <p:cBhvr additive="base">
                                        <p:cTn id="7" dur="1000"/>
                                        <p:tgtEl>
                                          <p:spTgt spid="1372"/>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1376"/>
                                        </p:tgtEl>
                                        <p:attrNameLst>
                                          <p:attrName>style.visibility</p:attrName>
                                        </p:attrNameLst>
                                      </p:cBhvr>
                                      <p:to>
                                        <p:strVal val="visible"/>
                                      </p:to>
                                    </p:set>
                                    <p:anim calcmode="lin" valueType="num">
                                      <p:cBhvr additive="base">
                                        <p:cTn id="11" dur="1200"/>
                                        <p:tgtEl>
                                          <p:spTgt spid="137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irtual Slides for Education Day by Slidesgo">
  <a:themeElements>
    <a:clrScheme name="Simple Light">
      <a:dk1>
        <a:srgbClr val="000000"/>
      </a:dk1>
      <a:lt1>
        <a:srgbClr val="FFFFFF"/>
      </a:lt1>
      <a:dk2>
        <a:srgbClr val="595959"/>
      </a:dk2>
      <a:lt2>
        <a:srgbClr val="E9F3FF"/>
      </a:lt2>
      <a:accent1>
        <a:srgbClr val="4C64D8"/>
      </a:accent1>
      <a:accent2>
        <a:srgbClr val="FFE599"/>
      </a:accent2>
      <a:accent3>
        <a:srgbClr val="FF952B"/>
      </a:accent3>
      <a:accent4>
        <a:srgbClr val="D5E6FC"/>
      </a:accent4>
      <a:accent5>
        <a:srgbClr val="00004D"/>
      </a:accent5>
      <a:accent6>
        <a:srgbClr val="A8CFFF"/>
      </a:accent6>
      <a:hlink>
        <a:srgbClr val="0000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339</Words>
  <Application>Microsoft Office PowerPoint</Application>
  <PresentationFormat>On-screen Show (16:9)</PresentationFormat>
  <Paragraphs>43</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Didact Gothic</vt:lpstr>
      <vt:lpstr>Arial</vt:lpstr>
      <vt:lpstr>Century Gothic</vt:lpstr>
      <vt:lpstr>Aldrich</vt:lpstr>
      <vt:lpstr>PT Sans</vt:lpstr>
      <vt:lpstr>Virtual Slides for Education Day by Slidesgo</vt:lpstr>
      <vt:lpstr>COMPARING AND CONTRASTING THINGS</vt:lpstr>
      <vt:lpstr>—Group 4</vt:lpstr>
      <vt:lpstr>Apple iPhone 13 Pro Max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AND CONTRASTING THINGS</dc:title>
  <dc:creator>Tionusa Catur Pamungkas</dc:creator>
  <cp:lastModifiedBy>Tionusa Catur Pamungkas</cp:lastModifiedBy>
  <cp:revision>2</cp:revision>
  <dcterms:modified xsi:type="dcterms:W3CDTF">2023-09-17T17:57:10Z</dcterms:modified>
</cp:coreProperties>
</file>