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87" r:id="rId14"/>
    <p:sldId id="289" r:id="rId15"/>
    <p:sldId id="290" r:id="rId16"/>
    <p:sldId id="291" r:id="rId17"/>
    <p:sldId id="29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96" r:id="rId32"/>
    <p:sldId id="297" r:id="rId33"/>
    <p:sldId id="298" r:id="rId34"/>
    <p:sldId id="299" r:id="rId35"/>
    <p:sldId id="281" r:id="rId36"/>
    <p:sldId id="282" r:id="rId37"/>
    <p:sldId id="283" r:id="rId38"/>
    <p:sldId id="301" r:id="rId39"/>
    <p:sldId id="300" r:id="rId40"/>
  </p:sldIdLst>
  <p:sldSz cx="12192000" cy="6858000"/>
  <p:notesSz cx="6858000" cy="9144000"/>
  <p:embeddedFontLst>
    <p:embeddedFont>
      <p:font typeface="Arial Black" panose="020B0604020202020204" pitchFamily="34" charset="0"/>
      <p:regular r:id="rId42"/>
      <p:bold r:id="rId43"/>
    </p:embeddedFont>
    <p:embeddedFont>
      <p:font typeface="Bell MT" panose="02020503060305020303" pitchFamily="18" charset="77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NEbW8VLP0LxEmBep4pcfchHo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D5790-C342-6C49-85D7-6B6B92682932}" v="46" dt="2023-08-27T07:24:12.611"/>
  </p1510:revLst>
</p1510:revInfo>
</file>

<file path=ppt/tableStyles.xml><?xml version="1.0" encoding="utf-8"?>
<a:tblStyleLst xmlns:a="http://schemas.openxmlformats.org/drawingml/2006/main" def="{5B52615E-3AC7-4874-8915-ADA331511FAD}">
  <a:tblStyle styleId="{5B52615E-3AC7-4874-8915-ADA331511F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8F4F78-9FC4-432A-AEEB-9BC8DE66943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850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i kurniawan" userId="a4e2cf5f-7682-4d68-9238-3b7162664614" providerId="ADAL" clId="{920B6616-CC14-4F48-98EF-0FB8956459D9}"/>
    <pc:docChg chg="undo custSel modSld">
      <pc:chgData name="yogi kurniawan" userId="a4e2cf5f-7682-4d68-9238-3b7162664614" providerId="ADAL" clId="{920B6616-CC14-4F48-98EF-0FB8956459D9}" dt="2022-10-20T21:48:05.517" v="107" actId="20577"/>
      <pc:docMkLst>
        <pc:docMk/>
      </pc:docMkLst>
      <pc:sldChg chg="modNotesTx">
        <pc:chgData name="yogi kurniawan" userId="a4e2cf5f-7682-4d68-9238-3b7162664614" providerId="ADAL" clId="{920B6616-CC14-4F48-98EF-0FB8956459D9}" dt="2022-10-20T21:48:05.517" v="107" actId="20577"/>
        <pc:sldMkLst>
          <pc:docMk/>
          <pc:sldMk cId="0" sldId="263"/>
        </pc:sldMkLst>
      </pc:sldChg>
    </pc:docChg>
  </pc:docChgLst>
  <pc:docChgLst>
    <pc:chgData name="yogi kurniawan" userId="a4e2cf5f-7682-4d68-9238-3b7162664614" providerId="ADAL" clId="{E15410EC-61B4-BF45-979C-25D3F45F9A8D}"/>
    <pc:docChg chg="undo custSel addSld delSld modSld sldOrd">
      <pc:chgData name="yogi kurniawan" userId="a4e2cf5f-7682-4d68-9238-3b7162664614" providerId="ADAL" clId="{E15410EC-61B4-BF45-979C-25D3F45F9A8D}" dt="2022-08-31T03:10:23.435" v="1161"/>
      <pc:docMkLst>
        <pc:docMk/>
      </pc:docMkLst>
      <pc:sldChg chg="modSp mod">
        <pc:chgData name="yogi kurniawan" userId="a4e2cf5f-7682-4d68-9238-3b7162664614" providerId="ADAL" clId="{E15410EC-61B4-BF45-979C-25D3F45F9A8D}" dt="2022-08-28T02:13:49.652" v="1" actId="20577"/>
        <pc:sldMkLst>
          <pc:docMk/>
          <pc:sldMk cId="0" sldId="256"/>
        </pc:sldMkLst>
        <pc:spChg chg="mod">
          <ac:chgData name="yogi kurniawan" userId="a4e2cf5f-7682-4d68-9238-3b7162664614" providerId="ADAL" clId="{E15410EC-61B4-BF45-979C-25D3F45F9A8D}" dt="2022-08-28T02:13:49.652" v="1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 modNotes">
        <pc:chgData name="yogi kurniawan" userId="a4e2cf5f-7682-4d68-9238-3b7162664614" providerId="ADAL" clId="{E15410EC-61B4-BF45-979C-25D3F45F9A8D}" dt="2022-08-28T02:18:05.067" v="7" actId="27636"/>
        <pc:sldMkLst>
          <pc:docMk/>
          <pc:sldMk cId="0" sldId="259"/>
        </pc:sldMkLst>
        <pc:spChg chg="add del mod">
          <ac:chgData name="yogi kurniawan" userId="a4e2cf5f-7682-4d68-9238-3b7162664614" providerId="ADAL" clId="{E15410EC-61B4-BF45-979C-25D3F45F9A8D}" dt="2022-08-28T02:17:33.502" v="5"/>
          <ac:spMkLst>
            <pc:docMk/>
            <pc:sldMk cId="0" sldId="259"/>
            <ac:spMk id="3" creationId="{61480DB8-7FD0-BCA3-D10D-05B51BB2746A}"/>
          </ac:spMkLst>
        </pc:spChg>
        <pc:spChg chg="mod">
          <ac:chgData name="yogi kurniawan" userId="a4e2cf5f-7682-4d68-9238-3b7162664614" providerId="ADAL" clId="{E15410EC-61B4-BF45-979C-25D3F45F9A8D}" dt="2022-08-28T02:18:05.067" v="7" actId="27636"/>
          <ac:spMkLst>
            <pc:docMk/>
            <pc:sldMk cId="0" sldId="259"/>
            <ac:spMk id="104" creationId="{00000000-0000-0000-0000-000000000000}"/>
          </ac:spMkLst>
        </pc:spChg>
        <pc:graphicFrameChg chg="add del mod">
          <ac:chgData name="yogi kurniawan" userId="a4e2cf5f-7682-4d68-9238-3b7162664614" providerId="ADAL" clId="{E15410EC-61B4-BF45-979C-25D3F45F9A8D}" dt="2022-08-28T02:17:33.502" v="5"/>
          <ac:graphicFrameMkLst>
            <pc:docMk/>
            <pc:sldMk cId="0" sldId="259"/>
            <ac:graphicFrameMk id="2" creationId="{0F4A5922-945D-7F0D-92AD-2E5EA7B9B4AB}"/>
          </ac:graphicFrameMkLst>
        </pc:graphicFrameChg>
      </pc:sldChg>
      <pc:sldChg chg="modSp mod modNotes">
        <pc:chgData name="yogi kurniawan" userId="a4e2cf5f-7682-4d68-9238-3b7162664614" providerId="ADAL" clId="{E15410EC-61B4-BF45-979C-25D3F45F9A8D}" dt="2022-08-28T02:18:55.217" v="10" actId="20577"/>
        <pc:sldMkLst>
          <pc:docMk/>
          <pc:sldMk cId="0" sldId="264"/>
        </pc:sldMkLst>
        <pc:spChg chg="mod">
          <ac:chgData name="yogi kurniawan" userId="a4e2cf5f-7682-4d68-9238-3b7162664614" providerId="ADAL" clId="{E15410EC-61B4-BF45-979C-25D3F45F9A8D}" dt="2022-08-28T02:18:55.217" v="10" actId="20577"/>
          <ac:spMkLst>
            <pc:docMk/>
            <pc:sldMk cId="0" sldId="264"/>
            <ac:spMk id="135" creationId="{00000000-0000-0000-0000-000000000000}"/>
          </ac:spMkLst>
        </pc:spChg>
      </pc:sldChg>
      <pc:sldChg chg="modSp mod">
        <pc:chgData name="yogi kurniawan" userId="a4e2cf5f-7682-4d68-9238-3b7162664614" providerId="ADAL" clId="{E15410EC-61B4-BF45-979C-25D3F45F9A8D}" dt="2022-08-28T08:18:34.244" v="227" actId="20577"/>
        <pc:sldMkLst>
          <pc:docMk/>
          <pc:sldMk cId="0" sldId="266"/>
        </pc:sldMkLst>
        <pc:spChg chg="mod">
          <ac:chgData name="yogi kurniawan" userId="a4e2cf5f-7682-4d68-9238-3b7162664614" providerId="ADAL" clId="{E15410EC-61B4-BF45-979C-25D3F45F9A8D}" dt="2022-08-28T08:18:34.244" v="227" actId="20577"/>
          <ac:spMkLst>
            <pc:docMk/>
            <pc:sldMk cId="0" sldId="266"/>
            <ac:spMk id="167" creationId="{00000000-0000-0000-0000-000000000000}"/>
          </ac:spMkLst>
        </pc:spChg>
      </pc:sldChg>
      <pc:sldChg chg="modSp mod">
        <pc:chgData name="yogi kurniawan" userId="a4e2cf5f-7682-4d68-9238-3b7162664614" providerId="ADAL" clId="{E15410EC-61B4-BF45-979C-25D3F45F9A8D}" dt="2022-08-28T08:18:49.917" v="228" actId="113"/>
        <pc:sldMkLst>
          <pc:docMk/>
          <pc:sldMk cId="0" sldId="267"/>
        </pc:sldMkLst>
        <pc:spChg chg="mod">
          <ac:chgData name="yogi kurniawan" userId="a4e2cf5f-7682-4d68-9238-3b7162664614" providerId="ADAL" clId="{E15410EC-61B4-BF45-979C-25D3F45F9A8D}" dt="2022-08-28T08:18:49.917" v="228" actId="113"/>
          <ac:spMkLst>
            <pc:docMk/>
            <pc:sldMk cId="0" sldId="267"/>
            <ac:spMk id="173" creationId="{00000000-0000-0000-0000-000000000000}"/>
          </ac:spMkLst>
        </pc:spChg>
      </pc:sldChg>
      <pc:sldChg chg="addSp delSp modSp mod">
        <pc:chgData name="yogi kurniawan" userId="a4e2cf5f-7682-4d68-9238-3b7162664614" providerId="ADAL" clId="{E15410EC-61B4-BF45-979C-25D3F45F9A8D}" dt="2022-08-28T08:29:31.257" v="542" actId="20577"/>
        <pc:sldMkLst>
          <pc:docMk/>
          <pc:sldMk cId="0" sldId="275"/>
        </pc:sldMkLst>
        <pc:spChg chg="mod">
          <ac:chgData name="yogi kurniawan" userId="a4e2cf5f-7682-4d68-9238-3b7162664614" providerId="ADAL" clId="{E15410EC-61B4-BF45-979C-25D3F45F9A8D}" dt="2022-08-28T08:27:06.959" v="509" actId="20577"/>
          <ac:spMkLst>
            <pc:docMk/>
            <pc:sldMk cId="0" sldId="275"/>
            <ac:spMk id="249" creationId="{00000000-0000-0000-0000-000000000000}"/>
          </ac:spMkLst>
        </pc:spChg>
        <pc:spChg chg="del">
          <ac:chgData name="yogi kurniawan" userId="a4e2cf5f-7682-4d68-9238-3b7162664614" providerId="ADAL" clId="{E15410EC-61B4-BF45-979C-25D3F45F9A8D}" dt="2022-08-28T08:26:13.105" v="420" actId="478"/>
          <ac:spMkLst>
            <pc:docMk/>
            <pc:sldMk cId="0" sldId="275"/>
            <ac:spMk id="251" creationId="{00000000-0000-0000-0000-000000000000}"/>
          </ac:spMkLst>
        </pc:spChg>
        <pc:graphicFrameChg chg="add mod modGraphic">
          <ac:chgData name="yogi kurniawan" userId="a4e2cf5f-7682-4d68-9238-3b7162664614" providerId="ADAL" clId="{E15410EC-61B4-BF45-979C-25D3F45F9A8D}" dt="2022-08-28T08:29:31.257" v="542" actId="20577"/>
          <ac:graphicFrameMkLst>
            <pc:docMk/>
            <pc:sldMk cId="0" sldId="275"/>
            <ac:graphicFrameMk id="3" creationId="{FF704287-8AD0-4982-4894-391576A9124B}"/>
          </ac:graphicFrameMkLst>
        </pc:graphicFrameChg>
        <pc:picChg chg="add mod">
          <ac:chgData name="yogi kurniawan" userId="a4e2cf5f-7682-4d68-9238-3b7162664614" providerId="ADAL" clId="{E15410EC-61B4-BF45-979C-25D3F45F9A8D}" dt="2022-08-28T08:25:25.125" v="363" actId="1076"/>
          <ac:picMkLst>
            <pc:docMk/>
            <pc:sldMk cId="0" sldId="275"/>
            <ac:picMk id="2" creationId="{72D5EAF8-3726-0A78-2F12-F0B09FDC9F7C}"/>
          </ac:picMkLst>
        </pc:picChg>
        <pc:picChg chg="del">
          <ac:chgData name="yogi kurniawan" userId="a4e2cf5f-7682-4d68-9238-3b7162664614" providerId="ADAL" clId="{E15410EC-61B4-BF45-979C-25D3F45F9A8D}" dt="2022-08-28T08:22:17.253" v="237" actId="478"/>
          <ac:picMkLst>
            <pc:docMk/>
            <pc:sldMk cId="0" sldId="275"/>
            <ac:picMk id="250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26:37.479" v="426" actId="478"/>
          <ac:picMkLst>
            <pc:docMk/>
            <pc:sldMk cId="0" sldId="275"/>
            <ac:picMk id="252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26:19.494" v="423" actId="478"/>
          <ac:picMkLst>
            <pc:docMk/>
            <pc:sldMk cId="0" sldId="275"/>
            <ac:picMk id="253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26:17.999" v="421" actId="478"/>
          <ac:picMkLst>
            <pc:docMk/>
            <pc:sldMk cId="0" sldId="275"/>
            <ac:picMk id="254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26:18.678" v="422" actId="478"/>
          <ac:picMkLst>
            <pc:docMk/>
            <pc:sldMk cId="0" sldId="275"/>
            <ac:picMk id="255" creationId="{00000000-0000-0000-0000-000000000000}"/>
          </ac:picMkLst>
        </pc:picChg>
      </pc:sldChg>
      <pc:sldChg chg="addSp delSp modSp mod modNotes">
        <pc:chgData name="yogi kurniawan" userId="a4e2cf5f-7682-4d68-9238-3b7162664614" providerId="ADAL" clId="{E15410EC-61B4-BF45-979C-25D3F45F9A8D}" dt="2022-08-28T08:39:40.903" v="670" actId="20577"/>
        <pc:sldMkLst>
          <pc:docMk/>
          <pc:sldMk cId="0" sldId="277"/>
        </pc:sldMkLst>
        <pc:spChg chg="mod">
          <ac:chgData name="yogi kurniawan" userId="a4e2cf5f-7682-4d68-9238-3b7162664614" providerId="ADAL" clId="{E15410EC-61B4-BF45-979C-25D3F45F9A8D}" dt="2022-08-28T08:35:19.083" v="575" actId="20577"/>
          <ac:spMkLst>
            <pc:docMk/>
            <pc:sldMk cId="0" sldId="277"/>
            <ac:spMk id="273" creationId="{00000000-0000-0000-0000-000000000000}"/>
          </ac:spMkLst>
        </pc:spChg>
        <pc:spChg chg="mod">
          <ac:chgData name="yogi kurniawan" userId="a4e2cf5f-7682-4d68-9238-3b7162664614" providerId="ADAL" clId="{E15410EC-61B4-BF45-979C-25D3F45F9A8D}" dt="2022-08-28T08:38:34.649" v="618" actId="20577"/>
          <ac:spMkLst>
            <pc:docMk/>
            <pc:sldMk cId="0" sldId="277"/>
            <ac:spMk id="274" creationId="{00000000-0000-0000-0000-000000000000}"/>
          </ac:spMkLst>
        </pc:spChg>
        <pc:spChg chg="del">
          <ac:chgData name="yogi kurniawan" userId="a4e2cf5f-7682-4d68-9238-3b7162664614" providerId="ADAL" clId="{E15410EC-61B4-BF45-979C-25D3F45F9A8D}" dt="2022-08-28T08:38:18.644" v="587" actId="478"/>
          <ac:spMkLst>
            <pc:docMk/>
            <pc:sldMk cId="0" sldId="277"/>
            <ac:spMk id="276" creationId="{00000000-0000-0000-0000-000000000000}"/>
          </ac:spMkLst>
        </pc:spChg>
        <pc:graphicFrameChg chg="add mod modGraphic">
          <ac:chgData name="yogi kurniawan" userId="a4e2cf5f-7682-4d68-9238-3b7162664614" providerId="ADAL" clId="{E15410EC-61B4-BF45-979C-25D3F45F9A8D}" dt="2022-08-28T08:39:40.903" v="670" actId="20577"/>
          <ac:graphicFrameMkLst>
            <pc:docMk/>
            <pc:sldMk cId="0" sldId="277"/>
            <ac:graphicFrameMk id="3" creationId="{1EC72BC6-EF13-4EF4-5C0F-5493A5AF2545}"/>
          </ac:graphicFrameMkLst>
        </pc:graphicFrameChg>
        <pc:picChg chg="add mod">
          <ac:chgData name="yogi kurniawan" userId="a4e2cf5f-7682-4d68-9238-3b7162664614" providerId="ADAL" clId="{E15410EC-61B4-BF45-979C-25D3F45F9A8D}" dt="2022-08-28T08:37:50.792" v="578" actId="1076"/>
          <ac:picMkLst>
            <pc:docMk/>
            <pc:sldMk cId="0" sldId="277"/>
            <ac:picMk id="2" creationId="{D569B81A-7C3E-BD88-EE34-E5D02E67803C}"/>
          </ac:picMkLst>
        </pc:picChg>
        <pc:picChg chg="del">
          <ac:chgData name="yogi kurniawan" userId="a4e2cf5f-7682-4d68-9238-3b7162664614" providerId="ADAL" clId="{E15410EC-61B4-BF45-979C-25D3F45F9A8D}" dt="2022-08-28T08:37:47.989" v="576" actId="478"/>
          <ac:picMkLst>
            <pc:docMk/>
            <pc:sldMk cId="0" sldId="277"/>
            <ac:picMk id="275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38:42.686" v="619" actId="478"/>
          <ac:picMkLst>
            <pc:docMk/>
            <pc:sldMk cId="0" sldId="277"/>
            <ac:picMk id="277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38:51.475" v="621" actId="478"/>
          <ac:picMkLst>
            <pc:docMk/>
            <pc:sldMk cId="0" sldId="277"/>
            <ac:picMk id="278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38:45.241" v="620" actId="478"/>
          <ac:picMkLst>
            <pc:docMk/>
            <pc:sldMk cId="0" sldId="277"/>
            <ac:picMk id="279" creationId="{00000000-0000-0000-0000-000000000000}"/>
          </ac:picMkLst>
        </pc:picChg>
        <pc:picChg chg="del">
          <ac:chgData name="yogi kurniawan" userId="a4e2cf5f-7682-4d68-9238-3b7162664614" providerId="ADAL" clId="{E15410EC-61B4-BF45-979C-25D3F45F9A8D}" dt="2022-08-28T08:38:52.857" v="622" actId="478"/>
          <ac:picMkLst>
            <pc:docMk/>
            <pc:sldMk cId="0" sldId="277"/>
            <ac:picMk id="280" creationId="{00000000-0000-0000-0000-000000000000}"/>
          </ac:picMkLst>
        </pc:picChg>
      </pc:sldChg>
      <pc:sldChg chg="addSp delSp modSp mod">
        <pc:chgData name="yogi kurniawan" userId="a4e2cf5f-7682-4d68-9238-3b7162664614" providerId="ADAL" clId="{E15410EC-61B4-BF45-979C-25D3F45F9A8D}" dt="2022-08-28T09:33:55.583" v="1126" actId="207"/>
        <pc:sldMkLst>
          <pc:docMk/>
          <pc:sldMk cId="0" sldId="283"/>
        </pc:sldMkLst>
        <pc:spChg chg="mod">
          <ac:chgData name="yogi kurniawan" userId="a4e2cf5f-7682-4d68-9238-3b7162664614" providerId="ADAL" clId="{E15410EC-61B4-BF45-979C-25D3F45F9A8D}" dt="2022-08-28T09:33:42.329" v="1124" actId="20577"/>
          <ac:spMkLst>
            <pc:docMk/>
            <pc:sldMk cId="0" sldId="283"/>
            <ac:spMk id="331" creationId="{00000000-0000-0000-0000-000000000000}"/>
          </ac:spMkLst>
        </pc:spChg>
        <pc:spChg chg="mod">
          <ac:chgData name="yogi kurniawan" userId="a4e2cf5f-7682-4d68-9238-3b7162664614" providerId="ADAL" clId="{E15410EC-61B4-BF45-979C-25D3F45F9A8D}" dt="2022-08-28T09:33:55.583" v="1126" actId="207"/>
          <ac:spMkLst>
            <pc:docMk/>
            <pc:sldMk cId="0" sldId="283"/>
            <ac:spMk id="332" creationId="{00000000-0000-0000-0000-000000000000}"/>
          </ac:spMkLst>
        </pc:spChg>
        <pc:graphicFrameChg chg="add mod modGraphic">
          <ac:chgData name="yogi kurniawan" userId="a4e2cf5f-7682-4d68-9238-3b7162664614" providerId="ADAL" clId="{E15410EC-61B4-BF45-979C-25D3F45F9A8D}" dt="2022-08-28T09:33:28.800" v="1119" actId="1076"/>
          <ac:graphicFrameMkLst>
            <pc:docMk/>
            <pc:sldMk cId="0" sldId="283"/>
            <ac:graphicFrameMk id="4" creationId="{39E18608-8D16-4780-BC78-FB6510678821}"/>
          </ac:graphicFrameMkLst>
        </pc:graphicFrameChg>
        <pc:picChg chg="add del mod">
          <ac:chgData name="yogi kurniawan" userId="a4e2cf5f-7682-4d68-9238-3b7162664614" providerId="ADAL" clId="{E15410EC-61B4-BF45-979C-25D3F45F9A8D}" dt="2022-08-28T09:25:21.092" v="673" actId="478"/>
          <ac:picMkLst>
            <pc:docMk/>
            <pc:sldMk cId="0" sldId="283"/>
            <ac:picMk id="2" creationId="{04A6F07C-D027-325F-6761-E29DCF0183CD}"/>
          </ac:picMkLst>
        </pc:picChg>
        <pc:picChg chg="add del mod">
          <ac:chgData name="yogi kurniawan" userId="a4e2cf5f-7682-4d68-9238-3b7162664614" providerId="ADAL" clId="{E15410EC-61B4-BF45-979C-25D3F45F9A8D}" dt="2022-08-28T09:33:25.548" v="1118" actId="478"/>
          <ac:picMkLst>
            <pc:docMk/>
            <pc:sldMk cId="0" sldId="283"/>
            <ac:picMk id="3" creationId="{56C04471-3CA8-7598-83A1-17F1034706B5}"/>
          </ac:picMkLst>
        </pc:picChg>
        <pc:picChg chg="del">
          <ac:chgData name="yogi kurniawan" userId="a4e2cf5f-7682-4d68-9238-3b7162664614" providerId="ADAL" clId="{E15410EC-61B4-BF45-979C-25D3F45F9A8D}" dt="2022-08-28T09:24:28.713" v="671" actId="478"/>
          <ac:picMkLst>
            <pc:docMk/>
            <pc:sldMk cId="0" sldId="283"/>
            <ac:picMk id="333" creationId="{00000000-0000-0000-0000-000000000000}"/>
          </ac:picMkLst>
        </pc:picChg>
      </pc:sldChg>
      <pc:sldChg chg="modSp mod ord">
        <pc:chgData name="yogi kurniawan" userId="a4e2cf5f-7682-4d68-9238-3b7162664614" providerId="ADAL" clId="{E15410EC-61B4-BF45-979C-25D3F45F9A8D}" dt="2022-08-28T09:33:38.739" v="1122" actId="20577"/>
        <pc:sldMkLst>
          <pc:docMk/>
          <pc:sldMk cId="0" sldId="284"/>
        </pc:sldMkLst>
        <pc:spChg chg="mod">
          <ac:chgData name="yogi kurniawan" userId="a4e2cf5f-7682-4d68-9238-3b7162664614" providerId="ADAL" clId="{E15410EC-61B4-BF45-979C-25D3F45F9A8D}" dt="2022-08-28T09:33:38.739" v="1122" actId="20577"/>
          <ac:spMkLst>
            <pc:docMk/>
            <pc:sldMk cId="0" sldId="284"/>
            <ac:spMk id="338" creationId="{00000000-0000-0000-0000-000000000000}"/>
          </ac:spMkLst>
        </pc:spChg>
      </pc:sldChg>
      <pc:sldChg chg="modSp new mod">
        <pc:chgData name="yogi kurniawan" userId="a4e2cf5f-7682-4d68-9238-3b7162664614" providerId="ADAL" clId="{E15410EC-61B4-BF45-979C-25D3F45F9A8D}" dt="2022-08-28T08:19:06.498" v="236" actId="20577"/>
        <pc:sldMkLst>
          <pc:docMk/>
          <pc:sldMk cId="3134141106" sldId="285"/>
        </pc:sldMkLst>
        <pc:spChg chg="mod">
          <ac:chgData name="yogi kurniawan" userId="a4e2cf5f-7682-4d68-9238-3b7162664614" providerId="ADAL" clId="{E15410EC-61B4-BF45-979C-25D3F45F9A8D}" dt="2022-08-28T02:23:46.992" v="31" actId="20577"/>
          <ac:spMkLst>
            <pc:docMk/>
            <pc:sldMk cId="3134141106" sldId="285"/>
            <ac:spMk id="2" creationId="{15A00078-5AC2-40E9-6AB7-D4194AA1914D}"/>
          </ac:spMkLst>
        </pc:spChg>
        <pc:spChg chg="mod">
          <ac:chgData name="yogi kurniawan" userId="a4e2cf5f-7682-4d68-9238-3b7162664614" providerId="ADAL" clId="{E15410EC-61B4-BF45-979C-25D3F45F9A8D}" dt="2022-08-28T08:19:06.498" v="236" actId="20577"/>
          <ac:spMkLst>
            <pc:docMk/>
            <pc:sldMk cId="3134141106" sldId="285"/>
            <ac:spMk id="3" creationId="{0A11D0F3-405D-91B2-8182-50C91D9D65CF}"/>
          </ac:spMkLst>
        </pc:spChg>
      </pc:sldChg>
      <pc:sldChg chg="addSp delSp modSp new mod">
        <pc:chgData name="yogi kurniawan" userId="a4e2cf5f-7682-4d68-9238-3b7162664614" providerId="ADAL" clId="{E15410EC-61B4-BF45-979C-25D3F45F9A8D}" dt="2022-08-28T02:31:29.689" v="143"/>
        <pc:sldMkLst>
          <pc:docMk/>
          <pc:sldMk cId="1023330452" sldId="286"/>
        </pc:sldMkLst>
        <pc:spChg chg="mod">
          <ac:chgData name="yogi kurniawan" userId="a4e2cf5f-7682-4d68-9238-3b7162664614" providerId="ADAL" clId="{E15410EC-61B4-BF45-979C-25D3F45F9A8D}" dt="2022-08-28T02:25:03.588" v="62" actId="404"/>
          <ac:spMkLst>
            <pc:docMk/>
            <pc:sldMk cId="1023330452" sldId="286"/>
            <ac:spMk id="2" creationId="{4256F0AF-DE36-DDA0-FC6D-0DB1D333253F}"/>
          </ac:spMkLst>
        </pc:spChg>
        <pc:spChg chg="mod">
          <ac:chgData name="yogi kurniawan" userId="a4e2cf5f-7682-4d68-9238-3b7162664614" providerId="ADAL" clId="{E15410EC-61B4-BF45-979C-25D3F45F9A8D}" dt="2022-08-28T02:26:35.756" v="67" actId="20577"/>
          <ac:spMkLst>
            <pc:docMk/>
            <pc:sldMk cId="1023330452" sldId="286"/>
            <ac:spMk id="3" creationId="{9AC6B89E-A3FD-66D5-74E9-5263BEDA1909}"/>
          </ac:spMkLst>
        </pc:spChg>
        <pc:spChg chg="add mod">
          <ac:chgData name="yogi kurniawan" userId="a4e2cf5f-7682-4d68-9238-3b7162664614" providerId="ADAL" clId="{E15410EC-61B4-BF45-979C-25D3F45F9A8D}" dt="2022-08-28T02:31:29.689" v="143"/>
          <ac:spMkLst>
            <pc:docMk/>
            <pc:sldMk cId="1023330452" sldId="286"/>
            <ac:spMk id="4" creationId="{B9401F42-8C70-0C9F-947D-4227B324DF80}"/>
          </ac:spMkLst>
        </pc:spChg>
        <pc:picChg chg="add del">
          <ac:chgData name="yogi kurniawan" userId="a4e2cf5f-7682-4d68-9238-3b7162664614" providerId="ADAL" clId="{E15410EC-61B4-BF45-979C-25D3F45F9A8D}" dt="2022-08-28T02:26:41.820" v="69"/>
          <ac:picMkLst>
            <pc:docMk/>
            <pc:sldMk cId="1023330452" sldId="286"/>
            <ac:picMk id="2050" creationId="{9E3FE48C-14FA-C271-5D51-6532F3A92859}"/>
          </ac:picMkLst>
        </pc:picChg>
        <pc:picChg chg="add mod">
          <ac:chgData name="yogi kurniawan" userId="a4e2cf5f-7682-4d68-9238-3b7162664614" providerId="ADAL" clId="{E15410EC-61B4-BF45-979C-25D3F45F9A8D}" dt="2022-08-28T02:26:50.808" v="72" actId="1076"/>
          <ac:picMkLst>
            <pc:docMk/>
            <pc:sldMk cId="1023330452" sldId="286"/>
            <ac:picMk id="2052" creationId="{0443905A-5ED9-9E38-58CA-EA2E700634CF}"/>
          </ac:picMkLst>
        </pc:picChg>
      </pc:sldChg>
      <pc:sldChg chg="addSp modSp new mod">
        <pc:chgData name="yogi kurniawan" userId="a4e2cf5f-7682-4d68-9238-3b7162664614" providerId="ADAL" clId="{E15410EC-61B4-BF45-979C-25D3F45F9A8D}" dt="2022-08-28T02:27:23.985" v="83" actId="1076"/>
        <pc:sldMkLst>
          <pc:docMk/>
          <pc:sldMk cId="2870532635" sldId="287"/>
        </pc:sldMkLst>
        <pc:spChg chg="mod">
          <ac:chgData name="yogi kurniawan" userId="a4e2cf5f-7682-4d68-9238-3b7162664614" providerId="ADAL" clId="{E15410EC-61B4-BF45-979C-25D3F45F9A8D}" dt="2022-08-28T02:27:05.163" v="79" actId="27636"/>
          <ac:spMkLst>
            <pc:docMk/>
            <pc:sldMk cId="2870532635" sldId="287"/>
            <ac:spMk id="2" creationId="{75ED42F2-17C4-03D5-75EC-4DD8ED520610}"/>
          </ac:spMkLst>
        </pc:spChg>
        <pc:spChg chg="mod">
          <ac:chgData name="yogi kurniawan" userId="a4e2cf5f-7682-4d68-9238-3b7162664614" providerId="ADAL" clId="{E15410EC-61B4-BF45-979C-25D3F45F9A8D}" dt="2022-08-28T02:27:13.643" v="80"/>
          <ac:spMkLst>
            <pc:docMk/>
            <pc:sldMk cId="2870532635" sldId="287"/>
            <ac:spMk id="3" creationId="{1E38C972-BF74-B248-3055-00A924EE1633}"/>
          </ac:spMkLst>
        </pc:spChg>
        <pc:picChg chg="add mod">
          <ac:chgData name="yogi kurniawan" userId="a4e2cf5f-7682-4d68-9238-3b7162664614" providerId="ADAL" clId="{E15410EC-61B4-BF45-979C-25D3F45F9A8D}" dt="2022-08-28T02:27:23.985" v="83" actId="1076"/>
          <ac:picMkLst>
            <pc:docMk/>
            <pc:sldMk cId="2870532635" sldId="287"/>
            <ac:picMk id="3074" creationId="{79B23080-6AF7-433C-C611-82858140AFB6}"/>
          </ac:picMkLst>
        </pc:picChg>
      </pc:sldChg>
      <pc:sldChg chg="addSp delSp modSp new mod modClrScheme chgLayout">
        <pc:chgData name="yogi kurniawan" userId="a4e2cf5f-7682-4d68-9238-3b7162664614" providerId="ADAL" clId="{E15410EC-61B4-BF45-979C-25D3F45F9A8D}" dt="2022-08-28T02:27:54.550" v="105" actId="122"/>
        <pc:sldMkLst>
          <pc:docMk/>
          <pc:sldMk cId="1083288565" sldId="288"/>
        </pc:sldMkLst>
        <pc:spChg chg="del mod ord">
          <ac:chgData name="yogi kurniawan" userId="a4e2cf5f-7682-4d68-9238-3b7162664614" providerId="ADAL" clId="{E15410EC-61B4-BF45-979C-25D3F45F9A8D}" dt="2022-08-28T02:27:33.237" v="85" actId="700"/>
          <ac:spMkLst>
            <pc:docMk/>
            <pc:sldMk cId="1083288565" sldId="288"/>
            <ac:spMk id="2" creationId="{DE82AE21-73A0-44C4-8A65-BC3B2023F825}"/>
          </ac:spMkLst>
        </pc:spChg>
        <pc:spChg chg="del mod ord">
          <ac:chgData name="yogi kurniawan" userId="a4e2cf5f-7682-4d68-9238-3b7162664614" providerId="ADAL" clId="{E15410EC-61B4-BF45-979C-25D3F45F9A8D}" dt="2022-08-28T02:27:33.237" v="85" actId="700"/>
          <ac:spMkLst>
            <pc:docMk/>
            <pc:sldMk cId="1083288565" sldId="288"/>
            <ac:spMk id="3" creationId="{78309982-F422-DAE5-0845-B12ED6E1ED8F}"/>
          </ac:spMkLst>
        </pc:spChg>
        <pc:spChg chg="add mod ord">
          <ac:chgData name="yogi kurniawan" userId="a4e2cf5f-7682-4d68-9238-3b7162664614" providerId="ADAL" clId="{E15410EC-61B4-BF45-979C-25D3F45F9A8D}" dt="2022-08-28T02:27:54.550" v="105" actId="122"/>
          <ac:spMkLst>
            <pc:docMk/>
            <pc:sldMk cId="1083288565" sldId="288"/>
            <ac:spMk id="4" creationId="{3A692B75-22B0-5ED5-6498-A7A0C1BEEEF3}"/>
          </ac:spMkLst>
        </pc:spChg>
        <pc:spChg chg="add mod ord">
          <ac:chgData name="yogi kurniawan" userId="a4e2cf5f-7682-4d68-9238-3b7162664614" providerId="ADAL" clId="{E15410EC-61B4-BF45-979C-25D3F45F9A8D}" dt="2022-08-28T02:27:33.237" v="85" actId="700"/>
          <ac:spMkLst>
            <pc:docMk/>
            <pc:sldMk cId="1083288565" sldId="288"/>
            <ac:spMk id="5" creationId="{236D6409-F28C-E346-B1ED-C40FEE09BC0E}"/>
          </ac:spMkLst>
        </pc:spChg>
      </pc:sldChg>
      <pc:sldChg chg="addSp delSp modSp new mod">
        <pc:chgData name="yogi kurniawan" userId="a4e2cf5f-7682-4d68-9238-3b7162664614" providerId="ADAL" clId="{E15410EC-61B4-BF45-979C-25D3F45F9A8D}" dt="2022-08-28T02:31:23.996" v="142" actId="1076"/>
        <pc:sldMkLst>
          <pc:docMk/>
          <pc:sldMk cId="737893047" sldId="289"/>
        </pc:sldMkLst>
        <pc:spChg chg="mod">
          <ac:chgData name="yogi kurniawan" userId="a4e2cf5f-7682-4d68-9238-3b7162664614" providerId="ADAL" clId="{E15410EC-61B4-BF45-979C-25D3F45F9A8D}" dt="2022-08-28T02:29:03.484" v="109"/>
          <ac:spMkLst>
            <pc:docMk/>
            <pc:sldMk cId="737893047" sldId="289"/>
            <ac:spMk id="2" creationId="{C9C38A37-6360-40D8-30E3-3704D3FCFA4A}"/>
          </ac:spMkLst>
        </pc:spChg>
        <pc:spChg chg="mod">
          <ac:chgData name="yogi kurniawan" userId="a4e2cf5f-7682-4d68-9238-3b7162664614" providerId="ADAL" clId="{E15410EC-61B4-BF45-979C-25D3F45F9A8D}" dt="2022-08-28T02:29:14.009" v="110"/>
          <ac:spMkLst>
            <pc:docMk/>
            <pc:sldMk cId="737893047" sldId="289"/>
            <ac:spMk id="3" creationId="{88141D97-C3A0-3087-7ECF-442B94464F5C}"/>
          </ac:spMkLst>
        </pc:spChg>
        <pc:spChg chg="add mod">
          <ac:chgData name="yogi kurniawan" userId="a4e2cf5f-7682-4d68-9238-3b7162664614" providerId="ADAL" clId="{E15410EC-61B4-BF45-979C-25D3F45F9A8D}" dt="2022-08-28T02:31:23.996" v="142" actId="1076"/>
          <ac:spMkLst>
            <pc:docMk/>
            <pc:sldMk cId="737893047" sldId="289"/>
            <ac:spMk id="4" creationId="{DB79EF27-C607-5CA0-9372-ADD0AFF0D14B}"/>
          </ac:spMkLst>
        </pc:spChg>
        <pc:picChg chg="add del">
          <ac:chgData name="yogi kurniawan" userId="a4e2cf5f-7682-4d68-9238-3b7162664614" providerId="ADAL" clId="{E15410EC-61B4-BF45-979C-25D3F45F9A8D}" dt="2022-08-28T02:28:59.882" v="108"/>
          <ac:picMkLst>
            <pc:docMk/>
            <pc:sldMk cId="737893047" sldId="289"/>
            <ac:picMk id="4098" creationId="{E4962BAE-306D-33D7-7FF9-4D436250F822}"/>
          </ac:picMkLst>
        </pc:picChg>
      </pc:sldChg>
      <pc:sldChg chg="addSp modSp new mod">
        <pc:chgData name="yogi kurniawan" userId="a4e2cf5f-7682-4d68-9238-3b7162664614" providerId="ADAL" clId="{E15410EC-61B4-BF45-979C-25D3F45F9A8D}" dt="2022-08-28T02:31:12.505" v="139" actId="1076"/>
        <pc:sldMkLst>
          <pc:docMk/>
          <pc:sldMk cId="1196228739" sldId="290"/>
        </pc:sldMkLst>
        <pc:spChg chg="mod">
          <ac:chgData name="yogi kurniawan" userId="a4e2cf5f-7682-4d68-9238-3b7162664614" providerId="ADAL" clId="{E15410EC-61B4-BF45-979C-25D3F45F9A8D}" dt="2022-08-28T02:29:27.653" v="116" actId="20577"/>
          <ac:spMkLst>
            <pc:docMk/>
            <pc:sldMk cId="1196228739" sldId="290"/>
            <ac:spMk id="2" creationId="{683D46F5-B9B9-0D9A-6E20-14A7FCEDC158}"/>
          </ac:spMkLst>
        </pc:spChg>
        <pc:spChg chg="mod">
          <ac:chgData name="yogi kurniawan" userId="a4e2cf5f-7682-4d68-9238-3b7162664614" providerId="ADAL" clId="{E15410EC-61B4-BF45-979C-25D3F45F9A8D}" dt="2022-08-28T02:29:33.468" v="117"/>
          <ac:spMkLst>
            <pc:docMk/>
            <pc:sldMk cId="1196228739" sldId="290"/>
            <ac:spMk id="3" creationId="{F87CB0B4-45ED-BA8F-8CC6-F32ADF964354}"/>
          </ac:spMkLst>
        </pc:spChg>
        <pc:spChg chg="add mod">
          <ac:chgData name="yogi kurniawan" userId="a4e2cf5f-7682-4d68-9238-3b7162664614" providerId="ADAL" clId="{E15410EC-61B4-BF45-979C-25D3F45F9A8D}" dt="2022-08-28T02:31:12.505" v="139" actId="1076"/>
          <ac:spMkLst>
            <pc:docMk/>
            <pc:sldMk cId="1196228739" sldId="290"/>
            <ac:spMk id="4" creationId="{DF04B827-CB9B-3F4D-116E-04A1D97F13D2}"/>
          </ac:spMkLst>
        </pc:spChg>
        <pc:picChg chg="add mod">
          <ac:chgData name="yogi kurniawan" userId="a4e2cf5f-7682-4d68-9238-3b7162664614" providerId="ADAL" clId="{E15410EC-61B4-BF45-979C-25D3F45F9A8D}" dt="2022-08-28T02:29:43.252" v="120" actId="1076"/>
          <ac:picMkLst>
            <pc:docMk/>
            <pc:sldMk cId="1196228739" sldId="290"/>
            <ac:picMk id="5122" creationId="{EB722D17-BA84-F31D-E009-23EF7FE3C156}"/>
          </ac:picMkLst>
        </pc:picChg>
      </pc:sldChg>
      <pc:sldChg chg="addSp modSp new mod">
        <pc:chgData name="yogi kurniawan" userId="a4e2cf5f-7682-4d68-9238-3b7162664614" providerId="ADAL" clId="{E15410EC-61B4-BF45-979C-25D3F45F9A8D}" dt="2022-08-31T03:10:23.435" v="1161"/>
        <pc:sldMkLst>
          <pc:docMk/>
          <pc:sldMk cId="2120262057" sldId="291"/>
        </pc:sldMkLst>
        <pc:spChg chg="mod">
          <ac:chgData name="yogi kurniawan" userId="a4e2cf5f-7682-4d68-9238-3b7162664614" providerId="ADAL" clId="{E15410EC-61B4-BF45-979C-25D3F45F9A8D}" dt="2022-08-28T02:29:54.467" v="126" actId="20577"/>
          <ac:spMkLst>
            <pc:docMk/>
            <pc:sldMk cId="2120262057" sldId="291"/>
            <ac:spMk id="2" creationId="{2C4B33F2-0947-B5BC-19F0-B817B77D4B28}"/>
          </ac:spMkLst>
        </pc:spChg>
        <pc:spChg chg="mod">
          <ac:chgData name="yogi kurniawan" userId="a4e2cf5f-7682-4d68-9238-3b7162664614" providerId="ADAL" clId="{E15410EC-61B4-BF45-979C-25D3F45F9A8D}" dt="2022-08-31T03:10:23.435" v="1161"/>
          <ac:spMkLst>
            <pc:docMk/>
            <pc:sldMk cId="2120262057" sldId="291"/>
            <ac:spMk id="3" creationId="{0EB2B405-ACDE-B886-FFC0-7A55D70CF299}"/>
          </ac:spMkLst>
        </pc:spChg>
        <pc:spChg chg="add mod">
          <ac:chgData name="yogi kurniawan" userId="a4e2cf5f-7682-4d68-9238-3b7162664614" providerId="ADAL" clId="{E15410EC-61B4-BF45-979C-25D3F45F9A8D}" dt="2022-08-28T02:31:17.813" v="140" actId="1076"/>
          <ac:spMkLst>
            <pc:docMk/>
            <pc:sldMk cId="2120262057" sldId="291"/>
            <ac:spMk id="4" creationId="{67015E7E-5E07-7918-B1F8-CF5F34B6303D}"/>
          </ac:spMkLst>
        </pc:spChg>
        <pc:picChg chg="add mod">
          <ac:chgData name="yogi kurniawan" userId="a4e2cf5f-7682-4d68-9238-3b7162664614" providerId="ADAL" clId="{E15410EC-61B4-BF45-979C-25D3F45F9A8D}" dt="2022-08-28T02:30:17.865" v="134" actId="1076"/>
          <ac:picMkLst>
            <pc:docMk/>
            <pc:sldMk cId="2120262057" sldId="291"/>
            <ac:picMk id="6146" creationId="{C8C55608-504B-EDFE-28E5-30A150B114D1}"/>
          </ac:picMkLst>
        </pc:picChg>
      </pc:sldChg>
      <pc:sldChg chg="new del">
        <pc:chgData name="yogi kurniawan" userId="a4e2cf5f-7682-4d68-9238-3b7162664614" providerId="ADAL" clId="{E15410EC-61B4-BF45-979C-25D3F45F9A8D}" dt="2022-08-28T02:32:22.384" v="146" actId="2696"/>
        <pc:sldMkLst>
          <pc:docMk/>
          <pc:sldMk cId="2447875704" sldId="292"/>
        </pc:sldMkLst>
      </pc:sldChg>
      <pc:sldChg chg="new del">
        <pc:chgData name="yogi kurniawan" userId="a4e2cf5f-7682-4d68-9238-3b7162664614" providerId="ADAL" clId="{E15410EC-61B4-BF45-979C-25D3F45F9A8D}" dt="2022-08-28T02:32:31.237" v="148" actId="2696"/>
        <pc:sldMkLst>
          <pc:docMk/>
          <pc:sldMk cId="3431661832" sldId="293"/>
        </pc:sldMkLst>
      </pc:sldChg>
      <pc:sldChg chg="modSp add mod">
        <pc:chgData name="yogi kurniawan" userId="a4e2cf5f-7682-4d68-9238-3b7162664614" providerId="ADAL" clId="{E15410EC-61B4-BF45-979C-25D3F45F9A8D}" dt="2022-08-28T02:32:36.889" v="157" actId="20577"/>
        <pc:sldMkLst>
          <pc:docMk/>
          <pc:sldMk cId="1665619039" sldId="294"/>
        </pc:sldMkLst>
        <pc:spChg chg="mod">
          <ac:chgData name="yogi kurniawan" userId="a4e2cf5f-7682-4d68-9238-3b7162664614" providerId="ADAL" clId="{E15410EC-61B4-BF45-979C-25D3F45F9A8D}" dt="2022-08-28T02:32:36.889" v="157" actId="20577"/>
          <ac:spMkLst>
            <pc:docMk/>
            <pc:sldMk cId="1665619039" sldId="294"/>
            <ac:spMk id="215" creationId="{00000000-0000-0000-0000-000000000000}"/>
          </ac:spMkLst>
        </pc:spChg>
      </pc:sldChg>
      <pc:sldChg chg="modSp new mod">
        <pc:chgData name="yogi kurniawan" userId="a4e2cf5f-7682-4d68-9238-3b7162664614" providerId="ADAL" clId="{E15410EC-61B4-BF45-979C-25D3F45F9A8D}" dt="2022-08-30T00:26:12.298" v="1143"/>
        <pc:sldMkLst>
          <pc:docMk/>
          <pc:sldMk cId="3161446305" sldId="295"/>
        </pc:sldMkLst>
        <pc:spChg chg="mod">
          <ac:chgData name="yogi kurniawan" userId="a4e2cf5f-7682-4d68-9238-3b7162664614" providerId="ADAL" clId="{E15410EC-61B4-BF45-979C-25D3F45F9A8D}" dt="2022-08-30T00:26:11.204" v="1142" actId="20577"/>
          <ac:spMkLst>
            <pc:docMk/>
            <pc:sldMk cId="3161446305" sldId="295"/>
            <ac:spMk id="2" creationId="{BD04B9D2-BA54-FA96-33F5-64C238112DA4}"/>
          </ac:spMkLst>
        </pc:spChg>
        <pc:spChg chg="mod">
          <ac:chgData name="yogi kurniawan" userId="a4e2cf5f-7682-4d68-9238-3b7162664614" providerId="ADAL" clId="{E15410EC-61B4-BF45-979C-25D3F45F9A8D}" dt="2022-08-30T00:26:12.298" v="1143"/>
          <ac:spMkLst>
            <pc:docMk/>
            <pc:sldMk cId="3161446305" sldId="295"/>
            <ac:spMk id="3" creationId="{D2F88773-3223-98F1-F7B9-5654A57224D5}"/>
          </ac:spMkLst>
        </pc:spChg>
      </pc:sldChg>
      <pc:sldChg chg="modSp new mod">
        <pc:chgData name="yogi kurniawan" userId="a4e2cf5f-7682-4d68-9238-3b7162664614" providerId="ADAL" clId="{E15410EC-61B4-BF45-979C-25D3F45F9A8D}" dt="2022-08-30T00:26:32.147" v="1159" actId="20577"/>
        <pc:sldMkLst>
          <pc:docMk/>
          <pc:sldMk cId="357273767" sldId="296"/>
        </pc:sldMkLst>
        <pc:spChg chg="mod">
          <ac:chgData name="yogi kurniawan" userId="a4e2cf5f-7682-4d68-9238-3b7162664614" providerId="ADAL" clId="{E15410EC-61B4-BF45-979C-25D3F45F9A8D}" dt="2022-08-30T00:26:16.811" v="1153" actId="20577"/>
          <ac:spMkLst>
            <pc:docMk/>
            <pc:sldMk cId="357273767" sldId="296"/>
            <ac:spMk id="2" creationId="{EA0A67A9-A04D-5DAD-40F1-1A9B15183019}"/>
          </ac:spMkLst>
        </pc:spChg>
        <pc:spChg chg="mod">
          <ac:chgData name="yogi kurniawan" userId="a4e2cf5f-7682-4d68-9238-3b7162664614" providerId="ADAL" clId="{E15410EC-61B4-BF45-979C-25D3F45F9A8D}" dt="2022-08-30T00:26:32.147" v="1159" actId="20577"/>
          <ac:spMkLst>
            <pc:docMk/>
            <pc:sldMk cId="357273767" sldId="296"/>
            <ac:spMk id="3" creationId="{F9D66C79-A41C-6A68-4E99-CCC72C369335}"/>
          </ac:spMkLst>
        </pc:spChg>
      </pc:sldChg>
    </pc:docChg>
  </pc:docChgLst>
  <pc:docChgLst>
    <pc:chgData name="yogi kurniawan" userId="a4e2cf5f-7682-4d68-9238-3b7162664614" providerId="ADAL" clId="{A36D5790-C342-6C49-85D7-6B6B92682932}"/>
    <pc:docChg chg="undo custSel addSld delSld modSld sldOrd">
      <pc:chgData name="yogi kurniawan" userId="a4e2cf5f-7682-4d68-9238-3b7162664614" providerId="ADAL" clId="{A36D5790-C342-6C49-85D7-6B6B92682932}" dt="2023-08-27T07:25:07.218" v="1103" actId="20577"/>
      <pc:docMkLst>
        <pc:docMk/>
      </pc:docMkLst>
      <pc:sldChg chg="modSp mod">
        <pc:chgData name="yogi kurniawan" userId="a4e2cf5f-7682-4d68-9238-3b7162664614" providerId="ADAL" clId="{A36D5790-C342-6C49-85D7-6B6B92682932}" dt="2023-08-27T00:23:43.924" v="1" actId="20577"/>
        <pc:sldMkLst>
          <pc:docMk/>
          <pc:sldMk cId="0" sldId="256"/>
        </pc:sldMkLst>
        <pc:spChg chg="mod">
          <ac:chgData name="yogi kurniawan" userId="a4e2cf5f-7682-4d68-9238-3b7162664614" providerId="ADAL" clId="{A36D5790-C342-6C49-85D7-6B6B92682932}" dt="2023-08-27T00:23:43.924" v="1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57"/>
        </pc:sldMkLst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58"/>
        </pc:sldMkLst>
      </pc:sldChg>
      <pc:sldChg chg="modSp mod">
        <pc:chgData name="yogi kurniawan" userId="a4e2cf5f-7682-4d68-9238-3b7162664614" providerId="ADAL" clId="{A36D5790-C342-6C49-85D7-6B6B92682932}" dt="2023-08-27T00:26:13.617" v="84" actId="20577"/>
        <pc:sldMkLst>
          <pc:docMk/>
          <pc:sldMk cId="0" sldId="259"/>
        </pc:sldMkLst>
        <pc:spChg chg="mod">
          <ac:chgData name="yogi kurniawan" userId="a4e2cf5f-7682-4d68-9238-3b7162664614" providerId="ADAL" clId="{A36D5790-C342-6C49-85D7-6B6B92682932}" dt="2023-08-27T00:26:13.617" v="84" actId="20577"/>
          <ac:spMkLst>
            <pc:docMk/>
            <pc:sldMk cId="0" sldId="259"/>
            <ac:spMk id="104" creationId="{00000000-0000-0000-0000-000000000000}"/>
          </ac:spMkLst>
        </pc:spChg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60"/>
        </pc:sldMkLst>
      </pc:sldChg>
      <pc:sldChg chg="modSp mod">
        <pc:chgData name="yogi kurniawan" userId="a4e2cf5f-7682-4d68-9238-3b7162664614" providerId="ADAL" clId="{A36D5790-C342-6C49-85D7-6B6B92682932}" dt="2023-08-27T00:28:30.655" v="237" actId="20577"/>
        <pc:sldMkLst>
          <pc:docMk/>
          <pc:sldMk cId="0" sldId="261"/>
        </pc:sldMkLst>
        <pc:graphicFrameChg chg="mod modGraphic">
          <ac:chgData name="yogi kurniawan" userId="a4e2cf5f-7682-4d68-9238-3b7162664614" providerId="ADAL" clId="{A36D5790-C342-6C49-85D7-6B6B92682932}" dt="2023-08-27T00:28:30.655" v="237" actId="20577"/>
          <ac:graphicFrameMkLst>
            <pc:docMk/>
            <pc:sldMk cId="0" sldId="261"/>
            <ac:graphicFrameMk id="116" creationId="{00000000-0000-0000-0000-000000000000}"/>
          </ac:graphicFrameMkLst>
        </pc:graphicFrameChg>
      </pc:sldChg>
      <pc:sldChg chg="modSp mod">
        <pc:chgData name="yogi kurniawan" userId="a4e2cf5f-7682-4d68-9238-3b7162664614" providerId="ADAL" clId="{A36D5790-C342-6C49-85D7-6B6B92682932}" dt="2023-08-27T00:28:25.007" v="230" actId="20577"/>
        <pc:sldMkLst>
          <pc:docMk/>
          <pc:sldMk cId="0" sldId="262"/>
        </pc:sldMkLst>
        <pc:graphicFrameChg chg="modGraphic">
          <ac:chgData name="yogi kurniawan" userId="a4e2cf5f-7682-4d68-9238-3b7162664614" providerId="ADAL" clId="{A36D5790-C342-6C49-85D7-6B6B92682932}" dt="2023-08-27T00:28:25.007" v="230" actId="20577"/>
          <ac:graphicFrameMkLst>
            <pc:docMk/>
            <pc:sldMk cId="0" sldId="262"/>
            <ac:graphicFrameMk id="123" creationId="{00000000-0000-0000-0000-000000000000}"/>
          </ac:graphicFrameMkLst>
        </pc:graphicFrameChg>
      </pc:sldChg>
      <pc:sldChg chg="modSp mod modNotes">
        <pc:chgData name="yogi kurniawan" userId="a4e2cf5f-7682-4d68-9238-3b7162664614" providerId="ADAL" clId="{A36D5790-C342-6C49-85D7-6B6B92682932}" dt="2023-08-27T00:29:57.973" v="245" actId="5793"/>
        <pc:sldMkLst>
          <pc:docMk/>
          <pc:sldMk cId="0" sldId="268"/>
        </pc:sldMkLst>
        <pc:spChg chg="mod">
          <ac:chgData name="yogi kurniawan" userId="a4e2cf5f-7682-4d68-9238-3b7162664614" providerId="ADAL" clId="{A36D5790-C342-6C49-85D7-6B6B92682932}" dt="2023-08-27T00:29:57.973" v="245" actId="5793"/>
          <ac:spMkLst>
            <pc:docMk/>
            <pc:sldMk cId="0" sldId="268"/>
            <ac:spMk id="191" creationId="{00000000-0000-0000-0000-000000000000}"/>
          </ac:spMkLst>
        </pc:spChg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69"/>
        </pc:sldMkLst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70"/>
        </pc:sldMkLst>
      </pc:sldChg>
      <pc:sldChg chg="modSp mod modNotes">
        <pc:chgData name="yogi kurniawan" userId="a4e2cf5f-7682-4d68-9238-3b7162664614" providerId="ADAL" clId="{A36D5790-C342-6C49-85D7-6B6B92682932}" dt="2023-08-27T06:57:01.328" v="868" actId="5793"/>
        <pc:sldMkLst>
          <pc:docMk/>
          <pc:sldMk cId="0" sldId="271"/>
        </pc:sldMkLst>
        <pc:spChg chg="mod">
          <ac:chgData name="yogi kurniawan" userId="a4e2cf5f-7682-4d68-9238-3b7162664614" providerId="ADAL" clId="{A36D5790-C342-6C49-85D7-6B6B92682932}" dt="2023-08-27T01:23:49.979" v="867" actId="20577"/>
          <ac:spMkLst>
            <pc:docMk/>
            <pc:sldMk cId="0" sldId="271"/>
            <ac:spMk id="209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6:57:01.328" v="868" actId="5793"/>
          <ac:spMkLst>
            <pc:docMk/>
            <pc:sldMk cId="0" sldId="271"/>
            <ac:spMk id="210" creationId="{00000000-0000-0000-0000-000000000000}"/>
          </ac:spMkLst>
        </pc:spChg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72"/>
        </pc:sldMkLst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73"/>
        </pc:sldMkLst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74"/>
        </pc:sldMkLst>
      </pc:sldChg>
      <pc:sldChg chg="modSp mod ord">
        <pc:chgData name="yogi kurniawan" userId="a4e2cf5f-7682-4d68-9238-3b7162664614" providerId="ADAL" clId="{A36D5790-C342-6C49-85D7-6B6B92682932}" dt="2023-08-27T00:37:45.944" v="380" actId="20577"/>
        <pc:sldMkLst>
          <pc:docMk/>
          <pc:sldMk cId="0" sldId="275"/>
        </pc:sldMkLst>
        <pc:spChg chg="mod">
          <ac:chgData name="yogi kurniawan" userId="a4e2cf5f-7682-4d68-9238-3b7162664614" providerId="ADAL" clId="{A36D5790-C342-6C49-85D7-6B6B92682932}" dt="2023-08-27T00:37:37.739" v="379" actId="20577"/>
          <ac:spMkLst>
            <pc:docMk/>
            <pc:sldMk cId="0" sldId="275"/>
            <ac:spMk id="248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0:37:45.944" v="380" actId="20577"/>
          <ac:spMkLst>
            <pc:docMk/>
            <pc:sldMk cId="0" sldId="275"/>
            <ac:spMk id="249" creationId="{00000000-0000-0000-0000-000000000000}"/>
          </ac:spMkLst>
        </pc:spChg>
      </pc:sldChg>
      <pc:sldChg chg="del modNotes">
        <pc:chgData name="yogi kurniawan" userId="a4e2cf5f-7682-4d68-9238-3b7162664614" providerId="ADAL" clId="{A36D5790-C342-6C49-85D7-6B6B92682932}" dt="2023-08-27T00:33:23.038" v="255" actId="2696"/>
        <pc:sldMkLst>
          <pc:docMk/>
          <pc:sldMk cId="0" sldId="276"/>
        </pc:sldMkLst>
      </pc:sldChg>
      <pc:sldChg chg="addSp delSp modSp mod ord">
        <pc:chgData name="yogi kurniawan" userId="a4e2cf5f-7682-4d68-9238-3b7162664614" providerId="ADAL" clId="{A36D5790-C342-6C49-85D7-6B6B92682932}" dt="2023-08-27T07:24:48.197" v="1079" actId="20577"/>
        <pc:sldMkLst>
          <pc:docMk/>
          <pc:sldMk cId="0" sldId="277"/>
        </pc:sldMkLst>
        <pc:spChg chg="mod">
          <ac:chgData name="yogi kurniawan" userId="a4e2cf5f-7682-4d68-9238-3b7162664614" providerId="ADAL" clId="{A36D5790-C342-6C49-85D7-6B6B92682932}" dt="2023-08-27T07:24:48.197" v="1079" actId="20577"/>
          <ac:spMkLst>
            <pc:docMk/>
            <pc:sldMk cId="0" sldId="277"/>
            <ac:spMk id="272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0:52:39.336" v="656" actId="948"/>
          <ac:spMkLst>
            <pc:docMk/>
            <pc:sldMk cId="0" sldId="277"/>
            <ac:spMk id="273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0:55:57.341" v="727" actId="20577"/>
          <ac:spMkLst>
            <pc:docMk/>
            <pc:sldMk cId="0" sldId="277"/>
            <ac:spMk id="274" creationId="{00000000-0000-0000-0000-000000000000}"/>
          </ac:spMkLst>
        </pc:spChg>
        <pc:graphicFrameChg chg="mod modGraphic">
          <ac:chgData name="yogi kurniawan" userId="a4e2cf5f-7682-4d68-9238-3b7162664614" providerId="ADAL" clId="{A36D5790-C342-6C49-85D7-6B6B92682932}" dt="2023-08-27T01:00:40.010" v="761" actId="20577"/>
          <ac:graphicFrameMkLst>
            <pc:docMk/>
            <pc:sldMk cId="0" sldId="277"/>
            <ac:graphicFrameMk id="3" creationId="{1EC72BC6-EF13-4EF4-5C0F-5493A5AF2545}"/>
          </ac:graphicFrameMkLst>
        </pc:graphicFrameChg>
        <pc:picChg chg="add del">
          <ac:chgData name="yogi kurniawan" userId="a4e2cf5f-7682-4d68-9238-3b7162664614" providerId="ADAL" clId="{A36D5790-C342-6C49-85D7-6B6B92682932}" dt="2023-08-27T00:45:24.821" v="393" actId="478"/>
          <ac:picMkLst>
            <pc:docMk/>
            <pc:sldMk cId="0" sldId="277"/>
            <ac:picMk id="2" creationId="{D569B81A-7C3E-BD88-EE34-E5D02E67803C}"/>
          </ac:picMkLst>
        </pc:picChg>
        <pc:picChg chg="add del">
          <ac:chgData name="yogi kurniawan" userId="a4e2cf5f-7682-4d68-9238-3b7162664614" providerId="ADAL" clId="{A36D5790-C342-6C49-85D7-6B6B92682932}" dt="2023-08-27T00:45:12.429" v="384"/>
          <ac:picMkLst>
            <pc:docMk/>
            <pc:sldMk cId="0" sldId="277"/>
            <ac:picMk id="4" creationId="{3A255E95-51E7-CDD6-1D56-F74B3AB15184}"/>
          </ac:picMkLst>
        </pc:picChg>
        <pc:picChg chg="add del mod">
          <ac:chgData name="yogi kurniawan" userId="a4e2cf5f-7682-4d68-9238-3b7162664614" providerId="ADAL" clId="{A36D5790-C342-6C49-85D7-6B6B92682932}" dt="2023-08-27T00:45:22.534" v="390"/>
          <ac:picMkLst>
            <pc:docMk/>
            <pc:sldMk cId="0" sldId="277"/>
            <ac:picMk id="5" creationId="{4A49036A-857C-9CEC-798E-2DBAE7F3061E}"/>
          </ac:picMkLst>
        </pc:picChg>
        <pc:picChg chg="add mod">
          <ac:chgData name="yogi kurniawan" userId="a4e2cf5f-7682-4d68-9238-3b7162664614" providerId="ADAL" clId="{A36D5790-C342-6C49-85D7-6B6B92682932}" dt="2023-08-27T00:52:13.773" v="652" actId="1076"/>
          <ac:picMkLst>
            <pc:docMk/>
            <pc:sldMk cId="0" sldId="277"/>
            <ac:picMk id="6" creationId="{5EB486C3-475A-8CED-1FB5-04F9475610C8}"/>
          </ac:picMkLst>
        </pc:picChg>
      </pc:sldChg>
      <pc:sldChg chg="addSp delSp modSp mod ord modNotes">
        <pc:chgData name="yogi kurniawan" userId="a4e2cf5f-7682-4d68-9238-3b7162664614" providerId="ADAL" clId="{A36D5790-C342-6C49-85D7-6B6B92682932}" dt="2023-08-27T07:24:53.811" v="1084" actId="20577"/>
        <pc:sldMkLst>
          <pc:docMk/>
          <pc:sldMk cId="0" sldId="278"/>
        </pc:sldMkLst>
        <pc:spChg chg="mod">
          <ac:chgData name="yogi kurniawan" userId="a4e2cf5f-7682-4d68-9238-3b7162664614" providerId="ADAL" clId="{A36D5790-C342-6C49-85D7-6B6B92682932}" dt="2023-08-27T07:24:53.811" v="1084" actId="20577"/>
          <ac:spMkLst>
            <pc:docMk/>
            <pc:sldMk cId="0" sldId="278"/>
            <ac:spMk id="285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1:12:39.169" v="796" actId="20577"/>
          <ac:spMkLst>
            <pc:docMk/>
            <pc:sldMk cId="0" sldId="278"/>
            <ac:spMk id="286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1:13:00.716" v="841" actId="20577"/>
          <ac:spMkLst>
            <pc:docMk/>
            <pc:sldMk cId="0" sldId="278"/>
            <ac:spMk id="287" creationId="{00000000-0000-0000-0000-000000000000}"/>
          </ac:spMkLst>
        </pc:spChg>
        <pc:spChg chg="mod">
          <ac:chgData name="yogi kurniawan" userId="a4e2cf5f-7682-4d68-9238-3b7162664614" providerId="ADAL" clId="{A36D5790-C342-6C49-85D7-6B6B92682932}" dt="2023-08-27T01:14:03.295" v="855"/>
          <ac:spMkLst>
            <pc:docMk/>
            <pc:sldMk cId="0" sldId="278"/>
            <ac:spMk id="290" creationId="{00000000-0000-0000-0000-000000000000}"/>
          </ac:spMkLst>
        </pc:spChg>
        <pc:picChg chg="add mod">
          <ac:chgData name="yogi kurniawan" userId="a4e2cf5f-7682-4d68-9238-3b7162664614" providerId="ADAL" clId="{A36D5790-C342-6C49-85D7-6B6B92682932}" dt="2023-08-27T01:10:48.004" v="765" actId="1076"/>
          <ac:picMkLst>
            <pc:docMk/>
            <pc:sldMk cId="0" sldId="278"/>
            <ac:picMk id="2" creationId="{B3AF3173-CB21-626F-7E19-7543DEEF9044}"/>
          </ac:picMkLst>
        </pc:picChg>
        <pc:picChg chg="del">
          <ac:chgData name="yogi kurniawan" userId="a4e2cf5f-7682-4d68-9238-3b7162664614" providerId="ADAL" clId="{A36D5790-C342-6C49-85D7-6B6B92682932}" dt="2023-08-27T01:10:42.387" v="762" actId="478"/>
          <ac:picMkLst>
            <pc:docMk/>
            <pc:sldMk cId="0" sldId="278"/>
            <ac:picMk id="289" creationId="{00000000-0000-0000-0000-000000000000}"/>
          </ac:picMkLst>
        </pc:picChg>
      </pc:sldChg>
      <pc:sldChg chg="modSp mod ord modNotes">
        <pc:chgData name="yogi kurniawan" userId="a4e2cf5f-7682-4d68-9238-3b7162664614" providerId="ADAL" clId="{A36D5790-C342-6C49-85D7-6B6B92682932}" dt="2023-08-27T07:24:57.541" v="1089" actId="20577"/>
        <pc:sldMkLst>
          <pc:docMk/>
          <pc:sldMk cId="0" sldId="279"/>
        </pc:sldMkLst>
        <pc:spChg chg="mod">
          <ac:chgData name="yogi kurniawan" userId="a4e2cf5f-7682-4d68-9238-3b7162664614" providerId="ADAL" clId="{A36D5790-C342-6C49-85D7-6B6B92682932}" dt="2023-08-27T07:24:57.541" v="1089" actId="20577"/>
          <ac:spMkLst>
            <pc:docMk/>
            <pc:sldMk cId="0" sldId="279"/>
            <ac:spMk id="295" creationId="{00000000-0000-0000-0000-000000000000}"/>
          </ac:spMkLst>
        </pc:spChg>
      </pc:sldChg>
      <pc:sldChg chg="del modNotes">
        <pc:chgData name="yogi kurniawan" userId="a4e2cf5f-7682-4d68-9238-3b7162664614" providerId="ADAL" clId="{A36D5790-C342-6C49-85D7-6B6B92682932}" dt="2023-08-27T00:33:28.521" v="256" actId="2696"/>
        <pc:sldMkLst>
          <pc:docMk/>
          <pc:sldMk cId="0" sldId="280"/>
        </pc:sldMkLst>
      </pc:sldChg>
      <pc:sldChg chg="modNotes">
        <pc:chgData name="yogi kurniawan" userId="a4e2cf5f-7682-4d68-9238-3b7162664614" providerId="ADAL" clId="{A36D5790-C342-6C49-85D7-6B6B92682932}" dt="2023-08-27T00:29:30.211" v="240"/>
        <pc:sldMkLst>
          <pc:docMk/>
          <pc:sldMk cId="0" sldId="281"/>
        </pc:sldMkLst>
      </pc:sldChg>
      <pc:sldChg chg="modSp mod modNotes">
        <pc:chgData name="yogi kurniawan" userId="a4e2cf5f-7682-4d68-9238-3b7162664614" providerId="ADAL" clId="{A36D5790-C342-6C49-85D7-6B6B92682932}" dt="2023-08-27T00:35:14.137" v="326" actId="20577"/>
        <pc:sldMkLst>
          <pc:docMk/>
          <pc:sldMk cId="0" sldId="282"/>
        </pc:sldMkLst>
        <pc:spChg chg="mod">
          <ac:chgData name="yogi kurniawan" userId="a4e2cf5f-7682-4d68-9238-3b7162664614" providerId="ADAL" clId="{A36D5790-C342-6C49-85D7-6B6B92682932}" dt="2023-08-27T00:35:14.137" v="326" actId="20577"/>
          <ac:spMkLst>
            <pc:docMk/>
            <pc:sldMk cId="0" sldId="282"/>
            <ac:spMk id="326" creationId="{00000000-0000-0000-0000-000000000000}"/>
          </ac:spMkLst>
        </pc:spChg>
      </pc:sldChg>
      <pc:sldChg chg="modSp mod">
        <pc:chgData name="yogi kurniawan" userId="a4e2cf5f-7682-4d68-9238-3b7162664614" providerId="ADAL" clId="{A36D5790-C342-6C49-85D7-6B6B92682932}" dt="2023-08-27T00:35:19.204" v="335" actId="20577"/>
        <pc:sldMkLst>
          <pc:docMk/>
          <pc:sldMk cId="0" sldId="283"/>
        </pc:sldMkLst>
        <pc:spChg chg="mod">
          <ac:chgData name="yogi kurniawan" userId="a4e2cf5f-7682-4d68-9238-3b7162664614" providerId="ADAL" clId="{A36D5790-C342-6C49-85D7-6B6B92682932}" dt="2023-08-27T00:35:19.204" v="335" actId="20577"/>
          <ac:spMkLst>
            <pc:docMk/>
            <pc:sldMk cId="0" sldId="283"/>
            <ac:spMk id="331" creationId="{00000000-0000-0000-0000-000000000000}"/>
          </ac:spMkLst>
        </pc:spChg>
      </pc:sldChg>
      <pc:sldChg chg="del">
        <pc:chgData name="yogi kurniawan" userId="a4e2cf5f-7682-4d68-9238-3b7162664614" providerId="ADAL" clId="{A36D5790-C342-6C49-85D7-6B6B92682932}" dt="2023-08-27T00:35:09.167" v="314" actId="2696"/>
        <pc:sldMkLst>
          <pc:docMk/>
          <pc:sldMk cId="0" sldId="284"/>
        </pc:sldMkLst>
      </pc:sldChg>
      <pc:sldChg chg="del">
        <pc:chgData name="yogi kurniawan" userId="a4e2cf5f-7682-4d68-9238-3b7162664614" providerId="ADAL" clId="{A36D5790-C342-6C49-85D7-6B6B92682932}" dt="2023-08-27T00:29:30.208" v="238" actId="2696"/>
        <pc:sldMkLst>
          <pc:docMk/>
          <pc:sldMk cId="1083288565" sldId="288"/>
        </pc:sldMkLst>
      </pc:sldChg>
      <pc:sldChg chg="new del">
        <pc:chgData name="yogi kurniawan" userId="a4e2cf5f-7682-4d68-9238-3b7162664614" providerId="ADAL" clId="{A36D5790-C342-6C49-85D7-6B6B92682932}" dt="2023-08-27T00:31:15.046" v="249" actId="2696"/>
        <pc:sldMkLst>
          <pc:docMk/>
          <pc:sldMk cId="507896450" sldId="295"/>
        </pc:sldMkLst>
      </pc:sldChg>
      <pc:sldChg chg="del">
        <pc:chgData name="yogi kurniawan" userId="a4e2cf5f-7682-4d68-9238-3b7162664614" providerId="ADAL" clId="{A36D5790-C342-6C49-85D7-6B6B92682932}" dt="2023-08-27T00:23:47.282" v="2" actId="2696"/>
        <pc:sldMkLst>
          <pc:docMk/>
          <pc:sldMk cId="3161446305" sldId="295"/>
        </pc:sldMkLst>
      </pc:sldChg>
      <pc:sldChg chg="del">
        <pc:chgData name="yogi kurniawan" userId="a4e2cf5f-7682-4d68-9238-3b7162664614" providerId="ADAL" clId="{A36D5790-C342-6C49-85D7-6B6B92682932}" dt="2023-08-27T00:23:50.088" v="3" actId="2696"/>
        <pc:sldMkLst>
          <pc:docMk/>
          <pc:sldMk cId="357273767" sldId="296"/>
        </pc:sldMkLst>
      </pc:sldChg>
      <pc:sldChg chg="modSp add mod ord">
        <pc:chgData name="yogi kurniawan" userId="a4e2cf5f-7682-4d68-9238-3b7162664614" providerId="ADAL" clId="{A36D5790-C342-6C49-85D7-6B6B92682932}" dt="2023-08-27T07:24:42.530" v="1074" actId="20577"/>
        <pc:sldMkLst>
          <pc:docMk/>
          <pc:sldMk cId="2238237662" sldId="296"/>
        </pc:sldMkLst>
        <pc:spChg chg="mod">
          <ac:chgData name="yogi kurniawan" userId="a4e2cf5f-7682-4d68-9238-3b7162664614" providerId="ADAL" clId="{A36D5790-C342-6C49-85D7-6B6B92682932}" dt="2023-08-27T07:24:42.530" v="1074" actId="20577"/>
          <ac:spMkLst>
            <pc:docMk/>
            <pc:sldMk cId="2238237662" sldId="296"/>
            <ac:spMk id="2" creationId="{9CDDC8A2-AD52-4310-81AA-ED66C05208A1}"/>
          </ac:spMkLst>
        </pc:spChg>
        <pc:spChg chg="mod">
          <ac:chgData name="yogi kurniawan" userId="a4e2cf5f-7682-4d68-9238-3b7162664614" providerId="ADAL" clId="{A36D5790-C342-6C49-85D7-6B6B92682932}" dt="2023-08-27T06:57:37.080" v="869" actId="5793"/>
          <ac:spMkLst>
            <pc:docMk/>
            <pc:sldMk cId="2238237662" sldId="296"/>
            <ac:spMk id="3" creationId="{2D5D69AC-F560-4A60-893C-84DA548AA681}"/>
          </ac:spMkLst>
        </pc:spChg>
      </pc:sldChg>
      <pc:sldChg chg="modSp add mod">
        <pc:chgData name="yogi kurniawan" userId="a4e2cf5f-7682-4d68-9238-3b7162664614" providerId="ADAL" clId="{A36D5790-C342-6C49-85D7-6B6B92682932}" dt="2023-08-27T07:25:02.525" v="1096" actId="20577"/>
        <pc:sldMkLst>
          <pc:docMk/>
          <pc:sldMk cId="957200422" sldId="297"/>
        </pc:sldMkLst>
        <pc:spChg chg="mod">
          <ac:chgData name="yogi kurniawan" userId="a4e2cf5f-7682-4d68-9238-3b7162664614" providerId="ADAL" clId="{A36D5790-C342-6C49-85D7-6B6B92682932}" dt="2023-08-27T07:25:02.525" v="1096" actId="20577"/>
          <ac:spMkLst>
            <pc:docMk/>
            <pc:sldMk cId="957200422" sldId="297"/>
            <ac:spMk id="2" creationId="{4DA98FE8-E371-4829-B20C-36AD637DE85D}"/>
          </ac:spMkLst>
        </pc:spChg>
        <pc:spChg chg="mod">
          <ac:chgData name="yogi kurniawan" userId="a4e2cf5f-7682-4d68-9238-3b7162664614" providerId="ADAL" clId="{A36D5790-C342-6C49-85D7-6B6B92682932}" dt="2023-08-27T06:57:44.439" v="870" actId="5793"/>
          <ac:spMkLst>
            <pc:docMk/>
            <pc:sldMk cId="957200422" sldId="297"/>
            <ac:spMk id="3" creationId="{FC27AD7B-5E25-47E8-AD5C-B03429A66765}"/>
          </ac:spMkLst>
        </pc:spChg>
      </pc:sldChg>
      <pc:sldChg chg="addSp delSp modSp add mod setBg modAnim">
        <pc:chgData name="yogi kurniawan" userId="a4e2cf5f-7682-4d68-9238-3b7162664614" providerId="ADAL" clId="{A36D5790-C342-6C49-85D7-6B6B92682932}" dt="2023-08-27T07:25:07.218" v="1103" actId="20577"/>
        <pc:sldMkLst>
          <pc:docMk/>
          <pc:sldMk cId="3904113919" sldId="298"/>
        </pc:sldMkLst>
        <pc:spChg chg="mod">
          <ac:chgData name="yogi kurniawan" userId="a4e2cf5f-7682-4d68-9238-3b7162664614" providerId="ADAL" clId="{A36D5790-C342-6C49-85D7-6B6B92682932}" dt="2023-08-27T07:25:07.218" v="1103" actId="20577"/>
          <ac:spMkLst>
            <pc:docMk/>
            <pc:sldMk cId="3904113919" sldId="298"/>
            <ac:spMk id="2" creationId="{C04C66E4-5ACD-4CE5-873A-4FE834243CDA}"/>
          </ac:spMkLst>
        </pc:spChg>
        <pc:spChg chg="mod">
          <ac:chgData name="yogi kurniawan" userId="a4e2cf5f-7682-4d68-9238-3b7162664614" providerId="ADAL" clId="{A36D5790-C342-6C49-85D7-6B6B92682932}" dt="2023-08-27T00:36:58.972" v="365" actId="27636"/>
          <ac:spMkLst>
            <pc:docMk/>
            <pc:sldMk cId="3904113919" sldId="298"/>
            <ac:spMk id="3" creationId="{707F071E-109F-4479-92D7-A4FBFB40F041}"/>
          </ac:spMkLst>
        </pc:spChg>
        <pc:spChg chg="add del">
          <ac:chgData name="yogi kurniawan" userId="a4e2cf5f-7682-4d68-9238-3b7162664614" providerId="ADAL" clId="{A36D5790-C342-6C49-85D7-6B6B92682932}" dt="2023-08-27T00:36:36.630" v="361" actId="26606"/>
          <ac:spMkLst>
            <pc:docMk/>
            <pc:sldMk cId="3904113919" sldId="298"/>
            <ac:spMk id="9" creationId="{743AA782-23D1-4521-8CAD-47662984AA08}"/>
          </ac:spMkLst>
        </pc:spChg>
        <pc:spChg chg="add del">
          <ac:chgData name="yogi kurniawan" userId="a4e2cf5f-7682-4d68-9238-3b7162664614" providerId="ADAL" clId="{A36D5790-C342-6C49-85D7-6B6B92682932}" dt="2023-08-27T00:36:36.630" v="361" actId="26606"/>
          <ac:spMkLst>
            <pc:docMk/>
            <pc:sldMk cId="3904113919" sldId="298"/>
            <ac:spMk id="11" creationId="{71877DBC-BB60-40F0-AC93-2ACDBAAE60CE}"/>
          </ac:spMkLst>
        </pc:spChg>
        <pc:picChg chg="add mod">
          <ac:chgData name="yogi kurniawan" userId="a4e2cf5f-7682-4d68-9238-3b7162664614" providerId="ADAL" clId="{A36D5790-C342-6C49-85D7-6B6B92682932}" dt="2023-08-27T00:37:03.829" v="367" actId="14100"/>
          <ac:picMkLst>
            <pc:docMk/>
            <pc:sldMk cId="3904113919" sldId="298"/>
            <ac:picMk id="4" creationId="{86D9D789-7CB1-02E8-A760-B8A32F985DB8}"/>
          </ac:picMkLst>
        </pc:picChg>
      </pc:sldChg>
      <pc:sldChg chg="modSp add mod">
        <pc:chgData name="yogi kurniawan" userId="a4e2cf5f-7682-4d68-9238-3b7162664614" providerId="ADAL" clId="{A36D5790-C342-6C49-85D7-6B6B92682932}" dt="2023-08-27T01:14:50.343" v="857" actId="27636"/>
        <pc:sldMkLst>
          <pc:docMk/>
          <pc:sldMk cId="2250327983" sldId="299"/>
        </pc:sldMkLst>
        <pc:spChg chg="mod">
          <ac:chgData name="yogi kurniawan" userId="a4e2cf5f-7682-4d68-9238-3b7162664614" providerId="ADAL" clId="{A36D5790-C342-6C49-85D7-6B6B92682932}" dt="2023-08-27T01:14:50.343" v="857" actId="27636"/>
          <ac:spMkLst>
            <pc:docMk/>
            <pc:sldMk cId="2250327983" sldId="299"/>
            <ac:spMk id="3" creationId="{03FC3BDB-F20B-4E72-991A-825BD084177A}"/>
          </ac:spMkLst>
        </pc:spChg>
      </pc:sldChg>
      <pc:sldChg chg="addSp modSp new mod modShow">
        <pc:chgData name="yogi kurniawan" userId="a4e2cf5f-7682-4d68-9238-3b7162664614" providerId="ADAL" clId="{A36D5790-C342-6C49-85D7-6B6B92682932}" dt="2023-08-27T07:23:52.308" v="1054" actId="729"/>
        <pc:sldMkLst>
          <pc:docMk/>
          <pc:sldMk cId="1517652318" sldId="300"/>
        </pc:sldMkLst>
        <pc:spChg chg="mod">
          <ac:chgData name="yogi kurniawan" userId="a4e2cf5f-7682-4d68-9238-3b7162664614" providerId="ADAL" clId="{A36D5790-C342-6C49-85D7-6B6B92682932}" dt="2023-08-27T06:58:49.496" v="890" actId="20577"/>
          <ac:spMkLst>
            <pc:docMk/>
            <pc:sldMk cId="1517652318" sldId="300"/>
            <ac:spMk id="2" creationId="{33D946B4-5D75-1807-69CA-E8024D2344B6}"/>
          </ac:spMkLst>
        </pc:spChg>
        <pc:spChg chg="mod">
          <ac:chgData name="yogi kurniawan" userId="a4e2cf5f-7682-4d68-9238-3b7162664614" providerId="ADAL" clId="{A36D5790-C342-6C49-85D7-6B6B92682932}" dt="2023-08-27T07:17:10.070" v="1048" actId="20577"/>
          <ac:spMkLst>
            <pc:docMk/>
            <pc:sldMk cId="1517652318" sldId="300"/>
            <ac:spMk id="3" creationId="{9994A825-7627-1D9C-90BD-DD98EB49F9F1}"/>
          </ac:spMkLst>
        </pc:spChg>
        <pc:picChg chg="add mod">
          <ac:chgData name="yogi kurniawan" userId="a4e2cf5f-7682-4d68-9238-3b7162664614" providerId="ADAL" clId="{A36D5790-C342-6C49-85D7-6B6B92682932}" dt="2023-08-27T07:16:12.100" v="1021" actId="1076"/>
          <ac:picMkLst>
            <pc:docMk/>
            <pc:sldMk cId="1517652318" sldId="300"/>
            <ac:picMk id="4" creationId="{B189D6EB-187B-DEFF-1378-A8999C4F1D64}"/>
          </ac:picMkLst>
        </pc:picChg>
        <pc:picChg chg="add mod modCrop">
          <ac:chgData name="yogi kurniawan" userId="a4e2cf5f-7682-4d68-9238-3b7162664614" providerId="ADAL" clId="{A36D5790-C342-6C49-85D7-6B6B92682932}" dt="2023-08-27T07:17:37.307" v="1053" actId="1035"/>
          <ac:picMkLst>
            <pc:docMk/>
            <pc:sldMk cId="1517652318" sldId="300"/>
            <ac:picMk id="5" creationId="{DE72C179-A315-DE24-F1E2-71C4FCA1B544}"/>
          </ac:picMkLst>
        </pc:picChg>
      </pc:sldChg>
      <pc:sldChg chg="addSp modSp new mod">
        <pc:chgData name="yogi kurniawan" userId="a4e2cf5f-7682-4d68-9238-3b7162664614" providerId="ADAL" clId="{A36D5790-C342-6C49-85D7-6B6B92682932}" dt="2023-08-27T07:24:15.348" v="1067" actId="1076"/>
        <pc:sldMkLst>
          <pc:docMk/>
          <pc:sldMk cId="3396057662" sldId="301"/>
        </pc:sldMkLst>
        <pc:spChg chg="mod">
          <ac:chgData name="yogi kurniawan" userId="a4e2cf5f-7682-4d68-9238-3b7162664614" providerId="ADAL" clId="{A36D5790-C342-6C49-85D7-6B6B92682932}" dt="2023-08-27T07:23:59.551" v="1064" actId="20577"/>
          <ac:spMkLst>
            <pc:docMk/>
            <pc:sldMk cId="3396057662" sldId="301"/>
            <ac:spMk id="2" creationId="{F13ABA4A-1172-4665-218E-994C24CB8137}"/>
          </ac:spMkLst>
        </pc:spChg>
        <pc:spChg chg="mod">
          <ac:chgData name="yogi kurniawan" userId="a4e2cf5f-7682-4d68-9238-3b7162664614" providerId="ADAL" clId="{A36D5790-C342-6C49-85D7-6B6B92682932}" dt="2023-08-27T07:24:06.630" v="1065"/>
          <ac:spMkLst>
            <pc:docMk/>
            <pc:sldMk cId="3396057662" sldId="301"/>
            <ac:spMk id="3" creationId="{CC49687C-A986-88D3-B5B7-DECDB6EB6E38}"/>
          </ac:spMkLst>
        </pc:spChg>
        <pc:picChg chg="add mod">
          <ac:chgData name="yogi kurniawan" userId="a4e2cf5f-7682-4d68-9238-3b7162664614" providerId="ADAL" clId="{A36D5790-C342-6C49-85D7-6B6B92682932}" dt="2023-08-27T07:24:15.348" v="1067" actId="1076"/>
          <ac:picMkLst>
            <pc:docMk/>
            <pc:sldMk cId="3396057662" sldId="301"/>
            <ac:picMk id="4" creationId="{292911E4-63C7-4AC8-79EA-7F57B6BCB540}"/>
          </ac:picMkLst>
        </pc:picChg>
      </pc:sldChg>
      <pc:sldMasterChg chg="delSldLayout">
        <pc:chgData name="yogi kurniawan" userId="a4e2cf5f-7682-4d68-9238-3b7162664614" providerId="ADAL" clId="{A36D5790-C342-6C49-85D7-6B6B92682932}" dt="2023-08-27T00:29:30.210" v="239" actId="2696"/>
        <pc:sldMasterMkLst>
          <pc:docMk/>
          <pc:sldMasterMk cId="0" sldId="2147483648"/>
        </pc:sldMasterMkLst>
        <pc:sldLayoutChg chg="del">
          <pc:chgData name="yogi kurniawan" userId="a4e2cf5f-7682-4d68-9238-3b7162664614" providerId="ADAL" clId="{A36D5790-C342-6C49-85D7-6B6B92682932}" dt="2023-08-27T00:29:30.210" v="239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85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85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Berang-berang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batang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yang </a:t>
            </a:r>
            <a:r>
              <a:rPr lang="en-ID" dirty="0" err="1"/>
              <a:t>berdekatan</a:t>
            </a:r>
            <a:r>
              <a:rPr lang="en-ID" dirty="0"/>
              <a:t>.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berang-berang</a:t>
            </a:r>
            <a:r>
              <a:rPr lang="en-ID" dirty="0"/>
              <a:t>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berang-berang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ketiga</a:t>
            </a:r>
            <a:r>
              <a:rPr lang="en-ID" dirty="0"/>
              <a:t>, </a:t>
            </a:r>
            <a:r>
              <a:rPr lang="en-ID" dirty="0" err="1"/>
              <a:t>dst</a:t>
            </a:r>
            <a:r>
              <a:rPr lang="en-ID" dirty="0"/>
              <a:t>. Jika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pertukaran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yang </a:t>
            </a:r>
            <a:r>
              <a:rPr lang="en-ID" dirty="0" err="1"/>
              <a:t>ditukar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yang </a:t>
            </a:r>
            <a:r>
              <a:rPr lang="en-ID" dirty="0" err="1"/>
              <a:t>diurutkan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dan </a:t>
            </a:r>
            <a:r>
              <a:rPr lang="en-ID" dirty="0" err="1"/>
              <a:t>meletakkannya</a:t>
            </a:r>
            <a:r>
              <a:rPr lang="en-ID" dirty="0"/>
              <a:t> di </a:t>
            </a:r>
            <a:r>
              <a:rPr lang="en-ID" dirty="0" err="1"/>
              <a:t>sana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kayu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 (</a:t>
            </a:r>
            <a:r>
              <a:rPr lang="en-ID" dirty="0" err="1"/>
              <a:t>katakanlah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terpendek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yang </a:t>
            </a:r>
            <a:r>
              <a:rPr lang="en-ID" dirty="0" err="1"/>
              <a:t>terpanjang</a:t>
            </a:r>
            <a:r>
              <a:rPr lang="en-ID" dirty="0"/>
              <a:t>)..</a:t>
            </a:r>
            <a:endParaRPr dirty="0"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Dasar Pemrograman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Tim Ajar Dasar </a:t>
            </a:r>
            <a:r>
              <a:rPr lang="en-US" sz="2800" dirty="0" err="1"/>
              <a:t>Pemrograman</a:t>
            </a:r>
            <a:r>
              <a:rPr lang="en-US" sz="2800" dirty="0"/>
              <a:t> 2023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Introduction - What Is a Computer?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1031632" y="1824018"/>
            <a:ext cx="9688919" cy="4682089"/>
            <a:chOff x="69850" y="1395413"/>
            <a:chExt cx="7359650" cy="5048250"/>
          </a:xfrm>
        </p:grpSpPr>
        <p:sp>
          <p:nvSpPr>
            <p:cNvPr id="142" name="Google Shape;142;p10"/>
            <p:cNvSpPr txBox="1"/>
            <p:nvPr/>
          </p:nvSpPr>
          <p:spPr>
            <a:xfrm>
              <a:off x="5643563" y="5572125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fld>
              <a:endPara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357406" y="3352832"/>
              <a:ext cx="3000412" cy="1790680"/>
            </a:xfrm>
            <a:prstGeom prst="rect">
              <a:avLst/>
            </a:prstGeom>
            <a:solidFill>
              <a:srgbClr val="2F549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5548313" y="4000500"/>
              <a:ext cx="1881187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2281238" y="3481388"/>
              <a:ext cx="3124200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Pengolah Data (Processor)</a:t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071688" y="4364038"/>
              <a:ext cx="3429000" cy="763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(berbasis Aritmatika </a:t>
              </a:r>
              <a:b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 Logika)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0"/>
            <p:cNvCxnSpPr/>
            <p:nvPr/>
          </p:nvCxnSpPr>
          <p:spPr>
            <a:xfrm rot="5400000">
              <a:off x="2848769" y="5366544"/>
              <a:ext cx="304800" cy="1588"/>
            </a:xfrm>
            <a:prstGeom prst="straightConnector1">
              <a:avLst/>
            </a:prstGeom>
            <a:noFill/>
            <a:ln w="476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 rot="5400000">
              <a:off x="4491832" y="5366544"/>
              <a:ext cx="304800" cy="1587"/>
            </a:xfrm>
            <a:prstGeom prst="straightConnector1">
              <a:avLst/>
            </a:prstGeom>
            <a:noFill/>
            <a:ln w="476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none" w="sm" len="sm"/>
            </a:ln>
          </p:spPr>
        </p:cxnSp>
        <p:sp>
          <p:nvSpPr>
            <p:cNvPr id="149" name="Google Shape;149;p10"/>
            <p:cNvSpPr txBox="1"/>
            <p:nvPr/>
          </p:nvSpPr>
          <p:spPr>
            <a:xfrm>
              <a:off x="5357813" y="4273550"/>
              <a:ext cx="1943975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(Keluaran/Output)</a:t>
              </a:r>
              <a:endParaRPr/>
            </a:p>
          </p:txBody>
        </p:sp>
        <p:sp>
          <p:nvSpPr>
            <p:cNvPr id="150" name="Google Shape;150;p10"/>
            <p:cNvSpPr txBox="1"/>
            <p:nvPr/>
          </p:nvSpPr>
          <p:spPr>
            <a:xfrm>
              <a:off x="317500" y="1395413"/>
              <a:ext cx="1449664" cy="564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</a:t>
              </a:r>
              <a:endParaRPr/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2928938" y="1395413"/>
              <a:ext cx="2601544" cy="564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– COMPUTE  +  ER </a:t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357438" y="1500188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2857500" y="2038350"/>
              <a:ext cx="2467702" cy="398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menghitung/mengolah bilangan</a:t>
              </a:r>
              <a:endParaRPr sz="1800" b="0" i="0" u="none" strike="noStrike" cap="non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4" name="Google Shape;154;p10"/>
            <p:cNvSpPr txBox="1"/>
            <p:nvPr/>
          </p:nvSpPr>
          <p:spPr>
            <a:xfrm>
              <a:off x="3589338" y="2681288"/>
              <a:ext cx="1592225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mengolah data</a:t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500563" y="2486025"/>
              <a:ext cx="228600" cy="228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500563" y="1852613"/>
              <a:ext cx="228600" cy="228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220663" y="3459163"/>
              <a:ext cx="1526473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yg diolah</a:t>
              </a:r>
              <a:endParaRPr/>
            </a:p>
          </p:txBody>
        </p:sp>
        <p:sp>
          <p:nvSpPr>
            <p:cNvPr id="158" name="Google Shape;158;p10"/>
            <p:cNvSpPr txBox="1"/>
            <p:nvPr/>
          </p:nvSpPr>
          <p:spPr>
            <a:xfrm>
              <a:off x="69850" y="4286250"/>
              <a:ext cx="1797031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(Masukan/Input)</a:t>
              </a:r>
              <a:endParaRPr/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5357813" y="3538538"/>
              <a:ext cx="1814905" cy="497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hasil olahan</a:t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61938" y="4010025"/>
              <a:ext cx="1881187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895440" y="5614987"/>
              <a:ext cx="3924344" cy="828676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Penyimpanan Data (Storage, e.g. memory)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0078-5AC2-40E9-6AB7-D4194AA1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D0F3-405D-91B2-8182-50C91D9D6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D" dirty="0"/>
              <a:t>Program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(software)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computer.</a:t>
            </a:r>
          </a:p>
          <a:p>
            <a:pPr fontAlgn="base"/>
            <a:r>
              <a:rPr lang="en-ID" dirty="0"/>
              <a:t>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program.</a:t>
            </a:r>
          </a:p>
          <a:p>
            <a:pPr fontAlgn="base"/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program,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intruksi</a:t>
            </a:r>
            <a:r>
              <a:rPr lang="en-ID" dirty="0"/>
              <a:t>.</a:t>
            </a:r>
          </a:p>
          <a:p>
            <a:pPr fontAlgn="base"/>
            <a:r>
              <a:rPr lang="en-ID" dirty="0"/>
              <a:t>Karena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Bahasa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computer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computer languages</a:t>
            </a:r>
            <a:endParaRPr lang="en-ID" dirty="0"/>
          </a:p>
          <a:p>
            <a:pPr fontAlgn="base"/>
            <a:r>
              <a:rPr lang="en-ID" b="1" dirty="0"/>
              <a:t>Program </a:t>
            </a:r>
            <a:r>
              <a:rPr lang="en-ID" b="1" dirty="0" err="1"/>
              <a:t>ditulis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menggunakan</a:t>
            </a:r>
            <a:r>
              <a:rPr lang="en-ID" b="1" dirty="0"/>
              <a:t> </a:t>
            </a:r>
            <a:r>
              <a:rPr lang="en-ID" b="1" dirty="0" err="1"/>
              <a:t>bahasa</a:t>
            </a:r>
            <a:r>
              <a:rPr lang="en-ID" b="1" dirty="0"/>
              <a:t> </a:t>
            </a:r>
            <a:r>
              <a:rPr lang="en-ID" b="1" dirty="0" err="1"/>
              <a:t>pemrograman</a:t>
            </a:r>
            <a:r>
              <a:rPr lang="en-ID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F0AF-DE36-DDA0-FC6D-0DB1D333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Computer Languages</a:t>
            </a:r>
            <a:br>
              <a:rPr lang="en-US" dirty="0"/>
            </a:br>
            <a:r>
              <a:rPr lang="en-ID" sz="2800" dirty="0"/>
              <a:t>Machine Language - Assembly Language - High Level Language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B89E-A3FD-66D5-74E9-5263BEDA1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D" dirty="0"/>
              <a:t>Machine Language : program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biner. </a:t>
            </a:r>
          </a:p>
          <a:p>
            <a:pPr lvl="1" fontAlgn="base"/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biner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  <a:p>
            <a:pPr lvl="1" fontAlgn="base"/>
            <a:r>
              <a:rPr lang="en-ID" dirty="0"/>
              <a:t>1101101010011010</a:t>
            </a:r>
          </a:p>
          <a:p>
            <a:pPr fontAlgn="base"/>
            <a:r>
              <a:rPr lang="en-ID" dirty="0"/>
              <a:t>Assembly Language :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.</a:t>
            </a:r>
          </a:p>
          <a:p>
            <a:pPr lvl="1" fontAlgn="base"/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Bahasa </a:t>
            </a:r>
            <a:r>
              <a:rPr lang="en-ID" dirty="0" err="1"/>
              <a:t>asemby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assembler yang </a:t>
            </a:r>
            <a:r>
              <a:rPr lang="en-ID" dirty="0" err="1"/>
              <a:t>menterjemahkan</a:t>
            </a:r>
            <a:r>
              <a:rPr lang="en-ID" dirty="0"/>
              <a:t> Bahasa assembly </a:t>
            </a:r>
            <a:r>
              <a:rPr lang="en-ID" dirty="0" err="1"/>
              <a:t>ke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endParaRPr lang="en-ID" dirty="0"/>
          </a:p>
          <a:p>
            <a:pPr lvl="1" fontAlgn="base"/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lvl="1" fontAlgn="base"/>
            <a:endParaRPr lang="en-ID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43905A-5ED9-9E38-58CA-EA2E7006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2" y="4665256"/>
            <a:ext cx="4575865" cy="127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01F42-8C70-0C9F-947D-4227B324DF80}"/>
              </a:ext>
            </a:extLst>
          </p:cNvPr>
          <p:cNvSpPr txBox="1"/>
          <p:nvPr/>
        </p:nvSpPr>
        <p:spPr>
          <a:xfrm>
            <a:off x="0" y="6550223"/>
            <a:ext cx="829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Liang, Introduction to Java Programming, Tenth Edition, (c) 2015 Pearson Education, Inc. 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333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42F2-17C4-03D5-75EC-4DD8ED52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Computer Languages</a:t>
            </a:r>
            <a:br>
              <a:rPr lang="en-US" dirty="0"/>
            </a:br>
            <a:r>
              <a:rPr lang="en-ID" sz="3100" dirty="0"/>
              <a:t>Machine Language - Assembly Language - High Level Language</a:t>
            </a:r>
            <a:endParaRPr lang="en-US" sz="3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C972-BF74-B248-3055-00A924EE1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D" dirty="0"/>
              <a:t>High Level Language :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Bahasa </a:t>
            </a:r>
            <a:r>
              <a:rPr lang="en-ID" dirty="0" err="1"/>
              <a:t>inggris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oleh programmer</a:t>
            </a:r>
          </a:p>
          <a:p>
            <a:pPr lvl="1" fontAlgn="base"/>
            <a:r>
              <a:rPr lang="en-ID" dirty="0" err="1"/>
              <a:t>Contoh</a:t>
            </a:r>
            <a:r>
              <a:rPr lang="en-ID" dirty="0"/>
              <a:t> : java, C++, C, C#, Python, ds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B23080-6AF7-433C-C611-82858140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3739976"/>
            <a:ext cx="6761646" cy="21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3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8A37-6360-40D8-30E3-3704D3F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Interpreting/Compiling Source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1D97-C3A0-3087-7ECF-442B94464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D" dirty="0"/>
              <a:t>Program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(high-level language)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i="1" dirty="0"/>
              <a:t>source code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source program</a:t>
            </a:r>
            <a:endParaRPr lang="en-ID" dirty="0"/>
          </a:p>
          <a:p>
            <a:pPr fontAlgn="base"/>
            <a:r>
              <a:rPr lang="en-ID" dirty="0"/>
              <a:t>Karena program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Bahasa </a:t>
            </a:r>
            <a:r>
              <a:rPr lang="en-ID" i="1" dirty="0"/>
              <a:t>source code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i="1" dirty="0"/>
              <a:t>source code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ekseskusi</a:t>
            </a:r>
            <a:r>
              <a:rPr lang="en-ID" dirty="0"/>
              <a:t> oleh computer</a:t>
            </a:r>
          </a:p>
          <a:p>
            <a:pPr fontAlgn="base"/>
            <a:r>
              <a:rPr lang="en-ID" dirty="0" err="1"/>
              <a:t>Translasi</a:t>
            </a:r>
            <a:r>
              <a:rPr lang="en-ID" dirty="0"/>
              <a:t> / </a:t>
            </a:r>
            <a:r>
              <a:rPr lang="en-ID" dirty="0" err="1"/>
              <a:t>penterjemahan</a:t>
            </a:r>
            <a:r>
              <a:rPr lang="en-ID" dirty="0"/>
              <a:t> source code </a:t>
            </a:r>
            <a:r>
              <a:rPr lang="en-ID" dirty="0" err="1"/>
              <a:t>ke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tools </a:t>
            </a:r>
            <a:r>
              <a:rPr lang="en-ID" dirty="0" err="1"/>
              <a:t>pemrograman</a:t>
            </a:r>
            <a:r>
              <a:rPr lang="en-ID" dirty="0"/>
              <a:t> lain yang </a:t>
            </a:r>
            <a:r>
              <a:rPr lang="en-ID" dirty="0" err="1"/>
              <a:t>disebut</a:t>
            </a:r>
            <a:r>
              <a:rPr lang="en-ID" dirty="0"/>
              <a:t> interpreter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compailer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9EF27-C607-5CA0-9372-ADD0AFF0D14B}"/>
              </a:ext>
            </a:extLst>
          </p:cNvPr>
          <p:cNvSpPr txBox="1"/>
          <p:nvPr/>
        </p:nvSpPr>
        <p:spPr>
          <a:xfrm>
            <a:off x="0" y="6550223"/>
            <a:ext cx="829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Liang, Introduction to Java Programming, Tenth Edition, (c) 2015 Pearson Education, Inc. 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789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46F5-B9B9-0D9A-6E20-14A7FCE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Interpreting Source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B0B4-45ED-BA8F-8CC6-F32ADF96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D" dirty="0"/>
              <a:t>Interpreter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(statement) </a:t>
            </a:r>
            <a:r>
              <a:rPr lang="en-ID" dirty="0" err="1"/>
              <a:t>dari</a:t>
            </a:r>
            <a:r>
              <a:rPr lang="en-ID" dirty="0"/>
              <a:t> source code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menterjemahkannya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mengeksekusinya</a:t>
            </a:r>
            <a:r>
              <a:rPr lang="en-ID" dirty="0"/>
              <a:t>. </a:t>
            </a:r>
          </a:p>
          <a:p>
            <a:pPr fontAlgn="base"/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interpreter: 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722D17-BA84-F31D-E009-23EF7FE3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7" y="4152745"/>
            <a:ext cx="6932820" cy="19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4B827-CB9B-3F4D-116E-04A1D97F13D2}"/>
              </a:ext>
            </a:extLst>
          </p:cNvPr>
          <p:cNvSpPr txBox="1"/>
          <p:nvPr/>
        </p:nvSpPr>
        <p:spPr>
          <a:xfrm>
            <a:off x="172278" y="6467821"/>
            <a:ext cx="829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Liang, Introduction to Java Programming, Tenth Edition, (c) 2015 Pearson Education, Inc. 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22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3F2-0947-B5BC-19F0-B817B77D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Compiling Source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B405-ACDE-B886-FFC0-7A55D70CF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D" dirty="0" err="1"/>
              <a:t>Compailer</a:t>
            </a:r>
            <a:r>
              <a:rPr lang="en-ID" dirty="0"/>
              <a:t> </a:t>
            </a:r>
            <a:r>
              <a:rPr lang="en-ID" dirty="0" err="1"/>
              <a:t>menterjemahkan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source code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file yang </a:t>
            </a:r>
            <a:r>
              <a:rPr lang="en-ID" dirty="0" err="1"/>
              <a:t>berisi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 dan </a:t>
            </a:r>
            <a:r>
              <a:rPr lang="en-ID" dirty="0" err="1"/>
              <a:t>kemudian</a:t>
            </a:r>
            <a:r>
              <a:rPr lang="en-ID" dirty="0"/>
              <a:t> file yang </a:t>
            </a:r>
            <a:r>
              <a:rPr lang="en-ID" dirty="0" err="1"/>
              <a:t>berisi</a:t>
            </a:r>
            <a:r>
              <a:rPr lang="en-ID" dirty="0"/>
              <a:t> Bahasa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eksekusi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compailer</a:t>
            </a:r>
            <a:r>
              <a:rPr lang="en-ID" dirty="0"/>
              <a:t>:</a:t>
            </a:r>
            <a:br>
              <a:rPr lang="en-ID" dirty="0"/>
            </a:br>
            <a:br>
              <a:rPr lang="en-ID" dirty="0"/>
            </a:br>
            <a:endParaRPr lang="en-ID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C55608-504B-EDFE-28E5-30A150B1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6" y="4404576"/>
            <a:ext cx="7171635" cy="11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15E7E-5E07-7918-B1F8-CF5F34B6303D}"/>
              </a:ext>
            </a:extLst>
          </p:cNvPr>
          <p:cNvSpPr txBox="1"/>
          <p:nvPr/>
        </p:nvSpPr>
        <p:spPr>
          <a:xfrm>
            <a:off x="0" y="6550223"/>
            <a:ext cx="829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Liang, Introduction to Java Programming, Tenth Edition, (c) 2015 Pearson Education, Inc. 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026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824552" y="29854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b="1" dirty="0" err="1">
                <a:latin typeface="Arial Black"/>
                <a:ea typeface="Arial Black"/>
                <a:cs typeface="Arial Black"/>
                <a:sym typeface="Arial Black"/>
              </a:rPr>
              <a:t>Algoritma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Algoritma…(1)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Proses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b="1" dirty="0" err="1"/>
              <a:t>algoritma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Algortima</a:t>
            </a:r>
            <a:r>
              <a:rPr lang="en-US" dirty="0"/>
              <a:t> :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sistematis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dan </a:t>
            </a:r>
            <a:r>
              <a:rPr lang="en-US" b="1" u="sng" dirty="0" err="1">
                <a:solidFill>
                  <a:srgbClr val="FF0000"/>
                </a:solidFill>
              </a:rPr>
              <a:t>logis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Sistematis</a:t>
            </a:r>
            <a:r>
              <a:rPr lang="en-US" dirty="0"/>
              <a:t> :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Logis</a:t>
            </a:r>
            <a:r>
              <a:rPr lang="en-US" dirty="0"/>
              <a:t> :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akal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Bisa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salahnya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Algoritma…(2)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err="1">
                <a:latin typeface="Bell MT"/>
                <a:ea typeface="Bell MT"/>
                <a:cs typeface="Bell MT"/>
                <a:sym typeface="Bell MT"/>
              </a:rPr>
              <a:t>Pemrograman</a:t>
            </a: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b="1" dirty="0" err="1">
                <a:latin typeface="Bell MT"/>
                <a:ea typeface="Bell MT"/>
                <a:cs typeface="Bell MT"/>
                <a:sym typeface="Bell MT"/>
              </a:rPr>
              <a:t>komputer</a:t>
            </a:r>
            <a:endParaRPr b="1" dirty="0">
              <a:latin typeface="Bell MT"/>
              <a:ea typeface="Bell MT"/>
              <a:cs typeface="Bell MT"/>
              <a:sym typeface="Bell M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Algoritma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diimplementasikan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program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Satu set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instruksi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langkah-langkah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dijalankan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komputer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menyelesaikan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174" name="Google Shape;174;p12"/>
          <p:cNvGrpSpPr/>
          <p:nvPr/>
        </p:nvGrpSpPr>
        <p:grpSpPr>
          <a:xfrm>
            <a:off x="1577260" y="3898743"/>
            <a:ext cx="8733896" cy="2267515"/>
            <a:chOff x="214313" y="2116138"/>
            <a:chExt cx="7816900" cy="2705924"/>
          </a:xfrm>
        </p:grpSpPr>
        <p:sp>
          <p:nvSpPr>
            <p:cNvPr id="175" name="Google Shape;175;p12"/>
            <p:cNvSpPr txBox="1"/>
            <p:nvPr/>
          </p:nvSpPr>
          <p:spPr>
            <a:xfrm>
              <a:off x="214313" y="2116138"/>
              <a:ext cx="2133600" cy="771295"/>
            </a:xfrm>
            <a:prstGeom prst="rect">
              <a:avLst/>
            </a:prstGeom>
            <a:solidFill>
              <a:srgbClr val="222A35">
                <a:alpha val="49803"/>
              </a:srgbClr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37150" rIns="91425" bIns="1371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MASALAH / IDE</a:t>
              </a:r>
              <a:endParaRPr/>
            </a:p>
          </p:txBody>
        </p:sp>
        <p:sp>
          <p:nvSpPr>
            <p:cNvPr id="176" name="Google Shape;176;p12"/>
            <p:cNvSpPr txBox="1"/>
            <p:nvPr/>
          </p:nvSpPr>
          <p:spPr>
            <a:xfrm>
              <a:off x="3033712" y="2160586"/>
              <a:ext cx="2254300" cy="771295"/>
            </a:xfrm>
            <a:prstGeom prst="rect">
              <a:avLst/>
            </a:prstGeom>
            <a:solidFill>
              <a:srgbClr val="222A35">
                <a:alpha val="49803"/>
              </a:srgbClr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37150" rIns="91425" bIns="1371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PEMECAHAN</a:t>
              </a:r>
              <a:endParaRPr/>
            </a:p>
          </p:txBody>
        </p:sp>
        <p:sp>
          <p:nvSpPr>
            <p:cNvPr id="177" name="Google Shape;177;p12"/>
            <p:cNvSpPr txBox="1"/>
            <p:nvPr/>
          </p:nvSpPr>
          <p:spPr>
            <a:xfrm>
              <a:off x="5973813" y="2160588"/>
              <a:ext cx="2057400" cy="771295"/>
            </a:xfrm>
            <a:prstGeom prst="rect">
              <a:avLst/>
            </a:prstGeom>
            <a:solidFill>
              <a:srgbClr val="171616">
                <a:alpha val="49803"/>
              </a:srgbClr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37150" rIns="91425" bIns="13715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SOLUSI / HASIL</a:t>
              </a:r>
              <a:endParaRPr/>
            </a:p>
          </p:txBody>
        </p:sp>
        <p:sp>
          <p:nvSpPr>
            <p:cNvPr id="178" name="Google Shape;178;p12"/>
            <p:cNvSpPr txBox="1"/>
            <p:nvPr/>
          </p:nvSpPr>
          <p:spPr>
            <a:xfrm>
              <a:off x="446720" y="4271137"/>
              <a:ext cx="1775462" cy="550925"/>
            </a:xfrm>
            <a:prstGeom prst="rect">
              <a:avLst/>
            </a:prstGeom>
            <a:solidFill>
              <a:srgbClr val="C4E0B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Algoritma</a:t>
              </a:r>
              <a:endParaRPr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 txBox="1"/>
            <p:nvPr/>
          </p:nvSpPr>
          <p:spPr>
            <a:xfrm>
              <a:off x="3186113" y="4165600"/>
              <a:ext cx="1600200" cy="550925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 Code</a:t>
              </a:r>
              <a:endParaRPr/>
            </a:p>
          </p:txBody>
        </p:sp>
        <p:sp>
          <p:nvSpPr>
            <p:cNvPr id="180" name="Google Shape;180;p12"/>
            <p:cNvSpPr txBox="1"/>
            <p:nvPr/>
          </p:nvSpPr>
          <p:spPr>
            <a:xfrm>
              <a:off x="5624512" y="4165600"/>
              <a:ext cx="2406700" cy="550925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Executable Code</a:t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2424113" y="2365375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5440411" y="2508809"/>
              <a:ext cx="533400" cy="152399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2347913" y="4470400"/>
              <a:ext cx="609600" cy="1524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862513" y="4470400"/>
              <a:ext cx="609600" cy="1524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5400000">
              <a:off x="3399631" y="281782"/>
              <a:ext cx="1173163" cy="6324600"/>
            </a:xfrm>
            <a:prstGeom prst="leftBrace">
              <a:avLst>
                <a:gd name="adj1" fmla="val 158437"/>
                <a:gd name="adj2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Pengantar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Penilaian Algoritma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memori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92" name="Google Shape;192;p13"/>
          <p:cNvSpPr txBox="1"/>
          <p:nvPr/>
        </p:nvSpPr>
        <p:spPr>
          <a:xfrm>
            <a:off x="1142157" y="3804362"/>
            <a:ext cx="9498255" cy="1938992"/>
          </a:xfrm>
          <a:prstGeom prst="rect">
            <a:avLst/>
          </a:prstGeom>
          <a:solidFill>
            <a:srgbClr val="E1EF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Dimungkinkan antara orang satu dengan yang lain, dari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 yang sama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akan mendapatkan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yang berbeda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Semuanya dianggap benar, asal hasil yang dikeluarkan sesuai dengan harapan. Namun demikian, diantara perbedaan algoritma tersebut, bisa dipilih mana yang lebih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efisien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Struktur Dasar Algoritma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/>
              <a:t>Struktur runtutan/sekuensial </a:t>
            </a:r>
            <a:r>
              <a:rPr lang="en-US"/>
              <a:t>:</a:t>
            </a:r>
            <a:endParaRPr/>
          </a:p>
          <a:p>
            <a:pPr marL="515938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Digunakan untuk program yang pernyataannya sequential atau urutan.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/>
              <a:t>Struktur pemilihan</a:t>
            </a:r>
            <a:endParaRPr b="1"/>
          </a:p>
          <a:p>
            <a:pPr marL="623888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Digunakan untuk program yang menggunakan pemilihan atau penyeleksian kondisi.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/>
              <a:t>Struktur perulangan</a:t>
            </a:r>
            <a:endParaRPr b="1"/>
          </a:p>
          <a:p>
            <a:pPr marL="623888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Digunakan untuk program yang pernyataannya akan dieksekusi berulang-ulang.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Kriteria Algoritma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Terdapat inputan bernilai nol ataupun lebih banyak sebagai sumber yang berasal dari luar  program.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Output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Output minimal terdiri dari satu kuantitas hasil.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Definiteness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Setiap instruksi yang diberikan harus jelas dan tidak ambigu.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Finiteness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Jika kumpulan instruksi algoritma ditelusuri, maka tahapan algoritma akan berakhir setelah sejumlah langkah yang terbatas.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Effectivenes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Setiap instruksi harus cukup mendasar sehingga mudah untuk dilakukan sesuai dengan kebutuhan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 dirty="0" err="1">
                <a:latin typeface="Arial Rounded"/>
                <a:ea typeface="Arial Rounded"/>
                <a:cs typeface="Arial Rounded"/>
                <a:sym typeface="Arial Rounded"/>
              </a:rPr>
              <a:t>Contoh</a:t>
            </a: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b="1" dirty="0" err="1">
                <a:latin typeface="Arial Rounded"/>
                <a:ea typeface="Arial Rounded"/>
                <a:cs typeface="Arial Rounded"/>
                <a:sym typeface="Arial Rounded"/>
              </a:rPr>
              <a:t>Algoritma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err="1"/>
              <a:t>Masalah</a:t>
            </a:r>
            <a:r>
              <a:rPr lang="en-US" dirty="0"/>
              <a:t> : </a:t>
            </a:r>
            <a:r>
              <a:rPr lang="en-US" dirty="0" err="1"/>
              <a:t>menyetrika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</a:p>
          <a:p>
            <a:r>
              <a:rPr lang="en-US" dirty="0"/>
              <a:t>Input : </a:t>
            </a:r>
            <a:r>
              <a:rPr lang="en-US" dirty="0" err="1"/>
              <a:t>pakaian</a:t>
            </a:r>
            <a:endParaRPr lang="en-US" dirty="0"/>
          </a:p>
          <a:p>
            <a:r>
              <a:rPr lang="en-US" dirty="0"/>
              <a:t>Output :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disetrika</a:t>
            </a:r>
            <a:endParaRPr lang="en-US" dirty="0"/>
          </a:p>
          <a:p>
            <a:r>
              <a:rPr lang="en-US" dirty="0"/>
              <a:t>Data lain : </a:t>
            </a:r>
            <a:r>
              <a:rPr lang="en-US" dirty="0" err="1"/>
              <a:t>setrika</a:t>
            </a:r>
            <a:r>
              <a:rPr lang="en-US" dirty="0"/>
              <a:t>, alas </a:t>
            </a:r>
            <a:r>
              <a:rPr lang="en-US" dirty="0" err="1"/>
              <a:t>setrika</a:t>
            </a:r>
            <a:endParaRPr lang="en-US" dirty="0"/>
          </a:p>
          <a:p>
            <a:r>
              <a:rPr lang="en-US" dirty="0"/>
              <a:t>Proses</a:t>
            </a:r>
          </a:p>
          <a:p>
            <a:pPr lvl="1"/>
            <a:r>
              <a:rPr lang="en-US" dirty="0" err="1"/>
              <a:t>Siapkan</a:t>
            </a:r>
            <a:r>
              <a:rPr lang="en-US" dirty="0"/>
              <a:t> alas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menyetrika</a:t>
            </a:r>
            <a:endParaRPr lang="en-US" dirty="0"/>
          </a:p>
          <a:p>
            <a:pPr lvl="1"/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setrika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listrik</a:t>
            </a:r>
            <a:endParaRPr lang="en-US" dirty="0"/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setrika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mulailah</a:t>
            </a:r>
            <a:r>
              <a:rPr lang="en-US" dirty="0"/>
              <a:t> </a:t>
            </a:r>
            <a:r>
              <a:rPr lang="en-US" dirty="0" err="1"/>
              <a:t>menyetrika</a:t>
            </a:r>
            <a:endParaRPr lang="en-US" dirty="0"/>
          </a:p>
          <a:p>
            <a:pPr lvl="1"/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disetrika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lvl="1"/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menyetrika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habis</a:t>
            </a:r>
            <a:endParaRPr lang="en-US" dirty="0"/>
          </a:p>
          <a:p>
            <a:pPr lvl="1"/>
            <a:r>
              <a:rPr lang="en-ID" dirty="0" err="1"/>
              <a:t>Lipat</a:t>
            </a:r>
            <a:r>
              <a:rPr lang="en-ID" dirty="0"/>
              <a:t> alas dan </a:t>
            </a:r>
            <a:r>
              <a:rPr lang="en-ID" dirty="0" err="1"/>
              <a:t>cabut</a:t>
            </a:r>
            <a:r>
              <a:rPr lang="en-ID" dirty="0"/>
              <a:t> </a:t>
            </a:r>
            <a:r>
              <a:rPr lang="en-ID" dirty="0" err="1"/>
              <a:t>kabel</a:t>
            </a:r>
            <a:r>
              <a:rPr lang="en-ID" dirty="0"/>
              <a:t> </a:t>
            </a:r>
            <a:r>
              <a:rPr lang="en-ID" dirty="0" err="1"/>
              <a:t>setrika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listrik</a:t>
            </a:r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824552" y="29854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Computational Thinking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Computational Thinking ???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Computational Thinking (CT) adalah sebuah cara berfikir untuk memecahkan persoalan, merancang sistem, memahami perilaku manusia.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CT merupakan dasar konsep informatika.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CT berarti berfikir untuk mencipatkan dan menggunakan beberapa tingkatan abstraksi, mulai memahami persoalan sehingga mengusulakan pemecahan solusi yang efektif dan efisien.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 empat teknik kunci dalam</a:t>
            </a:r>
            <a:br>
              <a:rPr lang="en-US"/>
            </a:br>
            <a:r>
              <a:rPr lang="en-US"/>
              <a:t>Computational Thingking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 flipH="1">
            <a:off x="2227311" y="2641917"/>
            <a:ext cx="28455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memecah masalah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lebih besar/kompleks menjadi bagian-bagian yang lebih kecil/sederhana.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 flipH="1">
            <a:off x="2227396" y="4697950"/>
            <a:ext cx="33897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mencari/menemukan pola/kesamaan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 masalah maupun dalam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 tersebut.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2227388" y="1939855"/>
            <a:ext cx="23691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Dekomposisi</a:t>
            </a:r>
            <a:endParaRPr sz="32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7726761" y="1881829"/>
            <a:ext cx="21939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Abstraksi</a:t>
            </a:r>
            <a:endParaRPr sz="3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 flipH="1">
            <a:off x="2386422" y="3970250"/>
            <a:ext cx="2296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Pattern/Pola</a:t>
            </a:r>
            <a:endParaRPr sz="32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 flipH="1">
            <a:off x="8110993" y="3720967"/>
            <a:ext cx="2152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alibri"/>
              <a:buNone/>
            </a:pPr>
            <a:r>
              <a:rPr lang="en-US" sz="4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endParaRPr sz="40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 flipH="1">
            <a:off x="7952706" y="2588618"/>
            <a:ext cx="33897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fokus pada informasi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penting saja, dan mengabaikan detail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kurang relevan.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 flipH="1">
            <a:off x="8105936" y="4474267"/>
            <a:ext cx="2406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Membangun langkah-langkah solusi dari masalah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6544142" y="2049676"/>
            <a:ext cx="1566703" cy="706819"/>
          </a:xfrm>
          <a:custGeom>
            <a:avLst/>
            <a:gdLst/>
            <a:ahLst/>
            <a:cxnLst/>
            <a:rect l="l" t="t" r="r" b="b"/>
            <a:pathLst>
              <a:path w="36095" h="18928" extrusionOk="0">
                <a:moveTo>
                  <a:pt x="0" y="18928"/>
                </a:moveTo>
                <a:cubicBezTo>
                  <a:pt x="2406" y="15920"/>
                  <a:pt x="8422" y="3554"/>
                  <a:pt x="14438" y="880"/>
                </a:cubicBezTo>
                <a:cubicBezTo>
                  <a:pt x="20454" y="-1794"/>
                  <a:pt x="32486" y="2552"/>
                  <a:pt x="36095" y="28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6451286" y="2741443"/>
            <a:ext cx="122950" cy="115550"/>
          </a:xfrm>
          <a:custGeom>
            <a:avLst/>
            <a:gdLst/>
            <a:ahLst/>
            <a:cxnLst/>
            <a:rect l="l" t="t" r="r" b="b"/>
            <a:pathLst>
              <a:path w="4918" h="4622" extrusionOk="0">
                <a:moveTo>
                  <a:pt x="3139" y="1360"/>
                </a:moveTo>
                <a:cubicBezTo>
                  <a:pt x="3244" y="1465"/>
                  <a:pt x="3306" y="1570"/>
                  <a:pt x="3390" y="1716"/>
                </a:cubicBezTo>
                <a:cubicBezTo>
                  <a:pt x="3578" y="1946"/>
                  <a:pt x="3725" y="2197"/>
                  <a:pt x="3830" y="2469"/>
                </a:cubicBezTo>
                <a:cubicBezTo>
                  <a:pt x="3913" y="2658"/>
                  <a:pt x="3976" y="2825"/>
                  <a:pt x="3997" y="3013"/>
                </a:cubicBezTo>
                <a:lnTo>
                  <a:pt x="3997" y="3285"/>
                </a:lnTo>
                <a:cubicBezTo>
                  <a:pt x="3976" y="3348"/>
                  <a:pt x="3976" y="3411"/>
                  <a:pt x="3934" y="3453"/>
                </a:cubicBezTo>
                <a:cubicBezTo>
                  <a:pt x="3913" y="3495"/>
                  <a:pt x="3913" y="3515"/>
                  <a:pt x="3892" y="3536"/>
                </a:cubicBezTo>
                <a:cubicBezTo>
                  <a:pt x="3809" y="3599"/>
                  <a:pt x="3725" y="3641"/>
                  <a:pt x="3662" y="3662"/>
                </a:cubicBezTo>
                <a:cubicBezTo>
                  <a:pt x="3453" y="3746"/>
                  <a:pt x="3202" y="3808"/>
                  <a:pt x="2993" y="3829"/>
                </a:cubicBezTo>
                <a:cubicBezTo>
                  <a:pt x="2811" y="3841"/>
                  <a:pt x="2644" y="3853"/>
                  <a:pt x="2475" y="3853"/>
                </a:cubicBezTo>
                <a:cubicBezTo>
                  <a:pt x="2351" y="3853"/>
                  <a:pt x="2226" y="3847"/>
                  <a:pt x="2093" y="3829"/>
                </a:cubicBezTo>
                <a:cubicBezTo>
                  <a:pt x="1884" y="3808"/>
                  <a:pt x="1674" y="3746"/>
                  <a:pt x="1486" y="3662"/>
                </a:cubicBezTo>
                <a:cubicBezTo>
                  <a:pt x="1382" y="3620"/>
                  <a:pt x="1277" y="3557"/>
                  <a:pt x="1172" y="3495"/>
                </a:cubicBezTo>
                <a:cubicBezTo>
                  <a:pt x="1068" y="3411"/>
                  <a:pt x="984" y="3327"/>
                  <a:pt x="900" y="3223"/>
                </a:cubicBezTo>
                <a:cubicBezTo>
                  <a:pt x="858" y="3181"/>
                  <a:pt x="837" y="3097"/>
                  <a:pt x="796" y="3034"/>
                </a:cubicBezTo>
                <a:lnTo>
                  <a:pt x="733" y="2720"/>
                </a:lnTo>
                <a:lnTo>
                  <a:pt x="733" y="2469"/>
                </a:lnTo>
                <a:cubicBezTo>
                  <a:pt x="754" y="2386"/>
                  <a:pt x="754" y="2302"/>
                  <a:pt x="775" y="2260"/>
                </a:cubicBezTo>
                <a:cubicBezTo>
                  <a:pt x="837" y="2155"/>
                  <a:pt x="900" y="2051"/>
                  <a:pt x="963" y="1946"/>
                </a:cubicBezTo>
                <a:cubicBezTo>
                  <a:pt x="1047" y="1863"/>
                  <a:pt x="1109" y="1758"/>
                  <a:pt x="1193" y="1716"/>
                </a:cubicBezTo>
                <a:cubicBezTo>
                  <a:pt x="1298" y="1632"/>
                  <a:pt x="1402" y="1570"/>
                  <a:pt x="1507" y="1528"/>
                </a:cubicBezTo>
                <a:cubicBezTo>
                  <a:pt x="1674" y="1423"/>
                  <a:pt x="1800" y="1360"/>
                  <a:pt x="1926" y="1360"/>
                </a:cubicBezTo>
                <a:lnTo>
                  <a:pt x="2135" y="1360"/>
                </a:lnTo>
                <a:cubicBezTo>
                  <a:pt x="2239" y="1402"/>
                  <a:pt x="2323" y="1423"/>
                  <a:pt x="2428" y="1444"/>
                </a:cubicBezTo>
                <a:cubicBezTo>
                  <a:pt x="2470" y="1465"/>
                  <a:pt x="2511" y="1507"/>
                  <a:pt x="2553" y="1528"/>
                </a:cubicBezTo>
                <a:lnTo>
                  <a:pt x="2574" y="1549"/>
                </a:lnTo>
                <a:cubicBezTo>
                  <a:pt x="2658" y="1611"/>
                  <a:pt x="2721" y="1653"/>
                  <a:pt x="2825" y="1653"/>
                </a:cubicBezTo>
                <a:cubicBezTo>
                  <a:pt x="2888" y="1653"/>
                  <a:pt x="2993" y="1632"/>
                  <a:pt x="3055" y="1549"/>
                </a:cubicBezTo>
                <a:cubicBezTo>
                  <a:pt x="3097" y="1507"/>
                  <a:pt x="3139" y="1444"/>
                  <a:pt x="3139" y="1360"/>
                </a:cubicBezTo>
                <a:close/>
                <a:moveTo>
                  <a:pt x="2574" y="0"/>
                </a:moveTo>
                <a:cubicBezTo>
                  <a:pt x="2470" y="0"/>
                  <a:pt x="2365" y="42"/>
                  <a:pt x="2281" y="63"/>
                </a:cubicBezTo>
                <a:cubicBezTo>
                  <a:pt x="2051" y="105"/>
                  <a:pt x="1926" y="377"/>
                  <a:pt x="2009" y="586"/>
                </a:cubicBezTo>
                <a:cubicBezTo>
                  <a:pt x="2009" y="607"/>
                  <a:pt x="2030" y="670"/>
                  <a:pt x="2051" y="691"/>
                </a:cubicBezTo>
                <a:cubicBezTo>
                  <a:pt x="1863" y="691"/>
                  <a:pt x="1716" y="733"/>
                  <a:pt x="1549" y="754"/>
                </a:cubicBezTo>
                <a:cubicBezTo>
                  <a:pt x="1214" y="837"/>
                  <a:pt x="984" y="984"/>
                  <a:pt x="754" y="1151"/>
                </a:cubicBezTo>
                <a:cubicBezTo>
                  <a:pt x="524" y="1339"/>
                  <a:pt x="335" y="1549"/>
                  <a:pt x="210" y="1821"/>
                </a:cubicBezTo>
                <a:cubicBezTo>
                  <a:pt x="63" y="2051"/>
                  <a:pt x="1" y="2302"/>
                  <a:pt x="1" y="2574"/>
                </a:cubicBezTo>
                <a:cubicBezTo>
                  <a:pt x="1" y="2699"/>
                  <a:pt x="21" y="2825"/>
                  <a:pt x="21" y="2971"/>
                </a:cubicBezTo>
                <a:cubicBezTo>
                  <a:pt x="42" y="3118"/>
                  <a:pt x="105" y="3243"/>
                  <a:pt x="168" y="3411"/>
                </a:cubicBezTo>
                <a:cubicBezTo>
                  <a:pt x="231" y="3536"/>
                  <a:pt x="335" y="3641"/>
                  <a:pt x="398" y="3746"/>
                </a:cubicBezTo>
                <a:cubicBezTo>
                  <a:pt x="482" y="3850"/>
                  <a:pt x="586" y="3955"/>
                  <a:pt x="691" y="4039"/>
                </a:cubicBezTo>
                <a:cubicBezTo>
                  <a:pt x="796" y="4122"/>
                  <a:pt x="900" y="4185"/>
                  <a:pt x="1047" y="4269"/>
                </a:cubicBezTo>
                <a:cubicBezTo>
                  <a:pt x="1172" y="4352"/>
                  <a:pt x="1319" y="4394"/>
                  <a:pt x="1486" y="4457"/>
                </a:cubicBezTo>
                <a:cubicBezTo>
                  <a:pt x="1811" y="4577"/>
                  <a:pt x="2170" y="4622"/>
                  <a:pt x="2528" y="4622"/>
                </a:cubicBezTo>
                <a:cubicBezTo>
                  <a:pt x="2793" y="4622"/>
                  <a:pt x="3057" y="4597"/>
                  <a:pt x="3306" y="4562"/>
                </a:cubicBezTo>
                <a:cubicBezTo>
                  <a:pt x="3453" y="4520"/>
                  <a:pt x="3578" y="4499"/>
                  <a:pt x="3725" y="4478"/>
                </a:cubicBezTo>
                <a:cubicBezTo>
                  <a:pt x="3871" y="4457"/>
                  <a:pt x="3997" y="4394"/>
                  <a:pt x="4122" y="4311"/>
                </a:cubicBezTo>
                <a:cubicBezTo>
                  <a:pt x="4248" y="4269"/>
                  <a:pt x="4395" y="4185"/>
                  <a:pt x="4499" y="4101"/>
                </a:cubicBezTo>
                <a:cubicBezTo>
                  <a:pt x="4625" y="3997"/>
                  <a:pt x="4708" y="3850"/>
                  <a:pt x="4771" y="3683"/>
                </a:cubicBezTo>
                <a:cubicBezTo>
                  <a:pt x="4876" y="3453"/>
                  <a:pt x="4918" y="3160"/>
                  <a:pt x="4876" y="2909"/>
                </a:cubicBezTo>
                <a:cubicBezTo>
                  <a:pt x="4855" y="2574"/>
                  <a:pt x="4750" y="2281"/>
                  <a:pt x="4625" y="1967"/>
                </a:cubicBezTo>
                <a:cubicBezTo>
                  <a:pt x="4520" y="1695"/>
                  <a:pt x="4353" y="1465"/>
                  <a:pt x="4206" y="1256"/>
                </a:cubicBezTo>
                <a:cubicBezTo>
                  <a:pt x="4102" y="1130"/>
                  <a:pt x="4018" y="1005"/>
                  <a:pt x="3913" y="900"/>
                </a:cubicBezTo>
                <a:cubicBezTo>
                  <a:pt x="3809" y="754"/>
                  <a:pt x="3704" y="628"/>
                  <a:pt x="3599" y="523"/>
                </a:cubicBezTo>
                <a:cubicBezTo>
                  <a:pt x="3516" y="440"/>
                  <a:pt x="3432" y="377"/>
                  <a:pt x="3327" y="293"/>
                </a:cubicBezTo>
                <a:cubicBezTo>
                  <a:pt x="3286" y="230"/>
                  <a:pt x="3244" y="210"/>
                  <a:pt x="3181" y="189"/>
                </a:cubicBezTo>
                <a:cubicBezTo>
                  <a:pt x="3118" y="147"/>
                  <a:pt x="3014" y="105"/>
                  <a:pt x="2972" y="84"/>
                </a:cubicBezTo>
                <a:cubicBezTo>
                  <a:pt x="2846" y="42"/>
                  <a:pt x="2742" y="42"/>
                  <a:pt x="2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9" descr="A picture containing tex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8093" y="2484493"/>
            <a:ext cx="1977600" cy="18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/>
          <p:nvPr/>
        </p:nvSpPr>
        <p:spPr>
          <a:xfrm>
            <a:off x="4596493" y="2139950"/>
            <a:ext cx="1566676" cy="536275"/>
          </a:xfrm>
          <a:custGeom>
            <a:avLst/>
            <a:gdLst/>
            <a:ahLst/>
            <a:cxnLst/>
            <a:rect l="l" t="t" r="r" b="b"/>
            <a:pathLst>
              <a:path w="37699" h="21451" extrusionOk="0">
                <a:moveTo>
                  <a:pt x="37699" y="21451"/>
                </a:moveTo>
                <a:cubicBezTo>
                  <a:pt x="36229" y="18510"/>
                  <a:pt x="33020" y="7348"/>
                  <a:pt x="28876" y="3805"/>
                </a:cubicBezTo>
                <a:cubicBezTo>
                  <a:pt x="24732" y="263"/>
                  <a:pt x="17647" y="-339"/>
                  <a:pt x="12834" y="196"/>
                </a:cubicBezTo>
                <a:cubicBezTo>
                  <a:pt x="8021" y="731"/>
                  <a:pt x="2139" y="5877"/>
                  <a:pt x="0" y="70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6124136" y="2676243"/>
            <a:ext cx="93675" cy="103525"/>
          </a:xfrm>
          <a:custGeom>
            <a:avLst/>
            <a:gdLst/>
            <a:ahLst/>
            <a:cxnLst/>
            <a:rect l="l" t="t" r="r" b="b"/>
            <a:pathLst>
              <a:path w="3747" h="4141" extrusionOk="0">
                <a:moveTo>
                  <a:pt x="1926" y="838"/>
                </a:moveTo>
                <a:cubicBezTo>
                  <a:pt x="1989" y="859"/>
                  <a:pt x="2030" y="859"/>
                  <a:pt x="2114" y="880"/>
                </a:cubicBezTo>
                <a:cubicBezTo>
                  <a:pt x="2198" y="900"/>
                  <a:pt x="2261" y="963"/>
                  <a:pt x="2344" y="1005"/>
                </a:cubicBezTo>
                <a:cubicBezTo>
                  <a:pt x="2428" y="1089"/>
                  <a:pt x="2512" y="1152"/>
                  <a:pt x="2554" y="1214"/>
                </a:cubicBezTo>
                <a:cubicBezTo>
                  <a:pt x="2658" y="1361"/>
                  <a:pt x="2742" y="1507"/>
                  <a:pt x="2826" y="1675"/>
                </a:cubicBezTo>
                <a:cubicBezTo>
                  <a:pt x="2867" y="1779"/>
                  <a:pt x="2888" y="1905"/>
                  <a:pt x="2888" y="2009"/>
                </a:cubicBezTo>
                <a:lnTo>
                  <a:pt x="2888" y="2323"/>
                </a:lnTo>
                <a:cubicBezTo>
                  <a:pt x="2867" y="2365"/>
                  <a:pt x="2867" y="2449"/>
                  <a:pt x="2846" y="2512"/>
                </a:cubicBezTo>
                <a:cubicBezTo>
                  <a:pt x="2784" y="2616"/>
                  <a:pt x="2742" y="2679"/>
                  <a:pt x="2679" y="2784"/>
                </a:cubicBezTo>
                <a:lnTo>
                  <a:pt x="2449" y="3035"/>
                </a:lnTo>
                <a:cubicBezTo>
                  <a:pt x="2323" y="3139"/>
                  <a:pt x="2156" y="3202"/>
                  <a:pt x="2010" y="3286"/>
                </a:cubicBezTo>
                <a:cubicBezTo>
                  <a:pt x="1905" y="3307"/>
                  <a:pt x="1800" y="3369"/>
                  <a:pt x="1696" y="3390"/>
                </a:cubicBezTo>
                <a:lnTo>
                  <a:pt x="1528" y="3390"/>
                </a:lnTo>
                <a:cubicBezTo>
                  <a:pt x="1486" y="3390"/>
                  <a:pt x="1424" y="3369"/>
                  <a:pt x="1361" y="3349"/>
                </a:cubicBezTo>
                <a:cubicBezTo>
                  <a:pt x="1298" y="3307"/>
                  <a:pt x="1277" y="3286"/>
                  <a:pt x="1214" y="3265"/>
                </a:cubicBezTo>
                <a:lnTo>
                  <a:pt x="1068" y="3097"/>
                </a:lnTo>
                <a:cubicBezTo>
                  <a:pt x="963" y="2972"/>
                  <a:pt x="859" y="2825"/>
                  <a:pt x="775" y="2658"/>
                </a:cubicBezTo>
                <a:cubicBezTo>
                  <a:pt x="754" y="2574"/>
                  <a:pt x="733" y="2512"/>
                  <a:pt x="733" y="2449"/>
                </a:cubicBezTo>
                <a:cubicBezTo>
                  <a:pt x="754" y="2323"/>
                  <a:pt x="754" y="2240"/>
                  <a:pt x="754" y="2135"/>
                </a:cubicBezTo>
                <a:cubicBezTo>
                  <a:pt x="754" y="2093"/>
                  <a:pt x="775" y="2030"/>
                  <a:pt x="817" y="1988"/>
                </a:cubicBezTo>
                <a:cubicBezTo>
                  <a:pt x="859" y="1905"/>
                  <a:pt x="880" y="1821"/>
                  <a:pt x="963" y="1758"/>
                </a:cubicBezTo>
                <a:lnTo>
                  <a:pt x="1110" y="1591"/>
                </a:lnTo>
                <a:cubicBezTo>
                  <a:pt x="1277" y="1486"/>
                  <a:pt x="1403" y="1382"/>
                  <a:pt x="1570" y="1298"/>
                </a:cubicBezTo>
                <a:cubicBezTo>
                  <a:pt x="1717" y="1193"/>
                  <a:pt x="1800" y="1005"/>
                  <a:pt x="1717" y="859"/>
                </a:cubicBezTo>
                <a:cubicBezTo>
                  <a:pt x="1779" y="859"/>
                  <a:pt x="1821" y="838"/>
                  <a:pt x="1842" y="838"/>
                </a:cubicBezTo>
                <a:close/>
                <a:moveTo>
                  <a:pt x="2010" y="1"/>
                </a:moveTo>
                <a:cubicBezTo>
                  <a:pt x="1884" y="1"/>
                  <a:pt x="1779" y="22"/>
                  <a:pt x="1675" y="43"/>
                </a:cubicBezTo>
                <a:cubicBezTo>
                  <a:pt x="1445" y="105"/>
                  <a:pt x="1194" y="231"/>
                  <a:pt x="984" y="336"/>
                </a:cubicBezTo>
                <a:lnTo>
                  <a:pt x="440" y="649"/>
                </a:lnTo>
                <a:lnTo>
                  <a:pt x="126" y="880"/>
                </a:lnTo>
                <a:cubicBezTo>
                  <a:pt x="85" y="942"/>
                  <a:pt x="43" y="984"/>
                  <a:pt x="22" y="1047"/>
                </a:cubicBezTo>
                <a:cubicBezTo>
                  <a:pt x="1" y="1152"/>
                  <a:pt x="1" y="1256"/>
                  <a:pt x="43" y="1319"/>
                </a:cubicBezTo>
                <a:cubicBezTo>
                  <a:pt x="105" y="1403"/>
                  <a:pt x="189" y="1465"/>
                  <a:pt x="252" y="1507"/>
                </a:cubicBezTo>
                <a:cubicBezTo>
                  <a:pt x="210" y="1612"/>
                  <a:pt x="147" y="1737"/>
                  <a:pt x="105" y="1842"/>
                </a:cubicBezTo>
                <a:cubicBezTo>
                  <a:pt x="85" y="1926"/>
                  <a:pt x="85" y="2009"/>
                  <a:pt x="85" y="2093"/>
                </a:cubicBezTo>
                <a:lnTo>
                  <a:pt x="85" y="2302"/>
                </a:lnTo>
                <a:cubicBezTo>
                  <a:pt x="85" y="2449"/>
                  <a:pt x="105" y="2595"/>
                  <a:pt x="126" y="2742"/>
                </a:cubicBezTo>
                <a:cubicBezTo>
                  <a:pt x="147" y="2867"/>
                  <a:pt x="231" y="2993"/>
                  <a:pt x="294" y="3097"/>
                </a:cubicBezTo>
                <a:cubicBezTo>
                  <a:pt x="357" y="3244"/>
                  <a:pt x="440" y="3349"/>
                  <a:pt x="524" y="3474"/>
                </a:cubicBezTo>
                <a:cubicBezTo>
                  <a:pt x="545" y="3579"/>
                  <a:pt x="629" y="3683"/>
                  <a:pt x="733" y="3788"/>
                </a:cubicBezTo>
                <a:cubicBezTo>
                  <a:pt x="838" y="3893"/>
                  <a:pt x="942" y="3955"/>
                  <a:pt x="1068" y="3997"/>
                </a:cubicBezTo>
                <a:cubicBezTo>
                  <a:pt x="1214" y="4060"/>
                  <a:pt x="1361" y="4102"/>
                  <a:pt x="1507" y="4123"/>
                </a:cubicBezTo>
                <a:cubicBezTo>
                  <a:pt x="1559" y="4136"/>
                  <a:pt x="1611" y="4141"/>
                  <a:pt x="1663" y="4141"/>
                </a:cubicBezTo>
                <a:cubicBezTo>
                  <a:pt x="1779" y="4141"/>
                  <a:pt x="1894" y="4116"/>
                  <a:pt x="2010" y="4102"/>
                </a:cubicBezTo>
                <a:cubicBezTo>
                  <a:pt x="2156" y="4081"/>
                  <a:pt x="2302" y="3997"/>
                  <a:pt x="2428" y="3934"/>
                </a:cubicBezTo>
                <a:cubicBezTo>
                  <a:pt x="2554" y="3893"/>
                  <a:pt x="2658" y="3851"/>
                  <a:pt x="2763" y="3767"/>
                </a:cubicBezTo>
                <a:cubicBezTo>
                  <a:pt x="2867" y="3683"/>
                  <a:pt x="3014" y="3600"/>
                  <a:pt x="3098" y="3495"/>
                </a:cubicBezTo>
                <a:cubicBezTo>
                  <a:pt x="3244" y="3390"/>
                  <a:pt x="3307" y="3265"/>
                  <a:pt x="3432" y="3139"/>
                </a:cubicBezTo>
                <a:cubicBezTo>
                  <a:pt x="3579" y="2909"/>
                  <a:pt x="3704" y="2616"/>
                  <a:pt x="3746" y="2323"/>
                </a:cubicBezTo>
                <a:lnTo>
                  <a:pt x="3746" y="1905"/>
                </a:lnTo>
                <a:cubicBezTo>
                  <a:pt x="3704" y="1737"/>
                  <a:pt x="3683" y="1570"/>
                  <a:pt x="3621" y="1403"/>
                </a:cubicBezTo>
                <a:cubicBezTo>
                  <a:pt x="3516" y="1152"/>
                  <a:pt x="3390" y="880"/>
                  <a:pt x="3223" y="670"/>
                </a:cubicBezTo>
                <a:cubicBezTo>
                  <a:pt x="3139" y="566"/>
                  <a:pt x="3056" y="503"/>
                  <a:pt x="2951" y="377"/>
                </a:cubicBezTo>
                <a:cubicBezTo>
                  <a:pt x="2805" y="252"/>
                  <a:pt x="2658" y="168"/>
                  <a:pt x="2491" y="105"/>
                </a:cubicBezTo>
                <a:cubicBezTo>
                  <a:pt x="2344" y="43"/>
                  <a:pt x="2219" y="22"/>
                  <a:pt x="20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249761" y="3630768"/>
            <a:ext cx="782075" cy="616600"/>
          </a:xfrm>
          <a:custGeom>
            <a:avLst/>
            <a:gdLst/>
            <a:ahLst/>
            <a:cxnLst/>
            <a:rect l="l" t="t" r="r" b="b"/>
            <a:pathLst>
              <a:path w="31283" h="24664" extrusionOk="0">
                <a:moveTo>
                  <a:pt x="31283" y="0"/>
                </a:moveTo>
                <a:cubicBezTo>
                  <a:pt x="29746" y="3175"/>
                  <a:pt x="27272" y="14939"/>
                  <a:pt x="22058" y="19050"/>
                </a:cubicBezTo>
                <a:cubicBezTo>
                  <a:pt x="16844" y="23161"/>
                  <a:pt x="3676" y="23728"/>
                  <a:pt x="0" y="2466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979911" y="3524418"/>
            <a:ext cx="116675" cy="106350"/>
          </a:xfrm>
          <a:custGeom>
            <a:avLst/>
            <a:gdLst/>
            <a:ahLst/>
            <a:cxnLst/>
            <a:rect l="l" t="t" r="r" b="b"/>
            <a:pathLst>
              <a:path w="4667" h="4254" extrusionOk="0">
                <a:moveTo>
                  <a:pt x="2407" y="775"/>
                </a:moveTo>
                <a:cubicBezTo>
                  <a:pt x="2490" y="796"/>
                  <a:pt x="2532" y="796"/>
                  <a:pt x="2616" y="817"/>
                </a:cubicBezTo>
                <a:cubicBezTo>
                  <a:pt x="2762" y="900"/>
                  <a:pt x="2930" y="984"/>
                  <a:pt x="3055" y="1089"/>
                </a:cubicBezTo>
                <a:cubicBezTo>
                  <a:pt x="3243" y="1235"/>
                  <a:pt x="3432" y="1403"/>
                  <a:pt x="3578" y="1612"/>
                </a:cubicBezTo>
                <a:cubicBezTo>
                  <a:pt x="3683" y="1737"/>
                  <a:pt x="3767" y="1905"/>
                  <a:pt x="3808" y="2030"/>
                </a:cubicBezTo>
                <a:cubicBezTo>
                  <a:pt x="3850" y="2114"/>
                  <a:pt x="3871" y="2219"/>
                  <a:pt x="3892" y="2281"/>
                </a:cubicBezTo>
                <a:cubicBezTo>
                  <a:pt x="3934" y="2449"/>
                  <a:pt x="3934" y="2553"/>
                  <a:pt x="3892" y="2637"/>
                </a:cubicBezTo>
                <a:cubicBezTo>
                  <a:pt x="3871" y="2700"/>
                  <a:pt x="3871" y="2804"/>
                  <a:pt x="3829" y="2888"/>
                </a:cubicBezTo>
                <a:cubicBezTo>
                  <a:pt x="3787" y="2951"/>
                  <a:pt x="3767" y="2972"/>
                  <a:pt x="3746" y="3014"/>
                </a:cubicBezTo>
                <a:lnTo>
                  <a:pt x="3578" y="3181"/>
                </a:lnTo>
                <a:cubicBezTo>
                  <a:pt x="3453" y="3286"/>
                  <a:pt x="3327" y="3369"/>
                  <a:pt x="3160" y="3411"/>
                </a:cubicBezTo>
                <a:cubicBezTo>
                  <a:pt x="2992" y="3495"/>
                  <a:pt x="2783" y="3537"/>
                  <a:pt x="2595" y="3579"/>
                </a:cubicBezTo>
                <a:cubicBezTo>
                  <a:pt x="2490" y="3589"/>
                  <a:pt x="2386" y="3594"/>
                  <a:pt x="2281" y="3594"/>
                </a:cubicBezTo>
                <a:cubicBezTo>
                  <a:pt x="2176" y="3594"/>
                  <a:pt x="2072" y="3589"/>
                  <a:pt x="1967" y="3579"/>
                </a:cubicBezTo>
                <a:cubicBezTo>
                  <a:pt x="1779" y="3537"/>
                  <a:pt x="1632" y="3495"/>
                  <a:pt x="1465" y="3432"/>
                </a:cubicBezTo>
                <a:cubicBezTo>
                  <a:pt x="1360" y="3390"/>
                  <a:pt x="1277" y="3328"/>
                  <a:pt x="1214" y="3286"/>
                </a:cubicBezTo>
                <a:cubicBezTo>
                  <a:pt x="1109" y="3202"/>
                  <a:pt x="1026" y="3097"/>
                  <a:pt x="942" y="3014"/>
                </a:cubicBezTo>
                <a:cubicBezTo>
                  <a:pt x="858" y="2909"/>
                  <a:pt x="795" y="2783"/>
                  <a:pt x="733" y="2679"/>
                </a:cubicBezTo>
                <a:cubicBezTo>
                  <a:pt x="691" y="2553"/>
                  <a:pt x="649" y="2428"/>
                  <a:pt x="628" y="2281"/>
                </a:cubicBezTo>
                <a:lnTo>
                  <a:pt x="628" y="2009"/>
                </a:lnTo>
                <a:cubicBezTo>
                  <a:pt x="649" y="1821"/>
                  <a:pt x="712" y="1633"/>
                  <a:pt x="774" y="1444"/>
                </a:cubicBezTo>
                <a:cubicBezTo>
                  <a:pt x="858" y="1277"/>
                  <a:pt x="963" y="1110"/>
                  <a:pt x="1088" y="921"/>
                </a:cubicBezTo>
                <a:cubicBezTo>
                  <a:pt x="1130" y="900"/>
                  <a:pt x="1151" y="838"/>
                  <a:pt x="1172" y="817"/>
                </a:cubicBezTo>
                <a:cubicBezTo>
                  <a:pt x="1193" y="859"/>
                  <a:pt x="1235" y="879"/>
                  <a:pt x="1277" y="900"/>
                </a:cubicBezTo>
                <a:cubicBezTo>
                  <a:pt x="1325" y="937"/>
                  <a:pt x="1388" y="959"/>
                  <a:pt x="1449" y="959"/>
                </a:cubicBezTo>
                <a:cubicBezTo>
                  <a:pt x="1492" y="959"/>
                  <a:pt x="1535" y="948"/>
                  <a:pt x="1570" y="921"/>
                </a:cubicBezTo>
                <a:cubicBezTo>
                  <a:pt x="1590" y="921"/>
                  <a:pt x="1611" y="900"/>
                  <a:pt x="1611" y="900"/>
                </a:cubicBezTo>
                <a:cubicBezTo>
                  <a:pt x="1611" y="1005"/>
                  <a:pt x="1695" y="1110"/>
                  <a:pt x="1800" y="1131"/>
                </a:cubicBezTo>
                <a:cubicBezTo>
                  <a:pt x="1822" y="1138"/>
                  <a:pt x="1846" y="1141"/>
                  <a:pt x="1869" y="1141"/>
                </a:cubicBezTo>
                <a:cubicBezTo>
                  <a:pt x="1980" y="1141"/>
                  <a:pt x="2096" y="1066"/>
                  <a:pt x="2114" y="963"/>
                </a:cubicBezTo>
                <a:cubicBezTo>
                  <a:pt x="2114" y="900"/>
                  <a:pt x="2135" y="817"/>
                  <a:pt x="2135" y="775"/>
                </a:cubicBezTo>
                <a:close/>
                <a:moveTo>
                  <a:pt x="1590" y="1"/>
                </a:moveTo>
                <a:cubicBezTo>
                  <a:pt x="1528" y="1"/>
                  <a:pt x="1423" y="42"/>
                  <a:pt x="1339" y="63"/>
                </a:cubicBezTo>
                <a:cubicBezTo>
                  <a:pt x="1235" y="84"/>
                  <a:pt x="1151" y="147"/>
                  <a:pt x="1067" y="189"/>
                </a:cubicBezTo>
                <a:cubicBezTo>
                  <a:pt x="900" y="315"/>
                  <a:pt x="733" y="524"/>
                  <a:pt x="586" y="712"/>
                </a:cubicBezTo>
                <a:cubicBezTo>
                  <a:pt x="440" y="900"/>
                  <a:pt x="335" y="1089"/>
                  <a:pt x="230" y="1298"/>
                </a:cubicBezTo>
                <a:cubicBezTo>
                  <a:pt x="126" y="1528"/>
                  <a:pt x="63" y="1758"/>
                  <a:pt x="21" y="2030"/>
                </a:cubicBezTo>
                <a:cubicBezTo>
                  <a:pt x="0" y="2260"/>
                  <a:pt x="21" y="2491"/>
                  <a:pt x="105" y="2700"/>
                </a:cubicBezTo>
                <a:cubicBezTo>
                  <a:pt x="168" y="2930"/>
                  <a:pt x="293" y="3181"/>
                  <a:pt x="419" y="3369"/>
                </a:cubicBezTo>
                <a:cubicBezTo>
                  <a:pt x="502" y="3453"/>
                  <a:pt x="544" y="3537"/>
                  <a:pt x="649" y="3620"/>
                </a:cubicBezTo>
                <a:cubicBezTo>
                  <a:pt x="733" y="3704"/>
                  <a:pt x="837" y="3788"/>
                  <a:pt x="921" y="3851"/>
                </a:cubicBezTo>
                <a:cubicBezTo>
                  <a:pt x="1005" y="3913"/>
                  <a:pt x="1109" y="3955"/>
                  <a:pt x="1172" y="4018"/>
                </a:cubicBezTo>
                <a:cubicBezTo>
                  <a:pt x="1318" y="4060"/>
                  <a:pt x="1444" y="4123"/>
                  <a:pt x="1570" y="4144"/>
                </a:cubicBezTo>
                <a:cubicBezTo>
                  <a:pt x="1779" y="4185"/>
                  <a:pt x="2009" y="4227"/>
                  <a:pt x="2260" y="4248"/>
                </a:cubicBezTo>
                <a:cubicBezTo>
                  <a:pt x="2301" y="4252"/>
                  <a:pt x="2342" y="4254"/>
                  <a:pt x="2384" y="4254"/>
                </a:cubicBezTo>
                <a:cubicBezTo>
                  <a:pt x="2579" y="4254"/>
                  <a:pt x="2786" y="4216"/>
                  <a:pt x="2992" y="4164"/>
                </a:cubicBezTo>
                <a:cubicBezTo>
                  <a:pt x="3223" y="4123"/>
                  <a:pt x="3432" y="4039"/>
                  <a:pt x="3620" y="3955"/>
                </a:cubicBezTo>
                <a:cubicBezTo>
                  <a:pt x="3829" y="3851"/>
                  <a:pt x="4039" y="3725"/>
                  <a:pt x="4206" y="3558"/>
                </a:cubicBezTo>
                <a:cubicBezTo>
                  <a:pt x="4373" y="3411"/>
                  <a:pt x="4478" y="3202"/>
                  <a:pt x="4562" y="2993"/>
                </a:cubicBezTo>
                <a:cubicBezTo>
                  <a:pt x="4583" y="2888"/>
                  <a:pt x="4603" y="2763"/>
                  <a:pt x="4624" y="2658"/>
                </a:cubicBezTo>
                <a:cubicBezTo>
                  <a:pt x="4666" y="2553"/>
                  <a:pt x="4666" y="2407"/>
                  <a:pt x="4624" y="2302"/>
                </a:cubicBezTo>
                <a:cubicBezTo>
                  <a:pt x="4603" y="2135"/>
                  <a:pt x="4583" y="1947"/>
                  <a:pt x="4499" y="1779"/>
                </a:cubicBezTo>
                <a:cubicBezTo>
                  <a:pt x="4457" y="1612"/>
                  <a:pt x="4373" y="1444"/>
                  <a:pt x="4269" y="1298"/>
                </a:cubicBezTo>
                <a:cubicBezTo>
                  <a:pt x="4164" y="1131"/>
                  <a:pt x="4039" y="1005"/>
                  <a:pt x="3892" y="859"/>
                </a:cubicBezTo>
                <a:cubicBezTo>
                  <a:pt x="3767" y="691"/>
                  <a:pt x="3620" y="566"/>
                  <a:pt x="3453" y="461"/>
                </a:cubicBezTo>
                <a:cubicBezTo>
                  <a:pt x="3327" y="356"/>
                  <a:pt x="3160" y="273"/>
                  <a:pt x="3013" y="189"/>
                </a:cubicBezTo>
                <a:cubicBezTo>
                  <a:pt x="2909" y="147"/>
                  <a:pt x="2804" y="126"/>
                  <a:pt x="2699" y="63"/>
                </a:cubicBezTo>
                <a:cubicBezTo>
                  <a:pt x="2595" y="42"/>
                  <a:pt x="2490" y="42"/>
                  <a:pt x="2365" y="22"/>
                </a:cubicBezTo>
                <a:cubicBezTo>
                  <a:pt x="2197" y="22"/>
                  <a:pt x="2009" y="22"/>
                  <a:pt x="1862" y="63"/>
                </a:cubicBezTo>
                <a:cubicBezTo>
                  <a:pt x="1842" y="63"/>
                  <a:pt x="1842" y="42"/>
                  <a:pt x="1800" y="42"/>
                </a:cubicBezTo>
                <a:cubicBezTo>
                  <a:pt x="1758" y="1"/>
                  <a:pt x="1674" y="1"/>
                  <a:pt x="16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6539141" y="3520475"/>
            <a:ext cx="1566708" cy="753425"/>
          </a:xfrm>
          <a:custGeom>
            <a:avLst/>
            <a:gdLst/>
            <a:ahLst/>
            <a:cxnLst/>
            <a:rect l="l" t="t" r="r" b="b"/>
            <a:pathLst>
              <a:path w="34490" h="30137" extrusionOk="0">
                <a:moveTo>
                  <a:pt x="0" y="0"/>
                </a:moveTo>
                <a:cubicBezTo>
                  <a:pt x="1604" y="4044"/>
                  <a:pt x="6216" y="19251"/>
                  <a:pt x="9625" y="24264"/>
                </a:cubicBezTo>
                <a:cubicBezTo>
                  <a:pt x="13034" y="29277"/>
                  <a:pt x="16309" y="29845"/>
                  <a:pt x="20453" y="30079"/>
                </a:cubicBezTo>
                <a:cubicBezTo>
                  <a:pt x="24597" y="30313"/>
                  <a:pt x="32151" y="26402"/>
                  <a:pt x="34490" y="2566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451286" y="3404918"/>
            <a:ext cx="122950" cy="115550"/>
          </a:xfrm>
          <a:custGeom>
            <a:avLst/>
            <a:gdLst/>
            <a:ahLst/>
            <a:cxnLst/>
            <a:rect l="l" t="t" r="r" b="b"/>
            <a:pathLst>
              <a:path w="4918" h="4622" extrusionOk="0">
                <a:moveTo>
                  <a:pt x="3139" y="1360"/>
                </a:moveTo>
                <a:cubicBezTo>
                  <a:pt x="3244" y="1465"/>
                  <a:pt x="3306" y="1570"/>
                  <a:pt x="3390" y="1716"/>
                </a:cubicBezTo>
                <a:cubicBezTo>
                  <a:pt x="3578" y="1946"/>
                  <a:pt x="3725" y="2197"/>
                  <a:pt x="3830" y="2469"/>
                </a:cubicBezTo>
                <a:cubicBezTo>
                  <a:pt x="3913" y="2658"/>
                  <a:pt x="3976" y="2825"/>
                  <a:pt x="3997" y="3013"/>
                </a:cubicBezTo>
                <a:lnTo>
                  <a:pt x="3997" y="3285"/>
                </a:lnTo>
                <a:cubicBezTo>
                  <a:pt x="3976" y="3348"/>
                  <a:pt x="3976" y="3411"/>
                  <a:pt x="3934" y="3453"/>
                </a:cubicBezTo>
                <a:cubicBezTo>
                  <a:pt x="3913" y="3495"/>
                  <a:pt x="3913" y="3515"/>
                  <a:pt x="3892" y="3536"/>
                </a:cubicBezTo>
                <a:cubicBezTo>
                  <a:pt x="3809" y="3599"/>
                  <a:pt x="3725" y="3641"/>
                  <a:pt x="3662" y="3662"/>
                </a:cubicBezTo>
                <a:cubicBezTo>
                  <a:pt x="3453" y="3746"/>
                  <a:pt x="3202" y="3808"/>
                  <a:pt x="2993" y="3829"/>
                </a:cubicBezTo>
                <a:cubicBezTo>
                  <a:pt x="2811" y="3841"/>
                  <a:pt x="2644" y="3853"/>
                  <a:pt x="2475" y="3853"/>
                </a:cubicBezTo>
                <a:cubicBezTo>
                  <a:pt x="2351" y="3853"/>
                  <a:pt x="2226" y="3847"/>
                  <a:pt x="2093" y="3829"/>
                </a:cubicBezTo>
                <a:cubicBezTo>
                  <a:pt x="1884" y="3808"/>
                  <a:pt x="1674" y="3746"/>
                  <a:pt x="1486" y="3662"/>
                </a:cubicBezTo>
                <a:cubicBezTo>
                  <a:pt x="1382" y="3620"/>
                  <a:pt x="1277" y="3557"/>
                  <a:pt x="1172" y="3495"/>
                </a:cubicBezTo>
                <a:cubicBezTo>
                  <a:pt x="1068" y="3411"/>
                  <a:pt x="984" y="3327"/>
                  <a:pt x="900" y="3223"/>
                </a:cubicBezTo>
                <a:cubicBezTo>
                  <a:pt x="858" y="3181"/>
                  <a:pt x="837" y="3097"/>
                  <a:pt x="796" y="3034"/>
                </a:cubicBezTo>
                <a:lnTo>
                  <a:pt x="733" y="2720"/>
                </a:lnTo>
                <a:lnTo>
                  <a:pt x="733" y="2469"/>
                </a:lnTo>
                <a:cubicBezTo>
                  <a:pt x="754" y="2386"/>
                  <a:pt x="754" y="2302"/>
                  <a:pt x="775" y="2260"/>
                </a:cubicBezTo>
                <a:cubicBezTo>
                  <a:pt x="837" y="2155"/>
                  <a:pt x="900" y="2051"/>
                  <a:pt x="963" y="1946"/>
                </a:cubicBezTo>
                <a:cubicBezTo>
                  <a:pt x="1047" y="1863"/>
                  <a:pt x="1109" y="1758"/>
                  <a:pt x="1193" y="1716"/>
                </a:cubicBezTo>
                <a:cubicBezTo>
                  <a:pt x="1298" y="1632"/>
                  <a:pt x="1402" y="1570"/>
                  <a:pt x="1507" y="1528"/>
                </a:cubicBezTo>
                <a:cubicBezTo>
                  <a:pt x="1674" y="1423"/>
                  <a:pt x="1800" y="1360"/>
                  <a:pt x="1926" y="1360"/>
                </a:cubicBezTo>
                <a:lnTo>
                  <a:pt x="2135" y="1360"/>
                </a:lnTo>
                <a:cubicBezTo>
                  <a:pt x="2239" y="1402"/>
                  <a:pt x="2323" y="1423"/>
                  <a:pt x="2428" y="1444"/>
                </a:cubicBezTo>
                <a:cubicBezTo>
                  <a:pt x="2470" y="1465"/>
                  <a:pt x="2511" y="1507"/>
                  <a:pt x="2553" y="1528"/>
                </a:cubicBezTo>
                <a:lnTo>
                  <a:pt x="2574" y="1549"/>
                </a:lnTo>
                <a:cubicBezTo>
                  <a:pt x="2658" y="1611"/>
                  <a:pt x="2721" y="1653"/>
                  <a:pt x="2825" y="1653"/>
                </a:cubicBezTo>
                <a:cubicBezTo>
                  <a:pt x="2888" y="1653"/>
                  <a:pt x="2993" y="1632"/>
                  <a:pt x="3055" y="1549"/>
                </a:cubicBezTo>
                <a:cubicBezTo>
                  <a:pt x="3097" y="1507"/>
                  <a:pt x="3139" y="1444"/>
                  <a:pt x="3139" y="1360"/>
                </a:cubicBezTo>
                <a:close/>
                <a:moveTo>
                  <a:pt x="2574" y="0"/>
                </a:moveTo>
                <a:cubicBezTo>
                  <a:pt x="2470" y="0"/>
                  <a:pt x="2365" y="42"/>
                  <a:pt x="2281" y="63"/>
                </a:cubicBezTo>
                <a:cubicBezTo>
                  <a:pt x="2051" y="105"/>
                  <a:pt x="1926" y="377"/>
                  <a:pt x="2009" y="586"/>
                </a:cubicBezTo>
                <a:cubicBezTo>
                  <a:pt x="2009" y="607"/>
                  <a:pt x="2030" y="670"/>
                  <a:pt x="2051" y="691"/>
                </a:cubicBezTo>
                <a:cubicBezTo>
                  <a:pt x="1863" y="691"/>
                  <a:pt x="1716" y="733"/>
                  <a:pt x="1549" y="754"/>
                </a:cubicBezTo>
                <a:cubicBezTo>
                  <a:pt x="1214" y="837"/>
                  <a:pt x="984" y="984"/>
                  <a:pt x="754" y="1151"/>
                </a:cubicBezTo>
                <a:cubicBezTo>
                  <a:pt x="524" y="1339"/>
                  <a:pt x="335" y="1549"/>
                  <a:pt x="210" y="1821"/>
                </a:cubicBezTo>
                <a:cubicBezTo>
                  <a:pt x="63" y="2051"/>
                  <a:pt x="1" y="2302"/>
                  <a:pt x="1" y="2574"/>
                </a:cubicBezTo>
                <a:cubicBezTo>
                  <a:pt x="1" y="2699"/>
                  <a:pt x="21" y="2825"/>
                  <a:pt x="21" y="2971"/>
                </a:cubicBezTo>
                <a:cubicBezTo>
                  <a:pt x="42" y="3118"/>
                  <a:pt x="105" y="3243"/>
                  <a:pt x="168" y="3411"/>
                </a:cubicBezTo>
                <a:cubicBezTo>
                  <a:pt x="231" y="3536"/>
                  <a:pt x="335" y="3641"/>
                  <a:pt x="398" y="3746"/>
                </a:cubicBezTo>
                <a:cubicBezTo>
                  <a:pt x="482" y="3850"/>
                  <a:pt x="586" y="3955"/>
                  <a:pt x="691" y="4039"/>
                </a:cubicBezTo>
                <a:cubicBezTo>
                  <a:pt x="796" y="4122"/>
                  <a:pt x="900" y="4185"/>
                  <a:pt x="1047" y="4269"/>
                </a:cubicBezTo>
                <a:cubicBezTo>
                  <a:pt x="1172" y="4352"/>
                  <a:pt x="1319" y="4394"/>
                  <a:pt x="1486" y="4457"/>
                </a:cubicBezTo>
                <a:cubicBezTo>
                  <a:pt x="1811" y="4577"/>
                  <a:pt x="2170" y="4622"/>
                  <a:pt x="2528" y="4622"/>
                </a:cubicBezTo>
                <a:cubicBezTo>
                  <a:pt x="2793" y="4622"/>
                  <a:pt x="3057" y="4597"/>
                  <a:pt x="3306" y="4562"/>
                </a:cubicBezTo>
                <a:cubicBezTo>
                  <a:pt x="3453" y="4520"/>
                  <a:pt x="3578" y="4499"/>
                  <a:pt x="3725" y="4478"/>
                </a:cubicBezTo>
                <a:cubicBezTo>
                  <a:pt x="3871" y="4457"/>
                  <a:pt x="3997" y="4394"/>
                  <a:pt x="4122" y="4311"/>
                </a:cubicBezTo>
                <a:cubicBezTo>
                  <a:pt x="4248" y="4269"/>
                  <a:pt x="4395" y="4185"/>
                  <a:pt x="4499" y="4101"/>
                </a:cubicBezTo>
                <a:cubicBezTo>
                  <a:pt x="4625" y="3997"/>
                  <a:pt x="4708" y="3850"/>
                  <a:pt x="4771" y="3683"/>
                </a:cubicBezTo>
                <a:cubicBezTo>
                  <a:pt x="4876" y="3453"/>
                  <a:pt x="4918" y="3160"/>
                  <a:pt x="4876" y="2909"/>
                </a:cubicBezTo>
                <a:cubicBezTo>
                  <a:pt x="4855" y="2574"/>
                  <a:pt x="4750" y="2281"/>
                  <a:pt x="4625" y="1967"/>
                </a:cubicBezTo>
                <a:cubicBezTo>
                  <a:pt x="4520" y="1695"/>
                  <a:pt x="4353" y="1465"/>
                  <a:pt x="4206" y="1256"/>
                </a:cubicBezTo>
                <a:cubicBezTo>
                  <a:pt x="4102" y="1130"/>
                  <a:pt x="4018" y="1005"/>
                  <a:pt x="3913" y="900"/>
                </a:cubicBezTo>
                <a:cubicBezTo>
                  <a:pt x="3809" y="754"/>
                  <a:pt x="3704" y="628"/>
                  <a:pt x="3599" y="523"/>
                </a:cubicBezTo>
                <a:cubicBezTo>
                  <a:pt x="3516" y="440"/>
                  <a:pt x="3432" y="377"/>
                  <a:pt x="3327" y="293"/>
                </a:cubicBezTo>
                <a:cubicBezTo>
                  <a:pt x="3286" y="230"/>
                  <a:pt x="3244" y="210"/>
                  <a:pt x="3181" y="189"/>
                </a:cubicBezTo>
                <a:cubicBezTo>
                  <a:pt x="3118" y="147"/>
                  <a:pt x="3014" y="105"/>
                  <a:pt x="2972" y="84"/>
                </a:cubicBezTo>
                <a:cubicBezTo>
                  <a:pt x="2846" y="42"/>
                  <a:pt x="2742" y="42"/>
                  <a:pt x="25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6242304" y="215000"/>
            <a:ext cx="511149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 dirty="0" err="1">
                <a:latin typeface="Arial Rounded"/>
                <a:ea typeface="Arial Rounded"/>
                <a:cs typeface="Arial Rounded"/>
                <a:sym typeface="Arial Rounded"/>
              </a:rPr>
              <a:t>Contoh</a:t>
            </a: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b="1" dirty="0" err="1">
                <a:latin typeface="Arial Rounded"/>
                <a:ea typeface="Arial Rounded"/>
                <a:cs typeface="Arial Rounded"/>
                <a:sym typeface="Arial Rounded"/>
              </a:rPr>
              <a:t>soal</a:t>
            </a: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 CT</a:t>
            </a:r>
            <a:endParaRPr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510654" y="14161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100"/>
            </a:pPr>
            <a:r>
              <a:rPr lang="en-ID" sz="2400" dirty="0"/>
              <a:t>Si </a:t>
            </a:r>
            <a:r>
              <a:rPr lang="en-ID" sz="2400" dirty="0" err="1"/>
              <a:t>berang-berang</a:t>
            </a:r>
            <a:r>
              <a:rPr lang="en-ID" sz="2400" dirty="0"/>
              <a:t> </a:t>
            </a:r>
            <a:r>
              <a:rPr lang="en-ID" sz="2400" dirty="0" err="1"/>
              <a:t>ingin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rahasia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berkomunikasi</a:t>
            </a:r>
            <a:r>
              <a:rPr lang="en-ID" sz="2400" dirty="0"/>
              <a:t>. Kode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mengganti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huruf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:</a:t>
            </a:r>
            <a:r>
              <a:rPr lang="en-US" sz="2100" dirty="0"/>
              <a:t>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dirty="0"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2100" dirty="0"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D" sz="2100" dirty="0"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ID" sz="2100" dirty="0"/>
          </a:p>
          <a:p>
            <a:pPr marL="228600" lvl="0" indent="-95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ID" sz="2100" dirty="0"/>
              <a:t>Jika </a:t>
            </a:r>
            <a:r>
              <a:rPr lang="en-ID" sz="2100" dirty="0" err="1"/>
              <a:t>kode</a:t>
            </a:r>
            <a:r>
              <a:rPr lang="en-ID" sz="2100" dirty="0"/>
              <a:t> yang </a:t>
            </a:r>
            <a:r>
              <a:rPr lang="en-ID" sz="2100" dirty="0" err="1"/>
              <a:t>dibuat</a:t>
            </a:r>
            <a:r>
              <a:rPr lang="en-ID" sz="2100" dirty="0"/>
              <a:t> oleh ninja </a:t>
            </a:r>
            <a:r>
              <a:rPr lang="en-ID" sz="2100" dirty="0" err="1"/>
              <a:t>tersebut</a:t>
            </a:r>
            <a:r>
              <a:rPr lang="en-ID" sz="2100" dirty="0"/>
              <a:t> </a:t>
            </a:r>
            <a:r>
              <a:rPr lang="en-ID" sz="2100" dirty="0" err="1"/>
              <a:t>adalah</a:t>
            </a:r>
            <a:r>
              <a:rPr lang="en-ID" sz="2100" dirty="0"/>
              <a:t> </a:t>
            </a:r>
            <a:r>
              <a:rPr lang="en-ID" sz="2100" dirty="0" err="1"/>
              <a:t>sebagai</a:t>
            </a:r>
            <a:r>
              <a:rPr lang="en-ID" sz="2100" dirty="0"/>
              <a:t> </a:t>
            </a:r>
            <a:r>
              <a:rPr lang="en-ID" sz="2100" dirty="0" err="1"/>
              <a:t>berikut</a:t>
            </a:r>
            <a:r>
              <a:rPr lang="en-ID" sz="2100" dirty="0"/>
              <a:t>, </a:t>
            </a:r>
            <a:r>
              <a:rPr lang="en-ID" sz="2100" dirty="0" err="1"/>
              <a:t>pesan</a:t>
            </a:r>
            <a:r>
              <a:rPr lang="en-ID" sz="2100" dirty="0"/>
              <a:t> </a:t>
            </a:r>
            <a:r>
              <a:rPr lang="en-ID" sz="2100" dirty="0" err="1"/>
              <a:t>apa</a:t>
            </a:r>
            <a:r>
              <a:rPr lang="en-ID" sz="2100" dirty="0"/>
              <a:t> yang </a:t>
            </a:r>
            <a:r>
              <a:rPr lang="en-ID" sz="2100" dirty="0" err="1"/>
              <a:t>ingin</a:t>
            </a:r>
            <a:r>
              <a:rPr lang="en-ID" sz="2100" dirty="0"/>
              <a:t> </a:t>
            </a:r>
            <a:r>
              <a:rPr lang="en-ID" sz="2100" dirty="0" err="1"/>
              <a:t>disampaikan</a:t>
            </a:r>
            <a:r>
              <a:rPr lang="en-ID" sz="2100" dirty="0"/>
              <a:t> oleh </a:t>
            </a:r>
            <a:r>
              <a:rPr lang="en-ID" sz="2100" dirty="0" err="1"/>
              <a:t>si</a:t>
            </a:r>
            <a:r>
              <a:rPr lang="en-ID" sz="2100" dirty="0"/>
              <a:t> </a:t>
            </a:r>
            <a:r>
              <a:rPr lang="en-ID" sz="2100" dirty="0" err="1"/>
              <a:t>berang-berang</a:t>
            </a:r>
            <a:r>
              <a:rPr lang="en-ID" sz="2100" dirty="0"/>
              <a:t>?</a:t>
            </a:r>
            <a:endParaRPr sz="2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5EAF8-3726-0A78-2F12-F0B09FDC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2" y="2213753"/>
            <a:ext cx="7150100" cy="15494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704287-8AD0-4982-4894-391576A9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02045"/>
              </p:ext>
            </p:extLst>
          </p:nvPr>
        </p:nvGraphicFramePr>
        <p:xfrm>
          <a:off x="904320" y="4964346"/>
          <a:ext cx="3483428" cy="741680"/>
        </p:xfrm>
        <a:graphic>
          <a:graphicData uri="http://schemas.openxmlformats.org/drawingml/2006/table">
            <a:tbl>
              <a:tblPr firstRow="1" bandRow="1">
                <a:tableStyleId>{5B52615E-3AC7-4874-8915-ADA331511FAD}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662803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189186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25223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43901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12,15,22,5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18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Isi </a:t>
                      </a:r>
                      <a:r>
                        <a:rPr lang="en-US" dirty="0" err="1"/>
                        <a:t>pesan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14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Contoh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soal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CT-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Runtutan</a:t>
            </a:r>
            <a:endParaRPr sz="40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38912" y="1006760"/>
            <a:ext cx="6016479" cy="229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D" sz="1800" dirty="0">
                <a:solidFill>
                  <a:schemeClr val="tx1"/>
                </a:solidFill>
                <a:latin typeface="Söhne"/>
              </a:rPr>
              <a:t>Tim </a:t>
            </a:r>
            <a:r>
              <a:rPr lang="en-ID" sz="1800" dirty="0" err="1">
                <a:solidFill>
                  <a:schemeClr val="tx1"/>
                </a:solidFill>
                <a:latin typeface="Söhne"/>
              </a:rPr>
              <a:t>Berang-berang</a:t>
            </a:r>
            <a:r>
              <a:rPr lang="en-ID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Söhne"/>
              </a:rPr>
              <a:t>membangun</a:t>
            </a:r>
            <a:r>
              <a:rPr lang="en-ID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Söhne"/>
              </a:rPr>
              <a:t>prototipe</a:t>
            </a:r>
            <a:r>
              <a:rPr lang="en-ID" sz="1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Söhne"/>
              </a:rPr>
              <a:t>lengan</a:t>
            </a:r>
            <a:r>
              <a:rPr lang="en-ID" sz="1800" dirty="0">
                <a:solidFill>
                  <a:schemeClr val="tx1"/>
                </a:solidFill>
                <a:latin typeface="Söhne"/>
              </a:rPr>
              <a:t> robot.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Prototipe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tersebut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akan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diuji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cara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berikut</a:t>
            </a:r>
            <a:r>
              <a:rPr lang="en-ID" sz="1800" dirty="0">
                <a:solidFill>
                  <a:schemeClr val="tx1"/>
                </a:solidFill>
                <a:latin typeface="Söhne"/>
              </a:rPr>
              <a:t>: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Mereka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menempatkan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lengan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tersebut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atas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meja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dua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bola: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satu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A,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satu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lagi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B.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C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kosong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Lengan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robot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mengikuti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Algoritma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urutan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langkah-langkah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berikut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buFont typeface="+mj-lt"/>
              <a:buAutoNum type="arabicPeriod"/>
            </a:pP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Mengambil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bola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A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meletakkannya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ke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C.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buFont typeface="+mj-lt"/>
              <a:buAutoNum type="arabicPeriod"/>
            </a:pP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Mengambil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bola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meletakkannya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kedalam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A.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buFont typeface="+mj-lt"/>
              <a:buAutoNum type="arabicPeriod"/>
            </a:pP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Mengambil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bola di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C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meletakkannya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kedalam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öhne"/>
              </a:rPr>
              <a:t>nampan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öhne"/>
              </a:rPr>
              <a:t> B.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780894" y="4935049"/>
            <a:ext cx="10342027" cy="40006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Ketika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lengan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robot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manakah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benar</a:t>
            </a:r>
            <a:r>
              <a:rPr lang="en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C72BC6-EF13-4EF4-5C0F-5493A5AF2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05435"/>
              </p:ext>
            </p:extLst>
          </p:nvPr>
        </p:nvGraphicFramePr>
        <p:xfrm>
          <a:off x="1668452" y="5591150"/>
          <a:ext cx="8128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0900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0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Neue" panose="02000503000000020004" pitchFamily="2" charset="0"/>
                        </a:rPr>
                        <a:t>Ada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Neue" panose="02000503000000020004" pitchFamily="2" charset="0"/>
                        </a:rPr>
                        <a:t>dua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Neue" panose="02000503000000020004" pitchFamily="2" charset="0"/>
                        </a:rPr>
                        <a:t> bola di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HelveticaNeue" panose="02000503000000020004" pitchFamily="2" charset="0"/>
                        </a:rPr>
                        <a:t>nampan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Neue" panose="02000503000000020004" pitchFamily="2" charset="0"/>
                        </a:rPr>
                        <a:t>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berubah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bola </a:t>
                      </a:r>
                      <a:r>
                        <a:rPr lang="en-US" dirty="0" err="1"/>
                        <a:t>kembali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awal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7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C. </a:t>
                      </a:r>
                      <a:r>
                        <a:rPr lang="en-US" dirty="0" err="1"/>
                        <a:t>Nampan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kosong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 </a:t>
                      </a:r>
                      <a:r>
                        <a:rPr lang="en-US" dirty="0" err="1"/>
                        <a:t>Nampan</a:t>
                      </a:r>
                      <a:r>
                        <a:rPr lang="en-US" dirty="0"/>
                        <a:t> C </a:t>
                      </a:r>
                      <a:r>
                        <a:rPr lang="en-US" dirty="0" err="1"/>
                        <a:t>kosong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241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B486C3-475A-8CED-1FB5-04F94756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4" y="1170845"/>
            <a:ext cx="4823722" cy="21319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Contoh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soal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CT - 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Pilihan</a:t>
            </a:r>
            <a:endParaRPr sz="40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6" name="Google Shape;286;p23"/>
          <p:cNvSpPr txBox="1">
            <a:spLocks noGrp="1"/>
          </p:cNvSpPr>
          <p:nvPr>
            <p:ph type="body" idx="1"/>
          </p:nvPr>
        </p:nvSpPr>
        <p:spPr>
          <a:xfrm>
            <a:off x="688074" y="1006760"/>
            <a:ext cx="5767317" cy="229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kelinci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b="1" dirty="0"/>
              <a:t>A</a:t>
            </a:r>
            <a:r>
              <a:rPr lang="en-US" sz="24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rumahnya</a:t>
            </a:r>
            <a:r>
              <a:rPr lang="en-US" sz="2400" dirty="0"/>
              <a:t>,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wortel</a:t>
            </a:r>
            <a:r>
              <a:rPr lang="en-US" sz="2400" dirty="0"/>
              <a:t>. </a:t>
            </a:r>
            <a:r>
              <a:rPr lang="en-US" sz="2400" dirty="0" err="1"/>
              <a:t>Wortel-wortel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di </a:t>
            </a:r>
            <a:r>
              <a:rPr lang="en-US" sz="2400" dirty="0" err="1"/>
              <a:t>samping</a:t>
            </a:r>
            <a:r>
              <a:rPr lang="en-US" sz="2400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Kelinci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wortel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tercepat</a:t>
            </a:r>
            <a:r>
              <a:rPr lang="en-US" sz="2400" dirty="0"/>
              <a:t> dan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rumahnya</a:t>
            </a:r>
            <a:r>
              <a:rPr lang="en-US" sz="2400" dirty="0"/>
              <a:t>. </a:t>
            </a:r>
            <a:r>
              <a:rPr lang="en-US" sz="2400" dirty="0" err="1"/>
              <a:t>Bisakah</a:t>
            </a:r>
            <a:r>
              <a:rPr lang="en-US" sz="2400" dirty="0"/>
              <a:t> Anda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kelinci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rute</a:t>
            </a:r>
            <a:r>
              <a:rPr lang="en-US" sz="2400" dirty="0"/>
              <a:t> optimal?</a:t>
            </a:r>
          </a:p>
        </p:txBody>
      </p:sp>
      <p:sp>
        <p:nvSpPr>
          <p:cNvPr id="287" name="Google Shape;287;p23"/>
          <p:cNvSpPr txBox="1"/>
          <p:nvPr/>
        </p:nvSpPr>
        <p:spPr>
          <a:xfrm>
            <a:off x="780893" y="4027015"/>
            <a:ext cx="10342027" cy="40006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Manakah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paling optimal?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81900" y="3484728"/>
            <a:ext cx="5767317" cy="229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780894" y="5042062"/>
            <a:ext cx="9031846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ABCDEBDA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ADEBADCBA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ABDABCDEBA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lphaUcPeriod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ADEBCDABA</a:t>
            </a:r>
            <a:b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F3173-CB21-626F-7E19-7543DEEF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52" y="1006760"/>
            <a:ext cx="5087421" cy="2974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873457" y="2715904"/>
            <a:ext cx="9894627" cy="218364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Deskripsi MK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Federo"/>
                <a:ea typeface="Federo"/>
                <a:cs typeface="Federo"/>
                <a:sym typeface="Federo"/>
              </a:rPr>
              <a:t>Deskripsi Mata Kuliah Dasar Pemrograman</a:t>
            </a:r>
            <a:endParaRPr b="1">
              <a:latin typeface="Federo"/>
              <a:ea typeface="Federo"/>
              <a:cs typeface="Federo"/>
              <a:sym typeface="Feder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Federo"/>
              <a:ea typeface="Federo"/>
              <a:cs typeface="Federo"/>
              <a:sym typeface="Federo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Dasar Pemrograman memberikan </a:t>
            </a:r>
            <a:r>
              <a:rPr lang="en-US" sz="2800" b="1">
                <a:solidFill>
                  <a:srgbClr val="FF0000"/>
                </a:solidFill>
              </a:rPr>
              <a:t>pengetahuan dan pemahaman</a:t>
            </a:r>
            <a:r>
              <a:rPr lang="en-US" sz="2800" b="1"/>
              <a:t> </a:t>
            </a:r>
            <a:r>
              <a:rPr lang="en-US" sz="2800"/>
              <a:t>konsep dasar algoritma dan dasar pemrograman sehingga dalam mata kuliah ini mahasiswa </a:t>
            </a:r>
            <a:r>
              <a:rPr lang="en-US" sz="2800" b="1">
                <a:solidFill>
                  <a:srgbClr val="FF0000"/>
                </a:solidFill>
              </a:rPr>
              <a:t>memiliki dasar untuk menyelesaikan permasalahan-permasalahan logika </a:t>
            </a:r>
            <a:r>
              <a:rPr lang="en-US" sz="2800"/>
              <a:t>dengan menggunakan flowchart dan pseudocode.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Contoh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soal</a:t>
            </a:r>
            <a:r>
              <a:rPr lang="en-US" sz="4000" b="1" dirty="0">
                <a:latin typeface="Arial Rounded"/>
                <a:ea typeface="Arial Rounded"/>
                <a:cs typeface="Arial Rounded"/>
                <a:sym typeface="Arial Rounded"/>
              </a:rPr>
              <a:t> CT - </a:t>
            </a:r>
            <a:r>
              <a:rPr lang="en-US" sz="4000" b="1" dirty="0" err="1">
                <a:latin typeface="Arial Rounded"/>
                <a:ea typeface="Arial Rounded"/>
                <a:cs typeface="Arial Rounded"/>
                <a:sym typeface="Arial Rounded"/>
              </a:rPr>
              <a:t>Perulangan</a:t>
            </a:r>
            <a:endParaRPr sz="40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6" name="Google Shape;296;p24"/>
          <p:cNvSpPr txBox="1">
            <a:spLocks noGrp="1"/>
          </p:cNvSpPr>
          <p:nvPr>
            <p:ph type="body" idx="1"/>
          </p:nvPr>
        </p:nvSpPr>
        <p:spPr>
          <a:xfrm>
            <a:off x="688074" y="1006760"/>
            <a:ext cx="59447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Sebuah kelompok berjumlah 4 berang-berang memainkan "kursi-musik" yaitu berpindah kursi saat musik dimainkan.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Saat musik dimulai, setiap berang-berang harus berpindah ke kursi searah dengan putaran jarum jam. Satu kursi dapat ditempati oleh lebih dari satu</a:t>
            </a:r>
            <a:br>
              <a:rPr lang="en-US" sz="2000"/>
            </a:br>
            <a:r>
              <a:rPr lang="en-US" sz="2000"/>
              <a:t>berang-berang.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Pada setiap putaran, Berang-berang (A) akan berpindah tiga (3) kursi. Berang-berang (C) akan berpindah dua (2) kursi, sedangkan Berang-berang</a:t>
            </a:r>
            <a:br>
              <a:rPr lang="en-US" sz="2000"/>
            </a:br>
            <a:r>
              <a:rPr lang="en-US" sz="2000"/>
              <a:t>(B, D) hanya akan berpindah satu (1) kursi. Semua brang-berang berpindah searah jarum jam. </a:t>
            </a:r>
            <a:br>
              <a:rPr lang="en-US" sz="2000"/>
            </a:br>
            <a:br>
              <a:rPr lang="en-US" sz="2000"/>
            </a:br>
            <a:endParaRPr sz="2000"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581" y="1117822"/>
            <a:ext cx="4499555" cy="348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780896" y="4806372"/>
            <a:ext cx="10342027" cy="70788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pada awalnya posisi masing-masing sebagaimana terlihat pada gambar di atas, kursi mana yang kosong pada putaran ke-3 ?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846944" y="5745707"/>
            <a:ext cx="1037230" cy="9144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A. 1</a:t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4555189" y="5745707"/>
            <a:ext cx="1037230" cy="9144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A. 2</a:t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6098871" y="5700214"/>
            <a:ext cx="1037230" cy="9144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A. 3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7848059" y="5745707"/>
            <a:ext cx="1037230" cy="914400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A. 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C8A2-AD52-4310-81AA-ED66C05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Algoritma</a:t>
            </a:r>
            <a:r>
              <a:rPr lang="en-US" dirty="0">
                <a:latin typeface="Arial Rounded MT Bold" panose="020F0704030504030204" pitchFamily="34" charset="0"/>
              </a:rPr>
              <a:t> - </a:t>
            </a:r>
            <a:r>
              <a:rPr lang="en-US" dirty="0" err="1">
                <a:latin typeface="Arial Rounded MT Bold" panose="020F0704030504030204" pitchFamily="34" charset="0"/>
              </a:rPr>
              <a:t>Runtutan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69AC-F560-4A60-893C-84DA548A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Pak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100m,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taman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ahmad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ditanami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?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endParaRPr lang="en-ID" dirty="0"/>
          </a:p>
          <a:p>
            <a:r>
              <a:rPr lang="en-ID" dirty="0"/>
              <a:t>Jawab :</a:t>
            </a:r>
          </a:p>
          <a:p>
            <a:r>
              <a:rPr lang="en-ID" dirty="0"/>
              <a:t>Input : </a:t>
            </a:r>
            <a:r>
              <a:rPr lang="en-ID" dirty="0" err="1"/>
              <a:t>Lahan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= 100m</a:t>
            </a:r>
          </a:p>
          <a:p>
            <a:r>
              <a:rPr lang="en-ID" dirty="0"/>
              <a:t>Output :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lahan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ditanami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</a:t>
            </a:r>
          </a:p>
          <a:p>
            <a:r>
              <a:rPr lang="en-ID" dirty="0"/>
              <a:t>Proses :</a:t>
            </a:r>
          </a:p>
          <a:p>
            <a:pPr lvl="1"/>
            <a:r>
              <a:rPr lang="en-ID" dirty="0"/>
              <a:t>Luas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lahan</a:t>
            </a:r>
            <a:r>
              <a:rPr lang="en-ID" dirty="0"/>
              <a:t> (</a:t>
            </a:r>
            <a:r>
              <a:rPr lang="en-ID" dirty="0" err="1"/>
              <a:t>persegi</a:t>
            </a:r>
            <a:r>
              <a:rPr lang="en-ID" dirty="0"/>
              <a:t>) </a:t>
            </a:r>
          </a:p>
          <a:p>
            <a:pPr lvl="2"/>
            <a:r>
              <a:rPr lang="en-ID" dirty="0"/>
              <a:t>= </a:t>
            </a:r>
            <a:r>
              <a:rPr lang="en-ID" dirty="0" err="1"/>
              <a:t>sisi</a:t>
            </a:r>
            <a:r>
              <a:rPr lang="en-ID" dirty="0"/>
              <a:t> x </a:t>
            </a:r>
            <a:r>
              <a:rPr lang="en-ID" dirty="0" err="1"/>
              <a:t>sisi</a:t>
            </a:r>
            <a:r>
              <a:rPr lang="en-ID" dirty="0"/>
              <a:t> = 10.000 m</a:t>
            </a:r>
          </a:p>
          <a:p>
            <a:pPr lvl="1"/>
            <a:r>
              <a:rPr lang="en-ID" dirty="0"/>
              <a:t>Luas </a:t>
            </a:r>
            <a:r>
              <a:rPr lang="en-ID" dirty="0" err="1"/>
              <a:t>ditanam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(</a:t>
            </a:r>
            <a:r>
              <a:rPr lang="en-ID" dirty="0" err="1"/>
              <a:t>lingkaran</a:t>
            </a:r>
            <a:r>
              <a:rPr lang="en-ID" dirty="0"/>
              <a:t>) </a:t>
            </a:r>
          </a:p>
          <a:p>
            <a:pPr lvl="2"/>
            <a:r>
              <a:rPr lang="en-ID" dirty="0"/>
              <a:t>= pi * r * r = 3.14 *50*50 = 7850 m</a:t>
            </a:r>
          </a:p>
          <a:p>
            <a:pPr lvl="1"/>
            <a:r>
              <a:rPr lang="en-ID" dirty="0"/>
              <a:t>Luas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ditanami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=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–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lingkaran</a:t>
            </a:r>
            <a:endParaRPr lang="en-ID" dirty="0"/>
          </a:p>
          <a:p>
            <a:pPr lvl="2"/>
            <a:r>
              <a:rPr lang="en-ID" dirty="0"/>
              <a:t>10.000-7850 = 2.150 m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endParaRPr lang="en-ID" dirty="0"/>
          </a:p>
        </p:txBody>
      </p:sp>
      <p:pic>
        <p:nvPicPr>
          <p:cNvPr id="4" name="Picture 2" descr="Contoh Soal Persegi dan Lingkaran">
            <a:extLst>
              <a:ext uri="{FF2B5EF4-FFF2-40B4-BE49-F238E27FC236}">
                <a16:creationId xmlns:a16="http://schemas.microsoft.com/office/drawing/2014/main" id="{F518FB96-3776-476A-AC7C-089CC89D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8" y="2587414"/>
            <a:ext cx="2201332" cy="22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8FE8-E371-4829-B20C-36AD637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Algoritma</a:t>
            </a:r>
            <a:r>
              <a:rPr lang="en-US" dirty="0">
                <a:latin typeface="Arial Rounded MT Bold" panose="020F0704030504030204" pitchFamily="34" charset="0"/>
              </a:rPr>
              <a:t> - </a:t>
            </a:r>
            <a:r>
              <a:rPr lang="en-US" dirty="0" err="1">
                <a:latin typeface="Arial Rounded MT Bold" panose="020F0704030504030204" pitchFamily="34" charset="0"/>
              </a:rPr>
              <a:t>Pemilihan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AD7B-5E25-47E8-AD5C-B03429A6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70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US" dirty="0"/>
              <a:t>. Andi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90. </a:t>
            </a:r>
            <a:r>
              <a:rPr lang="en-US" dirty="0" err="1"/>
              <a:t>apakah</a:t>
            </a:r>
            <a:r>
              <a:rPr lang="en-US" dirty="0"/>
              <a:t> Andi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US" dirty="0"/>
              <a:t>??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endParaRPr lang="en-US" dirty="0"/>
          </a:p>
          <a:p>
            <a:r>
              <a:rPr lang="en-US" dirty="0"/>
              <a:t>Jawab :</a:t>
            </a:r>
          </a:p>
          <a:p>
            <a:r>
              <a:rPr lang="en-ID" dirty="0"/>
              <a:t>Input :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mahasiswa</a:t>
            </a:r>
            <a:endParaRPr lang="en-ID" dirty="0"/>
          </a:p>
          <a:p>
            <a:r>
              <a:rPr lang="en-ID" dirty="0"/>
              <a:t>Proses :</a:t>
            </a:r>
          </a:p>
          <a:p>
            <a:pPr lvl="1"/>
            <a:r>
              <a:rPr lang="en-ID" dirty="0"/>
              <a:t>Masukkan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mahasiswa</a:t>
            </a:r>
            <a:endParaRPr lang="en-ID" dirty="0"/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&lt; 70,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ulang</a:t>
            </a:r>
            <a:endParaRPr lang="en-ID" dirty="0"/>
          </a:p>
          <a:p>
            <a:pPr lvl="1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&gt; 70,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ulang</a:t>
            </a:r>
            <a:endParaRPr lang="en-ID" dirty="0"/>
          </a:p>
          <a:p>
            <a:pPr lvl="1"/>
            <a:r>
              <a:rPr lang="en-ID" dirty="0"/>
              <a:t>Output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/  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/>
              <a:t>Output : </a:t>
            </a:r>
            <a:r>
              <a:rPr lang="en-ID" dirty="0" err="1"/>
              <a:t>remidi</a:t>
            </a:r>
            <a:r>
              <a:rPr lang="en-ID" dirty="0"/>
              <a:t> / 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/>
              <a:t>Data Lain : -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72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66E4-5ACD-4CE5-873A-4FE83424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Algoritma</a:t>
            </a:r>
            <a:r>
              <a:rPr lang="en-US" dirty="0">
                <a:latin typeface="Arial Rounded MT Bold" panose="020F0704030504030204" pitchFamily="34" charset="0"/>
              </a:rPr>
              <a:t> - </a:t>
            </a:r>
            <a:r>
              <a:rPr lang="en-US" dirty="0" err="1">
                <a:latin typeface="Arial Rounded MT Bold" panose="020F0704030504030204" pitchFamily="34" charset="0"/>
              </a:rPr>
              <a:t>Perulangan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071E-109F-4479-92D7-A4FBFB40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3914" cy="4351338"/>
          </a:xfrm>
        </p:spPr>
        <p:txBody>
          <a:bodyPr>
            <a:normAutofit/>
          </a:bodyPr>
          <a:lstStyle/>
          <a:p>
            <a:r>
              <a:rPr lang="en-ID" dirty="0" err="1"/>
              <a:t>Penjelajah</a:t>
            </a:r>
            <a:r>
              <a:rPr lang="en-ID" dirty="0"/>
              <a:t> </a:t>
            </a:r>
            <a:r>
              <a:rPr lang="en-ID" dirty="0" err="1"/>
              <a:t>bulan</a:t>
            </a:r>
            <a:r>
              <a:rPr lang="en-ID" dirty="0"/>
              <a:t> yang </a:t>
            </a:r>
            <a:r>
              <a:rPr lang="en-ID" dirty="0" err="1"/>
              <a:t>dikendalikan</a:t>
            </a:r>
            <a:r>
              <a:rPr lang="en-ID" dirty="0"/>
              <a:t> </a:t>
            </a:r>
            <a:r>
              <a:rPr lang="en-ID" dirty="0" err="1"/>
              <a:t>berang-berang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yang lain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peta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mulai</a:t>
            </a:r>
            <a:r>
              <a:rPr lang="en-ID" dirty="0"/>
              <a:t> (1,1) </a:t>
            </a:r>
            <a:r>
              <a:rPr lang="en-ID" dirty="0" err="1"/>
              <a:t>sampai</a:t>
            </a:r>
            <a:r>
              <a:rPr lang="en-ID" dirty="0"/>
              <a:t> (8,8). </a:t>
            </a:r>
            <a:r>
              <a:rPr lang="sv-SE" dirty="0" err="1"/>
              <a:t>Angka</a:t>
            </a:r>
            <a:r>
              <a:rPr lang="sv-SE" dirty="0"/>
              <a:t> </a:t>
            </a:r>
            <a:r>
              <a:rPr lang="sv-SE" dirty="0" err="1"/>
              <a:t>pertama</a:t>
            </a:r>
            <a:r>
              <a:rPr lang="sv-SE" dirty="0"/>
              <a:t> </a:t>
            </a:r>
            <a:r>
              <a:rPr lang="sv-SE" dirty="0" err="1"/>
              <a:t>adalah</a:t>
            </a:r>
            <a:r>
              <a:rPr lang="sv-SE" dirty="0"/>
              <a:t> </a:t>
            </a:r>
            <a:r>
              <a:rPr lang="sv-SE" dirty="0" err="1"/>
              <a:t>baris</a:t>
            </a:r>
            <a:r>
              <a:rPr lang="sv-SE" dirty="0"/>
              <a:t>, yang </a:t>
            </a:r>
            <a:r>
              <a:rPr lang="sv-SE" dirty="0" err="1"/>
              <a:t>kedua</a:t>
            </a:r>
            <a:r>
              <a:rPr lang="sv-SE" dirty="0"/>
              <a:t> - </a:t>
            </a:r>
            <a:r>
              <a:rPr lang="sv-SE" dirty="0" err="1"/>
              <a:t>adalah</a:t>
            </a:r>
            <a:r>
              <a:rPr lang="sv-SE" dirty="0"/>
              <a:t> </a:t>
            </a:r>
            <a:r>
              <a:rPr lang="sv-SE" dirty="0" err="1"/>
              <a:t>kolom</a:t>
            </a:r>
            <a:r>
              <a:rPr lang="sv-SE" dirty="0"/>
              <a:t> </a:t>
            </a:r>
            <a:r>
              <a:rPr lang="sv-SE" dirty="0" err="1"/>
              <a:t>jumlah</a:t>
            </a:r>
            <a:r>
              <a:rPr lang="sv-SE" dirty="0"/>
              <a:t>. </a:t>
            </a:r>
            <a:r>
              <a:rPr lang="sv-SE" dirty="0" err="1"/>
              <a:t>Dimanakah</a:t>
            </a:r>
            <a:r>
              <a:rPr lang="sv-SE" dirty="0"/>
              <a:t> </a:t>
            </a:r>
            <a:r>
              <a:rPr lang="sv-SE" dirty="0" err="1"/>
              <a:t>letak</a:t>
            </a:r>
            <a:r>
              <a:rPr lang="sv-SE" dirty="0"/>
              <a:t> </a:t>
            </a:r>
            <a:r>
              <a:rPr lang="sv-SE" dirty="0" err="1"/>
              <a:t>objek</a:t>
            </a:r>
            <a:r>
              <a:rPr lang="sv-SE" dirty="0"/>
              <a:t> </a:t>
            </a:r>
            <a:r>
              <a:rPr lang="sv-SE" dirty="0" err="1"/>
              <a:t>kawah</a:t>
            </a:r>
            <a:r>
              <a:rPr lang="sv-SE" dirty="0"/>
              <a:t>, </a:t>
            </a:r>
            <a:r>
              <a:rPr lang="sv-SE" dirty="0" err="1"/>
              <a:t>batu</a:t>
            </a:r>
            <a:r>
              <a:rPr lang="sv-SE" dirty="0"/>
              <a:t>, dan </a:t>
            </a:r>
            <a:r>
              <a:rPr lang="sv-SE" dirty="0" err="1"/>
              <a:t>gunung</a:t>
            </a:r>
            <a:r>
              <a:rPr lang="sv-SE" dirty="0"/>
              <a:t>?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 : 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D789-7CB1-02E8-A760-B8A32F98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06" y="1825625"/>
            <a:ext cx="4715594" cy="46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3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00FD-A9A6-4D60-BB33-EA6BE6A4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Contoh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Studi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Kasus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Perulangan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3BDB-F20B-4E72-991A-825BD084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 : Peta </a:t>
            </a:r>
            <a:r>
              <a:rPr lang="id-ID" dirty="0"/>
              <a:t>(baris, kolom), jumlah baris, jumlah kolom</a:t>
            </a:r>
            <a:endParaRPr lang="en-US" dirty="0"/>
          </a:p>
          <a:p>
            <a:r>
              <a:rPr lang="en-US" dirty="0"/>
              <a:t>Output :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Gunung</a:t>
            </a:r>
            <a:endParaRPr lang="en-US" dirty="0"/>
          </a:p>
          <a:p>
            <a:r>
              <a:rPr lang="en-ID" dirty="0"/>
              <a:t>Proses : </a:t>
            </a:r>
          </a:p>
          <a:p>
            <a:pPr marL="731520" lvl="1" indent="-457200">
              <a:buFont typeface="+mj-lt"/>
              <a:buAutoNum type="arabicPeriod"/>
            </a:pPr>
            <a:r>
              <a:rPr lang="id-ID" dirty="0"/>
              <a:t>Lakukan pengecekan secara berulang-ulang mulai dari baris pertama untuk kolom ke-1 sampai dengan ke-</a:t>
            </a:r>
            <a:r>
              <a:rPr lang="en-US" dirty="0"/>
              <a:t>8</a:t>
            </a:r>
          </a:p>
          <a:p>
            <a:pPr lvl="2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id-ID" dirty="0"/>
              <a:t>Lakukan pengecekan secara berulang-ulang mulai dari baris </a:t>
            </a:r>
            <a:r>
              <a:rPr lang="en-US" dirty="0" err="1"/>
              <a:t>kedua</a:t>
            </a:r>
            <a:r>
              <a:rPr lang="id-ID" dirty="0"/>
              <a:t> untuk kolom ke-1 sampai dengan ke-</a:t>
            </a:r>
            <a:r>
              <a:rPr lang="en-US" dirty="0"/>
              <a:t>8</a:t>
            </a:r>
          </a:p>
          <a:p>
            <a:pPr lvl="2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id-ID" dirty="0"/>
              <a:t>Lakukan pengecekan secara berulang-ulang mulai dari baris </a:t>
            </a:r>
            <a:r>
              <a:rPr lang="en-US" dirty="0" err="1"/>
              <a:t>ketiga</a:t>
            </a:r>
            <a:r>
              <a:rPr lang="id-ID" dirty="0"/>
              <a:t> untuk kolom ke-1 sampai dengan ke-</a:t>
            </a:r>
            <a:r>
              <a:rPr lang="en-US" dirty="0"/>
              <a:t>8</a:t>
            </a:r>
          </a:p>
          <a:p>
            <a:pPr lvl="2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id-ID" dirty="0"/>
              <a:t>Lakukan pengecekan secara berulang-ulang mulai dari baris </a:t>
            </a:r>
            <a:r>
              <a:rPr lang="en-US" dirty="0" err="1"/>
              <a:t>keempat</a:t>
            </a:r>
            <a:r>
              <a:rPr lang="id-ID" dirty="0"/>
              <a:t> untuk kolom ke-1 sampai dengan ke-</a:t>
            </a:r>
            <a:r>
              <a:rPr lang="en-US" dirty="0"/>
              <a:t>8</a:t>
            </a:r>
          </a:p>
          <a:p>
            <a:pPr lvl="2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dan </a:t>
            </a:r>
            <a:r>
              <a:rPr lang="en-US" dirty="0" err="1"/>
              <a:t>kolom</a:t>
            </a:r>
            <a:endParaRPr lang="en-US" dirty="0"/>
          </a:p>
          <a:p>
            <a:pPr lvl="1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8</a:t>
            </a:r>
          </a:p>
          <a:p>
            <a:pPr lvl="1"/>
            <a:endParaRPr lang="en-US" dirty="0"/>
          </a:p>
          <a:p>
            <a:pPr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0327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259307" y="2876313"/>
            <a:ext cx="116961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Rounded"/>
              <a:buNone/>
            </a:pPr>
            <a:r>
              <a:rPr lang="en-US" sz="6000" b="1">
                <a:latin typeface="Arial Rounded"/>
                <a:ea typeface="Arial Rounded"/>
                <a:cs typeface="Arial Rounded"/>
                <a:sym typeface="Arial Rounded"/>
              </a:rPr>
              <a:t>Ada Pertanyaan                 ???</a:t>
            </a:r>
            <a:endParaRPr/>
          </a:p>
        </p:txBody>
      </p:sp>
      <p:pic>
        <p:nvPicPr>
          <p:cNvPr id="321" name="Google Shape;321;p26" descr="Bebras logos | www.bebras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1658" y="1564965"/>
            <a:ext cx="3119887" cy="393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933734" y="29718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 Black"/>
              <a:buNone/>
            </a:pPr>
            <a:r>
              <a:rPr lang="en-US" sz="7200" b="1" dirty="0">
                <a:latin typeface="Arial Black"/>
                <a:ea typeface="Arial Black"/>
                <a:cs typeface="Arial Black"/>
                <a:sym typeface="Arial Black"/>
              </a:rPr>
              <a:t>Latihan</a:t>
            </a:r>
            <a:endParaRPr sz="72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Latihan 1</a:t>
            </a:r>
            <a:endParaRPr dirty="0"/>
          </a:p>
        </p:txBody>
      </p:sp>
      <p:sp>
        <p:nvSpPr>
          <p:cNvPr id="332" name="Google Shape;33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?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!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18608-8D16-4780-BC78-FB651067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42917"/>
              </p:ext>
            </p:extLst>
          </p:nvPr>
        </p:nvGraphicFramePr>
        <p:xfrm>
          <a:off x="6096000" y="2757527"/>
          <a:ext cx="3918860" cy="347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17980808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61192298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216399908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1072472546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3633345971"/>
                    </a:ext>
                  </a:extLst>
                </a:gridCol>
              </a:tblGrid>
              <a:tr h="6686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62816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03105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z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83784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22084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1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A4A-1172-4665-218E-994C24CB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9687C-A986-88D3-B5B7-DECDB6EB6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Nilai Angka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table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911E4-63C7-4AC8-79EA-7F57B6BC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01" y="3186113"/>
            <a:ext cx="5057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7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6B4-5D75-1807-69CA-E8024D23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4A825-7627-1D9C-90BD-DD98EB49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5141687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Ada </a:t>
            </a:r>
            <a:r>
              <a:rPr lang="en-US" dirty="0" err="1"/>
              <a:t>mesin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cone </a:t>
            </a:r>
            <a:r>
              <a:rPr lang="en-US" dirty="0" err="1"/>
              <a:t>dengan</a:t>
            </a:r>
            <a:r>
              <a:rPr lang="en-US" dirty="0"/>
              <a:t> 4 scoop es </a:t>
            </a:r>
            <a:r>
              <a:rPr lang="en-US" dirty="0" err="1"/>
              <a:t>krim</a:t>
            </a:r>
            <a:r>
              <a:rPr lang="en-US" dirty="0"/>
              <a:t>.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es </a:t>
            </a:r>
            <a:r>
              <a:rPr lang="en-US" dirty="0" err="1"/>
              <a:t>krim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esk</a:t>
            </a:r>
            <a:r>
              <a:rPr lang="en-US" dirty="0"/>
              <a:t> </a:t>
            </a:r>
            <a:r>
              <a:rPr lang="en-US" dirty="0" err="1"/>
              <a:t>krim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4 es </a:t>
            </a:r>
            <a:r>
              <a:rPr lang="en-US" dirty="0" err="1"/>
              <a:t>krim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9D6EB-187B-DEFF-1378-A8999C4F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9902"/>
            <a:ext cx="4557638" cy="480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2C179-A315-DE24-F1E2-71C4FCA1B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14" r="9022"/>
          <a:stretch/>
        </p:blipFill>
        <p:spPr>
          <a:xfrm>
            <a:off x="10363201" y="1195734"/>
            <a:ext cx="1045029" cy="46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Tujuan MK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Di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akhir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kuliah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mahasiswa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mampu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: </a:t>
            </a:r>
            <a:endParaRPr dirty="0"/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[C2, A3] – Pekan 1-2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</a:t>
            </a:r>
            <a:r>
              <a:rPr lang="en-ID" dirty="0" err="1"/>
              <a:t>Variabe</a:t>
            </a:r>
            <a:r>
              <a:rPr lang="en-ID" dirty="0"/>
              <a:t>, Input-output, Sequence, Operator (</a:t>
            </a:r>
            <a:r>
              <a:rPr lang="en-ID" dirty="0" err="1"/>
              <a:t>Penugasan</a:t>
            </a:r>
            <a:r>
              <a:rPr lang="en-ID" dirty="0"/>
              <a:t> </a:t>
            </a:r>
            <a:r>
              <a:rPr lang="en-ID" dirty="0" err="1"/>
              <a:t>Aritmatika</a:t>
            </a:r>
            <a:r>
              <a:rPr lang="en-ID" dirty="0"/>
              <a:t>, </a:t>
            </a:r>
            <a:r>
              <a:rPr lang="en-ID" dirty="0" err="1"/>
              <a:t>Penugasan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, Increment, Decrement, </a:t>
            </a:r>
            <a:r>
              <a:rPr lang="en-ID" dirty="0" err="1"/>
              <a:t>Relasional</a:t>
            </a:r>
            <a:r>
              <a:rPr lang="en-ID" dirty="0"/>
              <a:t>,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Kondisional</a:t>
            </a:r>
            <a:r>
              <a:rPr lang="en-ID" dirty="0"/>
              <a:t>, Bitwise, Casting) dan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menerapkannya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[C4, A3] – Pekan 3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dan </a:t>
            </a:r>
            <a:r>
              <a:rPr lang="en-ID" dirty="0" err="1"/>
              <a:t>bersarang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flowchart [C4, A3,P2] – Pekan 5-6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i="1" dirty="0"/>
              <a:t> </a:t>
            </a:r>
            <a:r>
              <a:rPr lang="en-ID" dirty="0"/>
              <a:t>dan Array 1,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flowchart [C4, A3, P2] – Pekan 7-8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array 2 </a:t>
            </a:r>
            <a:r>
              <a:rPr lang="en-ID" dirty="0" err="1"/>
              <a:t>dimensi</a:t>
            </a:r>
            <a:r>
              <a:rPr lang="en-ID" dirty="0"/>
              <a:t> dan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bersarang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Array – Pekan 10-11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iteratif</a:t>
            </a:r>
            <a:r>
              <a:rPr lang="en-ID" dirty="0"/>
              <a:t> dan </a:t>
            </a:r>
            <a:r>
              <a:rPr lang="en-ID" dirty="0" err="1"/>
              <a:t>rekursif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/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menerapkannya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penyelesaian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[C4, A3,P2] – Pekan 13-14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Pokok Bahasan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Dasar Pemrograman (Konsep Algoritma)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Studi Kasus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Tipe Data, Variabel, Konstanta, Nilai, Ekspresi, Input-Output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Pemilihan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Perulangan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Array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Fungsi/Prosedur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51847" y="528900"/>
            <a:ext cx="10515600" cy="80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Pengantar – Kontrak Kuliah…(1)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aphicFrame>
        <p:nvGraphicFramePr>
          <p:cNvPr id="116" name="Google Shape;116;p6"/>
          <p:cNvGraphicFramePr/>
          <p:nvPr>
            <p:extLst>
              <p:ext uri="{D42A27DB-BD31-4B8C-83A1-F6EECF244321}">
                <p14:modId xmlns:p14="http://schemas.microsoft.com/office/powerpoint/2010/main" val="1546997301"/>
              </p:ext>
            </p:extLst>
          </p:nvPr>
        </p:nvGraphicFramePr>
        <p:xfrm>
          <a:off x="838200" y="1374578"/>
          <a:ext cx="10515600" cy="4821050"/>
        </p:xfrm>
        <a:graphic>
          <a:graphicData uri="http://schemas.openxmlformats.org/drawingml/2006/table">
            <a:tbl>
              <a:tblPr firstRow="1" bandRow="1">
                <a:noFill/>
                <a:tableStyleId>{5B52615E-3AC7-4874-8915-ADA331511FAD}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Pertemuan</a:t>
                      </a:r>
                      <a:endParaRPr sz="18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Materi</a:t>
                      </a:r>
                      <a:endParaRPr sz="1800" u="none" strike="noStrike" cap="none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Minggu – 1 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Dasar Pemrograman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2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Git, Kanban Board, </a:t>
                      </a:r>
                      <a:r>
                        <a:rPr lang="en-US" sz="1800" dirty="0" err="1"/>
                        <a:t>Penjelasan</a:t>
                      </a:r>
                      <a:r>
                        <a:rPr lang="en-US" sz="1800" dirty="0"/>
                        <a:t> Project</a:t>
                      </a:r>
                      <a:endParaRPr sz="18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3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Tipe data, Variabel, Input – Output, Sequence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Minggu - 4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Kuis 1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5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Pemilihan 1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6 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Pemilihan 2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7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Perulangan 1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Minggu – 8 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UTS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9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Array 1</a:t>
                      </a:r>
                      <a:endParaRPr sz="18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10 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Array 2</a:t>
                      </a:r>
                      <a:endParaRPr sz="18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11 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Perulangan</a:t>
                      </a:r>
                      <a:r>
                        <a:rPr lang="en-US" sz="1800" dirty="0"/>
                        <a:t> 2 ( </a:t>
                      </a:r>
                      <a:r>
                        <a:rPr lang="en-US" sz="1800" dirty="0" err="1"/>
                        <a:t>Perulangan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Bersarang</a:t>
                      </a:r>
                      <a:r>
                        <a:rPr lang="en-US" sz="1800" dirty="0"/>
                        <a:t>)</a:t>
                      </a:r>
                      <a:endParaRPr sz="18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Minggu – 12 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Kuis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- 2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879143" y="556195"/>
            <a:ext cx="10515600" cy="83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Pengantar – Kontrak Kuliah…(2)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974677" y="4694829"/>
            <a:ext cx="9684224" cy="179804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Bobot Kuis : 20 %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Bobot Tugas : 20 %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Bobot UTS : 30%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Bobot UAS : 30%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7"/>
          <p:cNvGraphicFramePr/>
          <p:nvPr>
            <p:extLst>
              <p:ext uri="{D42A27DB-BD31-4B8C-83A1-F6EECF244321}">
                <p14:modId xmlns:p14="http://schemas.microsoft.com/office/powerpoint/2010/main" val="4185868436"/>
              </p:ext>
            </p:extLst>
          </p:nvPr>
        </p:nvGraphicFramePr>
        <p:xfrm>
          <a:off x="906439" y="1645571"/>
          <a:ext cx="10515600" cy="2225100"/>
        </p:xfrm>
        <a:graphic>
          <a:graphicData uri="http://schemas.openxmlformats.org/drawingml/2006/table">
            <a:tbl>
              <a:tblPr firstRow="1" bandRow="1">
                <a:noFill/>
                <a:tableStyleId>{0A8F4F78-9FC4-432A-AEEB-9BC8DE669431}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Pertemuan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Materi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13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Fungsi 1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14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Fungsi 2</a:t>
                      </a:r>
                      <a:endParaRPr sz="180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Minggu – 15</a:t>
                      </a:r>
                      <a:endParaRPr sz="1800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Progress project</a:t>
                      </a:r>
                      <a:endParaRPr sz="1800" dirty="0"/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Minggu – 16</a:t>
                      </a:r>
                      <a:endParaRPr sz="18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Progress project</a:t>
                      </a:r>
                      <a:endParaRPr sz="1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Minggu – 17 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UAS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5" marR="12192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Pertemuan 1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None/>
            </a:pPr>
            <a:r>
              <a:rPr lang="en-US" sz="5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DASAR PEMROGRAMAN</a:t>
            </a:r>
            <a:endParaRPr sz="5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Tujuan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Setelah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menempuh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materi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ini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mahasiswa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hendaknya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b="1" dirty="0" err="1">
                <a:latin typeface="Federo"/>
                <a:ea typeface="Federo"/>
                <a:cs typeface="Federo"/>
                <a:sym typeface="Federo"/>
              </a:rPr>
              <a:t>mampu</a:t>
            </a:r>
            <a:r>
              <a:rPr lang="en-US" b="1" dirty="0">
                <a:latin typeface="Federo"/>
                <a:ea typeface="Federo"/>
                <a:cs typeface="Federo"/>
                <a:sym typeface="Federo"/>
              </a:rPr>
              <a:t>: </a:t>
            </a:r>
            <a:endParaRPr b="1" dirty="0">
              <a:latin typeface="Federo"/>
              <a:ea typeface="Federo"/>
              <a:cs typeface="Federo"/>
              <a:sym typeface="Federo"/>
            </a:endParaRPr>
          </a:p>
          <a:p>
            <a:pPr marL="0" lvl="0" indent="0">
              <a:buSzPts val="2800"/>
              <a:buNone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2271</Words>
  <Application>Microsoft Macintosh PowerPoint</Application>
  <PresentationFormat>Widescreen</PresentationFormat>
  <Paragraphs>300</Paragraphs>
  <Slides>39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Calibri</vt:lpstr>
      <vt:lpstr>Arial Rounded MT Bold</vt:lpstr>
      <vt:lpstr>Arial Rounded</vt:lpstr>
      <vt:lpstr>Arial Black</vt:lpstr>
      <vt:lpstr>Söhne</vt:lpstr>
      <vt:lpstr>Arial</vt:lpstr>
      <vt:lpstr>Federo</vt:lpstr>
      <vt:lpstr>HelveticaNeue</vt:lpstr>
      <vt:lpstr>Bell MT</vt:lpstr>
      <vt:lpstr>Office Theme</vt:lpstr>
      <vt:lpstr>Dasar Pemrograman</vt:lpstr>
      <vt:lpstr>Pengantar</vt:lpstr>
      <vt:lpstr>Deskripsi MK</vt:lpstr>
      <vt:lpstr>Tujuan MK</vt:lpstr>
      <vt:lpstr>Pokok Bahasan</vt:lpstr>
      <vt:lpstr>Pengantar – Kontrak Kuliah…(1)</vt:lpstr>
      <vt:lpstr>Pengantar – Kontrak Kuliah…(2)</vt:lpstr>
      <vt:lpstr>Pertemuan 1</vt:lpstr>
      <vt:lpstr>Tujuan </vt:lpstr>
      <vt:lpstr>Introduction - What Is a Computer?</vt:lpstr>
      <vt:lpstr>Program Komputer</vt:lpstr>
      <vt:lpstr>Computer Languages Machine Language - Assembly Language - High Level Language</vt:lpstr>
      <vt:lpstr>Computer Languages Machine Language - Assembly Language - High Level Language</vt:lpstr>
      <vt:lpstr>Interpreting/Compiling Source Code</vt:lpstr>
      <vt:lpstr>Interpreting Source Code</vt:lpstr>
      <vt:lpstr>Compiling Source Code</vt:lpstr>
      <vt:lpstr>Algoritma</vt:lpstr>
      <vt:lpstr>Algoritma…(1)</vt:lpstr>
      <vt:lpstr>Algoritma…(2)</vt:lpstr>
      <vt:lpstr>Penilaian Algoritma</vt:lpstr>
      <vt:lpstr>Struktur Dasar Algoritma</vt:lpstr>
      <vt:lpstr>Kriteria Algoritma</vt:lpstr>
      <vt:lpstr>Contoh Algoritma</vt:lpstr>
      <vt:lpstr>Computational Thinking</vt:lpstr>
      <vt:lpstr>Computational Thinking ???</vt:lpstr>
      <vt:lpstr>Ada empat teknik kunci dalam Computational Thingking</vt:lpstr>
      <vt:lpstr>Contoh soal CT</vt:lpstr>
      <vt:lpstr>Contoh soal CT- Runtutan</vt:lpstr>
      <vt:lpstr>Contoh soal CT -  Pilihan</vt:lpstr>
      <vt:lpstr>Contoh soal CT - Perulangan</vt:lpstr>
      <vt:lpstr>Algoritma - Runtutan</vt:lpstr>
      <vt:lpstr>Algoritma - Pemilihan</vt:lpstr>
      <vt:lpstr>Algoritma - Perulangan</vt:lpstr>
      <vt:lpstr>Contoh Studi Kasus Perulangan</vt:lpstr>
      <vt:lpstr>Ada Pertanyaan                 ???</vt:lpstr>
      <vt:lpstr>Latihan</vt:lpstr>
      <vt:lpstr>Latihan 1</vt:lpstr>
      <vt:lpstr>Latihan 2</vt:lpstr>
      <vt:lpstr>Latihan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</dc:title>
  <dc:creator>vivin</dc:creator>
  <cp:lastModifiedBy>yogi kurniawan</cp:lastModifiedBy>
  <cp:revision>1</cp:revision>
  <dcterms:created xsi:type="dcterms:W3CDTF">2020-08-25T07:51:21Z</dcterms:created>
  <dcterms:modified xsi:type="dcterms:W3CDTF">2023-08-27T07:25:15Z</dcterms:modified>
</cp:coreProperties>
</file>