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80" r:id="rId3"/>
    <p:sldId id="259" r:id="rId4"/>
    <p:sldId id="268" r:id="rId5"/>
    <p:sldId id="269" r:id="rId6"/>
    <p:sldId id="260" r:id="rId7"/>
    <p:sldId id="261" r:id="rId8"/>
    <p:sldId id="292" r:id="rId9"/>
    <p:sldId id="291" r:id="rId10"/>
    <p:sldId id="303" r:id="rId11"/>
    <p:sldId id="271" r:id="rId12"/>
    <p:sldId id="31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138"/>
    <a:srgbClr val="7F8994"/>
    <a:srgbClr val="F9C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153925-87AF-43C0-B953-1794A22C65D3}">
  <a:tblStyle styleId="{90153925-87AF-43C0-B953-1794A22C6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d86edf610_4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d86edf610_4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dd86edf610_4_3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dd86edf610_4_3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dd86edf610_4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dd86edf610_4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dd86edf610_4_3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dd86edf610_4_3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dd86edf610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dd86edf610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d86edf610_4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dd86edf610_4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d86edf610_4_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dd86edf610_4_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d86edf610_4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d86edf610_4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d86edf610_4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dd86edf610_4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dd86edf610_4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dd86edf610_4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dd86edf610_4_2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dd86edf610_4_2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dd86edf610_4_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dd86edf610_4_2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775"/>
            <a:ext cx="9144000" cy="5155300"/>
            <a:chOff x="0" y="-11775"/>
            <a:chExt cx="9144000" cy="51553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0600"/>
              <a:ext cx="7045700" cy="5143500"/>
              <a:chOff x="351075" y="-10600"/>
              <a:chExt cx="7045700" cy="5143500"/>
            </a:xfrm>
          </p:grpSpPr>
          <p:sp>
            <p:nvSpPr>
              <p:cNvPr id="13" name="Google Shape;13;p2"/>
              <p:cNvSpPr/>
              <p:nvPr/>
            </p:nvSpPr>
            <p:spPr>
              <a:xfrm rot="5400000">
                <a:off x="2090975" y="-177975"/>
                <a:ext cx="5134200" cy="54774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51075" y="-10600"/>
                <a:ext cx="16311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5400000">
              <a:off x="105487" y="-116050"/>
              <a:ext cx="3153900" cy="3364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3832650" y="-183375"/>
              <a:ext cx="5139600" cy="54828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4383325"/>
              <a:ext cx="9144000" cy="76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6217500" y="2217000"/>
              <a:ext cx="5141100" cy="711900"/>
            </a:xfrm>
            <a:prstGeom prst="snip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299775" y="538400"/>
            <a:ext cx="5929200" cy="21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488875" y="2513438"/>
            <a:ext cx="274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 rot="10800000" flipH="1">
            <a:off x="0" y="200"/>
            <a:ext cx="4384800" cy="5143500"/>
          </a:xfrm>
          <a:prstGeom prst="snip1Rect">
            <a:avLst>
              <a:gd name="adj" fmla="val 3291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17124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APTION_ONLY_1_1_1">
    <p:bg>
      <p:bgPr>
        <a:solidFill>
          <a:schemeClr val="dk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3596250" y="4169458"/>
            <a:ext cx="1948200" cy="973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2"/>
          <p:cNvSpPr/>
          <p:nvPr/>
        </p:nvSpPr>
        <p:spPr>
          <a:xfrm flipH="1">
            <a:off x="2232250" y="1091800"/>
            <a:ext cx="4679400" cy="2959800"/>
          </a:xfrm>
          <a:prstGeom prst="snip2DiagRect">
            <a:avLst>
              <a:gd name="adj1" fmla="val 0"/>
              <a:gd name="adj2" fmla="val 3600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2045959" y="973950"/>
            <a:ext cx="5052000" cy="3195600"/>
          </a:xfrm>
          <a:prstGeom prst="snip2DiagRect">
            <a:avLst>
              <a:gd name="adj1" fmla="val 0"/>
              <a:gd name="adj2" fmla="val 360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/>
          </p:nvPr>
        </p:nvSpPr>
        <p:spPr>
          <a:xfrm>
            <a:off x="2254625" y="1725300"/>
            <a:ext cx="4634700" cy="16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APTION_ONLY_1_1_1_1">
    <p:bg>
      <p:bgPr>
        <a:solidFill>
          <a:schemeClr val="dk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/>
          <p:nvPr/>
        </p:nvSpPr>
        <p:spPr>
          <a:xfrm>
            <a:off x="-149950" y="1267125"/>
            <a:ext cx="5278500" cy="27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197225" y="1671875"/>
            <a:ext cx="4634700" cy="1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50"/>
          <p:cNvGrpSpPr/>
          <p:nvPr/>
        </p:nvGrpSpPr>
        <p:grpSpPr>
          <a:xfrm>
            <a:off x="0" y="-11775"/>
            <a:ext cx="9143963" cy="5155275"/>
            <a:chOff x="0" y="-11775"/>
            <a:chExt cx="9143963" cy="5155275"/>
          </a:xfrm>
        </p:grpSpPr>
        <p:grpSp>
          <p:nvGrpSpPr>
            <p:cNvPr id="358" name="Google Shape;358;p50"/>
            <p:cNvGrpSpPr/>
            <p:nvPr/>
          </p:nvGrpSpPr>
          <p:grpSpPr>
            <a:xfrm>
              <a:off x="150" y="-11775"/>
              <a:ext cx="9143813" cy="5139600"/>
              <a:chOff x="150" y="-11775"/>
              <a:chExt cx="9143813" cy="5139600"/>
            </a:xfrm>
          </p:grpSpPr>
          <p:sp>
            <p:nvSpPr>
              <p:cNvPr id="359" name="Google Shape;359;p50"/>
              <p:cNvSpPr/>
              <p:nvPr/>
            </p:nvSpPr>
            <p:spPr>
              <a:xfrm rot="-5400000" flipH="1">
                <a:off x="5884613" y="-116050"/>
                <a:ext cx="3153900" cy="33648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50"/>
              <p:cNvSpPr/>
              <p:nvPr/>
            </p:nvSpPr>
            <p:spPr>
              <a:xfrm rot="5400000" flipH="1">
                <a:off x="171750" y="-183375"/>
                <a:ext cx="5139600" cy="54828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50"/>
            <p:cNvSpPr/>
            <p:nvPr/>
          </p:nvSpPr>
          <p:spPr>
            <a:xfrm rot="5400000" flipH="1">
              <a:off x="500850" y="-498450"/>
              <a:ext cx="5141100" cy="6142800"/>
            </a:xfrm>
            <a:prstGeom prst="snip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735025" y="73720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subTitle" idx="1"/>
          </p:nvPr>
        </p:nvSpPr>
        <p:spPr>
          <a:xfrm>
            <a:off x="735025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50"/>
          <p:cNvSpPr txBox="1"/>
          <p:nvPr/>
        </p:nvSpPr>
        <p:spPr>
          <a:xfrm>
            <a:off x="711900" y="3354550"/>
            <a:ext cx="34083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, and infographics &amp; images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65" name="Google Shape;365;p50"/>
          <p:cNvGrpSpPr/>
          <p:nvPr/>
        </p:nvGrpSpPr>
        <p:grpSpPr>
          <a:xfrm flipH="1">
            <a:off x="6558566" y="852292"/>
            <a:ext cx="436422" cy="436187"/>
            <a:chOff x="2011175" y="420675"/>
            <a:chExt cx="139050" cy="138975"/>
          </a:xfrm>
        </p:grpSpPr>
        <p:sp>
          <p:nvSpPr>
            <p:cNvPr id="366" name="Google Shape;366;p50"/>
            <p:cNvSpPr/>
            <p:nvPr/>
          </p:nvSpPr>
          <p:spPr>
            <a:xfrm>
              <a:off x="2076600" y="420675"/>
              <a:ext cx="8225" cy="44900"/>
            </a:xfrm>
            <a:custGeom>
              <a:avLst/>
              <a:gdLst/>
              <a:ahLst/>
              <a:cxnLst/>
              <a:rect l="l" t="t" r="r" b="b"/>
              <a:pathLst>
                <a:path w="329" h="1796" extrusionOk="0">
                  <a:moveTo>
                    <a:pt x="0" y="1"/>
                  </a:moveTo>
                  <a:lnTo>
                    <a:pt x="0" y="1796"/>
                  </a:lnTo>
                  <a:lnTo>
                    <a:pt x="328" y="1796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2076600" y="514750"/>
              <a:ext cx="8225" cy="44900"/>
            </a:xfrm>
            <a:custGeom>
              <a:avLst/>
              <a:gdLst/>
              <a:ahLst/>
              <a:cxnLst/>
              <a:rect l="l" t="t" r="r" b="b"/>
              <a:pathLst>
                <a:path w="329" h="1796" extrusionOk="0">
                  <a:moveTo>
                    <a:pt x="0" y="1"/>
                  </a:moveTo>
                  <a:lnTo>
                    <a:pt x="0" y="1796"/>
                  </a:lnTo>
                  <a:lnTo>
                    <a:pt x="328" y="1796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2105325" y="486100"/>
              <a:ext cx="44900" cy="8225"/>
            </a:xfrm>
            <a:custGeom>
              <a:avLst/>
              <a:gdLst/>
              <a:ahLst/>
              <a:cxnLst/>
              <a:rect l="l" t="t" r="r" b="b"/>
              <a:pathLst>
                <a:path w="1796" h="329" extrusionOk="0">
                  <a:moveTo>
                    <a:pt x="0" y="1"/>
                  </a:moveTo>
                  <a:lnTo>
                    <a:pt x="0" y="328"/>
                  </a:lnTo>
                  <a:lnTo>
                    <a:pt x="1795" y="328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2011175" y="486100"/>
              <a:ext cx="44900" cy="8225"/>
            </a:xfrm>
            <a:custGeom>
              <a:avLst/>
              <a:gdLst/>
              <a:ahLst/>
              <a:cxnLst/>
              <a:rect l="l" t="t" r="r" b="b"/>
              <a:pathLst>
                <a:path w="1796" h="329" extrusionOk="0">
                  <a:moveTo>
                    <a:pt x="0" y="1"/>
                  </a:moveTo>
                  <a:lnTo>
                    <a:pt x="0" y="328"/>
                  </a:lnTo>
                  <a:lnTo>
                    <a:pt x="1795" y="328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0"/>
          <p:cNvGrpSpPr/>
          <p:nvPr/>
        </p:nvGrpSpPr>
        <p:grpSpPr>
          <a:xfrm flipH="1">
            <a:off x="4710940" y="1542579"/>
            <a:ext cx="369706" cy="369493"/>
            <a:chOff x="2011175" y="420675"/>
            <a:chExt cx="139050" cy="138975"/>
          </a:xfrm>
        </p:grpSpPr>
        <p:sp>
          <p:nvSpPr>
            <p:cNvPr id="371" name="Google Shape;371;p50"/>
            <p:cNvSpPr/>
            <p:nvPr/>
          </p:nvSpPr>
          <p:spPr>
            <a:xfrm>
              <a:off x="2076600" y="420675"/>
              <a:ext cx="8225" cy="44900"/>
            </a:xfrm>
            <a:custGeom>
              <a:avLst/>
              <a:gdLst/>
              <a:ahLst/>
              <a:cxnLst/>
              <a:rect l="l" t="t" r="r" b="b"/>
              <a:pathLst>
                <a:path w="329" h="1796" extrusionOk="0">
                  <a:moveTo>
                    <a:pt x="0" y="1"/>
                  </a:moveTo>
                  <a:lnTo>
                    <a:pt x="0" y="1796"/>
                  </a:lnTo>
                  <a:lnTo>
                    <a:pt x="328" y="1796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2076600" y="514750"/>
              <a:ext cx="8225" cy="44900"/>
            </a:xfrm>
            <a:custGeom>
              <a:avLst/>
              <a:gdLst/>
              <a:ahLst/>
              <a:cxnLst/>
              <a:rect l="l" t="t" r="r" b="b"/>
              <a:pathLst>
                <a:path w="329" h="1796" extrusionOk="0">
                  <a:moveTo>
                    <a:pt x="0" y="1"/>
                  </a:moveTo>
                  <a:lnTo>
                    <a:pt x="0" y="1796"/>
                  </a:lnTo>
                  <a:lnTo>
                    <a:pt x="328" y="1796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2105325" y="486100"/>
              <a:ext cx="44900" cy="8225"/>
            </a:xfrm>
            <a:custGeom>
              <a:avLst/>
              <a:gdLst/>
              <a:ahLst/>
              <a:cxnLst/>
              <a:rect l="l" t="t" r="r" b="b"/>
              <a:pathLst>
                <a:path w="1796" h="329" extrusionOk="0">
                  <a:moveTo>
                    <a:pt x="0" y="1"/>
                  </a:moveTo>
                  <a:lnTo>
                    <a:pt x="0" y="328"/>
                  </a:lnTo>
                  <a:lnTo>
                    <a:pt x="1795" y="328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2011175" y="486100"/>
              <a:ext cx="44900" cy="8225"/>
            </a:xfrm>
            <a:custGeom>
              <a:avLst/>
              <a:gdLst/>
              <a:ahLst/>
              <a:cxnLst/>
              <a:rect l="l" t="t" r="r" b="b"/>
              <a:pathLst>
                <a:path w="1796" h="329" extrusionOk="0">
                  <a:moveTo>
                    <a:pt x="0" y="1"/>
                  </a:moveTo>
                  <a:lnTo>
                    <a:pt x="0" y="328"/>
                  </a:lnTo>
                  <a:lnTo>
                    <a:pt x="1795" y="328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53"/>
          <p:cNvGrpSpPr/>
          <p:nvPr/>
        </p:nvGrpSpPr>
        <p:grpSpPr>
          <a:xfrm>
            <a:off x="0" y="200"/>
            <a:ext cx="9144000" cy="5143500"/>
            <a:chOff x="0" y="200"/>
            <a:chExt cx="9144000" cy="5143500"/>
          </a:xfrm>
        </p:grpSpPr>
        <p:sp>
          <p:nvSpPr>
            <p:cNvPr id="383" name="Google Shape;383;p53"/>
            <p:cNvSpPr/>
            <p:nvPr/>
          </p:nvSpPr>
          <p:spPr>
            <a:xfrm>
              <a:off x="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3"/>
            <p:cNvSpPr/>
            <p:nvPr/>
          </p:nvSpPr>
          <p:spPr>
            <a:xfrm flipH="1">
              <a:off x="457200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54"/>
          <p:cNvGrpSpPr/>
          <p:nvPr/>
        </p:nvGrpSpPr>
        <p:grpSpPr>
          <a:xfrm flipH="1">
            <a:off x="0" y="200"/>
            <a:ext cx="9144000" cy="5143500"/>
            <a:chOff x="0" y="200"/>
            <a:chExt cx="9144000" cy="5143500"/>
          </a:xfrm>
        </p:grpSpPr>
        <p:sp>
          <p:nvSpPr>
            <p:cNvPr id="387" name="Google Shape;387;p54"/>
            <p:cNvSpPr/>
            <p:nvPr/>
          </p:nvSpPr>
          <p:spPr>
            <a:xfrm>
              <a:off x="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/>
            <p:nvPr/>
          </p:nvSpPr>
          <p:spPr>
            <a:xfrm flipH="1">
              <a:off x="457200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solidFill>
          <a:schemeClr val="dk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0" y="4650"/>
            <a:ext cx="9144000" cy="5134200"/>
            <a:chOff x="0" y="4650"/>
            <a:chExt cx="9144000" cy="5134200"/>
          </a:xfrm>
        </p:grpSpPr>
        <p:sp>
          <p:nvSpPr>
            <p:cNvPr id="24" name="Google Shape;24;p3"/>
            <p:cNvSpPr/>
            <p:nvPr/>
          </p:nvSpPr>
          <p:spPr>
            <a:xfrm rot="-5400000" flipH="1">
              <a:off x="3838200" y="-166950"/>
              <a:ext cx="5134200" cy="5477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945025" y="1230000"/>
              <a:ext cx="5305200" cy="39087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 flipH="1">
              <a:off x="0" y="4650"/>
              <a:ext cx="1530300" cy="1632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575200" y="3076913"/>
            <a:ext cx="3993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4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5950" y="3751588"/>
            <a:ext cx="5012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4025850" y="2285628"/>
            <a:ext cx="10923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-36150"/>
            <a:ext cx="9145975" cy="5175000"/>
            <a:chOff x="0" y="-36150"/>
            <a:chExt cx="9145975" cy="5175000"/>
          </a:xfrm>
        </p:grpSpPr>
        <p:grpSp>
          <p:nvGrpSpPr>
            <p:cNvPr id="33" name="Google Shape;33;p4"/>
            <p:cNvGrpSpPr/>
            <p:nvPr/>
          </p:nvGrpSpPr>
          <p:grpSpPr>
            <a:xfrm>
              <a:off x="109201" y="-36150"/>
              <a:ext cx="8393024" cy="5175000"/>
              <a:chOff x="752951" y="-36150"/>
              <a:chExt cx="8393024" cy="5175000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5886775" y="-11200"/>
                <a:ext cx="3259200" cy="514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 rot="-5400000">
                <a:off x="748901" y="-32100"/>
                <a:ext cx="5175000" cy="51669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4"/>
            <p:cNvGrpSpPr/>
            <p:nvPr/>
          </p:nvGrpSpPr>
          <p:grpSpPr>
            <a:xfrm>
              <a:off x="752951" y="-36150"/>
              <a:ext cx="8393024" cy="5175000"/>
              <a:chOff x="752951" y="-36150"/>
              <a:chExt cx="8393024" cy="5175000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5886775" y="-11200"/>
                <a:ext cx="32592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-5400000">
                <a:off x="748901" y="-32100"/>
                <a:ext cx="5175000" cy="516690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4"/>
            <p:cNvSpPr/>
            <p:nvPr/>
          </p:nvSpPr>
          <p:spPr>
            <a:xfrm rot="5400000">
              <a:off x="51150" y="-51150"/>
              <a:ext cx="1530300" cy="1632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572000" y="3254475"/>
            <a:ext cx="38580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4643650" y="382425"/>
            <a:ext cx="37860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2217600" y="3281375"/>
            <a:ext cx="47088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0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ctrTitle"/>
          </p:nvPr>
        </p:nvSpPr>
        <p:spPr>
          <a:xfrm>
            <a:off x="2147700" y="1449225"/>
            <a:ext cx="4848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5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 flipH="1">
            <a:off x="809000" y="745175"/>
            <a:ext cx="7494300" cy="3710100"/>
          </a:xfrm>
          <a:prstGeom prst="snip2DiagRect">
            <a:avLst>
              <a:gd name="adj1" fmla="val 0"/>
              <a:gd name="adj2" fmla="val 3600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591450" y="533550"/>
            <a:ext cx="7961100" cy="4076400"/>
          </a:xfrm>
          <a:prstGeom prst="snip2DiagRect">
            <a:avLst>
              <a:gd name="adj1" fmla="val 0"/>
              <a:gd name="adj2" fmla="val 3600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1029025" y="1410925"/>
            <a:ext cx="70860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1028975" y="3152225"/>
            <a:ext cx="7086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algn="ctr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0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-2"/>
            <a:ext cx="9144000" cy="5143500"/>
          </a:xfrm>
          <a:prstGeom prst="snip2SameRect">
            <a:avLst>
              <a:gd name="adj1" fmla="val 18449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0" y="-2"/>
            <a:ext cx="9144000" cy="5143500"/>
          </a:xfrm>
          <a:prstGeom prst="snip2SameRect">
            <a:avLst>
              <a:gd name="adj1" fmla="val 3463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988070" y="1957626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1213800" y="2333174"/>
            <a:ext cx="1826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2" hasCustomPrompt="1"/>
          </p:nvPr>
        </p:nvSpPr>
        <p:spPr>
          <a:xfrm>
            <a:off x="1467475" y="1186825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3"/>
          </p:nvPr>
        </p:nvSpPr>
        <p:spPr>
          <a:xfrm>
            <a:off x="3404979" y="1957626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3630714" y="2333174"/>
            <a:ext cx="1826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5" hasCustomPrompt="1"/>
          </p:nvPr>
        </p:nvSpPr>
        <p:spPr>
          <a:xfrm>
            <a:off x="3884380" y="1186825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ctrTitle" idx="6"/>
          </p:nvPr>
        </p:nvSpPr>
        <p:spPr>
          <a:xfrm>
            <a:off x="988070" y="3613377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7"/>
          </p:nvPr>
        </p:nvSpPr>
        <p:spPr>
          <a:xfrm>
            <a:off x="1213800" y="3988924"/>
            <a:ext cx="1826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8" hasCustomPrompt="1"/>
          </p:nvPr>
        </p:nvSpPr>
        <p:spPr>
          <a:xfrm>
            <a:off x="1467475" y="2850724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ctrTitle" idx="9"/>
          </p:nvPr>
        </p:nvSpPr>
        <p:spPr>
          <a:xfrm>
            <a:off x="3404979" y="3613377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13"/>
          </p:nvPr>
        </p:nvSpPr>
        <p:spPr>
          <a:xfrm>
            <a:off x="3630714" y="3988924"/>
            <a:ext cx="1826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14" hasCustomPrompt="1"/>
          </p:nvPr>
        </p:nvSpPr>
        <p:spPr>
          <a:xfrm>
            <a:off x="3884380" y="2850724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ctrTitle" idx="15"/>
          </p:nvPr>
        </p:nvSpPr>
        <p:spPr>
          <a:xfrm>
            <a:off x="5877730" y="1957626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6"/>
          </p:nvPr>
        </p:nvSpPr>
        <p:spPr>
          <a:xfrm>
            <a:off x="6103471" y="2333174"/>
            <a:ext cx="1826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17" hasCustomPrompt="1"/>
          </p:nvPr>
        </p:nvSpPr>
        <p:spPr>
          <a:xfrm>
            <a:off x="6357127" y="1186825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8"/>
          </p:nvPr>
        </p:nvSpPr>
        <p:spPr>
          <a:xfrm>
            <a:off x="5877730" y="3613377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9"/>
          </p:nvPr>
        </p:nvSpPr>
        <p:spPr>
          <a:xfrm>
            <a:off x="6103471" y="3988924"/>
            <a:ext cx="1826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20" hasCustomPrompt="1"/>
          </p:nvPr>
        </p:nvSpPr>
        <p:spPr>
          <a:xfrm>
            <a:off x="6357127" y="2850724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ctrTitle" idx="21"/>
          </p:nvPr>
        </p:nvSpPr>
        <p:spPr>
          <a:xfrm>
            <a:off x="1666650" y="409525"/>
            <a:ext cx="58107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 flipH="1">
            <a:off x="0" y="-4650"/>
            <a:ext cx="9144000" cy="5143442"/>
            <a:chOff x="0" y="4650"/>
            <a:chExt cx="9144000" cy="5134200"/>
          </a:xfrm>
        </p:grpSpPr>
        <p:sp>
          <p:nvSpPr>
            <p:cNvPr id="169" name="Google Shape;169;p20"/>
            <p:cNvSpPr/>
            <p:nvPr/>
          </p:nvSpPr>
          <p:spPr>
            <a:xfrm rot="-5400000" flipH="1">
              <a:off x="3838200" y="-166950"/>
              <a:ext cx="5134200" cy="5477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rot="10800000" flipH="1">
              <a:off x="0" y="4650"/>
              <a:ext cx="1530300" cy="1632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0"/>
          <p:cNvSpPr txBox="1">
            <a:spLocks noGrp="1"/>
          </p:cNvSpPr>
          <p:nvPr>
            <p:ph type="ctrTitle"/>
          </p:nvPr>
        </p:nvSpPr>
        <p:spPr>
          <a:xfrm>
            <a:off x="4266400" y="2655975"/>
            <a:ext cx="39936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3600125" y="3366025"/>
            <a:ext cx="46599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 idx="2" hasCustomPrompt="1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 rot="10800000" flipH="1">
            <a:off x="0" y="200"/>
            <a:ext cx="4572000" cy="5143500"/>
          </a:xfrm>
          <a:prstGeom prst="snip1Rect">
            <a:avLst>
              <a:gd name="adj" fmla="val 214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 rot="10800000">
            <a:off x="4572000" y="200"/>
            <a:ext cx="4572000" cy="5143500"/>
          </a:xfrm>
          <a:prstGeom prst="snip1Rect">
            <a:avLst>
              <a:gd name="adj" fmla="val 214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36669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60" r:id="rId7"/>
    <p:sldLayoutId id="2147483666" r:id="rId8"/>
    <p:sldLayoutId id="2147483667" r:id="rId9"/>
    <p:sldLayoutId id="2147483670" r:id="rId10"/>
    <p:sldLayoutId id="2147483688" r:id="rId11"/>
    <p:sldLayoutId id="2147483689" r:id="rId12"/>
    <p:sldLayoutId id="2147483696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2"/>
          <p:cNvGrpSpPr/>
          <p:nvPr/>
        </p:nvGrpSpPr>
        <p:grpSpPr>
          <a:xfrm>
            <a:off x="-1141147" y="798048"/>
            <a:ext cx="4521468" cy="3873935"/>
            <a:chOff x="245951" y="852292"/>
            <a:chExt cx="4521468" cy="3873935"/>
          </a:xfrm>
        </p:grpSpPr>
        <p:grpSp>
          <p:nvGrpSpPr>
            <p:cNvPr id="407" name="Google Shape;407;p62"/>
            <p:cNvGrpSpPr/>
            <p:nvPr/>
          </p:nvGrpSpPr>
          <p:grpSpPr>
            <a:xfrm>
              <a:off x="245951" y="1208604"/>
              <a:ext cx="4521468" cy="3517622"/>
              <a:chOff x="345265" y="1252307"/>
              <a:chExt cx="4482915" cy="3487629"/>
            </a:xfrm>
          </p:grpSpPr>
          <p:sp>
            <p:nvSpPr>
              <p:cNvPr id="408" name="Google Shape;408;p62"/>
              <p:cNvSpPr/>
              <p:nvPr/>
            </p:nvSpPr>
            <p:spPr>
              <a:xfrm>
                <a:off x="1370487" y="2425225"/>
                <a:ext cx="3311323" cy="2130284"/>
              </a:xfrm>
              <a:custGeom>
                <a:avLst/>
                <a:gdLst/>
                <a:ahLst/>
                <a:cxnLst/>
                <a:rect l="l" t="t" r="r" b="b"/>
                <a:pathLst>
                  <a:path w="59271" h="38131" extrusionOk="0">
                    <a:moveTo>
                      <a:pt x="113" y="1"/>
                    </a:moveTo>
                    <a:cubicBezTo>
                      <a:pt x="53" y="1"/>
                      <a:pt x="0" y="51"/>
                      <a:pt x="0" y="114"/>
                    </a:cubicBezTo>
                    <a:lnTo>
                      <a:pt x="0" y="38018"/>
                    </a:lnTo>
                    <a:cubicBezTo>
                      <a:pt x="0" y="38081"/>
                      <a:pt x="53" y="38130"/>
                      <a:pt x="113" y="38130"/>
                    </a:cubicBezTo>
                    <a:lnTo>
                      <a:pt x="59157" y="38130"/>
                    </a:lnTo>
                    <a:cubicBezTo>
                      <a:pt x="59221" y="38130"/>
                      <a:pt x="59271" y="38081"/>
                      <a:pt x="59271" y="38018"/>
                    </a:cubicBezTo>
                    <a:lnTo>
                      <a:pt x="59271" y="114"/>
                    </a:lnTo>
                    <a:cubicBezTo>
                      <a:pt x="59271" y="51"/>
                      <a:pt x="59221" y="1"/>
                      <a:pt x="5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1527477" y="2580706"/>
                <a:ext cx="2997347" cy="1819381"/>
              </a:xfrm>
              <a:custGeom>
                <a:avLst/>
                <a:gdLst/>
                <a:ahLst/>
                <a:cxnLst/>
                <a:rect l="l" t="t" r="r" b="b"/>
                <a:pathLst>
                  <a:path w="53651" h="32566" extrusionOk="0">
                    <a:moveTo>
                      <a:pt x="1" y="0"/>
                    </a:moveTo>
                    <a:lnTo>
                      <a:pt x="1" y="32566"/>
                    </a:lnTo>
                    <a:lnTo>
                      <a:pt x="53650" y="32566"/>
                    </a:lnTo>
                    <a:lnTo>
                      <a:pt x="536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1527477" y="2638809"/>
                <a:ext cx="2997347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53651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53650" y="1443"/>
                    </a:lnTo>
                    <a:lnTo>
                      <a:pt x="53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62"/>
              <p:cNvSpPr/>
              <p:nvPr/>
            </p:nvSpPr>
            <p:spPr>
              <a:xfrm>
                <a:off x="1224336" y="4547429"/>
                <a:ext cx="3603845" cy="183301"/>
              </a:xfrm>
              <a:custGeom>
                <a:avLst/>
                <a:gdLst/>
                <a:ahLst/>
                <a:cxnLst/>
                <a:rect l="l" t="t" r="r" b="b"/>
                <a:pathLst>
                  <a:path w="64507" h="3281" extrusionOk="0">
                    <a:moveTo>
                      <a:pt x="109" y="1"/>
                    </a:moveTo>
                    <a:cubicBezTo>
                      <a:pt x="49" y="1"/>
                      <a:pt x="0" y="50"/>
                      <a:pt x="0" y="110"/>
                    </a:cubicBezTo>
                    <a:lnTo>
                      <a:pt x="0" y="3170"/>
                    </a:lnTo>
                    <a:cubicBezTo>
                      <a:pt x="0" y="3230"/>
                      <a:pt x="49" y="3280"/>
                      <a:pt x="109" y="3280"/>
                    </a:cubicBezTo>
                    <a:lnTo>
                      <a:pt x="64397" y="3280"/>
                    </a:lnTo>
                    <a:cubicBezTo>
                      <a:pt x="64457" y="3280"/>
                      <a:pt x="64507" y="3230"/>
                      <a:pt x="64507" y="3170"/>
                    </a:cubicBezTo>
                    <a:lnTo>
                      <a:pt x="64507" y="110"/>
                    </a:lnTo>
                    <a:cubicBezTo>
                      <a:pt x="64507" y="50"/>
                      <a:pt x="64457" y="1"/>
                      <a:pt x="643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62"/>
              <p:cNvSpPr/>
              <p:nvPr/>
            </p:nvSpPr>
            <p:spPr>
              <a:xfrm>
                <a:off x="1734524" y="3881314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1"/>
                    </a:moveTo>
                    <a:lnTo>
                      <a:pt x="1" y="1285"/>
                    </a:lnTo>
                    <a:lnTo>
                      <a:pt x="46242" y="1285"/>
                    </a:lnTo>
                    <a:lnTo>
                      <a:pt x="46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62"/>
              <p:cNvSpPr/>
              <p:nvPr/>
            </p:nvSpPr>
            <p:spPr>
              <a:xfrm>
                <a:off x="1734524" y="4025510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1"/>
                    </a:moveTo>
                    <a:lnTo>
                      <a:pt x="1" y="1285"/>
                    </a:lnTo>
                    <a:lnTo>
                      <a:pt x="46242" y="1285"/>
                    </a:lnTo>
                    <a:lnTo>
                      <a:pt x="46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62"/>
              <p:cNvSpPr/>
              <p:nvPr/>
            </p:nvSpPr>
            <p:spPr>
              <a:xfrm>
                <a:off x="1734524" y="2883511"/>
                <a:ext cx="2583425" cy="71734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4" extrusionOk="0">
                    <a:moveTo>
                      <a:pt x="1" y="0"/>
                    </a:moveTo>
                    <a:lnTo>
                      <a:pt x="1" y="1284"/>
                    </a:lnTo>
                    <a:lnTo>
                      <a:pt x="46242" y="1284"/>
                    </a:lnTo>
                    <a:lnTo>
                      <a:pt x="46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62"/>
              <p:cNvSpPr/>
              <p:nvPr/>
            </p:nvSpPr>
            <p:spPr>
              <a:xfrm>
                <a:off x="1734524" y="3027706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0"/>
                    </a:moveTo>
                    <a:lnTo>
                      <a:pt x="1" y="1284"/>
                    </a:lnTo>
                    <a:lnTo>
                      <a:pt x="46242" y="1284"/>
                    </a:lnTo>
                    <a:lnTo>
                      <a:pt x="46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1734524" y="3184919"/>
                <a:ext cx="821364" cy="610967"/>
              </a:xfrm>
              <a:custGeom>
                <a:avLst/>
                <a:gdLst/>
                <a:ahLst/>
                <a:cxnLst/>
                <a:rect l="l" t="t" r="r" b="b"/>
                <a:pathLst>
                  <a:path w="14702" h="10936" extrusionOk="0">
                    <a:moveTo>
                      <a:pt x="1" y="0"/>
                    </a:moveTo>
                    <a:lnTo>
                      <a:pt x="1" y="10936"/>
                    </a:lnTo>
                    <a:lnTo>
                      <a:pt x="14702" y="10936"/>
                    </a:lnTo>
                    <a:lnTo>
                      <a:pt x="147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62"/>
              <p:cNvSpPr/>
              <p:nvPr/>
            </p:nvSpPr>
            <p:spPr>
              <a:xfrm>
                <a:off x="2616962" y="3543871"/>
                <a:ext cx="1700998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30447" h="1186" extrusionOk="0">
                    <a:moveTo>
                      <a:pt x="0" y="1"/>
                    </a:moveTo>
                    <a:lnTo>
                      <a:pt x="0" y="1185"/>
                    </a:lnTo>
                    <a:lnTo>
                      <a:pt x="30447" y="1185"/>
                    </a:lnTo>
                    <a:lnTo>
                      <a:pt x="304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62"/>
              <p:cNvSpPr/>
              <p:nvPr/>
            </p:nvSpPr>
            <p:spPr>
              <a:xfrm>
                <a:off x="2616962" y="3692816"/>
                <a:ext cx="1264226" cy="68382"/>
              </a:xfrm>
              <a:custGeom>
                <a:avLst/>
                <a:gdLst/>
                <a:ahLst/>
                <a:cxnLst/>
                <a:rect l="l" t="t" r="r" b="b"/>
                <a:pathLst>
                  <a:path w="22629" h="1224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22628" y="1223"/>
                    </a:lnTo>
                    <a:lnTo>
                      <a:pt x="226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2616962" y="3184081"/>
                <a:ext cx="1700998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30447" h="1186" extrusionOk="0">
                    <a:moveTo>
                      <a:pt x="0" y="1"/>
                    </a:moveTo>
                    <a:lnTo>
                      <a:pt x="0" y="1186"/>
                    </a:lnTo>
                    <a:lnTo>
                      <a:pt x="30447" y="1186"/>
                    </a:lnTo>
                    <a:lnTo>
                      <a:pt x="304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62"/>
              <p:cNvSpPr/>
              <p:nvPr/>
            </p:nvSpPr>
            <p:spPr>
              <a:xfrm>
                <a:off x="2616962" y="3335204"/>
                <a:ext cx="971871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186" extrusionOk="0">
                    <a:moveTo>
                      <a:pt x="0" y="1"/>
                    </a:moveTo>
                    <a:lnTo>
                      <a:pt x="0" y="1186"/>
                    </a:lnTo>
                    <a:lnTo>
                      <a:pt x="17396" y="1186"/>
                    </a:lnTo>
                    <a:lnTo>
                      <a:pt x="173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62"/>
              <p:cNvSpPr/>
              <p:nvPr/>
            </p:nvSpPr>
            <p:spPr>
              <a:xfrm>
                <a:off x="2560815" y="1953307"/>
                <a:ext cx="203358" cy="846672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15155" extrusionOk="0">
                    <a:moveTo>
                      <a:pt x="3463" y="0"/>
                    </a:moveTo>
                    <a:cubicBezTo>
                      <a:pt x="3423" y="0"/>
                      <a:pt x="3382" y="16"/>
                      <a:pt x="3351" y="48"/>
                    </a:cubicBezTo>
                    <a:lnTo>
                      <a:pt x="47" y="3352"/>
                    </a:lnTo>
                    <a:cubicBezTo>
                      <a:pt x="14" y="3381"/>
                      <a:pt x="0" y="3423"/>
                      <a:pt x="0" y="3465"/>
                    </a:cubicBezTo>
                    <a:lnTo>
                      <a:pt x="0" y="14996"/>
                    </a:lnTo>
                    <a:cubicBezTo>
                      <a:pt x="0" y="15084"/>
                      <a:pt x="71" y="15155"/>
                      <a:pt x="159" y="15155"/>
                    </a:cubicBezTo>
                    <a:cubicBezTo>
                      <a:pt x="247" y="15155"/>
                      <a:pt x="322" y="15084"/>
                      <a:pt x="322" y="14996"/>
                    </a:cubicBezTo>
                    <a:lnTo>
                      <a:pt x="322" y="3532"/>
                    </a:lnTo>
                    <a:lnTo>
                      <a:pt x="3576" y="277"/>
                    </a:lnTo>
                    <a:cubicBezTo>
                      <a:pt x="3639" y="214"/>
                      <a:pt x="3639" y="111"/>
                      <a:pt x="3576" y="48"/>
                    </a:cubicBezTo>
                    <a:cubicBezTo>
                      <a:pt x="3544" y="16"/>
                      <a:pt x="3504" y="0"/>
                      <a:pt x="346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62"/>
              <p:cNvSpPr/>
              <p:nvPr/>
            </p:nvSpPr>
            <p:spPr>
              <a:xfrm>
                <a:off x="3297995" y="1953307"/>
                <a:ext cx="203581" cy="1817928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32540" extrusionOk="0">
                    <a:moveTo>
                      <a:pt x="179" y="0"/>
                    </a:moveTo>
                    <a:cubicBezTo>
                      <a:pt x="137" y="0"/>
                      <a:pt x="96" y="16"/>
                      <a:pt x="64" y="48"/>
                    </a:cubicBezTo>
                    <a:cubicBezTo>
                      <a:pt x="1" y="111"/>
                      <a:pt x="1" y="214"/>
                      <a:pt x="64" y="277"/>
                    </a:cubicBezTo>
                    <a:lnTo>
                      <a:pt x="3323" y="3532"/>
                    </a:lnTo>
                    <a:lnTo>
                      <a:pt x="3323" y="32377"/>
                    </a:lnTo>
                    <a:cubicBezTo>
                      <a:pt x="3323" y="32465"/>
                      <a:pt x="3393" y="32540"/>
                      <a:pt x="3482" y="32540"/>
                    </a:cubicBezTo>
                    <a:cubicBezTo>
                      <a:pt x="3570" y="32540"/>
                      <a:pt x="3643" y="32465"/>
                      <a:pt x="3643" y="32377"/>
                    </a:cubicBezTo>
                    <a:lnTo>
                      <a:pt x="3643" y="3465"/>
                    </a:lnTo>
                    <a:cubicBezTo>
                      <a:pt x="3643" y="3423"/>
                      <a:pt x="3626" y="3381"/>
                      <a:pt x="3594" y="3352"/>
                    </a:cubicBezTo>
                    <a:lnTo>
                      <a:pt x="294" y="48"/>
                    </a:lnTo>
                    <a:cubicBezTo>
                      <a:pt x="262" y="16"/>
                      <a:pt x="220" y="0"/>
                      <a:pt x="179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62"/>
              <p:cNvSpPr/>
              <p:nvPr/>
            </p:nvSpPr>
            <p:spPr>
              <a:xfrm>
                <a:off x="3124860" y="3738683"/>
                <a:ext cx="715383" cy="428951"/>
              </a:xfrm>
              <a:custGeom>
                <a:avLst/>
                <a:gdLst/>
                <a:ahLst/>
                <a:cxnLst/>
                <a:rect l="l" t="t" r="r" b="b"/>
                <a:pathLst>
                  <a:path w="12805" h="7678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5"/>
                    </a:cubicBezTo>
                    <a:lnTo>
                      <a:pt x="1" y="7593"/>
                    </a:lnTo>
                    <a:cubicBezTo>
                      <a:pt x="1" y="7638"/>
                      <a:pt x="39" y="7677"/>
                      <a:pt x="85" y="7677"/>
                    </a:cubicBezTo>
                    <a:lnTo>
                      <a:pt x="12723" y="7677"/>
                    </a:lnTo>
                    <a:cubicBezTo>
                      <a:pt x="12769" y="7677"/>
                      <a:pt x="12804" y="7638"/>
                      <a:pt x="12804" y="7593"/>
                    </a:cubicBezTo>
                    <a:lnTo>
                      <a:pt x="12804" y="85"/>
                    </a:lnTo>
                    <a:cubicBezTo>
                      <a:pt x="12804" y="39"/>
                      <a:pt x="12769" y="0"/>
                      <a:pt x="12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62"/>
              <p:cNvSpPr/>
              <p:nvPr/>
            </p:nvSpPr>
            <p:spPr>
              <a:xfrm>
                <a:off x="3188438" y="3879750"/>
                <a:ext cx="128551" cy="152909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737" extrusionOk="0">
                    <a:moveTo>
                      <a:pt x="1" y="1"/>
                    </a:moveTo>
                    <a:lnTo>
                      <a:pt x="1" y="2737"/>
                    </a:lnTo>
                    <a:lnTo>
                      <a:pt x="541" y="2737"/>
                    </a:lnTo>
                    <a:lnTo>
                      <a:pt x="541" y="1627"/>
                    </a:lnTo>
                    <a:lnTo>
                      <a:pt x="1761" y="1627"/>
                    </a:lnTo>
                    <a:lnTo>
                      <a:pt x="1761" y="2737"/>
                    </a:lnTo>
                    <a:lnTo>
                      <a:pt x="2300" y="2737"/>
                    </a:lnTo>
                    <a:lnTo>
                      <a:pt x="2300" y="1"/>
                    </a:lnTo>
                    <a:lnTo>
                      <a:pt x="1761" y="1"/>
                    </a:lnTo>
                    <a:lnTo>
                      <a:pt x="1761" y="1104"/>
                    </a:lnTo>
                    <a:lnTo>
                      <a:pt x="541" y="1104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62"/>
              <p:cNvSpPr/>
              <p:nvPr/>
            </p:nvSpPr>
            <p:spPr>
              <a:xfrm>
                <a:off x="3346098" y="3879750"/>
                <a:ext cx="102908" cy="152909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737" extrusionOk="0">
                    <a:moveTo>
                      <a:pt x="0" y="1"/>
                    </a:moveTo>
                    <a:lnTo>
                      <a:pt x="0" y="522"/>
                    </a:lnTo>
                    <a:lnTo>
                      <a:pt x="639" y="522"/>
                    </a:lnTo>
                    <a:lnTo>
                      <a:pt x="639" y="2737"/>
                    </a:lnTo>
                    <a:lnTo>
                      <a:pt x="1178" y="2737"/>
                    </a:lnTo>
                    <a:lnTo>
                      <a:pt x="1178" y="522"/>
                    </a:lnTo>
                    <a:lnTo>
                      <a:pt x="1841" y="522"/>
                    </a:lnTo>
                    <a:lnTo>
                      <a:pt x="18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62"/>
              <p:cNvSpPr/>
              <p:nvPr/>
            </p:nvSpPr>
            <p:spPr>
              <a:xfrm>
                <a:off x="3478058" y="3873661"/>
                <a:ext cx="157490" cy="158999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846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519" y="2846"/>
                    </a:lnTo>
                    <a:lnTo>
                      <a:pt x="519" y="1622"/>
                    </a:lnTo>
                    <a:lnTo>
                      <a:pt x="1380" y="2807"/>
                    </a:lnTo>
                    <a:lnTo>
                      <a:pt x="1387" y="2807"/>
                    </a:lnTo>
                    <a:lnTo>
                      <a:pt x="2279" y="1541"/>
                    </a:lnTo>
                    <a:lnTo>
                      <a:pt x="2279" y="2846"/>
                    </a:lnTo>
                    <a:lnTo>
                      <a:pt x="2819" y="2846"/>
                    </a:lnTo>
                    <a:lnTo>
                      <a:pt x="2819" y="1"/>
                    </a:lnTo>
                    <a:lnTo>
                      <a:pt x="2811" y="1"/>
                    </a:lnTo>
                    <a:lnTo>
                      <a:pt x="1390" y="1964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62"/>
              <p:cNvSpPr/>
              <p:nvPr/>
            </p:nvSpPr>
            <p:spPr>
              <a:xfrm>
                <a:off x="3674882" y="3879750"/>
                <a:ext cx="101902" cy="152909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2737" extrusionOk="0">
                    <a:moveTo>
                      <a:pt x="1" y="1"/>
                    </a:moveTo>
                    <a:lnTo>
                      <a:pt x="1" y="2737"/>
                    </a:lnTo>
                    <a:lnTo>
                      <a:pt x="1824" y="2737"/>
                    </a:lnTo>
                    <a:lnTo>
                      <a:pt x="1824" y="2215"/>
                    </a:lnTo>
                    <a:lnTo>
                      <a:pt x="540" y="2215"/>
                    </a:lnTo>
                    <a:lnTo>
                      <a:pt x="5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62"/>
              <p:cNvSpPr/>
              <p:nvPr/>
            </p:nvSpPr>
            <p:spPr>
              <a:xfrm>
                <a:off x="3178270" y="3729689"/>
                <a:ext cx="324478" cy="446828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98" extrusionOk="0">
                    <a:moveTo>
                      <a:pt x="5625" y="1"/>
                    </a:moveTo>
                    <a:cubicBezTo>
                      <a:pt x="5574" y="1"/>
                      <a:pt x="5524" y="25"/>
                      <a:pt x="5493" y="70"/>
                    </a:cubicBezTo>
                    <a:lnTo>
                      <a:pt x="49" y="7744"/>
                    </a:lnTo>
                    <a:cubicBezTo>
                      <a:pt x="0" y="7817"/>
                      <a:pt x="18" y="7916"/>
                      <a:pt x="88" y="7969"/>
                    </a:cubicBezTo>
                    <a:cubicBezTo>
                      <a:pt x="116" y="7990"/>
                      <a:pt x="152" y="7997"/>
                      <a:pt x="183" y="7997"/>
                    </a:cubicBezTo>
                    <a:cubicBezTo>
                      <a:pt x="233" y="7997"/>
                      <a:pt x="282" y="7976"/>
                      <a:pt x="314" y="7931"/>
                    </a:cubicBezTo>
                    <a:lnTo>
                      <a:pt x="5755" y="254"/>
                    </a:lnTo>
                    <a:cubicBezTo>
                      <a:pt x="5807" y="183"/>
                      <a:pt x="5790" y="81"/>
                      <a:pt x="5719" y="31"/>
                    </a:cubicBezTo>
                    <a:cubicBezTo>
                      <a:pt x="5691" y="11"/>
                      <a:pt x="5658" y="1"/>
                      <a:pt x="562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62"/>
              <p:cNvSpPr/>
              <p:nvPr/>
            </p:nvSpPr>
            <p:spPr>
              <a:xfrm>
                <a:off x="3482193" y="3729689"/>
                <a:ext cx="324534" cy="446828"/>
              </a:xfrm>
              <a:custGeom>
                <a:avLst/>
                <a:gdLst/>
                <a:ahLst/>
                <a:cxnLst/>
                <a:rect l="l" t="t" r="r" b="b"/>
                <a:pathLst>
                  <a:path w="5809" h="7998" extrusionOk="0">
                    <a:moveTo>
                      <a:pt x="184" y="1"/>
                    </a:moveTo>
                    <a:cubicBezTo>
                      <a:pt x="152" y="1"/>
                      <a:pt x="120" y="11"/>
                      <a:pt x="92" y="31"/>
                    </a:cubicBezTo>
                    <a:cubicBezTo>
                      <a:pt x="19" y="81"/>
                      <a:pt x="1" y="183"/>
                      <a:pt x="53" y="254"/>
                    </a:cubicBezTo>
                    <a:lnTo>
                      <a:pt x="5495" y="7931"/>
                    </a:lnTo>
                    <a:cubicBezTo>
                      <a:pt x="5527" y="7976"/>
                      <a:pt x="5576" y="7997"/>
                      <a:pt x="5629" y="7997"/>
                    </a:cubicBezTo>
                    <a:cubicBezTo>
                      <a:pt x="5660" y="7997"/>
                      <a:pt x="5692" y="7990"/>
                      <a:pt x="5720" y="7969"/>
                    </a:cubicBezTo>
                    <a:cubicBezTo>
                      <a:pt x="5795" y="7916"/>
                      <a:pt x="5808" y="7817"/>
                      <a:pt x="5759" y="7744"/>
                    </a:cubicBezTo>
                    <a:lnTo>
                      <a:pt x="315" y="70"/>
                    </a:lnTo>
                    <a:cubicBezTo>
                      <a:pt x="284" y="25"/>
                      <a:pt x="235" y="1"/>
                      <a:pt x="18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62"/>
              <p:cNvSpPr/>
              <p:nvPr/>
            </p:nvSpPr>
            <p:spPr>
              <a:xfrm>
                <a:off x="2071409" y="2795854"/>
                <a:ext cx="971703" cy="646387"/>
              </a:xfrm>
              <a:custGeom>
                <a:avLst/>
                <a:gdLst/>
                <a:ahLst/>
                <a:cxnLst/>
                <a:rect l="l" t="t" r="r" b="b"/>
                <a:pathLst>
                  <a:path w="17393" h="11570" extrusionOk="0">
                    <a:moveTo>
                      <a:pt x="75" y="0"/>
                    </a:moveTo>
                    <a:cubicBezTo>
                      <a:pt x="36" y="0"/>
                      <a:pt x="1" y="31"/>
                      <a:pt x="1" y="70"/>
                    </a:cubicBezTo>
                    <a:lnTo>
                      <a:pt x="1" y="11496"/>
                    </a:lnTo>
                    <a:cubicBezTo>
                      <a:pt x="1" y="11534"/>
                      <a:pt x="36" y="11570"/>
                      <a:pt x="75" y="11570"/>
                    </a:cubicBezTo>
                    <a:lnTo>
                      <a:pt x="17319" y="11570"/>
                    </a:lnTo>
                    <a:cubicBezTo>
                      <a:pt x="17361" y="11570"/>
                      <a:pt x="17392" y="11534"/>
                      <a:pt x="17392" y="11496"/>
                    </a:cubicBezTo>
                    <a:lnTo>
                      <a:pt x="17392" y="70"/>
                    </a:lnTo>
                    <a:cubicBezTo>
                      <a:pt x="17392" y="31"/>
                      <a:pt x="17361" y="0"/>
                      <a:pt x="17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62"/>
              <p:cNvSpPr/>
              <p:nvPr/>
            </p:nvSpPr>
            <p:spPr>
              <a:xfrm>
                <a:off x="2314548" y="2876192"/>
                <a:ext cx="485489" cy="485489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8690" extrusionOk="0">
                    <a:moveTo>
                      <a:pt x="4345" y="1"/>
                    </a:moveTo>
                    <a:cubicBezTo>
                      <a:pt x="1947" y="1"/>
                      <a:pt x="0" y="1947"/>
                      <a:pt x="0" y="4345"/>
                    </a:cubicBezTo>
                    <a:cubicBezTo>
                      <a:pt x="0" y="6743"/>
                      <a:pt x="1947" y="8689"/>
                      <a:pt x="4345" y="8689"/>
                    </a:cubicBezTo>
                    <a:cubicBezTo>
                      <a:pt x="6743" y="8689"/>
                      <a:pt x="8690" y="6743"/>
                      <a:pt x="8690" y="4345"/>
                    </a:cubicBezTo>
                    <a:cubicBezTo>
                      <a:pt x="8690" y="1947"/>
                      <a:pt x="6743" y="1"/>
                      <a:pt x="4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62"/>
              <p:cNvSpPr/>
              <p:nvPr/>
            </p:nvSpPr>
            <p:spPr>
              <a:xfrm>
                <a:off x="2501929" y="3016421"/>
                <a:ext cx="157826" cy="20497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669" extrusionOk="0">
                    <a:moveTo>
                      <a:pt x="0" y="1"/>
                    </a:moveTo>
                    <a:lnTo>
                      <a:pt x="0" y="3669"/>
                    </a:lnTo>
                    <a:lnTo>
                      <a:pt x="2825" y="1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62"/>
              <p:cNvSpPr/>
              <p:nvPr/>
            </p:nvSpPr>
            <p:spPr>
              <a:xfrm>
                <a:off x="2107668" y="2781998"/>
                <a:ext cx="899411" cy="6691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11977" extrusionOk="0">
                    <a:moveTo>
                      <a:pt x="8265" y="1"/>
                    </a:moveTo>
                    <a:cubicBezTo>
                      <a:pt x="8215" y="1"/>
                      <a:pt x="8166" y="28"/>
                      <a:pt x="8140" y="71"/>
                    </a:cubicBezTo>
                    <a:lnTo>
                      <a:pt x="50" y="11726"/>
                    </a:lnTo>
                    <a:cubicBezTo>
                      <a:pt x="1" y="11797"/>
                      <a:pt x="19" y="11898"/>
                      <a:pt x="92" y="11948"/>
                    </a:cubicBezTo>
                    <a:cubicBezTo>
                      <a:pt x="119" y="11967"/>
                      <a:pt x="151" y="11976"/>
                      <a:pt x="183" y="11976"/>
                    </a:cubicBezTo>
                    <a:cubicBezTo>
                      <a:pt x="234" y="11976"/>
                      <a:pt x="284" y="11953"/>
                      <a:pt x="315" y="11909"/>
                    </a:cubicBezTo>
                    <a:lnTo>
                      <a:pt x="8267" y="449"/>
                    </a:lnTo>
                    <a:lnTo>
                      <a:pt x="15781" y="11906"/>
                    </a:lnTo>
                    <a:cubicBezTo>
                      <a:pt x="15809" y="11952"/>
                      <a:pt x="15862" y="11976"/>
                      <a:pt x="15915" y="11976"/>
                    </a:cubicBezTo>
                    <a:cubicBezTo>
                      <a:pt x="15944" y="11976"/>
                      <a:pt x="15975" y="11969"/>
                      <a:pt x="16003" y="11952"/>
                    </a:cubicBezTo>
                    <a:cubicBezTo>
                      <a:pt x="16077" y="11903"/>
                      <a:pt x="16099" y="11804"/>
                      <a:pt x="16049" y="11726"/>
                    </a:cubicBezTo>
                    <a:lnTo>
                      <a:pt x="8404" y="75"/>
                    </a:lnTo>
                    <a:cubicBezTo>
                      <a:pt x="8376" y="29"/>
                      <a:pt x="8327" y="1"/>
                      <a:pt x="8274" y="1"/>
                    </a:cubicBezTo>
                    <a:cubicBezTo>
                      <a:pt x="8271" y="1"/>
                      <a:pt x="8268" y="1"/>
                      <a:pt x="826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62"/>
              <p:cNvGrpSpPr/>
              <p:nvPr/>
            </p:nvGrpSpPr>
            <p:grpSpPr>
              <a:xfrm>
                <a:off x="345265" y="1252307"/>
                <a:ext cx="3519152" cy="3487629"/>
                <a:chOff x="345250" y="704450"/>
                <a:chExt cx="3912342" cy="3877297"/>
              </a:xfrm>
            </p:grpSpPr>
            <p:sp>
              <p:nvSpPr>
                <p:cNvPr id="435" name="Google Shape;435;p62"/>
                <p:cNvSpPr/>
                <p:nvPr/>
              </p:nvSpPr>
              <p:spPr>
                <a:xfrm>
                  <a:off x="1412357" y="704450"/>
                  <a:ext cx="256338" cy="7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" h="12762" extrusionOk="0">
                      <a:moveTo>
                        <a:pt x="2159" y="1231"/>
                      </a:moveTo>
                      <a:lnTo>
                        <a:pt x="3778" y="12438"/>
                      </a:lnTo>
                      <a:lnTo>
                        <a:pt x="357" y="12438"/>
                      </a:lnTo>
                      <a:lnTo>
                        <a:pt x="2159" y="1231"/>
                      </a:lnTo>
                      <a:close/>
                      <a:moveTo>
                        <a:pt x="2165" y="0"/>
                      </a:moveTo>
                      <a:cubicBezTo>
                        <a:pt x="2088" y="0"/>
                        <a:pt x="2022" y="60"/>
                        <a:pt x="2007" y="137"/>
                      </a:cubicBezTo>
                      <a:lnTo>
                        <a:pt x="12" y="12575"/>
                      </a:lnTo>
                      <a:cubicBezTo>
                        <a:pt x="1" y="12620"/>
                        <a:pt x="15" y="12667"/>
                        <a:pt x="46" y="12705"/>
                      </a:cubicBezTo>
                      <a:cubicBezTo>
                        <a:pt x="78" y="12741"/>
                        <a:pt x="121" y="12762"/>
                        <a:pt x="170" y="12762"/>
                      </a:cubicBezTo>
                      <a:lnTo>
                        <a:pt x="3961" y="12762"/>
                      </a:lnTo>
                      <a:cubicBezTo>
                        <a:pt x="4010" y="12762"/>
                        <a:pt x="4053" y="12741"/>
                        <a:pt x="4084" y="12705"/>
                      </a:cubicBezTo>
                      <a:cubicBezTo>
                        <a:pt x="4112" y="12670"/>
                        <a:pt x="4126" y="12625"/>
                        <a:pt x="4120" y="12575"/>
                      </a:cubicBezTo>
                      <a:lnTo>
                        <a:pt x="2325" y="142"/>
                      </a:lnTo>
                      <a:cubicBezTo>
                        <a:pt x="2314" y="60"/>
                        <a:pt x="2247" y="4"/>
                        <a:pt x="21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62"/>
                <p:cNvSpPr/>
                <p:nvPr/>
              </p:nvSpPr>
              <p:spPr>
                <a:xfrm>
                  <a:off x="1426209" y="1689195"/>
                  <a:ext cx="224102" cy="2892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46569" extrusionOk="0">
                      <a:moveTo>
                        <a:pt x="3286" y="321"/>
                      </a:moveTo>
                      <a:lnTo>
                        <a:pt x="3286" y="46248"/>
                      </a:lnTo>
                      <a:lnTo>
                        <a:pt x="324" y="46248"/>
                      </a:lnTo>
                      <a:lnTo>
                        <a:pt x="324" y="321"/>
                      </a:lnTo>
                      <a:close/>
                      <a:moveTo>
                        <a:pt x="162" y="0"/>
                      </a:moveTo>
                      <a:cubicBezTo>
                        <a:pt x="74" y="0"/>
                        <a:pt x="0" y="71"/>
                        <a:pt x="0" y="159"/>
                      </a:cubicBezTo>
                      <a:lnTo>
                        <a:pt x="0" y="46407"/>
                      </a:lnTo>
                      <a:cubicBezTo>
                        <a:pt x="0" y="46495"/>
                        <a:pt x="74" y="46569"/>
                        <a:pt x="162" y="46569"/>
                      </a:cubicBezTo>
                      <a:lnTo>
                        <a:pt x="3449" y="46569"/>
                      </a:lnTo>
                      <a:cubicBezTo>
                        <a:pt x="3537" y="46569"/>
                        <a:pt x="3607" y="46495"/>
                        <a:pt x="3607" y="46407"/>
                      </a:cubicBezTo>
                      <a:lnTo>
                        <a:pt x="3607" y="159"/>
                      </a:lnTo>
                      <a:cubicBezTo>
                        <a:pt x="3607" y="71"/>
                        <a:pt x="3537" y="0"/>
                        <a:pt x="34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62"/>
                <p:cNvSpPr/>
                <p:nvPr/>
              </p:nvSpPr>
              <p:spPr>
                <a:xfrm>
                  <a:off x="1425277" y="4356465"/>
                  <a:ext cx="227208" cy="22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7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09"/>
                        <a:pt x="135" y="3627"/>
                        <a:pt x="177" y="3627"/>
                      </a:cubicBezTo>
                      <a:cubicBezTo>
                        <a:pt x="219" y="3627"/>
                        <a:pt x="258" y="3609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62"/>
                <p:cNvSpPr/>
                <p:nvPr/>
              </p:nvSpPr>
              <p:spPr>
                <a:xfrm>
                  <a:off x="1425277" y="4356465"/>
                  <a:ext cx="227208" cy="22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7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7"/>
                        <a:pt x="3481" y="3627"/>
                      </a:cubicBezTo>
                      <a:cubicBezTo>
                        <a:pt x="3520" y="3627"/>
                        <a:pt x="3562" y="3609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62"/>
                <p:cNvSpPr/>
                <p:nvPr/>
              </p:nvSpPr>
              <p:spPr>
                <a:xfrm>
                  <a:off x="1425277" y="4151367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1"/>
                      </a:moveTo>
                      <a:cubicBezTo>
                        <a:pt x="3439" y="1"/>
                        <a:pt x="3398" y="16"/>
                        <a:pt x="3368" y="46"/>
                      </a:cubicBezTo>
                      <a:lnTo>
                        <a:pt x="64" y="3350"/>
                      </a:lnTo>
                      <a:cubicBezTo>
                        <a:pt x="1" y="3413"/>
                        <a:pt x="1" y="3516"/>
                        <a:pt x="64" y="3579"/>
                      </a:cubicBezTo>
                      <a:cubicBezTo>
                        <a:pt x="96" y="3610"/>
                        <a:pt x="135" y="3625"/>
                        <a:pt x="177" y="3625"/>
                      </a:cubicBezTo>
                      <a:cubicBezTo>
                        <a:pt x="219" y="3625"/>
                        <a:pt x="258" y="3610"/>
                        <a:pt x="290" y="3579"/>
                      </a:cubicBezTo>
                      <a:lnTo>
                        <a:pt x="3594" y="275"/>
                      </a:lnTo>
                      <a:cubicBezTo>
                        <a:pt x="3658" y="212"/>
                        <a:pt x="3658" y="109"/>
                        <a:pt x="3594" y="46"/>
                      </a:cubicBezTo>
                      <a:cubicBezTo>
                        <a:pt x="3563" y="16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62"/>
                <p:cNvSpPr/>
                <p:nvPr/>
              </p:nvSpPr>
              <p:spPr>
                <a:xfrm>
                  <a:off x="1425277" y="4151367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1"/>
                      </a:moveTo>
                      <a:cubicBezTo>
                        <a:pt x="137" y="1"/>
                        <a:pt x="96" y="16"/>
                        <a:pt x="64" y="46"/>
                      </a:cubicBezTo>
                      <a:cubicBezTo>
                        <a:pt x="1" y="109"/>
                        <a:pt x="1" y="212"/>
                        <a:pt x="64" y="275"/>
                      </a:cubicBezTo>
                      <a:lnTo>
                        <a:pt x="3368" y="3579"/>
                      </a:lnTo>
                      <a:cubicBezTo>
                        <a:pt x="3396" y="3610"/>
                        <a:pt x="3439" y="3625"/>
                        <a:pt x="3481" y="3625"/>
                      </a:cubicBezTo>
                      <a:cubicBezTo>
                        <a:pt x="3520" y="3625"/>
                        <a:pt x="3562" y="3610"/>
                        <a:pt x="3594" y="3579"/>
                      </a:cubicBezTo>
                      <a:cubicBezTo>
                        <a:pt x="3658" y="3516"/>
                        <a:pt x="3658" y="3413"/>
                        <a:pt x="3594" y="3350"/>
                      </a:cubicBezTo>
                      <a:lnTo>
                        <a:pt x="290" y="46"/>
                      </a:lnTo>
                      <a:cubicBezTo>
                        <a:pt x="259" y="16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62"/>
                <p:cNvSpPr/>
                <p:nvPr/>
              </p:nvSpPr>
              <p:spPr>
                <a:xfrm>
                  <a:off x="1425277" y="3946206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49"/>
                      </a:lnTo>
                      <a:cubicBezTo>
                        <a:pt x="1" y="3412"/>
                        <a:pt x="1" y="3515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0"/>
                        <a:pt x="3658" y="108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62"/>
                <p:cNvSpPr/>
                <p:nvPr/>
              </p:nvSpPr>
              <p:spPr>
                <a:xfrm>
                  <a:off x="1425277" y="3946206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08"/>
                        <a:pt x="1" y="210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5"/>
                        <a:pt x="3658" y="3412"/>
                        <a:pt x="3594" y="3349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62"/>
                <p:cNvSpPr/>
                <p:nvPr/>
              </p:nvSpPr>
              <p:spPr>
                <a:xfrm>
                  <a:off x="1425277" y="3740984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2"/>
                        <a:pt x="1" y="3514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3"/>
                      </a:lnTo>
                      <a:cubicBezTo>
                        <a:pt x="3658" y="210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62"/>
                <p:cNvSpPr/>
                <p:nvPr/>
              </p:nvSpPr>
              <p:spPr>
                <a:xfrm>
                  <a:off x="1425277" y="3740984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0"/>
                        <a:pt x="64" y="273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4"/>
                        <a:pt x="3658" y="3412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62"/>
                <p:cNvSpPr/>
                <p:nvPr/>
              </p:nvSpPr>
              <p:spPr>
                <a:xfrm>
                  <a:off x="1425277" y="3535762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4"/>
                        <a:pt x="64" y="3577"/>
                      </a:cubicBezTo>
                      <a:cubicBezTo>
                        <a:pt x="96" y="3609"/>
                        <a:pt x="135" y="3627"/>
                        <a:pt x="177" y="3627"/>
                      </a:cubicBezTo>
                      <a:cubicBezTo>
                        <a:pt x="219" y="3627"/>
                        <a:pt x="258" y="3609"/>
                        <a:pt x="290" y="3577"/>
                      </a:cubicBezTo>
                      <a:lnTo>
                        <a:pt x="3594" y="276"/>
                      </a:lnTo>
                      <a:cubicBezTo>
                        <a:pt x="3658" y="213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62"/>
                <p:cNvSpPr/>
                <p:nvPr/>
              </p:nvSpPr>
              <p:spPr>
                <a:xfrm>
                  <a:off x="1425277" y="3535762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3"/>
                        <a:pt x="64" y="276"/>
                      </a:cubicBezTo>
                      <a:lnTo>
                        <a:pt x="3368" y="3577"/>
                      </a:lnTo>
                      <a:cubicBezTo>
                        <a:pt x="3396" y="3609"/>
                        <a:pt x="3439" y="3627"/>
                        <a:pt x="3481" y="3627"/>
                      </a:cubicBezTo>
                      <a:cubicBezTo>
                        <a:pt x="3520" y="3627"/>
                        <a:pt x="3562" y="3609"/>
                        <a:pt x="3594" y="3577"/>
                      </a:cubicBezTo>
                      <a:cubicBezTo>
                        <a:pt x="3658" y="3514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62"/>
                <p:cNvSpPr/>
                <p:nvPr/>
              </p:nvSpPr>
              <p:spPr>
                <a:xfrm>
                  <a:off x="1425277" y="3330477"/>
                  <a:ext cx="227208" cy="22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9" extrusionOk="0">
                      <a:moveTo>
                        <a:pt x="3480" y="1"/>
                      </a:moveTo>
                      <a:cubicBezTo>
                        <a:pt x="3439" y="1"/>
                        <a:pt x="3398" y="16"/>
                        <a:pt x="3368" y="48"/>
                      </a:cubicBezTo>
                      <a:lnTo>
                        <a:pt x="64" y="3353"/>
                      </a:lnTo>
                      <a:cubicBezTo>
                        <a:pt x="1" y="3416"/>
                        <a:pt x="1" y="3518"/>
                        <a:pt x="64" y="3581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81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6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62"/>
                <p:cNvSpPr/>
                <p:nvPr/>
              </p:nvSpPr>
              <p:spPr>
                <a:xfrm>
                  <a:off x="1425277" y="3330477"/>
                  <a:ext cx="227208" cy="22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9" extrusionOk="0">
                      <a:moveTo>
                        <a:pt x="177" y="1"/>
                      </a:moveTo>
                      <a:cubicBezTo>
                        <a:pt x="137" y="1"/>
                        <a:pt x="96" y="16"/>
                        <a:pt x="64" y="48"/>
                      </a:cubicBezTo>
                      <a:cubicBezTo>
                        <a:pt x="1" y="112"/>
                        <a:pt x="1" y="214"/>
                        <a:pt x="64" y="277"/>
                      </a:cubicBezTo>
                      <a:lnTo>
                        <a:pt x="3368" y="3581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81"/>
                      </a:cubicBezTo>
                      <a:cubicBezTo>
                        <a:pt x="3658" y="3518"/>
                        <a:pt x="3658" y="3416"/>
                        <a:pt x="3594" y="3353"/>
                      </a:cubicBezTo>
                      <a:lnTo>
                        <a:pt x="290" y="48"/>
                      </a:lnTo>
                      <a:cubicBezTo>
                        <a:pt x="259" y="16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62"/>
                <p:cNvSpPr/>
                <p:nvPr/>
              </p:nvSpPr>
              <p:spPr>
                <a:xfrm>
                  <a:off x="1425277" y="3125441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0"/>
                      </a:moveTo>
                      <a:cubicBezTo>
                        <a:pt x="3439" y="0"/>
                        <a:pt x="3398" y="15"/>
                        <a:pt x="3368" y="45"/>
                      </a:cubicBezTo>
                      <a:lnTo>
                        <a:pt x="64" y="3349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1"/>
                        <a:pt x="135" y="3624"/>
                        <a:pt x="177" y="3624"/>
                      </a:cubicBezTo>
                      <a:cubicBezTo>
                        <a:pt x="219" y="3624"/>
                        <a:pt x="258" y="3611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1"/>
                        <a:pt x="3658" y="109"/>
                        <a:pt x="3594" y="45"/>
                      </a:cubicBezTo>
                      <a:cubicBezTo>
                        <a:pt x="3563" y="15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62"/>
                <p:cNvSpPr/>
                <p:nvPr/>
              </p:nvSpPr>
              <p:spPr>
                <a:xfrm>
                  <a:off x="1425277" y="3125441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0"/>
                      </a:moveTo>
                      <a:cubicBezTo>
                        <a:pt x="137" y="0"/>
                        <a:pt x="96" y="15"/>
                        <a:pt x="64" y="45"/>
                      </a:cubicBezTo>
                      <a:cubicBezTo>
                        <a:pt x="1" y="109"/>
                        <a:pt x="1" y="211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1"/>
                        <a:pt x="3439" y="3624"/>
                        <a:pt x="3481" y="3624"/>
                      </a:cubicBezTo>
                      <a:cubicBezTo>
                        <a:pt x="3520" y="3624"/>
                        <a:pt x="3562" y="3611"/>
                        <a:pt x="3594" y="3578"/>
                      </a:cubicBezTo>
                      <a:cubicBezTo>
                        <a:pt x="3658" y="3515"/>
                        <a:pt x="3658" y="3413"/>
                        <a:pt x="3594" y="3349"/>
                      </a:cubicBezTo>
                      <a:lnTo>
                        <a:pt x="290" y="45"/>
                      </a:lnTo>
                      <a:cubicBezTo>
                        <a:pt x="259" y="15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62"/>
                <p:cNvSpPr/>
                <p:nvPr/>
              </p:nvSpPr>
              <p:spPr>
                <a:xfrm>
                  <a:off x="1425277" y="2920219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49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1"/>
                        <a:pt x="135" y="3624"/>
                        <a:pt x="177" y="3624"/>
                      </a:cubicBezTo>
                      <a:cubicBezTo>
                        <a:pt x="219" y="3624"/>
                        <a:pt x="258" y="3611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1"/>
                        <a:pt x="3658" y="109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62"/>
                <p:cNvSpPr/>
                <p:nvPr/>
              </p:nvSpPr>
              <p:spPr>
                <a:xfrm>
                  <a:off x="1425277" y="2920219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09"/>
                        <a:pt x="1" y="211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1"/>
                        <a:pt x="3439" y="3624"/>
                        <a:pt x="3481" y="3624"/>
                      </a:cubicBezTo>
                      <a:cubicBezTo>
                        <a:pt x="3520" y="3624"/>
                        <a:pt x="3562" y="3611"/>
                        <a:pt x="3594" y="3578"/>
                      </a:cubicBezTo>
                      <a:cubicBezTo>
                        <a:pt x="3658" y="3515"/>
                        <a:pt x="3658" y="3413"/>
                        <a:pt x="3594" y="3349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62"/>
                <p:cNvSpPr/>
                <p:nvPr/>
              </p:nvSpPr>
              <p:spPr>
                <a:xfrm>
                  <a:off x="1425277" y="2714996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62"/>
                <p:cNvSpPr/>
                <p:nvPr/>
              </p:nvSpPr>
              <p:spPr>
                <a:xfrm>
                  <a:off x="1425277" y="2714996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5"/>
                        <a:pt x="3658" y="3413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62"/>
                <p:cNvSpPr/>
                <p:nvPr/>
              </p:nvSpPr>
              <p:spPr>
                <a:xfrm>
                  <a:off x="1425277" y="2509774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6"/>
                        <a:pt x="1" y="3518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8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62"/>
                <p:cNvSpPr/>
                <p:nvPr/>
              </p:nvSpPr>
              <p:spPr>
                <a:xfrm>
                  <a:off x="1425277" y="2509774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8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8"/>
                        <a:pt x="3658" y="3416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62"/>
                <p:cNvSpPr/>
                <p:nvPr/>
              </p:nvSpPr>
              <p:spPr>
                <a:xfrm>
                  <a:off x="1425277" y="2304551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6"/>
                        <a:pt x="1" y="3518"/>
                        <a:pt x="64" y="3582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82"/>
                      </a:cubicBezTo>
                      <a:lnTo>
                        <a:pt x="3594" y="278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62"/>
                <p:cNvSpPr/>
                <p:nvPr/>
              </p:nvSpPr>
              <p:spPr>
                <a:xfrm>
                  <a:off x="1425277" y="2304551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8"/>
                      </a:cubicBezTo>
                      <a:lnTo>
                        <a:pt x="3368" y="3582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82"/>
                      </a:cubicBezTo>
                      <a:cubicBezTo>
                        <a:pt x="3658" y="3518"/>
                        <a:pt x="3658" y="3416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62"/>
                <p:cNvSpPr/>
                <p:nvPr/>
              </p:nvSpPr>
              <p:spPr>
                <a:xfrm>
                  <a:off x="1425277" y="2099577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48"/>
                      </a:lnTo>
                      <a:cubicBezTo>
                        <a:pt x="1" y="3412"/>
                        <a:pt x="1" y="3514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3"/>
                      </a:lnTo>
                      <a:cubicBezTo>
                        <a:pt x="3658" y="209"/>
                        <a:pt x="3658" y="108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62"/>
                <p:cNvSpPr/>
                <p:nvPr/>
              </p:nvSpPr>
              <p:spPr>
                <a:xfrm>
                  <a:off x="1425277" y="2099577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08"/>
                        <a:pt x="1" y="209"/>
                        <a:pt x="64" y="273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4"/>
                        <a:pt x="3658" y="3412"/>
                        <a:pt x="3594" y="3348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2"/>
                <p:cNvSpPr/>
                <p:nvPr/>
              </p:nvSpPr>
              <p:spPr>
                <a:xfrm>
                  <a:off x="1425277" y="1894355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2"/>
                        <a:pt x="1" y="3513"/>
                        <a:pt x="64" y="3577"/>
                      </a:cubicBezTo>
                      <a:cubicBezTo>
                        <a:pt x="96" y="3609"/>
                        <a:pt x="135" y="3623"/>
                        <a:pt x="177" y="3623"/>
                      </a:cubicBezTo>
                      <a:cubicBezTo>
                        <a:pt x="219" y="3623"/>
                        <a:pt x="258" y="3609"/>
                        <a:pt x="290" y="3577"/>
                      </a:cubicBezTo>
                      <a:lnTo>
                        <a:pt x="3594" y="273"/>
                      </a:lnTo>
                      <a:cubicBezTo>
                        <a:pt x="3658" y="209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62"/>
                <p:cNvSpPr/>
                <p:nvPr/>
              </p:nvSpPr>
              <p:spPr>
                <a:xfrm>
                  <a:off x="1425277" y="1894355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09"/>
                        <a:pt x="64" y="273"/>
                      </a:cubicBezTo>
                      <a:lnTo>
                        <a:pt x="3368" y="3577"/>
                      </a:lnTo>
                      <a:cubicBezTo>
                        <a:pt x="3396" y="3609"/>
                        <a:pt x="3439" y="3623"/>
                        <a:pt x="3481" y="3623"/>
                      </a:cubicBezTo>
                      <a:cubicBezTo>
                        <a:pt x="3520" y="3623"/>
                        <a:pt x="3562" y="3609"/>
                        <a:pt x="3594" y="3577"/>
                      </a:cubicBezTo>
                      <a:cubicBezTo>
                        <a:pt x="3658" y="3513"/>
                        <a:pt x="3658" y="3412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62"/>
                <p:cNvSpPr/>
                <p:nvPr/>
              </p:nvSpPr>
              <p:spPr>
                <a:xfrm>
                  <a:off x="1425277" y="1689070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3"/>
                      </a:lnTo>
                      <a:cubicBezTo>
                        <a:pt x="1" y="3416"/>
                        <a:pt x="1" y="3514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62"/>
                <p:cNvSpPr/>
                <p:nvPr/>
              </p:nvSpPr>
              <p:spPr>
                <a:xfrm>
                  <a:off x="1425277" y="1689070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4"/>
                        <a:pt x="3658" y="3416"/>
                        <a:pt x="3594" y="3353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62"/>
                <p:cNvSpPr/>
                <p:nvPr/>
              </p:nvSpPr>
              <p:spPr>
                <a:xfrm>
                  <a:off x="346120" y="1483972"/>
                  <a:ext cx="3911473" cy="224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74" h="3609" extrusionOk="0">
                      <a:moveTo>
                        <a:pt x="59108" y="321"/>
                      </a:moveTo>
                      <a:lnTo>
                        <a:pt x="62381" y="3286"/>
                      </a:lnTo>
                      <a:lnTo>
                        <a:pt x="322" y="3286"/>
                      </a:lnTo>
                      <a:lnTo>
                        <a:pt x="322" y="321"/>
                      </a:lnTo>
                      <a:close/>
                      <a:moveTo>
                        <a:pt x="162" y="0"/>
                      </a:moveTo>
                      <a:cubicBezTo>
                        <a:pt x="74" y="0"/>
                        <a:pt x="1" y="70"/>
                        <a:pt x="1" y="159"/>
                      </a:cubicBezTo>
                      <a:lnTo>
                        <a:pt x="1" y="3446"/>
                      </a:lnTo>
                      <a:cubicBezTo>
                        <a:pt x="1" y="3534"/>
                        <a:pt x="74" y="3608"/>
                        <a:pt x="162" y="3608"/>
                      </a:cubicBezTo>
                      <a:lnTo>
                        <a:pt x="62797" y="3608"/>
                      </a:lnTo>
                      <a:cubicBezTo>
                        <a:pt x="62864" y="3608"/>
                        <a:pt x="62924" y="3566"/>
                        <a:pt x="62949" y="3506"/>
                      </a:cubicBezTo>
                      <a:cubicBezTo>
                        <a:pt x="62973" y="3442"/>
                        <a:pt x="62956" y="3371"/>
                        <a:pt x="62906" y="3325"/>
                      </a:cubicBezTo>
                      <a:lnTo>
                        <a:pt x="59277" y="43"/>
                      </a:lnTo>
                      <a:cubicBezTo>
                        <a:pt x="59250" y="15"/>
                        <a:pt x="59211" y="0"/>
                        <a:pt x="59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62"/>
                <p:cNvSpPr/>
                <p:nvPr/>
              </p:nvSpPr>
              <p:spPr>
                <a:xfrm>
                  <a:off x="345933" y="704512"/>
                  <a:ext cx="2854442" cy="100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56" h="16175" extrusionOk="0">
                      <a:moveTo>
                        <a:pt x="19333" y="1"/>
                      </a:moveTo>
                      <a:cubicBezTo>
                        <a:pt x="19302" y="1"/>
                        <a:pt x="19272" y="10"/>
                        <a:pt x="19246" y="27"/>
                      </a:cubicBezTo>
                      <a:lnTo>
                        <a:pt x="77" y="12574"/>
                      </a:lnTo>
                      <a:cubicBezTo>
                        <a:pt x="35" y="12603"/>
                        <a:pt x="11" y="12645"/>
                        <a:pt x="4" y="12694"/>
                      </a:cubicBezTo>
                      <a:cubicBezTo>
                        <a:pt x="0" y="12740"/>
                        <a:pt x="17" y="12789"/>
                        <a:pt x="53" y="12824"/>
                      </a:cubicBezTo>
                      <a:lnTo>
                        <a:pt x="3354" y="16125"/>
                      </a:lnTo>
                      <a:cubicBezTo>
                        <a:pt x="3386" y="16157"/>
                        <a:pt x="3428" y="16174"/>
                        <a:pt x="3470" y="16174"/>
                      </a:cubicBezTo>
                      <a:cubicBezTo>
                        <a:pt x="3508" y="16174"/>
                        <a:pt x="3551" y="16157"/>
                        <a:pt x="3583" y="16125"/>
                      </a:cubicBezTo>
                      <a:cubicBezTo>
                        <a:pt x="3646" y="16065"/>
                        <a:pt x="3646" y="15962"/>
                        <a:pt x="3583" y="15899"/>
                      </a:cubicBezTo>
                      <a:lnTo>
                        <a:pt x="419" y="12736"/>
                      </a:lnTo>
                      <a:lnTo>
                        <a:pt x="19349" y="345"/>
                      </a:lnTo>
                      <a:lnTo>
                        <a:pt x="45701" y="12856"/>
                      </a:lnTo>
                      <a:cubicBezTo>
                        <a:pt x="45723" y="12866"/>
                        <a:pt x="45746" y="12870"/>
                        <a:pt x="45769" y="12870"/>
                      </a:cubicBezTo>
                      <a:cubicBezTo>
                        <a:pt x="45830" y="12870"/>
                        <a:pt x="45888" y="12838"/>
                        <a:pt x="45916" y="12779"/>
                      </a:cubicBezTo>
                      <a:cubicBezTo>
                        <a:pt x="45955" y="12697"/>
                        <a:pt x="45920" y="12603"/>
                        <a:pt x="45838" y="12564"/>
                      </a:cubicBezTo>
                      <a:lnTo>
                        <a:pt x="19406" y="17"/>
                      </a:lnTo>
                      <a:cubicBezTo>
                        <a:pt x="19382" y="6"/>
                        <a:pt x="19357" y="1"/>
                        <a:pt x="19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62"/>
                <p:cNvSpPr/>
                <p:nvPr/>
              </p:nvSpPr>
              <p:spPr>
                <a:xfrm>
                  <a:off x="34525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62"/>
                <p:cNvSpPr/>
                <p:nvPr/>
              </p:nvSpPr>
              <p:spPr>
                <a:xfrm>
                  <a:off x="550286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42" y="3627"/>
                        <a:pt x="3481" y="3627"/>
                      </a:cubicBezTo>
                      <a:cubicBezTo>
                        <a:pt x="3523" y="3627"/>
                        <a:pt x="3566" y="3610"/>
                        <a:pt x="3597" y="3578"/>
                      </a:cubicBezTo>
                      <a:cubicBezTo>
                        <a:pt x="3657" y="3518"/>
                        <a:pt x="3657" y="3415"/>
                        <a:pt x="3597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62"/>
                <p:cNvSpPr/>
                <p:nvPr/>
              </p:nvSpPr>
              <p:spPr>
                <a:xfrm>
                  <a:off x="550286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82" y="0"/>
                      </a:moveTo>
                      <a:cubicBezTo>
                        <a:pt x="3441" y="0"/>
                        <a:pt x="3399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80" y="3627"/>
                      </a:cubicBezTo>
                      <a:cubicBezTo>
                        <a:pt x="218" y="3627"/>
                        <a:pt x="261" y="3610"/>
                        <a:pt x="293" y="3578"/>
                      </a:cubicBezTo>
                      <a:lnTo>
                        <a:pt x="3597" y="277"/>
                      </a:lnTo>
                      <a:cubicBezTo>
                        <a:pt x="3657" y="214"/>
                        <a:pt x="3657" y="111"/>
                        <a:pt x="3597" y="48"/>
                      </a:cubicBezTo>
                      <a:cubicBezTo>
                        <a:pt x="3565" y="16"/>
                        <a:pt x="3524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62"/>
                <p:cNvSpPr/>
                <p:nvPr/>
              </p:nvSpPr>
              <p:spPr>
                <a:xfrm>
                  <a:off x="755509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62"/>
                <p:cNvSpPr/>
                <p:nvPr/>
              </p:nvSpPr>
              <p:spPr>
                <a:xfrm>
                  <a:off x="755509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82" y="0"/>
                      </a:moveTo>
                      <a:cubicBezTo>
                        <a:pt x="3441" y="0"/>
                        <a:pt x="3399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77" y="3627"/>
                      </a:cubicBezTo>
                      <a:cubicBezTo>
                        <a:pt x="219" y="3627"/>
                        <a:pt x="262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3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62"/>
                <p:cNvSpPr/>
                <p:nvPr/>
              </p:nvSpPr>
              <p:spPr>
                <a:xfrm>
                  <a:off x="960731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9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62"/>
                <p:cNvSpPr/>
                <p:nvPr/>
              </p:nvSpPr>
              <p:spPr>
                <a:xfrm>
                  <a:off x="960731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79" y="0"/>
                      </a:moveTo>
                      <a:cubicBezTo>
                        <a:pt x="3438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62"/>
                <p:cNvSpPr/>
                <p:nvPr/>
              </p:nvSpPr>
              <p:spPr>
                <a:xfrm>
                  <a:off x="1165954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4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5" y="3578"/>
                      </a:lnTo>
                      <a:cubicBezTo>
                        <a:pt x="3396" y="3610"/>
                        <a:pt x="3439" y="3627"/>
                        <a:pt x="3481" y="3627"/>
                      </a:cubicBezTo>
                      <a:cubicBezTo>
                        <a:pt x="3520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62"/>
                <p:cNvSpPr/>
                <p:nvPr/>
              </p:nvSpPr>
              <p:spPr>
                <a:xfrm>
                  <a:off x="1165954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7" y="16"/>
                        <a:pt x="3365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62"/>
                <p:cNvSpPr/>
                <p:nvPr/>
              </p:nvSpPr>
              <p:spPr>
                <a:xfrm>
                  <a:off x="137117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3" y="16"/>
                        <a:pt x="61" y="48"/>
                      </a:cubicBezTo>
                      <a:cubicBezTo>
                        <a:pt x="1" y="111"/>
                        <a:pt x="1" y="214"/>
                        <a:pt x="61" y="277"/>
                      </a:cubicBezTo>
                      <a:lnTo>
                        <a:pt x="3365" y="3578"/>
                      </a:lnTo>
                      <a:cubicBezTo>
                        <a:pt x="3396" y="3610"/>
                        <a:pt x="3439" y="3627"/>
                        <a:pt x="3478" y="3627"/>
                      </a:cubicBezTo>
                      <a:cubicBezTo>
                        <a:pt x="3520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62"/>
                <p:cNvSpPr/>
                <p:nvPr/>
              </p:nvSpPr>
              <p:spPr>
                <a:xfrm>
                  <a:off x="137117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8" y="0"/>
                        <a:pt x="3397" y="16"/>
                        <a:pt x="3365" y="48"/>
                      </a:cubicBezTo>
                      <a:lnTo>
                        <a:pt x="61" y="3352"/>
                      </a:lnTo>
                      <a:cubicBezTo>
                        <a:pt x="1" y="3415"/>
                        <a:pt x="1" y="3518"/>
                        <a:pt x="61" y="3578"/>
                      </a:cubicBezTo>
                      <a:cubicBezTo>
                        <a:pt x="92" y="3610"/>
                        <a:pt x="135" y="3627"/>
                        <a:pt x="177" y="3627"/>
                      </a:cubicBezTo>
                      <a:cubicBezTo>
                        <a:pt x="216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62"/>
                <p:cNvSpPr/>
                <p:nvPr/>
              </p:nvSpPr>
              <p:spPr>
                <a:xfrm>
                  <a:off x="1576213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9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9" y="3610"/>
                        <a:pt x="3442" y="3627"/>
                        <a:pt x="3481" y="3627"/>
                      </a:cubicBezTo>
                      <a:cubicBezTo>
                        <a:pt x="3523" y="3627"/>
                        <a:pt x="3565" y="3610"/>
                        <a:pt x="3597" y="3578"/>
                      </a:cubicBezTo>
                      <a:cubicBezTo>
                        <a:pt x="3658" y="3518"/>
                        <a:pt x="3658" y="3415"/>
                        <a:pt x="3597" y="3352"/>
                      </a:cubicBezTo>
                      <a:lnTo>
                        <a:pt x="293" y="48"/>
                      </a:lnTo>
                      <a:cubicBezTo>
                        <a:pt x="262" y="16"/>
                        <a:pt x="220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62"/>
                <p:cNvSpPr/>
                <p:nvPr/>
              </p:nvSpPr>
              <p:spPr>
                <a:xfrm>
                  <a:off x="1576213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3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5" y="3610"/>
                        <a:pt x="138" y="3627"/>
                        <a:pt x="177" y="3627"/>
                      </a:cubicBezTo>
                      <a:cubicBezTo>
                        <a:pt x="219" y="3627"/>
                        <a:pt x="261" y="3610"/>
                        <a:pt x="293" y="3578"/>
                      </a:cubicBezTo>
                      <a:lnTo>
                        <a:pt x="3597" y="277"/>
                      </a:lnTo>
                      <a:cubicBezTo>
                        <a:pt x="3658" y="214"/>
                        <a:pt x="3658" y="111"/>
                        <a:pt x="3597" y="48"/>
                      </a:cubicBezTo>
                      <a:cubicBezTo>
                        <a:pt x="3566" y="16"/>
                        <a:pt x="3524" y="0"/>
                        <a:pt x="34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62"/>
                <p:cNvSpPr/>
                <p:nvPr/>
              </p:nvSpPr>
              <p:spPr>
                <a:xfrm>
                  <a:off x="178143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9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8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2" y="16"/>
                        <a:pt x="220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62"/>
                <p:cNvSpPr/>
                <p:nvPr/>
              </p:nvSpPr>
              <p:spPr>
                <a:xfrm>
                  <a:off x="178143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5" y="3610"/>
                        <a:pt x="138" y="3627"/>
                        <a:pt x="177" y="3627"/>
                      </a:cubicBezTo>
                      <a:cubicBezTo>
                        <a:pt x="219" y="3627"/>
                        <a:pt x="261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4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62"/>
                <p:cNvSpPr/>
                <p:nvPr/>
              </p:nvSpPr>
              <p:spPr>
                <a:xfrm>
                  <a:off x="198665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4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60" y="16"/>
                        <a:pt x="219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62"/>
                <p:cNvSpPr/>
                <p:nvPr/>
              </p:nvSpPr>
              <p:spPr>
                <a:xfrm>
                  <a:off x="198665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4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2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62"/>
                <p:cNvSpPr/>
                <p:nvPr/>
              </p:nvSpPr>
              <p:spPr>
                <a:xfrm>
                  <a:off x="219188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6" y="0"/>
                      </a:moveTo>
                      <a:cubicBezTo>
                        <a:pt x="135" y="0"/>
                        <a:pt x="94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5" y="3578"/>
                      </a:lnTo>
                      <a:cubicBezTo>
                        <a:pt x="3397" y="3610"/>
                        <a:pt x="3439" y="3627"/>
                        <a:pt x="3481" y="3627"/>
                      </a:cubicBezTo>
                      <a:cubicBezTo>
                        <a:pt x="3520" y="3627"/>
                        <a:pt x="3563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62"/>
                <p:cNvSpPr/>
                <p:nvPr/>
              </p:nvSpPr>
              <p:spPr>
                <a:xfrm>
                  <a:off x="219188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20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62"/>
                <p:cNvSpPr/>
                <p:nvPr/>
              </p:nvSpPr>
              <p:spPr>
                <a:xfrm>
                  <a:off x="2397103" y="1483848"/>
                  <a:ext cx="227021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3628" extrusionOk="0">
                      <a:moveTo>
                        <a:pt x="175" y="0"/>
                      </a:moveTo>
                      <a:cubicBezTo>
                        <a:pt x="134" y="0"/>
                        <a:pt x="92" y="16"/>
                        <a:pt x="61" y="48"/>
                      </a:cubicBezTo>
                      <a:cubicBezTo>
                        <a:pt x="1" y="111"/>
                        <a:pt x="1" y="214"/>
                        <a:pt x="61" y="277"/>
                      </a:cubicBezTo>
                      <a:lnTo>
                        <a:pt x="3365" y="3578"/>
                      </a:lnTo>
                      <a:cubicBezTo>
                        <a:pt x="3397" y="3610"/>
                        <a:pt x="3439" y="3627"/>
                        <a:pt x="3478" y="3627"/>
                      </a:cubicBezTo>
                      <a:cubicBezTo>
                        <a:pt x="3520" y="3627"/>
                        <a:pt x="3563" y="3610"/>
                        <a:pt x="3594" y="3578"/>
                      </a:cubicBezTo>
                      <a:cubicBezTo>
                        <a:pt x="3654" y="3518"/>
                        <a:pt x="3654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62"/>
                <p:cNvSpPr/>
                <p:nvPr/>
              </p:nvSpPr>
              <p:spPr>
                <a:xfrm>
                  <a:off x="2397103" y="1483848"/>
                  <a:ext cx="227021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1" y="3352"/>
                      </a:lnTo>
                      <a:cubicBezTo>
                        <a:pt x="1" y="3415"/>
                        <a:pt x="1" y="3518"/>
                        <a:pt x="61" y="3578"/>
                      </a:cubicBezTo>
                      <a:cubicBezTo>
                        <a:pt x="93" y="3610"/>
                        <a:pt x="135" y="3627"/>
                        <a:pt x="177" y="3627"/>
                      </a:cubicBezTo>
                      <a:cubicBezTo>
                        <a:pt x="216" y="3627"/>
                        <a:pt x="259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4" y="214"/>
                        <a:pt x="3654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62"/>
                <p:cNvSpPr/>
                <p:nvPr/>
              </p:nvSpPr>
              <p:spPr>
                <a:xfrm>
                  <a:off x="260213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9" y="3578"/>
                      </a:lnTo>
                      <a:cubicBezTo>
                        <a:pt x="3400" y="3610"/>
                        <a:pt x="3442" y="3627"/>
                        <a:pt x="3481" y="3627"/>
                      </a:cubicBezTo>
                      <a:cubicBezTo>
                        <a:pt x="3523" y="3627"/>
                        <a:pt x="3566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62"/>
                <p:cNvSpPr/>
                <p:nvPr/>
              </p:nvSpPr>
              <p:spPr>
                <a:xfrm>
                  <a:off x="260213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2" y="0"/>
                        <a:pt x="3400" y="16"/>
                        <a:pt x="3369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77" y="3627"/>
                      </a:cubicBezTo>
                      <a:cubicBezTo>
                        <a:pt x="219" y="3627"/>
                        <a:pt x="262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4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62"/>
                <p:cNvSpPr/>
                <p:nvPr/>
              </p:nvSpPr>
              <p:spPr>
                <a:xfrm>
                  <a:off x="2807423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7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9" y="3610"/>
                        <a:pt x="3438" y="3627"/>
                        <a:pt x="3480" y="3627"/>
                      </a:cubicBezTo>
                      <a:cubicBezTo>
                        <a:pt x="3522" y="3627"/>
                        <a:pt x="3561" y="3610"/>
                        <a:pt x="3593" y="3578"/>
                      </a:cubicBezTo>
                      <a:cubicBezTo>
                        <a:pt x="3656" y="3518"/>
                        <a:pt x="3656" y="3415"/>
                        <a:pt x="3593" y="3352"/>
                      </a:cubicBezTo>
                      <a:lnTo>
                        <a:pt x="289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62"/>
                <p:cNvSpPr/>
                <p:nvPr/>
              </p:nvSpPr>
              <p:spPr>
                <a:xfrm>
                  <a:off x="301264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6" y="0"/>
                      </a:moveTo>
                      <a:cubicBezTo>
                        <a:pt x="136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6" y="3610"/>
                        <a:pt x="3438" y="3627"/>
                        <a:pt x="3480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89" y="48"/>
                      </a:lnTo>
                      <a:cubicBezTo>
                        <a:pt x="257" y="16"/>
                        <a:pt x="217" y="0"/>
                        <a:pt x="1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62"/>
                <p:cNvSpPr/>
                <p:nvPr/>
              </p:nvSpPr>
              <p:spPr>
                <a:xfrm>
                  <a:off x="301264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5" y="3610"/>
                        <a:pt x="134" y="3627"/>
                        <a:pt x="176" y="3627"/>
                      </a:cubicBezTo>
                      <a:cubicBezTo>
                        <a:pt x="218" y="3627"/>
                        <a:pt x="257" y="3610"/>
                        <a:pt x="289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62"/>
                <p:cNvSpPr/>
                <p:nvPr/>
              </p:nvSpPr>
              <p:spPr>
                <a:xfrm>
                  <a:off x="321786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4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4" y="3578"/>
                      </a:lnTo>
                      <a:cubicBezTo>
                        <a:pt x="3396" y="3610"/>
                        <a:pt x="3438" y="3627"/>
                        <a:pt x="3480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62"/>
                <p:cNvSpPr/>
                <p:nvPr/>
              </p:nvSpPr>
              <p:spPr>
                <a:xfrm>
                  <a:off x="321786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7" y="0"/>
                        <a:pt x="3396" y="16"/>
                        <a:pt x="3364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7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62"/>
                <p:cNvSpPr/>
                <p:nvPr/>
              </p:nvSpPr>
              <p:spPr>
                <a:xfrm>
                  <a:off x="3423091" y="1483848"/>
                  <a:ext cx="226959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" h="3628" extrusionOk="0">
                      <a:moveTo>
                        <a:pt x="175" y="0"/>
                      </a:moveTo>
                      <a:cubicBezTo>
                        <a:pt x="133" y="0"/>
                        <a:pt x="92" y="16"/>
                        <a:pt x="60" y="48"/>
                      </a:cubicBezTo>
                      <a:cubicBezTo>
                        <a:pt x="0" y="111"/>
                        <a:pt x="0" y="214"/>
                        <a:pt x="60" y="277"/>
                      </a:cubicBezTo>
                      <a:lnTo>
                        <a:pt x="3364" y="3578"/>
                      </a:lnTo>
                      <a:cubicBezTo>
                        <a:pt x="3396" y="3610"/>
                        <a:pt x="3439" y="3627"/>
                        <a:pt x="3477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4" y="3518"/>
                        <a:pt x="3654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62"/>
                <p:cNvSpPr/>
                <p:nvPr/>
              </p:nvSpPr>
              <p:spPr>
                <a:xfrm>
                  <a:off x="3423091" y="1483848"/>
                  <a:ext cx="226959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" h="3628" extrusionOk="0">
                      <a:moveTo>
                        <a:pt x="3479" y="0"/>
                      </a:moveTo>
                      <a:cubicBezTo>
                        <a:pt x="3437" y="0"/>
                        <a:pt x="3396" y="16"/>
                        <a:pt x="3364" y="48"/>
                      </a:cubicBezTo>
                      <a:lnTo>
                        <a:pt x="60" y="3352"/>
                      </a:lnTo>
                      <a:cubicBezTo>
                        <a:pt x="0" y="3415"/>
                        <a:pt x="0" y="3518"/>
                        <a:pt x="60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7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4" y="214"/>
                        <a:pt x="3654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62"/>
                <p:cNvSpPr/>
                <p:nvPr/>
              </p:nvSpPr>
              <p:spPr>
                <a:xfrm>
                  <a:off x="362806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9" y="3627"/>
                        <a:pt x="177" y="3627"/>
                      </a:cubicBezTo>
                      <a:cubicBezTo>
                        <a:pt x="219" y="3627"/>
                        <a:pt x="261" y="3610"/>
                        <a:pt x="294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4" y="16"/>
                        <a:pt x="3524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62"/>
                <p:cNvSpPr/>
                <p:nvPr/>
              </p:nvSpPr>
              <p:spPr>
                <a:xfrm>
                  <a:off x="383328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2" y="3627"/>
                      </a:cubicBezTo>
                      <a:cubicBezTo>
                        <a:pt x="3524" y="3627"/>
                        <a:pt x="3563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60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62"/>
                <p:cNvSpPr/>
                <p:nvPr/>
              </p:nvSpPr>
              <p:spPr>
                <a:xfrm>
                  <a:off x="1452917" y="922840"/>
                  <a:ext cx="216897" cy="574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9246" extrusionOk="0">
                      <a:moveTo>
                        <a:pt x="961" y="0"/>
                      </a:moveTo>
                      <a:cubicBezTo>
                        <a:pt x="920" y="0"/>
                        <a:pt x="878" y="15"/>
                        <a:pt x="846" y="46"/>
                      </a:cubicBezTo>
                      <a:cubicBezTo>
                        <a:pt x="783" y="109"/>
                        <a:pt x="783" y="211"/>
                        <a:pt x="846" y="275"/>
                      </a:cubicBezTo>
                      <a:lnTo>
                        <a:pt x="1862" y="1290"/>
                      </a:lnTo>
                      <a:lnTo>
                        <a:pt x="653" y="2496"/>
                      </a:lnTo>
                      <a:cubicBezTo>
                        <a:pt x="589" y="2560"/>
                        <a:pt x="589" y="2662"/>
                        <a:pt x="653" y="2726"/>
                      </a:cubicBezTo>
                      <a:lnTo>
                        <a:pt x="2218" y="4291"/>
                      </a:lnTo>
                      <a:lnTo>
                        <a:pt x="49" y="6460"/>
                      </a:lnTo>
                      <a:cubicBezTo>
                        <a:pt x="15" y="6492"/>
                        <a:pt x="0" y="6534"/>
                        <a:pt x="0" y="6580"/>
                      </a:cubicBezTo>
                      <a:cubicBezTo>
                        <a:pt x="4" y="6626"/>
                        <a:pt x="25" y="6668"/>
                        <a:pt x="60" y="6700"/>
                      </a:cubicBezTo>
                      <a:lnTo>
                        <a:pt x="3209" y="9210"/>
                      </a:lnTo>
                      <a:cubicBezTo>
                        <a:pt x="3237" y="9231"/>
                        <a:pt x="3273" y="9246"/>
                        <a:pt x="3308" y="9246"/>
                      </a:cubicBezTo>
                      <a:cubicBezTo>
                        <a:pt x="3357" y="9246"/>
                        <a:pt x="3403" y="9225"/>
                        <a:pt x="3434" y="9182"/>
                      </a:cubicBezTo>
                      <a:cubicBezTo>
                        <a:pt x="3491" y="9115"/>
                        <a:pt x="3477" y="9013"/>
                        <a:pt x="3410" y="8956"/>
                      </a:cubicBezTo>
                      <a:lnTo>
                        <a:pt x="402" y="6559"/>
                      </a:lnTo>
                      <a:lnTo>
                        <a:pt x="2557" y="4404"/>
                      </a:lnTo>
                      <a:cubicBezTo>
                        <a:pt x="2620" y="4341"/>
                        <a:pt x="2620" y="4238"/>
                        <a:pt x="2557" y="4175"/>
                      </a:cubicBezTo>
                      <a:lnTo>
                        <a:pt x="995" y="2613"/>
                      </a:lnTo>
                      <a:lnTo>
                        <a:pt x="2204" y="1403"/>
                      </a:lnTo>
                      <a:cubicBezTo>
                        <a:pt x="2264" y="1340"/>
                        <a:pt x="2264" y="1238"/>
                        <a:pt x="2204" y="1175"/>
                      </a:cubicBezTo>
                      <a:lnTo>
                        <a:pt x="1076" y="46"/>
                      </a:lnTo>
                      <a:cubicBezTo>
                        <a:pt x="1044" y="15"/>
                        <a:pt x="1003" y="0"/>
                        <a:pt x="9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62"/>
                <p:cNvSpPr/>
                <p:nvPr/>
              </p:nvSpPr>
              <p:spPr>
                <a:xfrm>
                  <a:off x="1411488" y="932157"/>
                  <a:ext cx="218201" cy="5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9096" extrusionOk="0">
                      <a:moveTo>
                        <a:pt x="2680" y="1"/>
                      </a:moveTo>
                      <a:cubicBezTo>
                        <a:pt x="2640" y="1"/>
                        <a:pt x="2599" y="16"/>
                        <a:pt x="2568" y="47"/>
                      </a:cubicBezTo>
                      <a:cubicBezTo>
                        <a:pt x="1450" y="1155"/>
                        <a:pt x="1450" y="1155"/>
                        <a:pt x="1496" y="1261"/>
                      </a:cubicBezTo>
                      <a:cubicBezTo>
                        <a:pt x="1507" y="1289"/>
                        <a:pt x="1524" y="1310"/>
                        <a:pt x="1545" y="1328"/>
                      </a:cubicBezTo>
                      <a:cubicBezTo>
                        <a:pt x="1616" y="1391"/>
                        <a:pt x="2215" y="1994"/>
                        <a:pt x="2670" y="2452"/>
                      </a:cubicBezTo>
                      <a:lnTo>
                        <a:pt x="1069" y="4050"/>
                      </a:lnTo>
                      <a:cubicBezTo>
                        <a:pt x="1041" y="4081"/>
                        <a:pt x="1023" y="4120"/>
                        <a:pt x="1023" y="4166"/>
                      </a:cubicBezTo>
                      <a:cubicBezTo>
                        <a:pt x="1023" y="4208"/>
                        <a:pt x="1041" y="4247"/>
                        <a:pt x="1069" y="4279"/>
                      </a:cubicBezTo>
                      <a:lnTo>
                        <a:pt x="3110" y="6321"/>
                      </a:lnTo>
                      <a:lnTo>
                        <a:pt x="81" y="8811"/>
                      </a:lnTo>
                      <a:cubicBezTo>
                        <a:pt x="11" y="8866"/>
                        <a:pt x="0" y="8969"/>
                        <a:pt x="57" y="9036"/>
                      </a:cubicBezTo>
                      <a:cubicBezTo>
                        <a:pt x="89" y="9075"/>
                        <a:pt x="135" y="9096"/>
                        <a:pt x="184" y="9096"/>
                      </a:cubicBezTo>
                      <a:cubicBezTo>
                        <a:pt x="219" y="9096"/>
                        <a:pt x="254" y="9081"/>
                        <a:pt x="286" y="9057"/>
                      </a:cubicBezTo>
                      <a:lnTo>
                        <a:pt x="3453" y="6454"/>
                      </a:lnTo>
                      <a:cubicBezTo>
                        <a:pt x="3488" y="6427"/>
                        <a:pt x="3509" y="6384"/>
                        <a:pt x="3509" y="6339"/>
                      </a:cubicBezTo>
                      <a:cubicBezTo>
                        <a:pt x="3512" y="6293"/>
                        <a:pt x="3496" y="6251"/>
                        <a:pt x="3463" y="6218"/>
                      </a:cubicBezTo>
                      <a:lnTo>
                        <a:pt x="1411" y="4166"/>
                      </a:lnTo>
                      <a:lnTo>
                        <a:pt x="3009" y="2565"/>
                      </a:lnTo>
                      <a:cubicBezTo>
                        <a:pt x="3072" y="2506"/>
                        <a:pt x="3072" y="2403"/>
                        <a:pt x="3009" y="2340"/>
                      </a:cubicBezTo>
                      <a:cubicBezTo>
                        <a:pt x="2360" y="1684"/>
                        <a:pt x="2039" y="1359"/>
                        <a:pt x="1870" y="1197"/>
                      </a:cubicBezTo>
                      <a:cubicBezTo>
                        <a:pt x="2067" y="999"/>
                        <a:pt x="2504" y="566"/>
                        <a:pt x="2793" y="276"/>
                      </a:cubicBezTo>
                      <a:cubicBezTo>
                        <a:pt x="2857" y="213"/>
                        <a:pt x="2857" y="111"/>
                        <a:pt x="2797" y="47"/>
                      </a:cubicBezTo>
                      <a:cubicBezTo>
                        <a:pt x="2765" y="17"/>
                        <a:pt x="2723" y="1"/>
                        <a:pt x="26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62"/>
                <p:cNvSpPr/>
                <p:nvPr/>
              </p:nvSpPr>
              <p:spPr>
                <a:xfrm>
                  <a:off x="1535466" y="704512"/>
                  <a:ext cx="1206908" cy="799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1" h="12870" extrusionOk="0">
                      <a:moveTo>
                        <a:pt x="184" y="1"/>
                      </a:moveTo>
                      <a:cubicBezTo>
                        <a:pt x="132" y="1"/>
                        <a:pt x="81" y="26"/>
                        <a:pt x="50" y="73"/>
                      </a:cubicBezTo>
                      <a:cubicBezTo>
                        <a:pt x="1" y="147"/>
                        <a:pt x="22" y="246"/>
                        <a:pt x="95" y="295"/>
                      </a:cubicBezTo>
                      <a:lnTo>
                        <a:pt x="19159" y="12845"/>
                      </a:lnTo>
                      <a:cubicBezTo>
                        <a:pt x="19187" y="12863"/>
                        <a:pt x="19215" y="12870"/>
                        <a:pt x="19247" y="12870"/>
                      </a:cubicBezTo>
                      <a:cubicBezTo>
                        <a:pt x="19300" y="12870"/>
                        <a:pt x="19349" y="12845"/>
                        <a:pt x="19381" y="12796"/>
                      </a:cubicBezTo>
                      <a:cubicBezTo>
                        <a:pt x="19430" y="12722"/>
                        <a:pt x="19409" y="12624"/>
                        <a:pt x="19336" y="12574"/>
                      </a:cubicBezTo>
                      <a:lnTo>
                        <a:pt x="272" y="27"/>
                      </a:lnTo>
                      <a:cubicBezTo>
                        <a:pt x="245" y="9"/>
                        <a:pt x="214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2" name="Google Shape;502;p62"/>
              <p:cNvSpPr/>
              <p:nvPr/>
            </p:nvSpPr>
            <p:spPr>
              <a:xfrm>
                <a:off x="2924293" y="1457143"/>
                <a:ext cx="365485" cy="36548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6542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5"/>
                    </a:cubicBezTo>
                    <a:lnTo>
                      <a:pt x="0" y="6457"/>
                    </a:lnTo>
                    <a:cubicBezTo>
                      <a:pt x="0" y="6503"/>
                      <a:pt x="39" y="6541"/>
                      <a:pt x="85" y="6541"/>
                    </a:cubicBezTo>
                    <a:lnTo>
                      <a:pt x="6457" y="6541"/>
                    </a:lnTo>
                    <a:cubicBezTo>
                      <a:pt x="6503" y="6541"/>
                      <a:pt x="6542" y="6503"/>
                      <a:pt x="6542" y="6457"/>
                    </a:cubicBezTo>
                    <a:lnTo>
                      <a:pt x="6542" y="85"/>
                    </a:lnTo>
                    <a:cubicBezTo>
                      <a:pt x="6542" y="39"/>
                      <a:pt x="6503" y="0"/>
                      <a:pt x="6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2"/>
              <p:cNvSpPr/>
              <p:nvPr/>
            </p:nvSpPr>
            <p:spPr>
              <a:xfrm>
                <a:off x="3007592" y="1546197"/>
                <a:ext cx="63689" cy="18838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3372" extrusionOk="0">
                    <a:moveTo>
                      <a:pt x="586" y="1"/>
                    </a:moveTo>
                    <a:lnTo>
                      <a:pt x="586" y="2190"/>
                    </a:lnTo>
                    <a:cubicBezTo>
                      <a:pt x="586" y="2599"/>
                      <a:pt x="393" y="2815"/>
                      <a:pt x="1" y="2836"/>
                    </a:cubicBezTo>
                    <a:lnTo>
                      <a:pt x="1" y="3372"/>
                    </a:lnTo>
                    <a:cubicBezTo>
                      <a:pt x="227" y="3361"/>
                      <a:pt x="424" y="3312"/>
                      <a:pt x="597" y="3220"/>
                    </a:cubicBezTo>
                    <a:cubicBezTo>
                      <a:pt x="770" y="3125"/>
                      <a:pt x="904" y="2991"/>
                      <a:pt x="995" y="2818"/>
                    </a:cubicBezTo>
                    <a:cubicBezTo>
                      <a:pt x="1091" y="2646"/>
                      <a:pt x="1140" y="2441"/>
                      <a:pt x="1140" y="2201"/>
                    </a:cubicBezTo>
                    <a:lnTo>
                      <a:pt x="11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2"/>
              <p:cNvSpPr/>
              <p:nvPr/>
            </p:nvSpPr>
            <p:spPr>
              <a:xfrm>
                <a:off x="3098043" y="1545247"/>
                <a:ext cx="108439" cy="158608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2839" extrusionOk="0">
                    <a:moveTo>
                      <a:pt x="1013" y="0"/>
                    </a:moveTo>
                    <a:cubicBezTo>
                      <a:pt x="751" y="14"/>
                      <a:pt x="540" y="91"/>
                      <a:pt x="382" y="240"/>
                    </a:cubicBezTo>
                    <a:cubicBezTo>
                      <a:pt x="227" y="388"/>
                      <a:pt x="145" y="578"/>
                      <a:pt x="145" y="822"/>
                    </a:cubicBezTo>
                    <a:cubicBezTo>
                      <a:pt x="145" y="983"/>
                      <a:pt x="184" y="1121"/>
                      <a:pt x="261" y="1231"/>
                    </a:cubicBezTo>
                    <a:cubicBezTo>
                      <a:pt x="339" y="1340"/>
                      <a:pt x="431" y="1421"/>
                      <a:pt x="536" y="1481"/>
                    </a:cubicBezTo>
                    <a:cubicBezTo>
                      <a:pt x="642" y="1537"/>
                      <a:pt x="777" y="1597"/>
                      <a:pt x="935" y="1660"/>
                    </a:cubicBezTo>
                    <a:cubicBezTo>
                      <a:pt x="1207" y="1766"/>
                      <a:pt x="1340" y="1893"/>
                      <a:pt x="1340" y="2038"/>
                    </a:cubicBezTo>
                    <a:cubicBezTo>
                      <a:pt x="1340" y="2147"/>
                      <a:pt x="1298" y="2228"/>
                      <a:pt x="1210" y="2277"/>
                    </a:cubicBezTo>
                    <a:cubicBezTo>
                      <a:pt x="1125" y="2327"/>
                      <a:pt x="1023" y="2352"/>
                      <a:pt x="907" y="2352"/>
                    </a:cubicBezTo>
                    <a:cubicBezTo>
                      <a:pt x="808" y="2352"/>
                      <a:pt x="699" y="2331"/>
                      <a:pt x="575" y="2285"/>
                    </a:cubicBezTo>
                    <a:cubicBezTo>
                      <a:pt x="452" y="2239"/>
                      <a:pt x="339" y="2179"/>
                      <a:pt x="244" y="2108"/>
                    </a:cubicBezTo>
                    <a:lnTo>
                      <a:pt x="1" y="2539"/>
                    </a:lnTo>
                    <a:cubicBezTo>
                      <a:pt x="142" y="2637"/>
                      <a:pt x="297" y="2715"/>
                      <a:pt x="459" y="2764"/>
                    </a:cubicBezTo>
                    <a:cubicBezTo>
                      <a:pt x="624" y="2814"/>
                      <a:pt x="790" y="2839"/>
                      <a:pt x="956" y="2839"/>
                    </a:cubicBezTo>
                    <a:cubicBezTo>
                      <a:pt x="1158" y="2839"/>
                      <a:pt x="1330" y="2800"/>
                      <a:pt x="1475" y="2729"/>
                    </a:cubicBezTo>
                    <a:cubicBezTo>
                      <a:pt x="1615" y="2658"/>
                      <a:pt x="1725" y="2560"/>
                      <a:pt x="1802" y="2437"/>
                    </a:cubicBezTo>
                    <a:cubicBezTo>
                      <a:pt x="1877" y="2313"/>
                      <a:pt x="1912" y="2183"/>
                      <a:pt x="1912" y="2038"/>
                    </a:cubicBezTo>
                    <a:cubicBezTo>
                      <a:pt x="1912" y="1869"/>
                      <a:pt x="1884" y="1732"/>
                      <a:pt x="1820" y="1626"/>
                    </a:cubicBezTo>
                    <a:cubicBezTo>
                      <a:pt x="1757" y="1516"/>
                      <a:pt x="1679" y="1431"/>
                      <a:pt x="1588" y="1368"/>
                    </a:cubicBezTo>
                    <a:cubicBezTo>
                      <a:pt x="1492" y="1304"/>
                      <a:pt x="1379" y="1252"/>
                      <a:pt x="1249" y="1203"/>
                    </a:cubicBezTo>
                    <a:cubicBezTo>
                      <a:pt x="1087" y="1143"/>
                      <a:pt x="960" y="1079"/>
                      <a:pt x="861" y="1012"/>
                    </a:cubicBezTo>
                    <a:cubicBezTo>
                      <a:pt x="762" y="944"/>
                      <a:pt x="717" y="867"/>
                      <a:pt x="717" y="779"/>
                    </a:cubicBezTo>
                    <a:cubicBezTo>
                      <a:pt x="717" y="684"/>
                      <a:pt x="748" y="610"/>
                      <a:pt x="815" y="560"/>
                    </a:cubicBezTo>
                    <a:cubicBezTo>
                      <a:pt x="883" y="515"/>
                      <a:pt x="977" y="490"/>
                      <a:pt x="1098" y="490"/>
                    </a:cubicBezTo>
                    <a:cubicBezTo>
                      <a:pt x="1277" y="490"/>
                      <a:pt x="1489" y="557"/>
                      <a:pt x="1732" y="691"/>
                    </a:cubicBezTo>
                    <a:lnTo>
                      <a:pt x="1940" y="272"/>
                    </a:lnTo>
                    <a:cubicBezTo>
                      <a:pt x="1809" y="183"/>
                      <a:pt x="1672" y="116"/>
                      <a:pt x="1534" y="70"/>
                    </a:cubicBezTo>
                    <a:cubicBezTo>
                      <a:pt x="1394" y="25"/>
                      <a:pt x="1221" y="0"/>
                      <a:pt x="10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2"/>
              <p:cNvSpPr/>
              <p:nvPr/>
            </p:nvSpPr>
            <p:spPr>
              <a:xfrm>
                <a:off x="1705584" y="3813379"/>
                <a:ext cx="1462444" cy="731306"/>
              </a:xfrm>
              <a:custGeom>
                <a:avLst/>
                <a:gdLst/>
                <a:ahLst/>
                <a:cxnLst/>
                <a:rect l="l" t="t" r="r" b="b"/>
                <a:pathLst>
                  <a:path w="26177" h="13090" extrusionOk="0">
                    <a:moveTo>
                      <a:pt x="12829" y="3960"/>
                    </a:moveTo>
                    <a:lnTo>
                      <a:pt x="19230" y="10364"/>
                    </a:lnTo>
                    <a:lnTo>
                      <a:pt x="6426" y="10364"/>
                    </a:lnTo>
                    <a:lnTo>
                      <a:pt x="12829" y="3960"/>
                    </a:lnTo>
                    <a:close/>
                    <a:moveTo>
                      <a:pt x="13086" y="1"/>
                    </a:moveTo>
                    <a:lnTo>
                      <a:pt x="1" y="13090"/>
                    </a:lnTo>
                    <a:lnTo>
                      <a:pt x="26176" y="13090"/>
                    </a:lnTo>
                    <a:lnTo>
                      <a:pt x="130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6" name="Google Shape;506;p62"/>
              <p:cNvGrpSpPr/>
              <p:nvPr/>
            </p:nvGrpSpPr>
            <p:grpSpPr>
              <a:xfrm>
                <a:off x="2196047" y="4479077"/>
                <a:ext cx="852926" cy="53244"/>
                <a:chOff x="2402817" y="4291743"/>
                <a:chExt cx="948222" cy="59193"/>
              </a:xfrm>
            </p:grpSpPr>
            <p:sp>
              <p:nvSpPr>
                <p:cNvPr id="507" name="Google Shape;507;p62"/>
                <p:cNvSpPr/>
                <p:nvPr/>
              </p:nvSpPr>
              <p:spPr>
                <a:xfrm>
                  <a:off x="240281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62"/>
                <p:cNvSpPr/>
                <p:nvPr/>
              </p:nvSpPr>
              <p:spPr>
                <a:xfrm>
                  <a:off x="2426296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62"/>
                <p:cNvSpPr/>
                <p:nvPr/>
              </p:nvSpPr>
              <p:spPr>
                <a:xfrm>
                  <a:off x="2449651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62"/>
                <p:cNvSpPr/>
                <p:nvPr/>
              </p:nvSpPr>
              <p:spPr>
                <a:xfrm>
                  <a:off x="2473129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62"/>
                <p:cNvSpPr/>
                <p:nvPr/>
              </p:nvSpPr>
              <p:spPr>
                <a:xfrm>
                  <a:off x="249654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62"/>
                <p:cNvSpPr/>
                <p:nvPr/>
              </p:nvSpPr>
              <p:spPr>
                <a:xfrm>
                  <a:off x="2520025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62"/>
                <p:cNvSpPr/>
                <p:nvPr/>
              </p:nvSpPr>
              <p:spPr>
                <a:xfrm>
                  <a:off x="2543442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62"/>
                <p:cNvSpPr/>
                <p:nvPr/>
              </p:nvSpPr>
              <p:spPr>
                <a:xfrm>
                  <a:off x="2566921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62"/>
                <p:cNvSpPr/>
                <p:nvPr/>
              </p:nvSpPr>
              <p:spPr>
                <a:xfrm>
                  <a:off x="2590275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62"/>
                <p:cNvSpPr/>
                <p:nvPr/>
              </p:nvSpPr>
              <p:spPr>
                <a:xfrm>
                  <a:off x="2613754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62"/>
                <p:cNvSpPr/>
                <p:nvPr/>
              </p:nvSpPr>
              <p:spPr>
                <a:xfrm>
                  <a:off x="263717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62"/>
                <p:cNvSpPr/>
                <p:nvPr/>
              </p:nvSpPr>
              <p:spPr>
                <a:xfrm>
                  <a:off x="2660650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62"/>
                <p:cNvSpPr/>
                <p:nvPr/>
              </p:nvSpPr>
              <p:spPr>
                <a:xfrm>
                  <a:off x="268406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62"/>
                <p:cNvSpPr/>
                <p:nvPr/>
              </p:nvSpPr>
              <p:spPr>
                <a:xfrm>
                  <a:off x="2707545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62"/>
                <p:cNvSpPr/>
                <p:nvPr/>
              </p:nvSpPr>
              <p:spPr>
                <a:xfrm>
                  <a:off x="2730900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62"/>
                <p:cNvSpPr/>
                <p:nvPr/>
              </p:nvSpPr>
              <p:spPr>
                <a:xfrm>
                  <a:off x="2754379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62"/>
                <p:cNvSpPr/>
                <p:nvPr/>
              </p:nvSpPr>
              <p:spPr>
                <a:xfrm>
                  <a:off x="2777795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62"/>
                <p:cNvSpPr/>
                <p:nvPr/>
              </p:nvSpPr>
              <p:spPr>
                <a:xfrm>
                  <a:off x="2801274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62"/>
                <p:cNvSpPr/>
                <p:nvPr/>
              </p:nvSpPr>
              <p:spPr>
                <a:xfrm>
                  <a:off x="282469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62"/>
                <p:cNvSpPr/>
                <p:nvPr/>
              </p:nvSpPr>
              <p:spPr>
                <a:xfrm>
                  <a:off x="2848108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62"/>
                <p:cNvSpPr/>
                <p:nvPr/>
              </p:nvSpPr>
              <p:spPr>
                <a:xfrm>
                  <a:off x="2871524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62"/>
                <p:cNvSpPr/>
                <p:nvPr/>
              </p:nvSpPr>
              <p:spPr>
                <a:xfrm>
                  <a:off x="2895003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62"/>
                <p:cNvSpPr/>
                <p:nvPr/>
              </p:nvSpPr>
              <p:spPr>
                <a:xfrm>
                  <a:off x="2918420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62"/>
                <p:cNvSpPr/>
                <p:nvPr/>
              </p:nvSpPr>
              <p:spPr>
                <a:xfrm>
                  <a:off x="294183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62"/>
                <p:cNvSpPr/>
                <p:nvPr/>
              </p:nvSpPr>
              <p:spPr>
                <a:xfrm>
                  <a:off x="296531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62"/>
                <p:cNvSpPr/>
                <p:nvPr/>
              </p:nvSpPr>
              <p:spPr>
                <a:xfrm>
                  <a:off x="2988732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62"/>
                <p:cNvSpPr/>
                <p:nvPr/>
              </p:nvSpPr>
              <p:spPr>
                <a:xfrm>
                  <a:off x="3012149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62"/>
                <p:cNvSpPr/>
                <p:nvPr/>
              </p:nvSpPr>
              <p:spPr>
                <a:xfrm>
                  <a:off x="303556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62"/>
                <p:cNvSpPr/>
                <p:nvPr/>
              </p:nvSpPr>
              <p:spPr>
                <a:xfrm>
                  <a:off x="3059045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62"/>
                <p:cNvSpPr/>
                <p:nvPr/>
              </p:nvSpPr>
              <p:spPr>
                <a:xfrm>
                  <a:off x="308246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62"/>
                <p:cNvSpPr/>
                <p:nvPr/>
              </p:nvSpPr>
              <p:spPr>
                <a:xfrm>
                  <a:off x="3105940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62"/>
                <p:cNvSpPr/>
                <p:nvPr/>
              </p:nvSpPr>
              <p:spPr>
                <a:xfrm>
                  <a:off x="312935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62"/>
                <p:cNvSpPr/>
                <p:nvPr/>
              </p:nvSpPr>
              <p:spPr>
                <a:xfrm>
                  <a:off x="3152525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8" y="953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62"/>
                <p:cNvSpPr/>
                <p:nvPr/>
              </p:nvSpPr>
              <p:spPr>
                <a:xfrm>
                  <a:off x="3176004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62"/>
                <p:cNvSpPr/>
                <p:nvPr/>
              </p:nvSpPr>
              <p:spPr>
                <a:xfrm>
                  <a:off x="3199421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62"/>
                <p:cNvSpPr/>
                <p:nvPr/>
              </p:nvSpPr>
              <p:spPr>
                <a:xfrm>
                  <a:off x="3222900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62"/>
                <p:cNvSpPr/>
                <p:nvPr/>
              </p:nvSpPr>
              <p:spPr>
                <a:xfrm>
                  <a:off x="3246316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62"/>
                <p:cNvSpPr/>
                <p:nvPr/>
              </p:nvSpPr>
              <p:spPr>
                <a:xfrm>
                  <a:off x="3269733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62"/>
                <p:cNvSpPr/>
                <p:nvPr/>
              </p:nvSpPr>
              <p:spPr>
                <a:xfrm>
                  <a:off x="3293150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8" y="953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62"/>
                <p:cNvSpPr/>
                <p:nvPr/>
              </p:nvSpPr>
              <p:spPr>
                <a:xfrm>
                  <a:off x="3316629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62"/>
                <p:cNvSpPr/>
                <p:nvPr/>
              </p:nvSpPr>
              <p:spPr>
                <a:xfrm>
                  <a:off x="3340046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" name="Google Shape;548;p62"/>
            <p:cNvGrpSpPr/>
            <p:nvPr/>
          </p:nvGrpSpPr>
          <p:grpSpPr>
            <a:xfrm>
              <a:off x="2149011" y="852292"/>
              <a:ext cx="2284049" cy="1059780"/>
              <a:chOff x="2149011" y="852292"/>
              <a:chExt cx="2284049" cy="1059780"/>
            </a:xfrm>
          </p:grpSpPr>
          <p:grpSp>
            <p:nvGrpSpPr>
              <p:cNvPr id="549" name="Google Shape;549;p62"/>
              <p:cNvGrpSpPr/>
              <p:nvPr/>
            </p:nvGrpSpPr>
            <p:grpSpPr>
              <a:xfrm>
                <a:off x="2149011" y="852292"/>
                <a:ext cx="436422" cy="436187"/>
                <a:chOff x="2011175" y="420675"/>
                <a:chExt cx="139050" cy="138975"/>
              </a:xfrm>
            </p:grpSpPr>
            <p:sp>
              <p:nvSpPr>
                <p:cNvPr id="550" name="Google Shape;550;p62"/>
                <p:cNvSpPr/>
                <p:nvPr/>
              </p:nvSpPr>
              <p:spPr>
                <a:xfrm>
                  <a:off x="2076600" y="420675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62"/>
                <p:cNvSpPr/>
                <p:nvPr/>
              </p:nvSpPr>
              <p:spPr>
                <a:xfrm>
                  <a:off x="2076600" y="514750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62"/>
                <p:cNvSpPr/>
                <p:nvPr/>
              </p:nvSpPr>
              <p:spPr>
                <a:xfrm>
                  <a:off x="210532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62"/>
                <p:cNvSpPr/>
                <p:nvPr/>
              </p:nvSpPr>
              <p:spPr>
                <a:xfrm>
                  <a:off x="201117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4" name="Google Shape;554;p62"/>
              <p:cNvGrpSpPr/>
              <p:nvPr/>
            </p:nvGrpSpPr>
            <p:grpSpPr>
              <a:xfrm>
                <a:off x="4063354" y="1542579"/>
                <a:ext cx="369706" cy="369493"/>
                <a:chOff x="2011175" y="420675"/>
                <a:chExt cx="139050" cy="138975"/>
              </a:xfrm>
            </p:grpSpPr>
            <p:sp>
              <p:nvSpPr>
                <p:cNvPr id="555" name="Google Shape;555;p62"/>
                <p:cNvSpPr/>
                <p:nvPr/>
              </p:nvSpPr>
              <p:spPr>
                <a:xfrm>
                  <a:off x="2076600" y="420675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62"/>
                <p:cNvSpPr/>
                <p:nvPr/>
              </p:nvSpPr>
              <p:spPr>
                <a:xfrm>
                  <a:off x="2076600" y="514750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62"/>
                <p:cNvSpPr/>
                <p:nvPr/>
              </p:nvSpPr>
              <p:spPr>
                <a:xfrm>
                  <a:off x="210532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62"/>
                <p:cNvSpPr/>
                <p:nvPr/>
              </p:nvSpPr>
              <p:spPr>
                <a:xfrm>
                  <a:off x="201117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9" name="Google Shape;559;p62"/>
          <p:cNvSpPr txBox="1">
            <a:spLocks noGrp="1"/>
          </p:cNvSpPr>
          <p:nvPr>
            <p:ph type="ctrTitle"/>
          </p:nvPr>
        </p:nvSpPr>
        <p:spPr>
          <a:xfrm>
            <a:off x="2439835" y="538399"/>
            <a:ext cx="5789139" cy="3747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KESEHATAN DAN KESELAMATAN KERJA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09"/>
          <p:cNvSpPr txBox="1">
            <a:spLocks noGrp="1"/>
          </p:cNvSpPr>
          <p:nvPr>
            <p:ph type="title"/>
          </p:nvPr>
        </p:nvSpPr>
        <p:spPr>
          <a:xfrm>
            <a:off x="1029025" y="543024"/>
            <a:ext cx="70860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 LAMBANG K3</a:t>
            </a:r>
            <a:endParaRPr dirty="0"/>
          </a:p>
        </p:txBody>
      </p:sp>
      <p:sp>
        <p:nvSpPr>
          <p:cNvPr id="2214" name="Google Shape;2214;p109"/>
          <p:cNvSpPr txBox="1">
            <a:spLocks noGrp="1"/>
          </p:cNvSpPr>
          <p:nvPr>
            <p:ph type="body" idx="4294967295"/>
          </p:nvPr>
        </p:nvSpPr>
        <p:spPr>
          <a:xfrm>
            <a:off x="1028975" y="3152225"/>
            <a:ext cx="7086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Big numbers catch your audience attention</a:t>
            </a:r>
            <a:endParaRPr/>
          </a:p>
        </p:txBody>
      </p:sp>
      <p:sp>
        <p:nvSpPr>
          <p:cNvPr id="2215" name="Google Shape;2215;p109"/>
          <p:cNvSpPr txBox="1">
            <a:spLocks noGrp="1"/>
          </p:cNvSpPr>
          <p:nvPr>
            <p:ph type="body" idx="1"/>
          </p:nvPr>
        </p:nvSpPr>
        <p:spPr>
          <a:xfrm>
            <a:off x="1028975" y="3423447"/>
            <a:ext cx="7086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dirty="0"/>
              <a:t>KESEHATAN DAN KESELAMATAN KERJA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25D6B-CD02-9413-7AE1-5B135D1CE5F4}"/>
              </a:ext>
            </a:extLst>
          </p:cNvPr>
          <p:cNvSpPr txBox="1"/>
          <p:nvPr/>
        </p:nvSpPr>
        <p:spPr>
          <a:xfrm>
            <a:off x="573437" y="416807"/>
            <a:ext cx="11391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0" b="1" i="0" dirty="0">
                <a:solidFill>
                  <a:srgbClr val="F9C358"/>
                </a:solidFill>
                <a:effectLst/>
                <a:latin typeface="RobotoRegular"/>
              </a:rPr>
              <a:t>04</a:t>
            </a:r>
            <a:endParaRPr lang="en-ID" sz="6000" b="1" dirty="0">
              <a:solidFill>
                <a:srgbClr val="F9C3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9;p77">
            <a:extLst>
              <a:ext uri="{FF2B5EF4-FFF2-40B4-BE49-F238E27FC236}">
                <a16:creationId xmlns:a16="http://schemas.microsoft.com/office/drawing/2014/main" id="{10930BD0-5028-F90F-43E9-C60223DFB612}"/>
              </a:ext>
            </a:extLst>
          </p:cNvPr>
          <p:cNvSpPr/>
          <p:nvPr/>
        </p:nvSpPr>
        <p:spPr>
          <a:xfrm>
            <a:off x="118374" y="1955057"/>
            <a:ext cx="282900" cy="282900"/>
          </a:xfrm>
          <a:prstGeom prst="snip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B0537-2D6A-EBFE-FE24-B8B1A475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905" y="1255363"/>
            <a:ext cx="2826220" cy="2712131"/>
          </a:xfrm>
          <a:prstGeom prst="rect">
            <a:avLst/>
          </a:prstGeom>
        </p:spPr>
      </p:pic>
      <p:sp>
        <p:nvSpPr>
          <p:cNvPr id="885" name="Google Shape;885;p77"/>
          <p:cNvSpPr txBox="1">
            <a:spLocks noGrp="1"/>
          </p:cNvSpPr>
          <p:nvPr>
            <p:ph type="ctrTitle"/>
          </p:nvPr>
        </p:nvSpPr>
        <p:spPr>
          <a:xfrm>
            <a:off x="5618535" y="312813"/>
            <a:ext cx="271496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ARTI LAMBANG K3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86" name="Google Shape;886;p77"/>
          <p:cNvSpPr txBox="1"/>
          <p:nvPr/>
        </p:nvSpPr>
        <p:spPr>
          <a:xfrm>
            <a:off x="477849" y="2093387"/>
            <a:ext cx="2903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Bekerja Dengan Kesegaran Jasmani dan Rohani</a:t>
            </a:r>
            <a:endParaRPr sz="13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7" name="Google Shape;887;p77"/>
          <p:cNvSpPr txBox="1"/>
          <p:nvPr/>
        </p:nvSpPr>
        <p:spPr>
          <a:xfrm>
            <a:off x="477849" y="1229057"/>
            <a:ext cx="2903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Bebas Dari Kecelakaan Dan Penyakit Akibat Kerja (PAK)</a:t>
            </a:r>
            <a:endParaRPr sz="13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8" name="Google Shape;888;p77"/>
          <p:cNvSpPr txBox="1"/>
          <p:nvPr/>
        </p:nvSpPr>
        <p:spPr>
          <a:xfrm>
            <a:off x="477848" y="418841"/>
            <a:ext cx="3737691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 algn="just"/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Palang</a:t>
            </a:r>
            <a:r>
              <a:rPr lang="en-ID" sz="1300" dirty="0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Dilingkari</a:t>
            </a:r>
            <a:r>
              <a:rPr lang="en-ID" sz="1300" dirty="0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Roda </a:t>
            </a:r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Bergigi</a:t>
            </a:r>
            <a:r>
              <a:rPr lang="en-ID" sz="1300" dirty="0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Sebelas</a:t>
            </a:r>
            <a:r>
              <a:rPr lang="en-ID" sz="1300" dirty="0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Berwarna</a:t>
            </a:r>
            <a:r>
              <a:rPr lang="en-ID" sz="1300" dirty="0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Hijau Di Atas </a:t>
            </a:r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Warna</a:t>
            </a:r>
            <a:r>
              <a:rPr lang="en-ID" sz="1300" dirty="0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Dasar </a:t>
            </a:r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Putih</a:t>
            </a:r>
            <a:endParaRPr sz="1300" dirty="0">
              <a:solidFill>
                <a:srgbClr val="0E21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 Light"/>
            </a:endParaRPr>
          </a:p>
        </p:txBody>
      </p:sp>
      <p:sp>
        <p:nvSpPr>
          <p:cNvPr id="889" name="Google Shape;889;p77"/>
          <p:cNvSpPr/>
          <p:nvPr/>
        </p:nvSpPr>
        <p:spPr>
          <a:xfrm>
            <a:off x="118474" y="1048719"/>
            <a:ext cx="282900" cy="282900"/>
          </a:xfrm>
          <a:prstGeom prst="snip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77"/>
          <p:cNvSpPr/>
          <p:nvPr/>
        </p:nvSpPr>
        <p:spPr>
          <a:xfrm>
            <a:off x="122798" y="297258"/>
            <a:ext cx="282900" cy="28290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77"/>
          <p:cNvSpPr txBox="1"/>
          <p:nvPr/>
        </p:nvSpPr>
        <p:spPr>
          <a:xfrm>
            <a:off x="477849" y="1749713"/>
            <a:ext cx="1160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RODA GIGI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3" name="Google Shape;893;p77"/>
          <p:cNvSpPr txBox="1"/>
          <p:nvPr/>
        </p:nvSpPr>
        <p:spPr>
          <a:xfrm>
            <a:off x="477849" y="889428"/>
            <a:ext cx="1160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PALANG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4" name="Google Shape;894;p77"/>
          <p:cNvSpPr txBox="1"/>
          <p:nvPr/>
        </p:nvSpPr>
        <p:spPr>
          <a:xfrm>
            <a:off x="477848" y="55441"/>
            <a:ext cx="2826219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BENTUK LAMBANG K3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6" name="Google Shape;896;p77"/>
          <p:cNvSpPr txBox="1"/>
          <p:nvPr/>
        </p:nvSpPr>
        <p:spPr>
          <a:xfrm>
            <a:off x="5296825" y="4078425"/>
            <a:ext cx="3544958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Source IMG: </a:t>
            </a:r>
            <a:r>
              <a:rPr lang="en-ID" sz="1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https://hsepedia.com/wp-content/uploads/2020/05/LOGO-K3-TRANSPARANT.png</a:t>
            </a:r>
            <a:endParaRPr sz="1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889;p77">
            <a:extLst>
              <a:ext uri="{FF2B5EF4-FFF2-40B4-BE49-F238E27FC236}">
                <a16:creationId xmlns:a16="http://schemas.microsoft.com/office/drawing/2014/main" id="{E4789124-691B-6CA1-19BD-79F6EFDFBCB6}"/>
              </a:ext>
            </a:extLst>
          </p:cNvPr>
          <p:cNvSpPr/>
          <p:nvPr/>
        </p:nvSpPr>
        <p:spPr>
          <a:xfrm>
            <a:off x="123543" y="2781633"/>
            <a:ext cx="282900" cy="282900"/>
          </a:xfrm>
          <a:prstGeom prst="snip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6;p77">
            <a:extLst>
              <a:ext uri="{FF2B5EF4-FFF2-40B4-BE49-F238E27FC236}">
                <a16:creationId xmlns:a16="http://schemas.microsoft.com/office/drawing/2014/main" id="{250E3343-A9B3-6568-EEAC-109CDB2F0B9B}"/>
              </a:ext>
            </a:extLst>
          </p:cNvPr>
          <p:cNvSpPr txBox="1"/>
          <p:nvPr/>
        </p:nvSpPr>
        <p:spPr>
          <a:xfrm>
            <a:off x="483018" y="2919963"/>
            <a:ext cx="2903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Bersih dan Suci</a:t>
            </a:r>
            <a:endParaRPr sz="13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892;p77">
            <a:extLst>
              <a:ext uri="{FF2B5EF4-FFF2-40B4-BE49-F238E27FC236}">
                <a16:creationId xmlns:a16="http://schemas.microsoft.com/office/drawing/2014/main" id="{A579EB1C-F9E0-592D-4258-8C2596196E41}"/>
              </a:ext>
            </a:extLst>
          </p:cNvPr>
          <p:cNvSpPr txBox="1"/>
          <p:nvPr/>
        </p:nvSpPr>
        <p:spPr>
          <a:xfrm>
            <a:off x="483018" y="2597382"/>
            <a:ext cx="1675982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WARNA PUTIH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" name="Google Shape;889;p77">
            <a:extLst>
              <a:ext uri="{FF2B5EF4-FFF2-40B4-BE49-F238E27FC236}">
                <a16:creationId xmlns:a16="http://schemas.microsoft.com/office/drawing/2014/main" id="{A482E6DA-306E-242C-734D-B7A913B43418}"/>
              </a:ext>
            </a:extLst>
          </p:cNvPr>
          <p:cNvSpPr/>
          <p:nvPr/>
        </p:nvSpPr>
        <p:spPr>
          <a:xfrm>
            <a:off x="123542" y="3450497"/>
            <a:ext cx="282900" cy="282900"/>
          </a:xfrm>
          <a:prstGeom prst="snip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86;p77">
            <a:extLst>
              <a:ext uri="{FF2B5EF4-FFF2-40B4-BE49-F238E27FC236}">
                <a16:creationId xmlns:a16="http://schemas.microsoft.com/office/drawing/2014/main" id="{979D388B-0A3B-0B7E-349E-2A13D11BBC45}"/>
              </a:ext>
            </a:extLst>
          </p:cNvPr>
          <p:cNvSpPr txBox="1"/>
          <p:nvPr/>
        </p:nvSpPr>
        <p:spPr>
          <a:xfrm>
            <a:off x="483017" y="3550082"/>
            <a:ext cx="2903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Selamat, Sehat dan Sejahtera</a:t>
            </a:r>
            <a:endParaRPr sz="13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" name="Google Shape;892;p77">
            <a:extLst>
              <a:ext uri="{FF2B5EF4-FFF2-40B4-BE49-F238E27FC236}">
                <a16:creationId xmlns:a16="http://schemas.microsoft.com/office/drawing/2014/main" id="{1257BB44-6AC0-455B-EEDF-E4F07CBA0F9A}"/>
              </a:ext>
            </a:extLst>
          </p:cNvPr>
          <p:cNvSpPr txBox="1"/>
          <p:nvPr/>
        </p:nvSpPr>
        <p:spPr>
          <a:xfrm>
            <a:off x="483016" y="3219752"/>
            <a:ext cx="1675981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WARNA HIJAU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" name="Google Shape;889;p77">
            <a:extLst>
              <a:ext uri="{FF2B5EF4-FFF2-40B4-BE49-F238E27FC236}">
                <a16:creationId xmlns:a16="http://schemas.microsoft.com/office/drawing/2014/main" id="{FE9815EA-DB73-CE91-9F9D-B6A373723DC4}"/>
              </a:ext>
            </a:extLst>
          </p:cNvPr>
          <p:cNvSpPr/>
          <p:nvPr/>
        </p:nvSpPr>
        <p:spPr>
          <a:xfrm>
            <a:off x="123542" y="4055938"/>
            <a:ext cx="282900" cy="282900"/>
          </a:xfrm>
          <a:prstGeom prst="snip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86;p77">
            <a:extLst>
              <a:ext uri="{FF2B5EF4-FFF2-40B4-BE49-F238E27FC236}">
                <a16:creationId xmlns:a16="http://schemas.microsoft.com/office/drawing/2014/main" id="{3A28D7C5-F32B-36CF-B8B2-ADAC23095404}"/>
              </a:ext>
            </a:extLst>
          </p:cNvPr>
          <p:cNvSpPr txBox="1"/>
          <p:nvPr/>
        </p:nvSpPr>
        <p:spPr>
          <a:xfrm>
            <a:off x="483017" y="4126088"/>
            <a:ext cx="3732522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/>
            <a:r>
              <a:rPr lang="en-ID" sz="13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Sebelas</a:t>
            </a:r>
            <a:r>
              <a:rPr lang="en-ID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Bab </a:t>
            </a:r>
            <a:r>
              <a:rPr lang="en-ID" sz="13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</a:t>
            </a:r>
            <a:r>
              <a:rPr lang="en-ID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3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Undang-Undang</a:t>
            </a:r>
            <a:r>
              <a:rPr lang="en-ID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No 1 </a:t>
            </a:r>
            <a:r>
              <a:rPr lang="en-ID" sz="13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Tahun</a:t>
            </a:r>
            <a:r>
              <a:rPr lang="en-ID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1970 </a:t>
            </a:r>
            <a:r>
              <a:rPr lang="en-ID" sz="1300" dirty="0" err="1">
                <a:solidFill>
                  <a:srgbClr val="0E213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Tentang</a:t>
            </a:r>
            <a:r>
              <a:rPr lang="en-ID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3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Keselamatan</a:t>
            </a:r>
            <a:r>
              <a:rPr lang="en-ID" sz="13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3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Kerja</a:t>
            </a:r>
            <a:endParaRPr sz="13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 Light"/>
            </a:endParaRPr>
          </a:p>
        </p:txBody>
      </p:sp>
      <p:sp>
        <p:nvSpPr>
          <p:cNvPr id="16" name="Google Shape;892;p77">
            <a:extLst>
              <a:ext uri="{FF2B5EF4-FFF2-40B4-BE49-F238E27FC236}">
                <a16:creationId xmlns:a16="http://schemas.microsoft.com/office/drawing/2014/main" id="{B0F1E992-AB7E-2677-BD32-6E4B25133108}"/>
              </a:ext>
            </a:extLst>
          </p:cNvPr>
          <p:cNvSpPr txBox="1"/>
          <p:nvPr/>
        </p:nvSpPr>
        <p:spPr>
          <a:xfrm>
            <a:off x="483017" y="3825193"/>
            <a:ext cx="239565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SEBELAS GERIGI RODA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13803-E2D3-D72A-A74D-64F2D8B7F1D3}"/>
              </a:ext>
            </a:extLst>
          </p:cNvPr>
          <p:cNvSpPr txBox="1"/>
          <p:nvPr/>
        </p:nvSpPr>
        <p:spPr>
          <a:xfrm>
            <a:off x="40884" y="484830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000" b="0" i="0" dirty="0">
                <a:solidFill>
                  <a:srgbClr val="0E213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Source: Kepmenaker RI 1135/MEN/1987</a:t>
            </a:r>
            <a:endParaRPr lang="en-ID" sz="1000" dirty="0">
              <a:solidFill>
                <a:srgbClr val="0E2138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121"/>
          <p:cNvSpPr txBox="1">
            <a:spLocks noGrp="1"/>
          </p:cNvSpPr>
          <p:nvPr>
            <p:ph type="title"/>
          </p:nvPr>
        </p:nvSpPr>
        <p:spPr>
          <a:xfrm>
            <a:off x="713525" y="1759916"/>
            <a:ext cx="3141993" cy="1432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br>
              <a:rPr lang="en" dirty="0"/>
            </a:br>
            <a:r>
              <a:rPr lang="e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 you have any questions?</a:t>
            </a:r>
            <a:endParaRPr dirty="0"/>
          </a:p>
        </p:txBody>
      </p:sp>
      <p:grpSp>
        <p:nvGrpSpPr>
          <p:cNvPr id="2342" name="Google Shape;2342;p121"/>
          <p:cNvGrpSpPr/>
          <p:nvPr/>
        </p:nvGrpSpPr>
        <p:grpSpPr>
          <a:xfrm>
            <a:off x="4156935" y="1485925"/>
            <a:ext cx="4987128" cy="3668349"/>
            <a:chOff x="4156935" y="1485925"/>
            <a:chExt cx="4987128" cy="3668349"/>
          </a:xfrm>
        </p:grpSpPr>
        <p:sp>
          <p:nvSpPr>
            <p:cNvPr id="2343" name="Google Shape;2343;p121"/>
            <p:cNvSpPr/>
            <p:nvPr/>
          </p:nvSpPr>
          <p:spPr>
            <a:xfrm>
              <a:off x="6006628" y="1485925"/>
              <a:ext cx="2407791" cy="3599257"/>
            </a:xfrm>
            <a:custGeom>
              <a:avLst/>
              <a:gdLst/>
              <a:ahLst/>
              <a:cxnLst/>
              <a:rect l="l" t="t" r="r" b="b"/>
              <a:pathLst>
                <a:path w="32059" h="47923" extrusionOk="0">
                  <a:moveTo>
                    <a:pt x="1" y="0"/>
                  </a:moveTo>
                  <a:lnTo>
                    <a:pt x="1" y="47923"/>
                  </a:lnTo>
                  <a:lnTo>
                    <a:pt x="32058" y="47923"/>
                  </a:lnTo>
                  <a:lnTo>
                    <a:pt x="320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21"/>
            <p:cNvSpPr/>
            <p:nvPr/>
          </p:nvSpPr>
          <p:spPr>
            <a:xfrm>
              <a:off x="6917955" y="3192084"/>
              <a:ext cx="604971" cy="455512"/>
            </a:xfrm>
            <a:custGeom>
              <a:avLst/>
              <a:gdLst/>
              <a:ahLst/>
              <a:cxnLst/>
              <a:rect l="l" t="t" r="r" b="b"/>
              <a:pathLst>
                <a:path w="8055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8055" y="6065"/>
                  </a:lnTo>
                  <a:lnTo>
                    <a:pt x="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21"/>
            <p:cNvSpPr/>
            <p:nvPr/>
          </p:nvSpPr>
          <p:spPr>
            <a:xfrm>
              <a:off x="6979917" y="3282661"/>
              <a:ext cx="486080" cy="22532"/>
            </a:xfrm>
            <a:custGeom>
              <a:avLst/>
              <a:gdLst/>
              <a:ahLst/>
              <a:cxnLst/>
              <a:rect l="l" t="t" r="r" b="b"/>
              <a:pathLst>
                <a:path w="6472" h="300" extrusionOk="0">
                  <a:moveTo>
                    <a:pt x="0" y="0"/>
                  </a:moveTo>
                  <a:lnTo>
                    <a:pt x="0" y="300"/>
                  </a:lnTo>
                  <a:lnTo>
                    <a:pt x="6471" y="300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21"/>
            <p:cNvSpPr/>
            <p:nvPr/>
          </p:nvSpPr>
          <p:spPr>
            <a:xfrm>
              <a:off x="6979917" y="3371885"/>
              <a:ext cx="486080" cy="22607"/>
            </a:xfrm>
            <a:custGeom>
              <a:avLst/>
              <a:gdLst/>
              <a:ahLst/>
              <a:cxnLst/>
              <a:rect l="l" t="t" r="r" b="b"/>
              <a:pathLst>
                <a:path w="6472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471" y="300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21"/>
            <p:cNvSpPr/>
            <p:nvPr/>
          </p:nvSpPr>
          <p:spPr>
            <a:xfrm>
              <a:off x="6979917" y="3545603"/>
              <a:ext cx="486080" cy="22532"/>
            </a:xfrm>
            <a:custGeom>
              <a:avLst/>
              <a:gdLst/>
              <a:ahLst/>
              <a:cxnLst/>
              <a:rect l="l" t="t" r="r" b="b"/>
              <a:pathLst>
                <a:path w="6472" h="300" extrusionOk="0">
                  <a:moveTo>
                    <a:pt x="0" y="0"/>
                  </a:moveTo>
                  <a:lnTo>
                    <a:pt x="0" y="300"/>
                  </a:lnTo>
                  <a:lnTo>
                    <a:pt x="6471" y="300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21"/>
            <p:cNvSpPr/>
            <p:nvPr/>
          </p:nvSpPr>
          <p:spPr>
            <a:xfrm>
              <a:off x="6979917" y="3459533"/>
              <a:ext cx="277663" cy="22607"/>
            </a:xfrm>
            <a:custGeom>
              <a:avLst/>
              <a:gdLst/>
              <a:ahLst/>
              <a:cxnLst/>
              <a:rect l="l" t="t" r="r" b="b"/>
              <a:pathLst>
                <a:path w="3697" h="301" extrusionOk="0">
                  <a:moveTo>
                    <a:pt x="0" y="1"/>
                  </a:moveTo>
                  <a:lnTo>
                    <a:pt x="0" y="300"/>
                  </a:lnTo>
                  <a:lnTo>
                    <a:pt x="3696" y="300"/>
                  </a:lnTo>
                  <a:lnTo>
                    <a:pt x="3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21"/>
            <p:cNvSpPr/>
            <p:nvPr/>
          </p:nvSpPr>
          <p:spPr>
            <a:xfrm>
              <a:off x="6110723" y="1699899"/>
              <a:ext cx="2189236" cy="145478"/>
            </a:xfrm>
            <a:custGeom>
              <a:avLst/>
              <a:gdLst/>
              <a:ahLst/>
              <a:cxnLst/>
              <a:rect l="l" t="t" r="r" b="b"/>
              <a:pathLst>
                <a:path w="29149" h="1937" extrusionOk="0">
                  <a:moveTo>
                    <a:pt x="0" y="1"/>
                  </a:moveTo>
                  <a:lnTo>
                    <a:pt x="0" y="1936"/>
                  </a:lnTo>
                  <a:lnTo>
                    <a:pt x="29149" y="1936"/>
                  </a:lnTo>
                  <a:lnTo>
                    <a:pt x="29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21"/>
            <p:cNvSpPr/>
            <p:nvPr/>
          </p:nvSpPr>
          <p:spPr>
            <a:xfrm>
              <a:off x="6172685" y="1738803"/>
              <a:ext cx="1671462" cy="67369"/>
            </a:xfrm>
            <a:custGeom>
              <a:avLst/>
              <a:gdLst/>
              <a:ahLst/>
              <a:cxnLst/>
              <a:rect l="l" t="t" r="r" b="b"/>
              <a:pathLst>
                <a:path w="22255" h="897" extrusionOk="0">
                  <a:moveTo>
                    <a:pt x="0" y="1"/>
                  </a:moveTo>
                  <a:lnTo>
                    <a:pt x="0" y="896"/>
                  </a:lnTo>
                  <a:lnTo>
                    <a:pt x="22255" y="896"/>
                  </a:lnTo>
                  <a:lnTo>
                    <a:pt x="22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21"/>
            <p:cNvSpPr/>
            <p:nvPr/>
          </p:nvSpPr>
          <p:spPr>
            <a:xfrm>
              <a:off x="7980770" y="1738803"/>
              <a:ext cx="254080" cy="67369"/>
            </a:xfrm>
            <a:custGeom>
              <a:avLst/>
              <a:gdLst/>
              <a:ahLst/>
              <a:cxnLst/>
              <a:rect l="l" t="t" r="r" b="b"/>
              <a:pathLst>
                <a:path w="3383" h="897" extrusionOk="0">
                  <a:moveTo>
                    <a:pt x="0" y="1"/>
                  </a:moveTo>
                  <a:lnTo>
                    <a:pt x="0" y="896"/>
                  </a:lnTo>
                  <a:lnTo>
                    <a:pt x="3382" y="896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21"/>
            <p:cNvSpPr/>
            <p:nvPr/>
          </p:nvSpPr>
          <p:spPr>
            <a:xfrm>
              <a:off x="6087441" y="1548112"/>
              <a:ext cx="86896" cy="86746"/>
            </a:xfrm>
            <a:custGeom>
              <a:avLst/>
              <a:gdLst/>
              <a:ahLst/>
              <a:cxnLst/>
              <a:rect l="l" t="t" r="r" b="b"/>
              <a:pathLst>
                <a:path w="1157" h="1155" extrusionOk="0">
                  <a:moveTo>
                    <a:pt x="578" y="1"/>
                  </a:moveTo>
                  <a:cubicBezTo>
                    <a:pt x="258" y="1"/>
                    <a:pt x="0" y="258"/>
                    <a:pt x="0" y="576"/>
                  </a:cubicBezTo>
                  <a:cubicBezTo>
                    <a:pt x="0" y="896"/>
                    <a:pt x="258" y="1155"/>
                    <a:pt x="578" y="1155"/>
                  </a:cubicBezTo>
                  <a:cubicBezTo>
                    <a:pt x="896" y="1155"/>
                    <a:pt x="1156" y="896"/>
                    <a:pt x="1156" y="576"/>
                  </a:cubicBezTo>
                  <a:cubicBezTo>
                    <a:pt x="1156" y="258"/>
                    <a:pt x="896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21"/>
            <p:cNvSpPr/>
            <p:nvPr/>
          </p:nvSpPr>
          <p:spPr>
            <a:xfrm>
              <a:off x="6211890" y="1548112"/>
              <a:ext cx="86972" cy="86746"/>
            </a:xfrm>
            <a:custGeom>
              <a:avLst/>
              <a:gdLst/>
              <a:ahLst/>
              <a:cxnLst/>
              <a:rect l="l" t="t" r="r" b="b"/>
              <a:pathLst>
                <a:path w="1158" h="1155" extrusionOk="0">
                  <a:moveTo>
                    <a:pt x="578" y="1"/>
                  </a:moveTo>
                  <a:cubicBezTo>
                    <a:pt x="258" y="1"/>
                    <a:pt x="0" y="258"/>
                    <a:pt x="0" y="576"/>
                  </a:cubicBezTo>
                  <a:cubicBezTo>
                    <a:pt x="0" y="896"/>
                    <a:pt x="258" y="1155"/>
                    <a:pt x="578" y="1155"/>
                  </a:cubicBezTo>
                  <a:cubicBezTo>
                    <a:pt x="896" y="1155"/>
                    <a:pt x="1157" y="896"/>
                    <a:pt x="1157" y="576"/>
                  </a:cubicBezTo>
                  <a:cubicBezTo>
                    <a:pt x="1157" y="258"/>
                    <a:pt x="896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21"/>
            <p:cNvSpPr/>
            <p:nvPr/>
          </p:nvSpPr>
          <p:spPr>
            <a:xfrm>
              <a:off x="6345653" y="1548112"/>
              <a:ext cx="86896" cy="86746"/>
            </a:xfrm>
            <a:custGeom>
              <a:avLst/>
              <a:gdLst/>
              <a:ahLst/>
              <a:cxnLst/>
              <a:rect l="l" t="t" r="r" b="b"/>
              <a:pathLst>
                <a:path w="1157" h="1155" extrusionOk="0">
                  <a:moveTo>
                    <a:pt x="579" y="1"/>
                  </a:moveTo>
                  <a:cubicBezTo>
                    <a:pt x="257" y="1"/>
                    <a:pt x="0" y="258"/>
                    <a:pt x="0" y="576"/>
                  </a:cubicBezTo>
                  <a:cubicBezTo>
                    <a:pt x="0" y="896"/>
                    <a:pt x="257" y="1155"/>
                    <a:pt x="579" y="1155"/>
                  </a:cubicBezTo>
                  <a:cubicBezTo>
                    <a:pt x="896" y="1155"/>
                    <a:pt x="1157" y="896"/>
                    <a:pt x="1157" y="576"/>
                  </a:cubicBezTo>
                  <a:cubicBezTo>
                    <a:pt x="1157" y="258"/>
                    <a:pt x="896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21"/>
            <p:cNvSpPr/>
            <p:nvPr/>
          </p:nvSpPr>
          <p:spPr>
            <a:xfrm>
              <a:off x="8259936" y="363032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8" y="1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21"/>
            <p:cNvSpPr/>
            <p:nvPr/>
          </p:nvSpPr>
          <p:spPr>
            <a:xfrm>
              <a:off x="7733448" y="3640686"/>
              <a:ext cx="493665" cy="13519"/>
            </a:xfrm>
            <a:custGeom>
              <a:avLst/>
              <a:gdLst/>
              <a:ahLst/>
              <a:cxnLst/>
              <a:rect l="l" t="t" r="r" b="b"/>
              <a:pathLst>
                <a:path w="6573" h="180" extrusionOk="0">
                  <a:moveTo>
                    <a:pt x="0" y="0"/>
                  </a:moveTo>
                  <a:lnTo>
                    <a:pt x="0" y="180"/>
                  </a:lnTo>
                  <a:lnTo>
                    <a:pt x="441" y="180"/>
                  </a:lnTo>
                  <a:lnTo>
                    <a:pt x="441" y="0"/>
                  </a:lnTo>
                  <a:close/>
                  <a:moveTo>
                    <a:pt x="878" y="0"/>
                  </a:moveTo>
                  <a:lnTo>
                    <a:pt x="878" y="180"/>
                  </a:lnTo>
                  <a:lnTo>
                    <a:pt x="1316" y="180"/>
                  </a:lnTo>
                  <a:lnTo>
                    <a:pt x="1316" y="0"/>
                  </a:lnTo>
                  <a:close/>
                  <a:moveTo>
                    <a:pt x="1752" y="0"/>
                  </a:moveTo>
                  <a:lnTo>
                    <a:pt x="1752" y="180"/>
                  </a:lnTo>
                  <a:lnTo>
                    <a:pt x="2193" y="180"/>
                  </a:lnTo>
                  <a:lnTo>
                    <a:pt x="2193" y="0"/>
                  </a:lnTo>
                  <a:close/>
                  <a:moveTo>
                    <a:pt x="2631" y="0"/>
                  </a:moveTo>
                  <a:lnTo>
                    <a:pt x="2631" y="180"/>
                  </a:lnTo>
                  <a:lnTo>
                    <a:pt x="3068" y="180"/>
                  </a:lnTo>
                  <a:lnTo>
                    <a:pt x="3068" y="0"/>
                  </a:lnTo>
                  <a:close/>
                  <a:moveTo>
                    <a:pt x="3505" y="0"/>
                  </a:moveTo>
                  <a:lnTo>
                    <a:pt x="3505" y="180"/>
                  </a:lnTo>
                  <a:lnTo>
                    <a:pt x="3943" y="180"/>
                  </a:lnTo>
                  <a:lnTo>
                    <a:pt x="3943" y="0"/>
                  </a:lnTo>
                  <a:close/>
                  <a:moveTo>
                    <a:pt x="4383" y="0"/>
                  </a:moveTo>
                  <a:lnTo>
                    <a:pt x="4383" y="180"/>
                  </a:lnTo>
                  <a:lnTo>
                    <a:pt x="4820" y="180"/>
                  </a:lnTo>
                  <a:lnTo>
                    <a:pt x="4820" y="0"/>
                  </a:lnTo>
                  <a:close/>
                  <a:moveTo>
                    <a:pt x="5258" y="0"/>
                  </a:moveTo>
                  <a:lnTo>
                    <a:pt x="5258" y="180"/>
                  </a:lnTo>
                  <a:lnTo>
                    <a:pt x="5695" y="180"/>
                  </a:lnTo>
                  <a:lnTo>
                    <a:pt x="5695" y="0"/>
                  </a:lnTo>
                  <a:close/>
                  <a:moveTo>
                    <a:pt x="6132" y="0"/>
                  </a:moveTo>
                  <a:lnTo>
                    <a:pt x="6132" y="180"/>
                  </a:lnTo>
                  <a:lnTo>
                    <a:pt x="6573" y="180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21"/>
            <p:cNvSpPr/>
            <p:nvPr/>
          </p:nvSpPr>
          <p:spPr>
            <a:xfrm>
              <a:off x="7676743" y="363032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" y="1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4" y="138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21"/>
            <p:cNvSpPr/>
            <p:nvPr/>
          </p:nvSpPr>
          <p:spPr>
            <a:xfrm>
              <a:off x="7676743" y="3241353"/>
              <a:ext cx="13894" cy="356749"/>
            </a:xfrm>
            <a:custGeom>
              <a:avLst/>
              <a:gdLst/>
              <a:ahLst/>
              <a:cxnLst/>
              <a:rect l="l" t="t" r="r" b="b"/>
              <a:pathLst>
                <a:path w="185" h="4750" extrusionOk="0">
                  <a:moveTo>
                    <a:pt x="1" y="0"/>
                  </a:moveTo>
                  <a:lnTo>
                    <a:pt x="1" y="433"/>
                  </a:lnTo>
                  <a:lnTo>
                    <a:pt x="184" y="433"/>
                  </a:lnTo>
                  <a:lnTo>
                    <a:pt x="184" y="0"/>
                  </a:lnTo>
                  <a:close/>
                  <a:moveTo>
                    <a:pt x="1" y="863"/>
                  </a:moveTo>
                  <a:lnTo>
                    <a:pt x="1" y="1298"/>
                  </a:lnTo>
                  <a:lnTo>
                    <a:pt x="184" y="1298"/>
                  </a:lnTo>
                  <a:lnTo>
                    <a:pt x="184" y="863"/>
                  </a:lnTo>
                  <a:close/>
                  <a:moveTo>
                    <a:pt x="1" y="1727"/>
                  </a:moveTo>
                  <a:lnTo>
                    <a:pt x="1" y="2158"/>
                  </a:lnTo>
                  <a:lnTo>
                    <a:pt x="184" y="2158"/>
                  </a:lnTo>
                  <a:lnTo>
                    <a:pt x="184" y="1727"/>
                  </a:lnTo>
                  <a:close/>
                  <a:moveTo>
                    <a:pt x="1" y="2592"/>
                  </a:moveTo>
                  <a:lnTo>
                    <a:pt x="1" y="3021"/>
                  </a:lnTo>
                  <a:lnTo>
                    <a:pt x="184" y="3021"/>
                  </a:lnTo>
                  <a:lnTo>
                    <a:pt x="184" y="2592"/>
                  </a:lnTo>
                  <a:close/>
                  <a:moveTo>
                    <a:pt x="1" y="3456"/>
                  </a:moveTo>
                  <a:lnTo>
                    <a:pt x="1" y="3886"/>
                  </a:lnTo>
                  <a:lnTo>
                    <a:pt x="184" y="3886"/>
                  </a:lnTo>
                  <a:lnTo>
                    <a:pt x="184" y="3456"/>
                  </a:lnTo>
                  <a:close/>
                  <a:moveTo>
                    <a:pt x="1" y="4316"/>
                  </a:moveTo>
                  <a:lnTo>
                    <a:pt x="1" y="4750"/>
                  </a:lnTo>
                  <a:lnTo>
                    <a:pt x="184" y="4750"/>
                  </a:lnTo>
                  <a:lnTo>
                    <a:pt x="184" y="43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21"/>
            <p:cNvSpPr/>
            <p:nvPr/>
          </p:nvSpPr>
          <p:spPr>
            <a:xfrm>
              <a:off x="7676743" y="318509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4" y="318"/>
                  </a:lnTo>
                  <a:lnTo>
                    <a:pt x="184" y="181"/>
                  </a:lnTo>
                  <a:lnTo>
                    <a:pt x="318" y="18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21"/>
            <p:cNvSpPr/>
            <p:nvPr/>
          </p:nvSpPr>
          <p:spPr>
            <a:xfrm>
              <a:off x="7733448" y="3185099"/>
              <a:ext cx="493665" cy="13669"/>
            </a:xfrm>
            <a:custGeom>
              <a:avLst/>
              <a:gdLst/>
              <a:ahLst/>
              <a:cxnLst/>
              <a:rect l="l" t="t" r="r" b="b"/>
              <a:pathLst>
                <a:path w="6573" h="182" extrusionOk="0">
                  <a:moveTo>
                    <a:pt x="0" y="1"/>
                  </a:moveTo>
                  <a:lnTo>
                    <a:pt x="0" y="181"/>
                  </a:lnTo>
                  <a:lnTo>
                    <a:pt x="441" y="181"/>
                  </a:lnTo>
                  <a:lnTo>
                    <a:pt x="441" y="1"/>
                  </a:lnTo>
                  <a:close/>
                  <a:moveTo>
                    <a:pt x="878" y="1"/>
                  </a:moveTo>
                  <a:lnTo>
                    <a:pt x="878" y="181"/>
                  </a:lnTo>
                  <a:lnTo>
                    <a:pt x="1316" y="181"/>
                  </a:lnTo>
                  <a:lnTo>
                    <a:pt x="1316" y="1"/>
                  </a:lnTo>
                  <a:close/>
                  <a:moveTo>
                    <a:pt x="1752" y="1"/>
                  </a:moveTo>
                  <a:lnTo>
                    <a:pt x="1752" y="181"/>
                  </a:lnTo>
                  <a:lnTo>
                    <a:pt x="2193" y="181"/>
                  </a:lnTo>
                  <a:lnTo>
                    <a:pt x="2193" y="1"/>
                  </a:lnTo>
                  <a:close/>
                  <a:moveTo>
                    <a:pt x="2631" y="1"/>
                  </a:moveTo>
                  <a:lnTo>
                    <a:pt x="2631" y="181"/>
                  </a:lnTo>
                  <a:lnTo>
                    <a:pt x="3068" y="181"/>
                  </a:lnTo>
                  <a:lnTo>
                    <a:pt x="3068" y="1"/>
                  </a:lnTo>
                  <a:close/>
                  <a:moveTo>
                    <a:pt x="3505" y="1"/>
                  </a:moveTo>
                  <a:lnTo>
                    <a:pt x="3505" y="181"/>
                  </a:lnTo>
                  <a:lnTo>
                    <a:pt x="3943" y="181"/>
                  </a:lnTo>
                  <a:lnTo>
                    <a:pt x="3943" y="1"/>
                  </a:lnTo>
                  <a:close/>
                  <a:moveTo>
                    <a:pt x="4383" y="1"/>
                  </a:moveTo>
                  <a:lnTo>
                    <a:pt x="4383" y="181"/>
                  </a:lnTo>
                  <a:lnTo>
                    <a:pt x="4820" y="181"/>
                  </a:lnTo>
                  <a:lnTo>
                    <a:pt x="4820" y="1"/>
                  </a:lnTo>
                  <a:close/>
                  <a:moveTo>
                    <a:pt x="5258" y="1"/>
                  </a:moveTo>
                  <a:lnTo>
                    <a:pt x="5258" y="181"/>
                  </a:lnTo>
                  <a:lnTo>
                    <a:pt x="5695" y="181"/>
                  </a:lnTo>
                  <a:lnTo>
                    <a:pt x="5695" y="1"/>
                  </a:lnTo>
                  <a:close/>
                  <a:moveTo>
                    <a:pt x="6132" y="1"/>
                  </a:moveTo>
                  <a:lnTo>
                    <a:pt x="6132" y="181"/>
                  </a:lnTo>
                  <a:lnTo>
                    <a:pt x="6573" y="181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21"/>
            <p:cNvSpPr/>
            <p:nvPr/>
          </p:nvSpPr>
          <p:spPr>
            <a:xfrm>
              <a:off x="8259936" y="318509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1"/>
                  </a:lnTo>
                  <a:lnTo>
                    <a:pt x="138" y="181"/>
                  </a:lnTo>
                  <a:lnTo>
                    <a:pt x="138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21"/>
            <p:cNvSpPr/>
            <p:nvPr/>
          </p:nvSpPr>
          <p:spPr>
            <a:xfrm>
              <a:off x="8270225" y="3241353"/>
              <a:ext cx="13594" cy="356749"/>
            </a:xfrm>
            <a:custGeom>
              <a:avLst/>
              <a:gdLst/>
              <a:ahLst/>
              <a:cxnLst/>
              <a:rect l="l" t="t" r="r" b="b"/>
              <a:pathLst>
                <a:path w="181" h="4750" extrusionOk="0">
                  <a:moveTo>
                    <a:pt x="1" y="0"/>
                  </a:moveTo>
                  <a:lnTo>
                    <a:pt x="1" y="433"/>
                  </a:lnTo>
                  <a:lnTo>
                    <a:pt x="181" y="433"/>
                  </a:lnTo>
                  <a:lnTo>
                    <a:pt x="181" y="0"/>
                  </a:lnTo>
                  <a:close/>
                  <a:moveTo>
                    <a:pt x="1" y="863"/>
                  </a:moveTo>
                  <a:lnTo>
                    <a:pt x="1" y="1298"/>
                  </a:lnTo>
                  <a:lnTo>
                    <a:pt x="181" y="1298"/>
                  </a:lnTo>
                  <a:lnTo>
                    <a:pt x="181" y="863"/>
                  </a:lnTo>
                  <a:close/>
                  <a:moveTo>
                    <a:pt x="1" y="1727"/>
                  </a:moveTo>
                  <a:lnTo>
                    <a:pt x="1" y="2158"/>
                  </a:lnTo>
                  <a:lnTo>
                    <a:pt x="181" y="2158"/>
                  </a:lnTo>
                  <a:lnTo>
                    <a:pt x="181" y="1727"/>
                  </a:lnTo>
                  <a:close/>
                  <a:moveTo>
                    <a:pt x="1" y="2592"/>
                  </a:moveTo>
                  <a:lnTo>
                    <a:pt x="1" y="3021"/>
                  </a:lnTo>
                  <a:lnTo>
                    <a:pt x="181" y="3021"/>
                  </a:lnTo>
                  <a:lnTo>
                    <a:pt x="181" y="2592"/>
                  </a:lnTo>
                  <a:close/>
                  <a:moveTo>
                    <a:pt x="1" y="3456"/>
                  </a:moveTo>
                  <a:lnTo>
                    <a:pt x="1" y="3886"/>
                  </a:lnTo>
                  <a:lnTo>
                    <a:pt x="181" y="3886"/>
                  </a:lnTo>
                  <a:lnTo>
                    <a:pt x="181" y="3456"/>
                  </a:lnTo>
                  <a:close/>
                  <a:moveTo>
                    <a:pt x="1" y="4316"/>
                  </a:moveTo>
                  <a:lnTo>
                    <a:pt x="1" y="4750"/>
                  </a:lnTo>
                  <a:lnTo>
                    <a:pt x="181" y="4750"/>
                  </a:lnTo>
                  <a:lnTo>
                    <a:pt x="181" y="43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21"/>
            <p:cNvSpPr/>
            <p:nvPr/>
          </p:nvSpPr>
          <p:spPr>
            <a:xfrm>
              <a:off x="8282918" y="3037068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35" y="1"/>
                  </a:moveTo>
                  <a:lnTo>
                    <a:pt x="135" y="135"/>
                  </a:lnTo>
                  <a:lnTo>
                    <a:pt x="1" y="135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21"/>
            <p:cNvSpPr/>
            <p:nvPr/>
          </p:nvSpPr>
          <p:spPr>
            <a:xfrm>
              <a:off x="6146699" y="3047132"/>
              <a:ext cx="2101663" cy="13894"/>
            </a:xfrm>
            <a:custGeom>
              <a:avLst/>
              <a:gdLst/>
              <a:ahLst/>
              <a:cxnLst/>
              <a:rect l="l" t="t" r="r" b="b"/>
              <a:pathLst>
                <a:path w="27983" h="185" extrusionOk="0">
                  <a:moveTo>
                    <a:pt x="1" y="1"/>
                  </a:moveTo>
                  <a:lnTo>
                    <a:pt x="1" y="184"/>
                  </a:lnTo>
                  <a:lnTo>
                    <a:pt x="460" y="184"/>
                  </a:lnTo>
                  <a:lnTo>
                    <a:pt x="460" y="1"/>
                  </a:lnTo>
                  <a:close/>
                  <a:moveTo>
                    <a:pt x="917" y="1"/>
                  </a:moveTo>
                  <a:lnTo>
                    <a:pt x="917" y="184"/>
                  </a:lnTo>
                  <a:lnTo>
                    <a:pt x="1376" y="184"/>
                  </a:lnTo>
                  <a:lnTo>
                    <a:pt x="1376" y="1"/>
                  </a:lnTo>
                  <a:close/>
                  <a:moveTo>
                    <a:pt x="1835" y="1"/>
                  </a:moveTo>
                  <a:lnTo>
                    <a:pt x="1835" y="184"/>
                  </a:lnTo>
                  <a:lnTo>
                    <a:pt x="2293" y="184"/>
                  </a:lnTo>
                  <a:lnTo>
                    <a:pt x="2293" y="1"/>
                  </a:lnTo>
                  <a:close/>
                  <a:moveTo>
                    <a:pt x="2751" y="1"/>
                  </a:moveTo>
                  <a:lnTo>
                    <a:pt x="2751" y="184"/>
                  </a:lnTo>
                  <a:lnTo>
                    <a:pt x="3210" y="184"/>
                  </a:lnTo>
                  <a:lnTo>
                    <a:pt x="3210" y="1"/>
                  </a:lnTo>
                  <a:close/>
                  <a:moveTo>
                    <a:pt x="3672" y="1"/>
                  </a:moveTo>
                  <a:lnTo>
                    <a:pt x="3672" y="184"/>
                  </a:lnTo>
                  <a:lnTo>
                    <a:pt x="4130" y="184"/>
                  </a:lnTo>
                  <a:lnTo>
                    <a:pt x="4130" y="1"/>
                  </a:lnTo>
                  <a:close/>
                  <a:moveTo>
                    <a:pt x="4589" y="1"/>
                  </a:moveTo>
                  <a:lnTo>
                    <a:pt x="4589" y="184"/>
                  </a:lnTo>
                  <a:lnTo>
                    <a:pt x="5047" y="184"/>
                  </a:lnTo>
                  <a:lnTo>
                    <a:pt x="5047" y="1"/>
                  </a:lnTo>
                  <a:close/>
                  <a:moveTo>
                    <a:pt x="5505" y="1"/>
                  </a:moveTo>
                  <a:lnTo>
                    <a:pt x="5505" y="184"/>
                  </a:lnTo>
                  <a:lnTo>
                    <a:pt x="5964" y="184"/>
                  </a:lnTo>
                  <a:lnTo>
                    <a:pt x="5964" y="1"/>
                  </a:lnTo>
                  <a:close/>
                  <a:moveTo>
                    <a:pt x="6423" y="1"/>
                  </a:moveTo>
                  <a:lnTo>
                    <a:pt x="6423" y="184"/>
                  </a:lnTo>
                  <a:lnTo>
                    <a:pt x="6881" y="184"/>
                  </a:lnTo>
                  <a:lnTo>
                    <a:pt x="6881" y="1"/>
                  </a:lnTo>
                  <a:close/>
                  <a:moveTo>
                    <a:pt x="7339" y="1"/>
                  </a:moveTo>
                  <a:lnTo>
                    <a:pt x="7339" y="184"/>
                  </a:lnTo>
                  <a:lnTo>
                    <a:pt x="7798" y="184"/>
                  </a:lnTo>
                  <a:lnTo>
                    <a:pt x="7798" y="1"/>
                  </a:lnTo>
                  <a:close/>
                  <a:moveTo>
                    <a:pt x="8256" y="1"/>
                  </a:moveTo>
                  <a:lnTo>
                    <a:pt x="8256" y="184"/>
                  </a:lnTo>
                  <a:lnTo>
                    <a:pt x="8718" y="184"/>
                  </a:lnTo>
                  <a:lnTo>
                    <a:pt x="8718" y="1"/>
                  </a:lnTo>
                  <a:close/>
                  <a:moveTo>
                    <a:pt x="9177" y="1"/>
                  </a:moveTo>
                  <a:lnTo>
                    <a:pt x="9177" y="184"/>
                  </a:lnTo>
                  <a:lnTo>
                    <a:pt x="9634" y="184"/>
                  </a:lnTo>
                  <a:lnTo>
                    <a:pt x="9634" y="1"/>
                  </a:lnTo>
                  <a:close/>
                  <a:moveTo>
                    <a:pt x="10093" y="1"/>
                  </a:moveTo>
                  <a:lnTo>
                    <a:pt x="10093" y="184"/>
                  </a:lnTo>
                  <a:lnTo>
                    <a:pt x="10552" y="184"/>
                  </a:lnTo>
                  <a:lnTo>
                    <a:pt x="10552" y="1"/>
                  </a:lnTo>
                  <a:close/>
                  <a:moveTo>
                    <a:pt x="11010" y="1"/>
                  </a:moveTo>
                  <a:lnTo>
                    <a:pt x="11010" y="184"/>
                  </a:lnTo>
                  <a:lnTo>
                    <a:pt x="11468" y="184"/>
                  </a:lnTo>
                  <a:lnTo>
                    <a:pt x="11468" y="1"/>
                  </a:lnTo>
                  <a:close/>
                  <a:moveTo>
                    <a:pt x="11927" y="1"/>
                  </a:moveTo>
                  <a:lnTo>
                    <a:pt x="11927" y="184"/>
                  </a:lnTo>
                  <a:lnTo>
                    <a:pt x="12385" y="184"/>
                  </a:lnTo>
                  <a:lnTo>
                    <a:pt x="12385" y="1"/>
                  </a:lnTo>
                  <a:close/>
                  <a:moveTo>
                    <a:pt x="12844" y="1"/>
                  </a:moveTo>
                  <a:lnTo>
                    <a:pt x="12844" y="184"/>
                  </a:lnTo>
                  <a:lnTo>
                    <a:pt x="13302" y="184"/>
                  </a:lnTo>
                  <a:lnTo>
                    <a:pt x="13302" y="1"/>
                  </a:lnTo>
                  <a:close/>
                  <a:moveTo>
                    <a:pt x="13764" y="1"/>
                  </a:moveTo>
                  <a:lnTo>
                    <a:pt x="13764" y="184"/>
                  </a:lnTo>
                  <a:lnTo>
                    <a:pt x="14222" y="184"/>
                  </a:lnTo>
                  <a:lnTo>
                    <a:pt x="14222" y="1"/>
                  </a:lnTo>
                  <a:close/>
                  <a:moveTo>
                    <a:pt x="14681" y="1"/>
                  </a:moveTo>
                  <a:lnTo>
                    <a:pt x="14681" y="184"/>
                  </a:lnTo>
                  <a:lnTo>
                    <a:pt x="15140" y="184"/>
                  </a:lnTo>
                  <a:lnTo>
                    <a:pt x="15140" y="1"/>
                  </a:lnTo>
                  <a:close/>
                  <a:moveTo>
                    <a:pt x="15598" y="1"/>
                  </a:moveTo>
                  <a:lnTo>
                    <a:pt x="15598" y="184"/>
                  </a:lnTo>
                  <a:lnTo>
                    <a:pt x="16056" y="184"/>
                  </a:lnTo>
                  <a:lnTo>
                    <a:pt x="16056" y="1"/>
                  </a:lnTo>
                  <a:close/>
                  <a:moveTo>
                    <a:pt x="16515" y="1"/>
                  </a:moveTo>
                  <a:lnTo>
                    <a:pt x="16515" y="184"/>
                  </a:lnTo>
                  <a:lnTo>
                    <a:pt x="16973" y="184"/>
                  </a:lnTo>
                  <a:lnTo>
                    <a:pt x="16973" y="1"/>
                  </a:lnTo>
                  <a:close/>
                  <a:moveTo>
                    <a:pt x="17432" y="1"/>
                  </a:moveTo>
                  <a:lnTo>
                    <a:pt x="17432" y="184"/>
                  </a:lnTo>
                  <a:lnTo>
                    <a:pt x="17890" y="184"/>
                  </a:lnTo>
                  <a:lnTo>
                    <a:pt x="17890" y="1"/>
                  </a:lnTo>
                  <a:close/>
                  <a:moveTo>
                    <a:pt x="18348" y="1"/>
                  </a:moveTo>
                  <a:lnTo>
                    <a:pt x="18348" y="184"/>
                  </a:lnTo>
                  <a:lnTo>
                    <a:pt x="18810" y="184"/>
                  </a:lnTo>
                  <a:lnTo>
                    <a:pt x="18810" y="1"/>
                  </a:lnTo>
                  <a:close/>
                  <a:moveTo>
                    <a:pt x="19269" y="1"/>
                  </a:moveTo>
                  <a:lnTo>
                    <a:pt x="19269" y="184"/>
                  </a:lnTo>
                  <a:lnTo>
                    <a:pt x="19727" y="184"/>
                  </a:lnTo>
                  <a:lnTo>
                    <a:pt x="19727" y="1"/>
                  </a:lnTo>
                  <a:close/>
                  <a:moveTo>
                    <a:pt x="20185" y="1"/>
                  </a:moveTo>
                  <a:lnTo>
                    <a:pt x="20185" y="184"/>
                  </a:lnTo>
                  <a:lnTo>
                    <a:pt x="20644" y="184"/>
                  </a:lnTo>
                  <a:lnTo>
                    <a:pt x="20644" y="1"/>
                  </a:lnTo>
                  <a:close/>
                  <a:moveTo>
                    <a:pt x="21102" y="1"/>
                  </a:moveTo>
                  <a:lnTo>
                    <a:pt x="21102" y="184"/>
                  </a:lnTo>
                  <a:lnTo>
                    <a:pt x="21561" y="184"/>
                  </a:lnTo>
                  <a:lnTo>
                    <a:pt x="21561" y="1"/>
                  </a:lnTo>
                  <a:close/>
                  <a:moveTo>
                    <a:pt x="22019" y="1"/>
                  </a:moveTo>
                  <a:lnTo>
                    <a:pt x="22019" y="184"/>
                  </a:lnTo>
                  <a:lnTo>
                    <a:pt x="22477" y="184"/>
                  </a:lnTo>
                  <a:lnTo>
                    <a:pt x="22477" y="1"/>
                  </a:lnTo>
                  <a:close/>
                  <a:moveTo>
                    <a:pt x="22936" y="1"/>
                  </a:moveTo>
                  <a:lnTo>
                    <a:pt x="22936" y="184"/>
                  </a:lnTo>
                  <a:lnTo>
                    <a:pt x="23398" y="184"/>
                  </a:lnTo>
                  <a:lnTo>
                    <a:pt x="23398" y="1"/>
                  </a:lnTo>
                  <a:close/>
                  <a:moveTo>
                    <a:pt x="23857" y="1"/>
                  </a:moveTo>
                  <a:lnTo>
                    <a:pt x="23857" y="184"/>
                  </a:lnTo>
                  <a:lnTo>
                    <a:pt x="24315" y="184"/>
                  </a:lnTo>
                  <a:lnTo>
                    <a:pt x="24315" y="1"/>
                  </a:lnTo>
                  <a:close/>
                  <a:moveTo>
                    <a:pt x="24773" y="1"/>
                  </a:moveTo>
                  <a:lnTo>
                    <a:pt x="24773" y="184"/>
                  </a:lnTo>
                  <a:lnTo>
                    <a:pt x="25232" y="184"/>
                  </a:lnTo>
                  <a:lnTo>
                    <a:pt x="25232" y="1"/>
                  </a:lnTo>
                  <a:close/>
                  <a:moveTo>
                    <a:pt x="25690" y="1"/>
                  </a:moveTo>
                  <a:lnTo>
                    <a:pt x="25690" y="184"/>
                  </a:lnTo>
                  <a:lnTo>
                    <a:pt x="26149" y="184"/>
                  </a:lnTo>
                  <a:lnTo>
                    <a:pt x="26149" y="1"/>
                  </a:lnTo>
                  <a:close/>
                  <a:moveTo>
                    <a:pt x="26607" y="1"/>
                  </a:moveTo>
                  <a:lnTo>
                    <a:pt x="26607" y="184"/>
                  </a:lnTo>
                  <a:lnTo>
                    <a:pt x="27065" y="184"/>
                  </a:lnTo>
                  <a:lnTo>
                    <a:pt x="27065" y="1"/>
                  </a:lnTo>
                  <a:close/>
                  <a:moveTo>
                    <a:pt x="27524" y="1"/>
                  </a:moveTo>
                  <a:lnTo>
                    <a:pt x="27524" y="184"/>
                  </a:lnTo>
                  <a:lnTo>
                    <a:pt x="27983" y="184"/>
                  </a:lnTo>
                  <a:lnTo>
                    <a:pt x="27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21"/>
            <p:cNvSpPr/>
            <p:nvPr/>
          </p:nvSpPr>
          <p:spPr>
            <a:xfrm>
              <a:off x="6088417" y="3037068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5"/>
                  </a:lnTo>
                  <a:lnTo>
                    <a:pt x="181" y="13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21"/>
            <p:cNvSpPr/>
            <p:nvPr/>
          </p:nvSpPr>
          <p:spPr>
            <a:xfrm>
              <a:off x="6088417" y="2854638"/>
              <a:ext cx="13669" cy="152088"/>
            </a:xfrm>
            <a:custGeom>
              <a:avLst/>
              <a:gdLst/>
              <a:ahLst/>
              <a:cxnLst/>
              <a:rect l="l" t="t" r="r" b="b"/>
              <a:pathLst>
                <a:path w="182" h="2025" extrusionOk="0">
                  <a:moveTo>
                    <a:pt x="1" y="0"/>
                  </a:moveTo>
                  <a:lnTo>
                    <a:pt x="1" y="406"/>
                  </a:lnTo>
                  <a:lnTo>
                    <a:pt x="181" y="406"/>
                  </a:lnTo>
                  <a:lnTo>
                    <a:pt x="181" y="0"/>
                  </a:lnTo>
                  <a:close/>
                  <a:moveTo>
                    <a:pt x="1" y="812"/>
                  </a:moveTo>
                  <a:lnTo>
                    <a:pt x="1" y="1214"/>
                  </a:lnTo>
                  <a:lnTo>
                    <a:pt x="181" y="1214"/>
                  </a:lnTo>
                  <a:lnTo>
                    <a:pt x="181" y="812"/>
                  </a:lnTo>
                  <a:close/>
                  <a:moveTo>
                    <a:pt x="1" y="1619"/>
                  </a:moveTo>
                  <a:lnTo>
                    <a:pt x="1" y="2025"/>
                  </a:lnTo>
                  <a:lnTo>
                    <a:pt x="181" y="2025"/>
                  </a:lnTo>
                  <a:lnTo>
                    <a:pt x="181" y="16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21"/>
            <p:cNvSpPr/>
            <p:nvPr/>
          </p:nvSpPr>
          <p:spPr>
            <a:xfrm>
              <a:off x="6088417" y="2800337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318"/>
                  </a:lnTo>
                  <a:lnTo>
                    <a:pt x="181" y="318"/>
                  </a:lnTo>
                  <a:lnTo>
                    <a:pt x="181" y="184"/>
                  </a:lnTo>
                  <a:lnTo>
                    <a:pt x="318" y="184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21"/>
            <p:cNvSpPr/>
            <p:nvPr/>
          </p:nvSpPr>
          <p:spPr>
            <a:xfrm>
              <a:off x="6146699" y="2800337"/>
              <a:ext cx="2101663" cy="13894"/>
            </a:xfrm>
            <a:custGeom>
              <a:avLst/>
              <a:gdLst/>
              <a:ahLst/>
              <a:cxnLst/>
              <a:rect l="l" t="t" r="r" b="b"/>
              <a:pathLst>
                <a:path w="27983" h="185" extrusionOk="0">
                  <a:moveTo>
                    <a:pt x="1" y="0"/>
                  </a:moveTo>
                  <a:lnTo>
                    <a:pt x="1" y="184"/>
                  </a:lnTo>
                  <a:lnTo>
                    <a:pt x="460" y="184"/>
                  </a:lnTo>
                  <a:lnTo>
                    <a:pt x="460" y="0"/>
                  </a:lnTo>
                  <a:close/>
                  <a:moveTo>
                    <a:pt x="917" y="0"/>
                  </a:moveTo>
                  <a:lnTo>
                    <a:pt x="917" y="184"/>
                  </a:lnTo>
                  <a:lnTo>
                    <a:pt x="1376" y="184"/>
                  </a:lnTo>
                  <a:lnTo>
                    <a:pt x="1376" y="0"/>
                  </a:lnTo>
                  <a:close/>
                  <a:moveTo>
                    <a:pt x="1835" y="0"/>
                  </a:moveTo>
                  <a:lnTo>
                    <a:pt x="1835" y="184"/>
                  </a:lnTo>
                  <a:lnTo>
                    <a:pt x="2293" y="184"/>
                  </a:lnTo>
                  <a:lnTo>
                    <a:pt x="2293" y="0"/>
                  </a:lnTo>
                  <a:close/>
                  <a:moveTo>
                    <a:pt x="2751" y="0"/>
                  </a:moveTo>
                  <a:lnTo>
                    <a:pt x="2751" y="184"/>
                  </a:lnTo>
                  <a:lnTo>
                    <a:pt x="3210" y="184"/>
                  </a:lnTo>
                  <a:lnTo>
                    <a:pt x="3210" y="0"/>
                  </a:lnTo>
                  <a:close/>
                  <a:moveTo>
                    <a:pt x="3672" y="0"/>
                  </a:moveTo>
                  <a:lnTo>
                    <a:pt x="3672" y="184"/>
                  </a:lnTo>
                  <a:lnTo>
                    <a:pt x="4130" y="184"/>
                  </a:lnTo>
                  <a:lnTo>
                    <a:pt x="4130" y="0"/>
                  </a:lnTo>
                  <a:close/>
                  <a:moveTo>
                    <a:pt x="4589" y="0"/>
                  </a:moveTo>
                  <a:lnTo>
                    <a:pt x="4589" y="184"/>
                  </a:lnTo>
                  <a:lnTo>
                    <a:pt x="5047" y="184"/>
                  </a:lnTo>
                  <a:lnTo>
                    <a:pt x="5047" y="0"/>
                  </a:lnTo>
                  <a:close/>
                  <a:moveTo>
                    <a:pt x="5505" y="0"/>
                  </a:moveTo>
                  <a:lnTo>
                    <a:pt x="5505" y="184"/>
                  </a:lnTo>
                  <a:lnTo>
                    <a:pt x="5964" y="184"/>
                  </a:lnTo>
                  <a:lnTo>
                    <a:pt x="5964" y="0"/>
                  </a:lnTo>
                  <a:close/>
                  <a:moveTo>
                    <a:pt x="6423" y="0"/>
                  </a:moveTo>
                  <a:lnTo>
                    <a:pt x="6423" y="184"/>
                  </a:lnTo>
                  <a:lnTo>
                    <a:pt x="6881" y="184"/>
                  </a:lnTo>
                  <a:lnTo>
                    <a:pt x="6881" y="0"/>
                  </a:lnTo>
                  <a:close/>
                  <a:moveTo>
                    <a:pt x="7339" y="0"/>
                  </a:moveTo>
                  <a:lnTo>
                    <a:pt x="7339" y="184"/>
                  </a:lnTo>
                  <a:lnTo>
                    <a:pt x="7798" y="184"/>
                  </a:lnTo>
                  <a:lnTo>
                    <a:pt x="7798" y="0"/>
                  </a:lnTo>
                  <a:close/>
                  <a:moveTo>
                    <a:pt x="8256" y="0"/>
                  </a:moveTo>
                  <a:lnTo>
                    <a:pt x="8256" y="184"/>
                  </a:lnTo>
                  <a:lnTo>
                    <a:pt x="8718" y="184"/>
                  </a:lnTo>
                  <a:lnTo>
                    <a:pt x="8718" y="0"/>
                  </a:lnTo>
                  <a:close/>
                  <a:moveTo>
                    <a:pt x="9177" y="0"/>
                  </a:moveTo>
                  <a:lnTo>
                    <a:pt x="9177" y="184"/>
                  </a:lnTo>
                  <a:lnTo>
                    <a:pt x="9634" y="184"/>
                  </a:lnTo>
                  <a:lnTo>
                    <a:pt x="9634" y="0"/>
                  </a:lnTo>
                  <a:close/>
                  <a:moveTo>
                    <a:pt x="10093" y="0"/>
                  </a:moveTo>
                  <a:lnTo>
                    <a:pt x="10093" y="184"/>
                  </a:lnTo>
                  <a:lnTo>
                    <a:pt x="10552" y="184"/>
                  </a:lnTo>
                  <a:lnTo>
                    <a:pt x="10552" y="0"/>
                  </a:lnTo>
                  <a:close/>
                  <a:moveTo>
                    <a:pt x="11010" y="0"/>
                  </a:moveTo>
                  <a:lnTo>
                    <a:pt x="11010" y="184"/>
                  </a:lnTo>
                  <a:lnTo>
                    <a:pt x="11468" y="184"/>
                  </a:lnTo>
                  <a:lnTo>
                    <a:pt x="11468" y="0"/>
                  </a:lnTo>
                  <a:close/>
                  <a:moveTo>
                    <a:pt x="11927" y="0"/>
                  </a:moveTo>
                  <a:lnTo>
                    <a:pt x="11927" y="184"/>
                  </a:lnTo>
                  <a:lnTo>
                    <a:pt x="12385" y="184"/>
                  </a:lnTo>
                  <a:lnTo>
                    <a:pt x="12385" y="0"/>
                  </a:lnTo>
                  <a:close/>
                  <a:moveTo>
                    <a:pt x="12844" y="0"/>
                  </a:moveTo>
                  <a:lnTo>
                    <a:pt x="12844" y="184"/>
                  </a:lnTo>
                  <a:lnTo>
                    <a:pt x="13302" y="184"/>
                  </a:lnTo>
                  <a:lnTo>
                    <a:pt x="13302" y="0"/>
                  </a:lnTo>
                  <a:close/>
                  <a:moveTo>
                    <a:pt x="13764" y="0"/>
                  </a:moveTo>
                  <a:lnTo>
                    <a:pt x="13764" y="184"/>
                  </a:lnTo>
                  <a:lnTo>
                    <a:pt x="14222" y="184"/>
                  </a:lnTo>
                  <a:lnTo>
                    <a:pt x="14222" y="0"/>
                  </a:lnTo>
                  <a:close/>
                  <a:moveTo>
                    <a:pt x="14681" y="0"/>
                  </a:moveTo>
                  <a:lnTo>
                    <a:pt x="14681" y="184"/>
                  </a:lnTo>
                  <a:lnTo>
                    <a:pt x="15140" y="184"/>
                  </a:lnTo>
                  <a:lnTo>
                    <a:pt x="15140" y="0"/>
                  </a:lnTo>
                  <a:close/>
                  <a:moveTo>
                    <a:pt x="15598" y="0"/>
                  </a:moveTo>
                  <a:lnTo>
                    <a:pt x="15598" y="184"/>
                  </a:lnTo>
                  <a:lnTo>
                    <a:pt x="16056" y="184"/>
                  </a:lnTo>
                  <a:lnTo>
                    <a:pt x="16056" y="0"/>
                  </a:lnTo>
                  <a:close/>
                  <a:moveTo>
                    <a:pt x="16515" y="0"/>
                  </a:moveTo>
                  <a:lnTo>
                    <a:pt x="16515" y="184"/>
                  </a:lnTo>
                  <a:lnTo>
                    <a:pt x="16973" y="184"/>
                  </a:lnTo>
                  <a:lnTo>
                    <a:pt x="16973" y="0"/>
                  </a:lnTo>
                  <a:close/>
                  <a:moveTo>
                    <a:pt x="17432" y="0"/>
                  </a:moveTo>
                  <a:lnTo>
                    <a:pt x="17432" y="184"/>
                  </a:lnTo>
                  <a:lnTo>
                    <a:pt x="17890" y="184"/>
                  </a:lnTo>
                  <a:lnTo>
                    <a:pt x="17890" y="0"/>
                  </a:lnTo>
                  <a:close/>
                  <a:moveTo>
                    <a:pt x="18348" y="0"/>
                  </a:moveTo>
                  <a:lnTo>
                    <a:pt x="18348" y="184"/>
                  </a:lnTo>
                  <a:lnTo>
                    <a:pt x="18810" y="184"/>
                  </a:lnTo>
                  <a:lnTo>
                    <a:pt x="18810" y="0"/>
                  </a:lnTo>
                  <a:close/>
                  <a:moveTo>
                    <a:pt x="19269" y="0"/>
                  </a:moveTo>
                  <a:lnTo>
                    <a:pt x="19269" y="184"/>
                  </a:lnTo>
                  <a:lnTo>
                    <a:pt x="19727" y="184"/>
                  </a:lnTo>
                  <a:lnTo>
                    <a:pt x="19727" y="0"/>
                  </a:lnTo>
                  <a:close/>
                  <a:moveTo>
                    <a:pt x="20185" y="0"/>
                  </a:moveTo>
                  <a:lnTo>
                    <a:pt x="20185" y="184"/>
                  </a:lnTo>
                  <a:lnTo>
                    <a:pt x="20644" y="184"/>
                  </a:lnTo>
                  <a:lnTo>
                    <a:pt x="20644" y="0"/>
                  </a:lnTo>
                  <a:close/>
                  <a:moveTo>
                    <a:pt x="21102" y="0"/>
                  </a:moveTo>
                  <a:lnTo>
                    <a:pt x="21102" y="184"/>
                  </a:lnTo>
                  <a:lnTo>
                    <a:pt x="21561" y="184"/>
                  </a:lnTo>
                  <a:lnTo>
                    <a:pt x="21561" y="0"/>
                  </a:lnTo>
                  <a:close/>
                  <a:moveTo>
                    <a:pt x="22019" y="0"/>
                  </a:moveTo>
                  <a:lnTo>
                    <a:pt x="22019" y="184"/>
                  </a:lnTo>
                  <a:lnTo>
                    <a:pt x="22477" y="184"/>
                  </a:lnTo>
                  <a:lnTo>
                    <a:pt x="22477" y="0"/>
                  </a:lnTo>
                  <a:close/>
                  <a:moveTo>
                    <a:pt x="22936" y="0"/>
                  </a:moveTo>
                  <a:lnTo>
                    <a:pt x="22936" y="184"/>
                  </a:lnTo>
                  <a:lnTo>
                    <a:pt x="23398" y="184"/>
                  </a:lnTo>
                  <a:lnTo>
                    <a:pt x="23398" y="0"/>
                  </a:lnTo>
                  <a:close/>
                  <a:moveTo>
                    <a:pt x="23857" y="0"/>
                  </a:moveTo>
                  <a:lnTo>
                    <a:pt x="23857" y="184"/>
                  </a:lnTo>
                  <a:lnTo>
                    <a:pt x="24315" y="184"/>
                  </a:lnTo>
                  <a:lnTo>
                    <a:pt x="24315" y="0"/>
                  </a:lnTo>
                  <a:close/>
                  <a:moveTo>
                    <a:pt x="24773" y="0"/>
                  </a:moveTo>
                  <a:lnTo>
                    <a:pt x="24773" y="184"/>
                  </a:lnTo>
                  <a:lnTo>
                    <a:pt x="25232" y="184"/>
                  </a:lnTo>
                  <a:lnTo>
                    <a:pt x="25232" y="0"/>
                  </a:lnTo>
                  <a:close/>
                  <a:moveTo>
                    <a:pt x="25690" y="0"/>
                  </a:moveTo>
                  <a:lnTo>
                    <a:pt x="25690" y="184"/>
                  </a:lnTo>
                  <a:lnTo>
                    <a:pt x="26149" y="184"/>
                  </a:lnTo>
                  <a:lnTo>
                    <a:pt x="26149" y="0"/>
                  </a:lnTo>
                  <a:close/>
                  <a:moveTo>
                    <a:pt x="26607" y="0"/>
                  </a:moveTo>
                  <a:lnTo>
                    <a:pt x="26607" y="184"/>
                  </a:lnTo>
                  <a:lnTo>
                    <a:pt x="27065" y="184"/>
                  </a:lnTo>
                  <a:lnTo>
                    <a:pt x="27065" y="0"/>
                  </a:lnTo>
                  <a:close/>
                  <a:moveTo>
                    <a:pt x="27524" y="0"/>
                  </a:moveTo>
                  <a:lnTo>
                    <a:pt x="27524" y="184"/>
                  </a:lnTo>
                  <a:lnTo>
                    <a:pt x="27983" y="184"/>
                  </a:lnTo>
                  <a:lnTo>
                    <a:pt x="27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21"/>
            <p:cNvSpPr/>
            <p:nvPr/>
          </p:nvSpPr>
          <p:spPr>
            <a:xfrm>
              <a:off x="8282918" y="2800337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184"/>
                  </a:lnTo>
                  <a:lnTo>
                    <a:pt x="135" y="184"/>
                  </a:lnTo>
                  <a:lnTo>
                    <a:pt x="135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21"/>
            <p:cNvSpPr/>
            <p:nvPr/>
          </p:nvSpPr>
          <p:spPr>
            <a:xfrm>
              <a:off x="8293057" y="2854638"/>
              <a:ext cx="13819" cy="152088"/>
            </a:xfrm>
            <a:custGeom>
              <a:avLst/>
              <a:gdLst/>
              <a:ahLst/>
              <a:cxnLst/>
              <a:rect l="l" t="t" r="r" b="b"/>
              <a:pathLst>
                <a:path w="184" h="2025" extrusionOk="0">
                  <a:moveTo>
                    <a:pt x="0" y="0"/>
                  </a:moveTo>
                  <a:lnTo>
                    <a:pt x="0" y="406"/>
                  </a:lnTo>
                  <a:lnTo>
                    <a:pt x="183" y="406"/>
                  </a:lnTo>
                  <a:lnTo>
                    <a:pt x="183" y="0"/>
                  </a:lnTo>
                  <a:close/>
                  <a:moveTo>
                    <a:pt x="0" y="812"/>
                  </a:moveTo>
                  <a:lnTo>
                    <a:pt x="0" y="1214"/>
                  </a:lnTo>
                  <a:lnTo>
                    <a:pt x="183" y="1214"/>
                  </a:lnTo>
                  <a:lnTo>
                    <a:pt x="183" y="812"/>
                  </a:lnTo>
                  <a:close/>
                  <a:moveTo>
                    <a:pt x="0" y="1619"/>
                  </a:moveTo>
                  <a:lnTo>
                    <a:pt x="0" y="2025"/>
                  </a:lnTo>
                  <a:lnTo>
                    <a:pt x="183" y="2025"/>
                  </a:lnTo>
                  <a:lnTo>
                    <a:pt x="183" y="16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21"/>
            <p:cNvSpPr/>
            <p:nvPr/>
          </p:nvSpPr>
          <p:spPr>
            <a:xfrm>
              <a:off x="7361602" y="416349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8" y="0"/>
                  </a:moveTo>
                  <a:lnTo>
                    <a:pt x="138" y="134"/>
                  </a:lnTo>
                  <a:lnTo>
                    <a:pt x="0" y="134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21"/>
            <p:cNvSpPr/>
            <p:nvPr/>
          </p:nvSpPr>
          <p:spPr>
            <a:xfrm>
              <a:off x="6156012" y="4173556"/>
              <a:ext cx="1172314" cy="13819"/>
            </a:xfrm>
            <a:custGeom>
              <a:avLst/>
              <a:gdLst/>
              <a:ahLst/>
              <a:cxnLst/>
              <a:rect l="l" t="t" r="r" b="b"/>
              <a:pathLst>
                <a:path w="15609" h="184" extrusionOk="0">
                  <a:moveTo>
                    <a:pt x="0" y="0"/>
                  </a:moveTo>
                  <a:lnTo>
                    <a:pt x="0" y="184"/>
                  </a:lnTo>
                  <a:lnTo>
                    <a:pt x="445" y="184"/>
                  </a:lnTo>
                  <a:lnTo>
                    <a:pt x="445" y="0"/>
                  </a:lnTo>
                  <a:close/>
                  <a:moveTo>
                    <a:pt x="892" y="0"/>
                  </a:moveTo>
                  <a:lnTo>
                    <a:pt x="892" y="184"/>
                  </a:lnTo>
                  <a:lnTo>
                    <a:pt x="1337" y="184"/>
                  </a:lnTo>
                  <a:lnTo>
                    <a:pt x="1337" y="0"/>
                  </a:lnTo>
                  <a:close/>
                  <a:moveTo>
                    <a:pt x="1784" y="0"/>
                  </a:moveTo>
                  <a:lnTo>
                    <a:pt x="1784" y="184"/>
                  </a:lnTo>
                  <a:lnTo>
                    <a:pt x="2229" y="184"/>
                  </a:lnTo>
                  <a:lnTo>
                    <a:pt x="2229" y="0"/>
                  </a:lnTo>
                  <a:close/>
                  <a:moveTo>
                    <a:pt x="2676" y="0"/>
                  </a:moveTo>
                  <a:lnTo>
                    <a:pt x="2676" y="184"/>
                  </a:lnTo>
                  <a:lnTo>
                    <a:pt x="3121" y="184"/>
                  </a:lnTo>
                  <a:lnTo>
                    <a:pt x="3121" y="0"/>
                  </a:lnTo>
                  <a:close/>
                  <a:moveTo>
                    <a:pt x="3565" y="0"/>
                  </a:moveTo>
                  <a:lnTo>
                    <a:pt x="3565" y="184"/>
                  </a:lnTo>
                  <a:lnTo>
                    <a:pt x="4014" y="184"/>
                  </a:lnTo>
                  <a:lnTo>
                    <a:pt x="4014" y="0"/>
                  </a:lnTo>
                  <a:close/>
                  <a:moveTo>
                    <a:pt x="4458" y="0"/>
                  </a:moveTo>
                  <a:lnTo>
                    <a:pt x="4458" y="184"/>
                  </a:lnTo>
                  <a:lnTo>
                    <a:pt x="4906" y="184"/>
                  </a:lnTo>
                  <a:lnTo>
                    <a:pt x="4906" y="0"/>
                  </a:lnTo>
                  <a:close/>
                  <a:moveTo>
                    <a:pt x="5350" y="0"/>
                  </a:moveTo>
                  <a:lnTo>
                    <a:pt x="5350" y="184"/>
                  </a:lnTo>
                  <a:lnTo>
                    <a:pt x="5798" y="184"/>
                  </a:lnTo>
                  <a:lnTo>
                    <a:pt x="5798" y="0"/>
                  </a:lnTo>
                  <a:close/>
                  <a:moveTo>
                    <a:pt x="6242" y="0"/>
                  </a:moveTo>
                  <a:lnTo>
                    <a:pt x="6242" y="184"/>
                  </a:lnTo>
                  <a:lnTo>
                    <a:pt x="6690" y="184"/>
                  </a:lnTo>
                  <a:lnTo>
                    <a:pt x="6690" y="0"/>
                  </a:lnTo>
                  <a:close/>
                  <a:moveTo>
                    <a:pt x="7134" y="0"/>
                  </a:moveTo>
                  <a:lnTo>
                    <a:pt x="7134" y="184"/>
                  </a:lnTo>
                  <a:lnTo>
                    <a:pt x="7582" y="184"/>
                  </a:lnTo>
                  <a:lnTo>
                    <a:pt x="7582" y="0"/>
                  </a:lnTo>
                  <a:close/>
                  <a:moveTo>
                    <a:pt x="8026" y="0"/>
                  </a:moveTo>
                  <a:lnTo>
                    <a:pt x="8026" y="184"/>
                  </a:lnTo>
                  <a:lnTo>
                    <a:pt x="8474" y="184"/>
                  </a:lnTo>
                  <a:lnTo>
                    <a:pt x="8474" y="0"/>
                  </a:lnTo>
                  <a:close/>
                  <a:moveTo>
                    <a:pt x="8918" y="0"/>
                  </a:moveTo>
                  <a:lnTo>
                    <a:pt x="8918" y="184"/>
                  </a:lnTo>
                  <a:lnTo>
                    <a:pt x="9362" y="184"/>
                  </a:lnTo>
                  <a:lnTo>
                    <a:pt x="9362" y="0"/>
                  </a:lnTo>
                  <a:close/>
                  <a:moveTo>
                    <a:pt x="9811" y="0"/>
                  </a:moveTo>
                  <a:lnTo>
                    <a:pt x="9811" y="184"/>
                  </a:lnTo>
                  <a:lnTo>
                    <a:pt x="10255" y="184"/>
                  </a:lnTo>
                  <a:lnTo>
                    <a:pt x="10255" y="0"/>
                  </a:lnTo>
                  <a:close/>
                  <a:moveTo>
                    <a:pt x="10703" y="0"/>
                  </a:moveTo>
                  <a:lnTo>
                    <a:pt x="10703" y="184"/>
                  </a:lnTo>
                  <a:lnTo>
                    <a:pt x="11147" y="184"/>
                  </a:lnTo>
                  <a:lnTo>
                    <a:pt x="11147" y="0"/>
                  </a:lnTo>
                  <a:close/>
                  <a:moveTo>
                    <a:pt x="11595" y="0"/>
                  </a:moveTo>
                  <a:lnTo>
                    <a:pt x="11595" y="184"/>
                  </a:lnTo>
                  <a:lnTo>
                    <a:pt x="12039" y="184"/>
                  </a:lnTo>
                  <a:lnTo>
                    <a:pt x="12039" y="0"/>
                  </a:lnTo>
                  <a:close/>
                  <a:moveTo>
                    <a:pt x="12487" y="0"/>
                  </a:moveTo>
                  <a:lnTo>
                    <a:pt x="12487" y="184"/>
                  </a:lnTo>
                  <a:lnTo>
                    <a:pt x="12931" y="184"/>
                  </a:lnTo>
                  <a:lnTo>
                    <a:pt x="12931" y="0"/>
                  </a:lnTo>
                  <a:close/>
                  <a:moveTo>
                    <a:pt x="13379" y="0"/>
                  </a:moveTo>
                  <a:lnTo>
                    <a:pt x="13379" y="184"/>
                  </a:lnTo>
                  <a:lnTo>
                    <a:pt x="13823" y="184"/>
                  </a:lnTo>
                  <a:lnTo>
                    <a:pt x="13823" y="0"/>
                  </a:lnTo>
                  <a:close/>
                  <a:moveTo>
                    <a:pt x="14271" y="0"/>
                  </a:moveTo>
                  <a:lnTo>
                    <a:pt x="14271" y="184"/>
                  </a:lnTo>
                  <a:lnTo>
                    <a:pt x="14715" y="184"/>
                  </a:lnTo>
                  <a:lnTo>
                    <a:pt x="14715" y="0"/>
                  </a:lnTo>
                  <a:close/>
                  <a:moveTo>
                    <a:pt x="15160" y="0"/>
                  </a:moveTo>
                  <a:lnTo>
                    <a:pt x="15160" y="184"/>
                  </a:lnTo>
                  <a:lnTo>
                    <a:pt x="15608" y="184"/>
                  </a:lnTo>
                  <a:lnTo>
                    <a:pt x="15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21"/>
            <p:cNvSpPr/>
            <p:nvPr/>
          </p:nvSpPr>
          <p:spPr>
            <a:xfrm>
              <a:off x="6098556" y="416349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4"/>
                  </a:lnTo>
                  <a:lnTo>
                    <a:pt x="183" y="134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21"/>
            <p:cNvSpPr/>
            <p:nvPr/>
          </p:nvSpPr>
          <p:spPr>
            <a:xfrm>
              <a:off x="6098556" y="4006672"/>
              <a:ext cx="13819" cy="117690"/>
            </a:xfrm>
            <a:custGeom>
              <a:avLst/>
              <a:gdLst/>
              <a:ahLst/>
              <a:cxnLst/>
              <a:rect l="l" t="t" r="r" b="b"/>
              <a:pathLst>
                <a:path w="184" h="1567" extrusionOk="0">
                  <a:moveTo>
                    <a:pt x="0" y="1"/>
                  </a:moveTo>
                  <a:lnTo>
                    <a:pt x="0" y="523"/>
                  </a:lnTo>
                  <a:lnTo>
                    <a:pt x="183" y="523"/>
                  </a:lnTo>
                  <a:lnTo>
                    <a:pt x="183" y="1"/>
                  </a:lnTo>
                  <a:close/>
                  <a:moveTo>
                    <a:pt x="0" y="1045"/>
                  </a:moveTo>
                  <a:lnTo>
                    <a:pt x="0" y="1566"/>
                  </a:lnTo>
                  <a:lnTo>
                    <a:pt x="183" y="1566"/>
                  </a:lnTo>
                  <a:lnTo>
                    <a:pt x="183" y="10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21"/>
            <p:cNvSpPr/>
            <p:nvPr/>
          </p:nvSpPr>
          <p:spPr>
            <a:xfrm>
              <a:off x="6098556" y="394365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0"/>
                  </a:lnTo>
                  <a:lnTo>
                    <a:pt x="318" y="1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21"/>
            <p:cNvSpPr/>
            <p:nvPr/>
          </p:nvSpPr>
          <p:spPr>
            <a:xfrm>
              <a:off x="6156012" y="3943659"/>
              <a:ext cx="1172314" cy="13594"/>
            </a:xfrm>
            <a:custGeom>
              <a:avLst/>
              <a:gdLst/>
              <a:ahLst/>
              <a:cxnLst/>
              <a:rect l="l" t="t" r="r" b="b"/>
              <a:pathLst>
                <a:path w="15609" h="181" extrusionOk="0">
                  <a:moveTo>
                    <a:pt x="0" y="1"/>
                  </a:moveTo>
                  <a:lnTo>
                    <a:pt x="0" y="180"/>
                  </a:lnTo>
                  <a:lnTo>
                    <a:pt x="445" y="180"/>
                  </a:lnTo>
                  <a:lnTo>
                    <a:pt x="445" y="1"/>
                  </a:lnTo>
                  <a:close/>
                  <a:moveTo>
                    <a:pt x="892" y="1"/>
                  </a:moveTo>
                  <a:lnTo>
                    <a:pt x="892" y="180"/>
                  </a:lnTo>
                  <a:lnTo>
                    <a:pt x="1337" y="180"/>
                  </a:lnTo>
                  <a:lnTo>
                    <a:pt x="1337" y="1"/>
                  </a:lnTo>
                  <a:close/>
                  <a:moveTo>
                    <a:pt x="1784" y="1"/>
                  </a:moveTo>
                  <a:lnTo>
                    <a:pt x="1784" y="180"/>
                  </a:lnTo>
                  <a:lnTo>
                    <a:pt x="2229" y="180"/>
                  </a:lnTo>
                  <a:lnTo>
                    <a:pt x="2229" y="1"/>
                  </a:lnTo>
                  <a:close/>
                  <a:moveTo>
                    <a:pt x="2676" y="1"/>
                  </a:moveTo>
                  <a:lnTo>
                    <a:pt x="2676" y="180"/>
                  </a:lnTo>
                  <a:lnTo>
                    <a:pt x="3121" y="180"/>
                  </a:lnTo>
                  <a:lnTo>
                    <a:pt x="3121" y="1"/>
                  </a:lnTo>
                  <a:close/>
                  <a:moveTo>
                    <a:pt x="3565" y="1"/>
                  </a:moveTo>
                  <a:lnTo>
                    <a:pt x="3565" y="180"/>
                  </a:lnTo>
                  <a:lnTo>
                    <a:pt x="4014" y="180"/>
                  </a:lnTo>
                  <a:lnTo>
                    <a:pt x="4014" y="1"/>
                  </a:lnTo>
                  <a:close/>
                  <a:moveTo>
                    <a:pt x="4458" y="1"/>
                  </a:moveTo>
                  <a:lnTo>
                    <a:pt x="4458" y="180"/>
                  </a:lnTo>
                  <a:lnTo>
                    <a:pt x="4906" y="180"/>
                  </a:lnTo>
                  <a:lnTo>
                    <a:pt x="4906" y="1"/>
                  </a:lnTo>
                  <a:close/>
                  <a:moveTo>
                    <a:pt x="5350" y="1"/>
                  </a:moveTo>
                  <a:lnTo>
                    <a:pt x="5350" y="180"/>
                  </a:lnTo>
                  <a:lnTo>
                    <a:pt x="5798" y="180"/>
                  </a:lnTo>
                  <a:lnTo>
                    <a:pt x="5798" y="1"/>
                  </a:lnTo>
                  <a:close/>
                  <a:moveTo>
                    <a:pt x="6242" y="1"/>
                  </a:moveTo>
                  <a:lnTo>
                    <a:pt x="6242" y="180"/>
                  </a:lnTo>
                  <a:lnTo>
                    <a:pt x="6690" y="180"/>
                  </a:lnTo>
                  <a:lnTo>
                    <a:pt x="6690" y="1"/>
                  </a:lnTo>
                  <a:close/>
                  <a:moveTo>
                    <a:pt x="7134" y="1"/>
                  </a:moveTo>
                  <a:lnTo>
                    <a:pt x="7134" y="180"/>
                  </a:lnTo>
                  <a:lnTo>
                    <a:pt x="7582" y="180"/>
                  </a:lnTo>
                  <a:lnTo>
                    <a:pt x="7582" y="1"/>
                  </a:lnTo>
                  <a:close/>
                  <a:moveTo>
                    <a:pt x="8026" y="1"/>
                  </a:moveTo>
                  <a:lnTo>
                    <a:pt x="8026" y="180"/>
                  </a:lnTo>
                  <a:lnTo>
                    <a:pt x="8474" y="180"/>
                  </a:lnTo>
                  <a:lnTo>
                    <a:pt x="8474" y="1"/>
                  </a:lnTo>
                  <a:close/>
                  <a:moveTo>
                    <a:pt x="8918" y="1"/>
                  </a:moveTo>
                  <a:lnTo>
                    <a:pt x="8918" y="180"/>
                  </a:lnTo>
                  <a:lnTo>
                    <a:pt x="9362" y="180"/>
                  </a:lnTo>
                  <a:lnTo>
                    <a:pt x="9362" y="1"/>
                  </a:lnTo>
                  <a:close/>
                  <a:moveTo>
                    <a:pt x="9811" y="1"/>
                  </a:moveTo>
                  <a:lnTo>
                    <a:pt x="9811" y="180"/>
                  </a:lnTo>
                  <a:lnTo>
                    <a:pt x="10255" y="180"/>
                  </a:lnTo>
                  <a:lnTo>
                    <a:pt x="10255" y="1"/>
                  </a:lnTo>
                  <a:close/>
                  <a:moveTo>
                    <a:pt x="10703" y="1"/>
                  </a:moveTo>
                  <a:lnTo>
                    <a:pt x="10703" y="180"/>
                  </a:lnTo>
                  <a:lnTo>
                    <a:pt x="11147" y="180"/>
                  </a:lnTo>
                  <a:lnTo>
                    <a:pt x="11147" y="1"/>
                  </a:lnTo>
                  <a:close/>
                  <a:moveTo>
                    <a:pt x="11595" y="1"/>
                  </a:moveTo>
                  <a:lnTo>
                    <a:pt x="11595" y="180"/>
                  </a:lnTo>
                  <a:lnTo>
                    <a:pt x="12039" y="180"/>
                  </a:lnTo>
                  <a:lnTo>
                    <a:pt x="12039" y="1"/>
                  </a:lnTo>
                  <a:close/>
                  <a:moveTo>
                    <a:pt x="12487" y="1"/>
                  </a:moveTo>
                  <a:lnTo>
                    <a:pt x="12487" y="180"/>
                  </a:lnTo>
                  <a:lnTo>
                    <a:pt x="12931" y="180"/>
                  </a:lnTo>
                  <a:lnTo>
                    <a:pt x="12931" y="1"/>
                  </a:lnTo>
                  <a:close/>
                  <a:moveTo>
                    <a:pt x="13379" y="1"/>
                  </a:moveTo>
                  <a:lnTo>
                    <a:pt x="13379" y="180"/>
                  </a:lnTo>
                  <a:lnTo>
                    <a:pt x="13823" y="180"/>
                  </a:lnTo>
                  <a:lnTo>
                    <a:pt x="13823" y="1"/>
                  </a:lnTo>
                  <a:close/>
                  <a:moveTo>
                    <a:pt x="14271" y="1"/>
                  </a:moveTo>
                  <a:lnTo>
                    <a:pt x="14271" y="180"/>
                  </a:lnTo>
                  <a:lnTo>
                    <a:pt x="14715" y="180"/>
                  </a:lnTo>
                  <a:lnTo>
                    <a:pt x="14715" y="1"/>
                  </a:lnTo>
                  <a:close/>
                  <a:moveTo>
                    <a:pt x="15160" y="1"/>
                  </a:moveTo>
                  <a:lnTo>
                    <a:pt x="15160" y="180"/>
                  </a:lnTo>
                  <a:lnTo>
                    <a:pt x="15608" y="180"/>
                  </a:lnTo>
                  <a:lnTo>
                    <a:pt x="15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21"/>
            <p:cNvSpPr/>
            <p:nvPr/>
          </p:nvSpPr>
          <p:spPr>
            <a:xfrm>
              <a:off x="7361602" y="394365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0"/>
                  </a:lnTo>
                  <a:lnTo>
                    <a:pt x="138" y="180"/>
                  </a:lnTo>
                  <a:lnTo>
                    <a:pt x="138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21"/>
            <p:cNvSpPr/>
            <p:nvPr/>
          </p:nvSpPr>
          <p:spPr>
            <a:xfrm>
              <a:off x="7371891" y="4006672"/>
              <a:ext cx="13594" cy="117690"/>
            </a:xfrm>
            <a:custGeom>
              <a:avLst/>
              <a:gdLst/>
              <a:ahLst/>
              <a:cxnLst/>
              <a:rect l="l" t="t" r="r" b="b"/>
              <a:pathLst>
                <a:path w="181" h="1567" extrusionOk="0">
                  <a:moveTo>
                    <a:pt x="1" y="1"/>
                  </a:moveTo>
                  <a:lnTo>
                    <a:pt x="1" y="523"/>
                  </a:lnTo>
                  <a:lnTo>
                    <a:pt x="181" y="523"/>
                  </a:lnTo>
                  <a:lnTo>
                    <a:pt x="181" y="1"/>
                  </a:lnTo>
                  <a:close/>
                  <a:moveTo>
                    <a:pt x="1" y="1045"/>
                  </a:moveTo>
                  <a:lnTo>
                    <a:pt x="1" y="1566"/>
                  </a:lnTo>
                  <a:lnTo>
                    <a:pt x="181" y="1566"/>
                  </a:lnTo>
                  <a:lnTo>
                    <a:pt x="181" y="10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21"/>
            <p:cNvSpPr/>
            <p:nvPr/>
          </p:nvSpPr>
          <p:spPr>
            <a:xfrm>
              <a:off x="8282918" y="2702625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35" y="1"/>
                  </a:moveTo>
                  <a:lnTo>
                    <a:pt x="135" y="134"/>
                  </a:lnTo>
                  <a:lnTo>
                    <a:pt x="1" y="134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21"/>
            <p:cNvSpPr/>
            <p:nvPr/>
          </p:nvSpPr>
          <p:spPr>
            <a:xfrm>
              <a:off x="6156763" y="2712689"/>
              <a:ext cx="2091824" cy="13819"/>
            </a:xfrm>
            <a:custGeom>
              <a:avLst/>
              <a:gdLst/>
              <a:ahLst/>
              <a:cxnLst/>
              <a:rect l="l" t="t" r="r" b="b"/>
              <a:pathLst>
                <a:path w="27852" h="184" extrusionOk="0">
                  <a:moveTo>
                    <a:pt x="1" y="0"/>
                  </a:moveTo>
                  <a:lnTo>
                    <a:pt x="1" y="184"/>
                  </a:lnTo>
                  <a:lnTo>
                    <a:pt x="456" y="184"/>
                  </a:lnTo>
                  <a:lnTo>
                    <a:pt x="456" y="0"/>
                  </a:lnTo>
                  <a:close/>
                  <a:moveTo>
                    <a:pt x="915" y="0"/>
                  </a:moveTo>
                  <a:lnTo>
                    <a:pt x="915" y="184"/>
                  </a:lnTo>
                  <a:lnTo>
                    <a:pt x="1369" y="184"/>
                  </a:lnTo>
                  <a:lnTo>
                    <a:pt x="1369" y="0"/>
                  </a:lnTo>
                  <a:close/>
                  <a:moveTo>
                    <a:pt x="1828" y="0"/>
                  </a:moveTo>
                  <a:lnTo>
                    <a:pt x="1828" y="184"/>
                  </a:lnTo>
                  <a:lnTo>
                    <a:pt x="2282" y="184"/>
                  </a:lnTo>
                  <a:lnTo>
                    <a:pt x="2282" y="0"/>
                  </a:lnTo>
                  <a:close/>
                  <a:moveTo>
                    <a:pt x="2741" y="0"/>
                  </a:moveTo>
                  <a:lnTo>
                    <a:pt x="2741" y="184"/>
                  </a:lnTo>
                  <a:lnTo>
                    <a:pt x="3195" y="184"/>
                  </a:lnTo>
                  <a:lnTo>
                    <a:pt x="3195" y="0"/>
                  </a:lnTo>
                  <a:close/>
                  <a:moveTo>
                    <a:pt x="3654" y="0"/>
                  </a:moveTo>
                  <a:lnTo>
                    <a:pt x="3654" y="184"/>
                  </a:lnTo>
                  <a:lnTo>
                    <a:pt x="4109" y="184"/>
                  </a:lnTo>
                  <a:lnTo>
                    <a:pt x="4109" y="0"/>
                  </a:lnTo>
                  <a:close/>
                  <a:moveTo>
                    <a:pt x="4567" y="0"/>
                  </a:moveTo>
                  <a:lnTo>
                    <a:pt x="4567" y="184"/>
                  </a:lnTo>
                  <a:lnTo>
                    <a:pt x="5023" y="184"/>
                  </a:lnTo>
                  <a:lnTo>
                    <a:pt x="5023" y="0"/>
                  </a:lnTo>
                  <a:close/>
                  <a:moveTo>
                    <a:pt x="5480" y="0"/>
                  </a:moveTo>
                  <a:lnTo>
                    <a:pt x="5480" y="184"/>
                  </a:lnTo>
                  <a:lnTo>
                    <a:pt x="5936" y="184"/>
                  </a:lnTo>
                  <a:lnTo>
                    <a:pt x="5936" y="0"/>
                  </a:lnTo>
                  <a:close/>
                  <a:moveTo>
                    <a:pt x="6390" y="0"/>
                  </a:moveTo>
                  <a:lnTo>
                    <a:pt x="6390" y="184"/>
                  </a:lnTo>
                  <a:lnTo>
                    <a:pt x="6849" y="184"/>
                  </a:lnTo>
                  <a:lnTo>
                    <a:pt x="6849" y="0"/>
                  </a:lnTo>
                  <a:close/>
                  <a:moveTo>
                    <a:pt x="7304" y="0"/>
                  </a:moveTo>
                  <a:lnTo>
                    <a:pt x="7304" y="184"/>
                  </a:lnTo>
                  <a:lnTo>
                    <a:pt x="7762" y="184"/>
                  </a:lnTo>
                  <a:lnTo>
                    <a:pt x="7762" y="0"/>
                  </a:lnTo>
                  <a:close/>
                  <a:moveTo>
                    <a:pt x="8217" y="0"/>
                  </a:moveTo>
                  <a:lnTo>
                    <a:pt x="8217" y="184"/>
                  </a:lnTo>
                  <a:lnTo>
                    <a:pt x="8675" y="184"/>
                  </a:lnTo>
                  <a:lnTo>
                    <a:pt x="8675" y="0"/>
                  </a:lnTo>
                  <a:close/>
                  <a:moveTo>
                    <a:pt x="9131" y="0"/>
                  </a:moveTo>
                  <a:lnTo>
                    <a:pt x="9131" y="184"/>
                  </a:lnTo>
                  <a:lnTo>
                    <a:pt x="9589" y="184"/>
                  </a:lnTo>
                  <a:lnTo>
                    <a:pt x="9589" y="0"/>
                  </a:lnTo>
                  <a:close/>
                  <a:moveTo>
                    <a:pt x="10044" y="0"/>
                  </a:moveTo>
                  <a:lnTo>
                    <a:pt x="10044" y="184"/>
                  </a:lnTo>
                  <a:lnTo>
                    <a:pt x="10503" y="184"/>
                  </a:lnTo>
                  <a:lnTo>
                    <a:pt x="10503" y="0"/>
                  </a:lnTo>
                  <a:close/>
                  <a:moveTo>
                    <a:pt x="10957" y="0"/>
                  </a:moveTo>
                  <a:lnTo>
                    <a:pt x="10957" y="184"/>
                  </a:lnTo>
                  <a:lnTo>
                    <a:pt x="11416" y="184"/>
                  </a:lnTo>
                  <a:lnTo>
                    <a:pt x="11416" y="0"/>
                  </a:lnTo>
                  <a:close/>
                  <a:moveTo>
                    <a:pt x="11870" y="0"/>
                  </a:moveTo>
                  <a:lnTo>
                    <a:pt x="11870" y="184"/>
                  </a:lnTo>
                  <a:lnTo>
                    <a:pt x="12329" y="184"/>
                  </a:lnTo>
                  <a:lnTo>
                    <a:pt x="12329" y="0"/>
                  </a:lnTo>
                  <a:close/>
                  <a:moveTo>
                    <a:pt x="12784" y="0"/>
                  </a:moveTo>
                  <a:lnTo>
                    <a:pt x="12784" y="184"/>
                  </a:lnTo>
                  <a:lnTo>
                    <a:pt x="13242" y="184"/>
                  </a:lnTo>
                  <a:lnTo>
                    <a:pt x="13242" y="0"/>
                  </a:lnTo>
                  <a:close/>
                  <a:moveTo>
                    <a:pt x="13697" y="0"/>
                  </a:moveTo>
                  <a:lnTo>
                    <a:pt x="13697" y="184"/>
                  </a:lnTo>
                  <a:lnTo>
                    <a:pt x="14155" y="184"/>
                  </a:lnTo>
                  <a:lnTo>
                    <a:pt x="14155" y="0"/>
                  </a:lnTo>
                  <a:close/>
                  <a:moveTo>
                    <a:pt x="14611" y="0"/>
                  </a:moveTo>
                  <a:lnTo>
                    <a:pt x="14611" y="184"/>
                  </a:lnTo>
                  <a:lnTo>
                    <a:pt x="15069" y="184"/>
                  </a:lnTo>
                  <a:lnTo>
                    <a:pt x="15069" y="0"/>
                  </a:lnTo>
                  <a:close/>
                  <a:moveTo>
                    <a:pt x="15524" y="0"/>
                  </a:moveTo>
                  <a:lnTo>
                    <a:pt x="15524" y="184"/>
                  </a:lnTo>
                  <a:lnTo>
                    <a:pt x="15982" y="184"/>
                  </a:lnTo>
                  <a:lnTo>
                    <a:pt x="15982" y="0"/>
                  </a:lnTo>
                  <a:close/>
                  <a:moveTo>
                    <a:pt x="16437" y="0"/>
                  </a:moveTo>
                  <a:lnTo>
                    <a:pt x="16437" y="184"/>
                  </a:lnTo>
                  <a:lnTo>
                    <a:pt x="16896" y="184"/>
                  </a:lnTo>
                  <a:lnTo>
                    <a:pt x="16896" y="0"/>
                  </a:lnTo>
                  <a:close/>
                  <a:moveTo>
                    <a:pt x="17350" y="0"/>
                  </a:moveTo>
                  <a:lnTo>
                    <a:pt x="17350" y="184"/>
                  </a:lnTo>
                  <a:lnTo>
                    <a:pt x="17805" y="184"/>
                  </a:lnTo>
                  <a:lnTo>
                    <a:pt x="17805" y="0"/>
                  </a:lnTo>
                  <a:close/>
                  <a:moveTo>
                    <a:pt x="18264" y="0"/>
                  </a:moveTo>
                  <a:lnTo>
                    <a:pt x="18264" y="184"/>
                  </a:lnTo>
                  <a:lnTo>
                    <a:pt x="18719" y="184"/>
                  </a:lnTo>
                  <a:lnTo>
                    <a:pt x="18719" y="0"/>
                  </a:lnTo>
                  <a:close/>
                  <a:moveTo>
                    <a:pt x="19177" y="0"/>
                  </a:moveTo>
                  <a:lnTo>
                    <a:pt x="19177" y="184"/>
                  </a:lnTo>
                  <a:lnTo>
                    <a:pt x="19632" y="184"/>
                  </a:lnTo>
                  <a:lnTo>
                    <a:pt x="19632" y="0"/>
                  </a:lnTo>
                  <a:close/>
                  <a:moveTo>
                    <a:pt x="20090" y="0"/>
                  </a:moveTo>
                  <a:lnTo>
                    <a:pt x="20090" y="184"/>
                  </a:lnTo>
                  <a:lnTo>
                    <a:pt x="20545" y="184"/>
                  </a:lnTo>
                  <a:lnTo>
                    <a:pt x="20545" y="0"/>
                  </a:lnTo>
                  <a:close/>
                  <a:moveTo>
                    <a:pt x="21004" y="0"/>
                  </a:moveTo>
                  <a:lnTo>
                    <a:pt x="21004" y="184"/>
                  </a:lnTo>
                  <a:lnTo>
                    <a:pt x="21459" y="184"/>
                  </a:lnTo>
                  <a:lnTo>
                    <a:pt x="21459" y="0"/>
                  </a:lnTo>
                  <a:close/>
                  <a:moveTo>
                    <a:pt x="21917" y="0"/>
                  </a:moveTo>
                  <a:lnTo>
                    <a:pt x="21917" y="184"/>
                  </a:lnTo>
                  <a:lnTo>
                    <a:pt x="22372" y="184"/>
                  </a:lnTo>
                  <a:lnTo>
                    <a:pt x="22372" y="0"/>
                  </a:lnTo>
                  <a:close/>
                  <a:moveTo>
                    <a:pt x="22830" y="0"/>
                  </a:moveTo>
                  <a:lnTo>
                    <a:pt x="22830" y="184"/>
                  </a:lnTo>
                  <a:lnTo>
                    <a:pt x="23285" y="184"/>
                  </a:lnTo>
                  <a:lnTo>
                    <a:pt x="23285" y="0"/>
                  </a:lnTo>
                  <a:close/>
                  <a:moveTo>
                    <a:pt x="23744" y="0"/>
                  </a:moveTo>
                  <a:lnTo>
                    <a:pt x="23744" y="184"/>
                  </a:lnTo>
                  <a:lnTo>
                    <a:pt x="24198" y="184"/>
                  </a:lnTo>
                  <a:lnTo>
                    <a:pt x="24198" y="0"/>
                  </a:lnTo>
                  <a:close/>
                  <a:moveTo>
                    <a:pt x="24657" y="0"/>
                  </a:moveTo>
                  <a:lnTo>
                    <a:pt x="24657" y="184"/>
                  </a:lnTo>
                  <a:lnTo>
                    <a:pt x="25112" y="184"/>
                  </a:lnTo>
                  <a:lnTo>
                    <a:pt x="25112" y="0"/>
                  </a:lnTo>
                  <a:close/>
                  <a:moveTo>
                    <a:pt x="25570" y="0"/>
                  </a:moveTo>
                  <a:lnTo>
                    <a:pt x="25570" y="184"/>
                  </a:lnTo>
                  <a:lnTo>
                    <a:pt x="26025" y="184"/>
                  </a:lnTo>
                  <a:lnTo>
                    <a:pt x="26025" y="0"/>
                  </a:lnTo>
                  <a:close/>
                  <a:moveTo>
                    <a:pt x="26483" y="0"/>
                  </a:moveTo>
                  <a:lnTo>
                    <a:pt x="26483" y="184"/>
                  </a:lnTo>
                  <a:lnTo>
                    <a:pt x="26939" y="184"/>
                  </a:lnTo>
                  <a:lnTo>
                    <a:pt x="26939" y="0"/>
                  </a:lnTo>
                  <a:close/>
                  <a:moveTo>
                    <a:pt x="27397" y="0"/>
                  </a:moveTo>
                  <a:lnTo>
                    <a:pt x="27397" y="184"/>
                  </a:lnTo>
                  <a:lnTo>
                    <a:pt x="27852" y="184"/>
                  </a:lnTo>
                  <a:lnTo>
                    <a:pt x="27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21"/>
            <p:cNvSpPr/>
            <p:nvPr/>
          </p:nvSpPr>
          <p:spPr>
            <a:xfrm>
              <a:off x="6098556" y="2702625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1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4"/>
                  </a:lnTo>
                  <a:lnTo>
                    <a:pt x="183" y="13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21"/>
            <p:cNvSpPr/>
            <p:nvPr/>
          </p:nvSpPr>
          <p:spPr>
            <a:xfrm>
              <a:off x="6098556" y="2067012"/>
              <a:ext cx="13819" cy="600164"/>
            </a:xfrm>
            <a:custGeom>
              <a:avLst/>
              <a:gdLst/>
              <a:ahLst/>
              <a:cxnLst/>
              <a:rect l="l" t="t" r="r" b="b"/>
              <a:pathLst>
                <a:path w="184" h="7991" extrusionOk="0">
                  <a:moveTo>
                    <a:pt x="0" y="0"/>
                  </a:moveTo>
                  <a:lnTo>
                    <a:pt x="0" y="473"/>
                  </a:lnTo>
                  <a:lnTo>
                    <a:pt x="183" y="473"/>
                  </a:lnTo>
                  <a:lnTo>
                    <a:pt x="183" y="0"/>
                  </a:lnTo>
                  <a:close/>
                  <a:moveTo>
                    <a:pt x="0" y="942"/>
                  </a:moveTo>
                  <a:lnTo>
                    <a:pt x="0" y="1410"/>
                  </a:lnTo>
                  <a:lnTo>
                    <a:pt x="183" y="1410"/>
                  </a:lnTo>
                  <a:lnTo>
                    <a:pt x="183" y="942"/>
                  </a:lnTo>
                  <a:close/>
                  <a:moveTo>
                    <a:pt x="0" y="1879"/>
                  </a:moveTo>
                  <a:lnTo>
                    <a:pt x="0" y="2352"/>
                  </a:lnTo>
                  <a:lnTo>
                    <a:pt x="183" y="2352"/>
                  </a:lnTo>
                  <a:lnTo>
                    <a:pt x="183" y="1879"/>
                  </a:lnTo>
                  <a:close/>
                  <a:moveTo>
                    <a:pt x="0" y="2821"/>
                  </a:moveTo>
                  <a:lnTo>
                    <a:pt x="0" y="3290"/>
                  </a:lnTo>
                  <a:lnTo>
                    <a:pt x="183" y="3290"/>
                  </a:lnTo>
                  <a:lnTo>
                    <a:pt x="183" y="2821"/>
                  </a:lnTo>
                  <a:close/>
                  <a:moveTo>
                    <a:pt x="0" y="3762"/>
                  </a:moveTo>
                  <a:lnTo>
                    <a:pt x="0" y="4232"/>
                  </a:lnTo>
                  <a:lnTo>
                    <a:pt x="183" y="4232"/>
                  </a:lnTo>
                  <a:lnTo>
                    <a:pt x="183" y="3762"/>
                  </a:lnTo>
                  <a:close/>
                  <a:moveTo>
                    <a:pt x="0" y="4701"/>
                  </a:moveTo>
                  <a:lnTo>
                    <a:pt x="0" y="5173"/>
                  </a:lnTo>
                  <a:lnTo>
                    <a:pt x="183" y="5173"/>
                  </a:lnTo>
                  <a:lnTo>
                    <a:pt x="183" y="4701"/>
                  </a:lnTo>
                  <a:close/>
                  <a:moveTo>
                    <a:pt x="0" y="5642"/>
                  </a:moveTo>
                  <a:lnTo>
                    <a:pt x="0" y="6111"/>
                  </a:lnTo>
                  <a:lnTo>
                    <a:pt x="183" y="6111"/>
                  </a:lnTo>
                  <a:lnTo>
                    <a:pt x="183" y="5642"/>
                  </a:lnTo>
                  <a:close/>
                  <a:moveTo>
                    <a:pt x="0" y="6584"/>
                  </a:moveTo>
                  <a:lnTo>
                    <a:pt x="0" y="7053"/>
                  </a:lnTo>
                  <a:lnTo>
                    <a:pt x="183" y="7053"/>
                  </a:lnTo>
                  <a:lnTo>
                    <a:pt x="183" y="6584"/>
                  </a:lnTo>
                  <a:close/>
                  <a:moveTo>
                    <a:pt x="0" y="7522"/>
                  </a:moveTo>
                  <a:lnTo>
                    <a:pt x="0" y="7990"/>
                  </a:lnTo>
                  <a:lnTo>
                    <a:pt x="183" y="7990"/>
                  </a:lnTo>
                  <a:lnTo>
                    <a:pt x="183" y="7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21"/>
            <p:cNvSpPr/>
            <p:nvPr/>
          </p:nvSpPr>
          <p:spPr>
            <a:xfrm>
              <a:off x="6098556" y="2007904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1"/>
                  </a:lnTo>
                  <a:lnTo>
                    <a:pt x="318" y="18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21"/>
            <p:cNvSpPr/>
            <p:nvPr/>
          </p:nvSpPr>
          <p:spPr>
            <a:xfrm>
              <a:off x="6156763" y="2007904"/>
              <a:ext cx="2091824" cy="13594"/>
            </a:xfrm>
            <a:custGeom>
              <a:avLst/>
              <a:gdLst/>
              <a:ahLst/>
              <a:cxnLst/>
              <a:rect l="l" t="t" r="r" b="b"/>
              <a:pathLst>
                <a:path w="27852" h="181" extrusionOk="0">
                  <a:moveTo>
                    <a:pt x="1" y="0"/>
                  </a:moveTo>
                  <a:lnTo>
                    <a:pt x="1" y="181"/>
                  </a:lnTo>
                  <a:lnTo>
                    <a:pt x="456" y="181"/>
                  </a:lnTo>
                  <a:lnTo>
                    <a:pt x="456" y="0"/>
                  </a:lnTo>
                  <a:close/>
                  <a:moveTo>
                    <a:pt x="915" y="0"/>
                  </a:moveTo>
                  <a:lnTo>
                    <a:pt x="915" y="181"/>
                  </a:lnTo>
                  <a:lnTo>
                    <a:pt x="1369" y="181"/>
                  </a:lnTo>
                  <a:lnTo>
                    <a:pt x="1369" y="0"/>
                  </a:lnTo>
                  <a:close/>
                  <a:moveTo>
                    <a:pt x="1828" y="0"/>
                  </a:moveTo>
                  <a:lnTo>
                    <a:pt x="1828" y="181"/>
                  </a:lnTo>
                  <a:lnTo>
                    <a:pt x="2282" y="181"/>
                  </a:lnTo>
                  <a:lnTo>
                    <a:pt x="2282" y="0"/>
                  </a:lnTo>
                  <a:close/>
                  <a:moveTo>
                    <a:pt x="2741" y="0"/>
                  </a:moveTo>
                  <a:lnTo>
                    <a:pt x="2741" y="181"/>
                  </a:lnTo>
                  <a:lnTo>
                    <a:pt x="3195" y="181"/>
                  </a:lnTo>
                  <a:lnTo>
                    <a:pt x="3195" y="0"/>
                  </a:lnTo>
                  <a:close/>
                  <a:moveTo>
                    <a:pt x="3654" y="0"/>
                  </a:moveTo>
                  <a:lnTo>
                    <a:pt x="3654" y="181"/>
                  </a:lnTo>
                  <a:lnTo>
                    <a:pt x="4109" y="181"/>
                  </a:lnTo>
                  <a:lnTo>
                    <a:pt x="4109" y="0"/>
                  </a:lnTo>
                  <a:close/>
                  <a:moveTo>
                    <a:pt x="4567" y="0"/>
                  </a:moveTo>
                  <a:lnTo>
                    <a:pt x="4567" y="181"/>
                  </a:lnTo>
                  <a:lnTo>
                    <a:pt x="5023" y="181"/>
                  </a:lnTo>
                  <a:lnTo>
                    <a:pt x="5023" y="0"/>
                  </a:lnTo>
                  <a:close/>
                  <a:moveTo>
                    <a:pt x="5480" y="0"/>
                  </a:moveTo>
                  <a:lnTo>
                    <a:pt x="5480" y="181"/>
                  </a:lnTo>
                  <a:lnTo>
                    <a:pt x="5936" y="181"/>
                  </a:lnTo>
                  <a:lnTo>
                    <a:pt x="5936" y="0"/>
                  </a:lnTo>
                  <a:close/>
                  <a:moveTo>
                    <a:pt x="6390" y="0"/>
                  </a:moveTo>
                  <a:lnTo>
                    <a:pt x="6390" y="181"/>
                  </a:lnTo>
                  <a:lnTo>
                    <a:pt x="6849" y="181"/>
                  </a:lnTo>
                  <a:lnTo>
                    <a:pt x="6849" y="0"/>
                  </a:lnTo>
                  <a:close/>
                  <a:moveTo>
                    <a:pt x="7304" y="0"/>
                  </a:moveTo>
                  <a:lnTo>
                    <a:pt x="7304" y="181"/>
                  </a:lnTo>
                  <a:lnTo>
                    <a:pt x="7762" y="181"/>
                  </a:lnTo>
                  <a:lnTo>
                    <a:pt x="7762" y="0"/>
                  </a:lnTo>
                  <a:close/>
                  <a:moveTo>
                    <a:pt x="8217" y="0"/>
                  </a:moveTo>
                  <a:lnTo>
                    <a:pt x="8217" y="181"/>
                  </a:lnTo>
                  <a:lnTo>
                    <a:pt x="8675" y="181"/>
                  </a:lnTo>
                  <a:lnTo>
                    <a:pt x="8675" y="0"/>
                  </a:lnTo>
                  <a:close/>
                  <a:moveTo>
                    <a:pt x="9131" y="0"/>
                  </a:moveTo>
                  <a:lnTo>
                    <a:pt x="9131" y="181"/>
                  </a:lnTo>
                  <a:lnTo>
                    <a:pt x="9589" y="181"/>
                  </a:lnTo>
                  <a:lnTo>
                    <a:pt x="9589" y="0"/>
                  </a:lnTo>
                  <a:close/>
                  <a:moveTo>
                    <a:pt x="10044" y="0"/>
                  </a:moveTo>
                  <a:lnTo>
                    <a:pt x="10044" y="181"/>
                  </a:lnTo>
                  <a:lnTo>
                    <a:pt x="10503" y="181"/>
                  </a:lnTo>
                  <a:lnTo>
                    <a:pt x="10503" y="0"/>
                  </a:lnTo>
                  <a:close/>
                  <a:moveTo>
                    <a:pt x="10957" y="0"/>
                  </a:moveTo>
                  <a:lnTo>
                    <a:pt x="10957" y="181"/>
                  </a:lnTo>
                  <a:lnTo>
                    <a:pt x="11416" y="181"/>
                  </a:lnTo>
                  <a:lnTo>
                    <a:pt x="11416" y="0"/>
                  </a:lnTo>
                  <a:close/>
                  <a:moveTo>
                    <a:pt x="11870" y="0"/>
                  </a:moveTo>
                  <a:lnTo>
                    <a:pt x="11870" y="181"/>
                  </a:lnTo>
                  <a:lnTo>
                    <a:pt x="12329" y="181"/>
                  </a:lnTo>
                  <a:lnTo>
                    <a:pt x="12329" y="0"/>
                  </a:lnTo>
                  <a:close/>
                  <a:moveTo>
                    <a:pt x="12784" y="0"/>
                  </a:moveTo>
                  <a:lnTo>
                    <a:pt x="12784" y="181"/>
                  </a:lnTo>
                  <a:lnTo>
                    <a:pt x="13242" y="181"/>
                  </a:lnTo>
                  <a:lnTo>
                    <a:pt x="13242" y="0"/>
                  </a:lnTo>
                  <a:close/>
                  <a:moveTo>
                    <a:pt x="13697" y="0"/>
                  </a:moveTo>
                  <a:lnTo>
                    <a:pt x="13697" y="181"/>
                  </a:lnTo>
                  <a:lnTo>
                    <a:pt x="14155" y="181"/>
                  </a:lnTo>
                  <a:lnTo>
                    <a:pt x="14155" y="0"/>
                  </a:lnTo>
                  <a:close/>
                  <a:moveTo>
                    <a:pt x="14611" y="0"/>
                  </a:moveTo>
                  <a:lnTo>
                    <a:pt x="14611" y="181"/>
                  </a:lnTo>
                  <a:lnTo>
                    <a:pt x="15069" y="181"/>
                  </a:lnTo>
                  <a:lnTo>
                    <a:pt x="15069" y="0"/>
                  </a:lnTo>
                  <a:close/>
                  <a:moveTo>
                    <a:pt x="15524" y="0"/>
                  </a:moveTo>
                  <a:lnTo>
                    <a:pt x="15524" y="181"/>
                  </a:lnTo>
                  <a:lnTo>
                    <a:pt x="15982" y="181"/>
                  </a:lnTo>
                  <a:lnTo>
                    <a:pt x="15982" y="0"/>
                  </a:lnTo>
                  <a:close/>
                  <a:moveTo>
                    <a:pt x="16437" y="0"/>
                  </a:moveTo>
                  <a:lnTo>
                    <a:pt x="16437" y="181"/>
                  </a:lnTo>
                  <a:lnTo>
                    <a:pt x="16896" y="181"/>
                  </a:lnTo>
                  <a:lnTo>
                    <a:pt x="16896" y="0"/>
                  </a:lnTo>
                  <a:close/>
                  <a:moveTo>
                    <a:pt x="17350" y="0"/>
                  </a:moveTo>
                  <a:lnTo>
                    <a:pt x="17350" y="181"/>
                  </a:lnTo>
                  <a:lnTo>
                    <a:pt x="17805" y="181"/>
                  </a:lnTo>
                  <a:lnTo>
                    <a:pt x="17805" y="0"/>
                  </a:lnTo>
                  <a:close/>
                  <a:moveTo>
                    <a:pt x="18264" y="0"/>
                  </a:moveTo>
                  <a:lnTo>
                    <a:pt x="18264" y="181"/>
                  </a:lnTo>
                  <a:lnTo>
                    <a:pt x="18719" y="181"/>
                  </a:lnTo>
                  <a:lnTo>
                    <a:pt x="18719" y="0"/>
                  </a:lnTo>
                  <a:close/>
                  <a:moveTo>
                    <a:pt x="19177" y="0"/>
                  </a:moveTo>
                  <a:lnTo>
                    <a:pt x="19177" y="181"/>
                  </a:lnTo>
                  <a:lnTo>
                    <a:pt x="19632" y="181"/>
                  </a:lnTo>
                  <a:lnTo>
                    <a:pt x="19632" y="0"/>
                  </a:lnTo>
                  <a:close/>
                  <a:moveTo>
                    <a:pt x="20090" y="0"/>
                  </a:moveTo>
                  <a:lnTo>
                    <a:pt x="20090" y="181"/>
                  </a:lnTo>
                  <a:lnTo>
                    <a:pt x="20545" y="181"/>
                  </a:lnTo>
                  <a:lnTo>
                    <a:pt x="20545" y="0"/>
                  </a:lnTo>
                  <a:close/>
                  <a:moveTo>
                    <a:pt x="21004" y="0"/>
                  </a:moveTo>
                  <a:lnTo>
                    <a:pt x="21004" y="181"/>
                  </a:lnTo>
                  <a:lnTo>
                    <a:pt x="21459" y="181"/>
                  </a:lnTo>
                  <a:lnTo>
                    <a:pt x="21459" y="0"/>
                  </a:lnTo>
                  <a:close/>
                  <a:moveTo>
                    <a:pt x="21917" y="0"/>
                  </a:moveTo>
                  <a:lnTo>
                    <a:pt x="21917" y="181"/>
                  </a:lnTo>
                  <a:lnTo>
                    <a:pt x="22372" y="181"/>
                  </a:lnTo>
                  <a:lnTo>
                    <a:pt x="22372" y="0"/>
                  </a:lnTo>
                  <a:close/>
                  <a:moveTo>
                    <a:pt x="22830" y="0"/>
                  </a:moveTo>
                  <a:lnTo>
                    <a:pt x="22830" y="181"/>
                  </a:lnTo>
                  <a:lnTo>
                    <a:pt x="23285" y="181"/>
                  </a:lnTo>
                  <a:lnTo>
                    <a:pt x="23285" y="0"/>
                  </a:lnTo>
                  <a:close/>
                  <a:moveTo>
                    <a:pt x="23744" y="0"/>
                  </a:moveTo>
                  <a:lnTo>
                    <a:pt x="23744" y="181"/>
                  </a:lnTo>
                  <a:lnTo>
                    <a:pt x="24198" y="181"/>
                  </a:lnTo>
                  <a:lnTo>
                    <a:pt x="24198" y="0"/>
                  </a:lnTo>
                  <a:close/>
                  <a:moveTo>
                    <a:pt x="24657" y="0"/>
                  </a:moveTo>
                  <a:lnTo>
                    <a:pt x="24657" y="181"/>
                  </a:lnTo>
                  <a:lnTo>
                    <a:pt x="25112" y="181"/>
                  </a:lnTo>
                  <a:lnTo>
                    <a:pt x="25112" y="0"/>
                  </a:lnTo>
                  <a:close/>
                  <a:moveTo>
                    <a:pt x="25570" y="0"/>
                  </a:moveTo>
                  <a:lnTo>
                    <a:pt x="25570" y="181"/>
                  </a:lnTo>
                  <a:lnTo>
                    <a:pt x="26025" y="181"/>
                  </a:lnTo>
                  <a:lnTo>
                    <a:pt x="26025" y="0"/>
                  </a:lnTo>
                  <a:close/>
                  <a:moveTo>
                    <a:pt x="26483" y="0"/>
                  </a:moveTo>
                  <a:lnTo>
                    <a:pt x="26483" y="181"/>
                  </a:lnTo>
                  <a:lnTo>
                    <a:pt x="26939" y="181"/>
                  </a:lnTo>
                  <a:lnTo>
                    <a:pt x="26939" y="0"/>
                  </a:lnTo>
                  <a:close/>
                  <a:moveTo>
                    <a:pt x="27397" y="0"/>
                  </a:moveTo>
                  <a:lnTo>
                    <a:pt x="27397" y="181"/>
                  </a:lnTo>
                  <a:lnTo>
                    <a:pt x="27852" y="181"/>
                  </a:lnTo>
                  <a:lnTo>
                    <a:pt x="27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21"/>
            <p:cNvSpPr/>
            <p:nvPr/>
          </p:nvSpPr>
          <p:spPr>
            <a:xfrm>
              <a:off x="8282918" y="2007904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181"/>
                  </a:lnTo>
                  <a:lnTo>
                    <a:pt x="135" y="181"/>
                  </a:lnTo>
                  <a:lnTo>
                    <a:pt x="135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21"/>
            <p:cNvSpPr/>
            <p:nvPr/>
          </p:nvSpPr>
          <p:spPr>
            <a:xfrm>
              <a:off x="8293057" y="2067012"/>
              <a:ext cx="13819" cy="600164"/>
            </a:xfrm>
            <a:custGeom>
              <a:avLst/>
              <a:gdLst/>
              <a:ahLst/>
              <a:cxnLst/>
              <a:rect l="l" t="t" r="r" b="b"/>
              <a:pathLst>
                <a:path w="184" h="7991" extrusionOk="0">
                  <a:moveTo>
                    <a:pt x="0" y="0"/>
                  </a:moveTo>
                  <a:lnTo>
                    <a:pt x="0" y="473"/>
                  </a:lnTo>
                  <a:lnTo>
                    <a:pt x="183" y="473"/>
                  </a:lnTo>
                  <a:lnTo>
                    <a:pt x="183" y="0"/>
                  </a:lnTo>
                  <a:close/>
                  <a:moveTo>
                    <a:pt x="0" y="942"/>
                  </a:moveTo>
                  <a:lnTo>
                    <a:pt x="0" y="1410"/>
                  </a:lnTo>
                  <a:lnTo>
                    <a:pt x="183" y="1410"/>
                  </a:lnTo>
                  <a:lnTo>
                    <a:pt x="183" y="942"/>
                  </a:lnTo>
                  <a:close/>
                  <a:moveTo>
                    <a:pt x="0" y="1879"/>
                  </a:moveTo>
                  <a:lnTo>
                    <a:pt x="0" y="2352"/>
                  </a:lnTo>
                  <a:lnTo>
                    <a:pt x="183" y="2352"/>
                  </a:lnTo>
                  <a:lnTo>
                    <a:pt x="183" y="1879"/>
                  </a:lnTo>
                  <a:close/>
                  <a:moveTo>
                    <a:pt x="0" y="2821"/>
                  </a:moveTo>
                  <a:lnTo>
                    <a:pt x="0" y="3290"/>
                  </a:lnTo>
                  <a:lnTo>
                    <a:pt x="183" y="3290"/>
                  </a:lnTo>
                  <a:lnTo>
                    <a:pt x="183" y="2821"/>
                  </a:lnTo>
                  <a:close/>
                  <a:moveTo>
                    <a:pt x="0" y="3762"/>
                  </a:moveTo>
                  <a:lnTo>
                    <a:pt x="0" y="4232"/>
                  </a:lnTo>
                  <a:lnTo>
                    <a:pt x="183" y="4232"/>
                  </a:lnTo>
                  <a:lnTo>
                    <a:pt x="183" y="3762"/>
                  </a:lnTo>
                  <a:close/>
                  <a:moveTo>
                    <a:pt x="0" y="4701"/>
                  </a:moveTo>
                  <a:lnTo>
                    <a:pt x="0" y="5173"/>
                  </a:lnTo>
                  <a:lnTo>
                    <a:pt x="183" y="5173"/>
                  </a:lnTo>
                  <a:lnTo>
                    <a:pt x="183" y="4701"/>
                  </a:lnTo>
                  <a:close/>
                  <a:moveTo>
                    <a:pt x="0" y="5642"/>
                  </a:moveTo>
                  <a:lnTo>
                    <a:pt x="0" y="6111"/>
                  </a:lnTo>
                  <a:lnTo>
                    <a:pt x="183" y="6111"/>
                  </a:lnTo>
                  <a:lnTo>
                    <a:pt x="183" y="5642"/>
                  </a:lnTo>
                  <a:close/>
                  <a:moveTo>
                    <a:pt x="0" y="6584"/>
                  </a:moveTo>
                  <a:lnTo>
                    <a:pt x="0" y="7053"/>
                  </a:lnTo>
                  <a:lnTo>
                    <a:pt x="183" y="7053"/>
                  </a:lnTo>
                  <a:lnTo>
                    <a:pt x="183" y="6584"/>
                  </a:lnTo>
                  <a:close/>
                  <a:moveTo>
                    <a:pt x="0" y="7522"/>
                  </a:moveTo>
                  <a:lnTo>
                    <a:pt x="0" y="7990"/>
                  </a:lnTo>
                  <a:lnTo>
                    <a:pt x="183" y="7990"/>
                  </a:lnTo>
                  <a:lnTo>
                    <a:pt x="183" y="7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21"/>
            <p:cNvSpPr/>
            <p:nvPr/>
          </p:nvSpPr>
          <p:spPr>
            <a:xfrm>
              <a:off x="7361602" y="4437024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138" y="1"/>
                  </a:moveTo>
                  <a:lnTo>
                    <a:pt x="138" y="135"/>
                  </a:lnTo>
                  <a:lnTo>
                    <a:pt x="0" y="135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21"/>
            <p:cNvSpPr/>
            <p:nvPr/>
          </p:nvSpPr>
          <p:spPr>
            <a:xfrm>
              <a:off x="6156012" y="4447088"/>
              <a:ext cx="1172314" cy="13894"/>
            </a:xfrm>
            <a:custGeom>
              <a:avLst/>
              <a:gdLst/>
              <a:ahLst/>
              <a:cxnLst/>
              <a:rect l="l" t="t" r="r" b="b"/>
              <a:pathLst>
                <a:path w="15609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45" y="184"/>
                  </a:lnTo>
                  <a:lnTo>
                    <a:pt x="445" y="1"/>
                  </a:lnTo>
                  <a:close/>
                  <a:moveTo>
                    <a:pt x="892" y="1"/>
                  </a:moveTo>
                  <a:lnTo>
                    <a:pt x="892" y="184"/>
                  </a:lnTo>
                  <a:lnTo>
                    <a:pt x="1337" y="184"/>
                  </a:lnTo>
                  <a:lnTo>
                    <a:pt x="1337" y="1"/>
                  </a:lnTo>
                  <a:close/>
                  <a:moveTo>
                    <a:pt x="1784" y="1"/>
                  </a:moveTo>
                  <a:lnTo>
                    <a:pt x="1784" y="184"/>
                  </a:lnTo>
                  <a:lnTo>
                    <a:pt x="2229" y="184"/>
                  </a:lnTo>
                  <a:lnTo>
                    <a:pt x="2229" y="1"/>
                  </a:lnTo>
                  <a:close/>
                  <a:moveTo>
                    <a:pt x="2676" y="1"/>
                  </a:moveTo>
                  <a:lnTo>
                    <a:pt x="2676" y="184"/>
                  </a:lnTo>
                  <a:lnTo>
                    <a:pt x="3121" y="184"/>
                  </a:lnTo>
                  <a:lnTo>
                    <a:pt x="3121" y="1"/>
                  </a:lnTo>
                  <a:close/>
                  <a:moveTo>
                    <a:pt x="3565" y="1"/>
                  </a:moveTo>
                  <a:lnTo>
                    <a:pt x="3565" y="184"/>
                  </a:lnTo>
                  <a:lnTo>
                    <a:pt x="4014" y="184"/>
                  </a:lnTo>
                  <a:lnTo>
                    <a:pt x="4014" y="1"/>
                  </a:lnTo>
                  <a:close/>
                  <a:moveTo>
                    <a:pt x="4458" y="1"/>
                  </a:moveTo>
                  <a:lnTo>
                    <a:pt x="4458" y="184"/>
                  </a:lnTo>
                  <a:lnTo>
                    <a:pt x="4906" y="184"/>
                  </a:lnTo>
                  <a:lnTo>
                    <a:pt x="4906" y="1"/>
                  </a:lnTo>
                  <a:close/>
                  <a:moveTo>
                    <a:pt x="5350" y="1"/>
                  </a:moveTo>
                  <a:lnTo>
                    <a:pt x="5350" y="184"/>
                  </a:lnTo>
                  <a:lnTo>
                    <a:pt x="5798" y="184"/>
                  </a:lnTo>
                  <a:lnTo>
                    <a:pt x="5798" y="1"/>
                  </a:lnTo>
                  <a:close/>
                  <a:moveTo>
                    <a:pt x="6242" y="1"/>
                  </a:moveTo>
                  <a:lnTo>
                    <a:pt x="6242" y="184"/>
                  </a:lnTo>
                  <a:lnTo>
                    <a:pt x="6690" y="184"/>
                  </a:lnTo>
                  <a:lnTo>
                    <a:pt x="6690" y="1"/>
                  </a:lnTo>
                  <a:close/>
                  <a:moveTo>
                    <a:pt x="7134" y="1"/>
                  </a:moveTo>
                  <a:lnTo>
                    <a:pt x="7134" y="184"/>
                  </a:lnTo>
                  <a:lnTo>
                    <a:pt x="7582" y="184"/>
                  </a:lnTo>
                  <a:lnTo>
                    <a:pt x="7582" y="1"/>
                  </a:lnTo>
                  <a:close/>
                  <a:moveTo>
                    <a:pt x="8026" y="1"/>
                  </a:moveTo>
                  <a:lnTo>
                    <a:pt x="8026" y="184"/>
                  </a:lnTo>
                  <a:lnTo>
                    <a:pt x="8474" y="184"/>
                  </a:lnTo>
                  <a:lnTo>
                    <a:pt x="8474" y="1"/>
                  </a:lnTo>
                  <a:close/>
                  <a:moveTo>
                    <a:pt x="8918" y="1"/>
                  </a:moveTo>
                  <a:lnTo>
                    <a:pt x="8918" y="184"/>
                  </a:lnTo>
                  <a:lnTo>
                    <a:pt x="9362" y="184"/>
                  </a:lnTo>
                  <a:lnTo>
                    <a:pt x="9362" y="1"/>
                  </a:lnTo>
                  <a:close/>
                  <a:moveTo>
                    <a:pt x="9811" y="1"/>
                  </a:moveTo>
                  <a:lnTo>
                    <a:pt x="9811" y="184"/>
                  </a:lnTo>
                  <a:lnTo>
                    <a:pt x="10255" y="184"/>
                  </a:lnTo>
                  <a:lnTo>
                    <a:pt x="10255" y="1"/>
                  </a:lnTo>
                  <a:close/>
                  <a:moveTo>
                    <a:pt x="10703" y="1"/>
                  </a:moveTo>
                  <a:lnTo>
                    <a:pt x="10703" y="184"/>
                  </a:lnTo>
                  <a:lnTo>
                    <a:pt x="11147" y="184"/>
                  </a:lnTo>
                  <a:lnTo>
                    <a:pt x="11147" y="1"/>
                  </a:lnTo>
                  <a:close/>
                  <a:moveTo>
                    <a:pt x="11595" y="1"/>
                  </a:moveTo>
                  <a:lnTo>
                    <a:pt x="11595" y="184"/>
                  </a:lnTo>
                  <a:lnTo>
                    <a:pt x="12039" y="184"/>
                  </a:lnTo>
                  <a:lnTo>
                    <a:pt x="12039" y="1"/>
                  </a:lnTo>
                  <a:close/>
                  <a:moveTo>
                    <a:pt x="12487" y="1"/>
                  </a:moveTo>
                  <a:lnTo>
                    <a:pt x="12487" y="184"/>
                  </a:lnTo>
                  <a:lnTo>
                    <a:pt x="12931" y="184"/>
                  </a:lnTo>
                  <a:lnTo>
                    <a:pt x="12931" y="1"/>
                  </a:lnTo>
                  <a:close/>
                  <a:moveTo>
                    <a:pt x="13379" y="1"/>
                  </a:moveTo>
                  <a:lnTo>
                    <a:pt x="13379" y="184"/>
                  </a:lnTo>
                  <a:lnTo>
                    <a:pt x="13823" y="184"/>
                  </a:lnTo>
                  <a:lnTo>
                    <a:pt x="13823" y="1"/>
                  </a:lnTo>
                  <a:close/>
                  <a:moveTo>
                    <a:pt x="14271" y="1"/>
                  </a:moveTo>
                  <a:lnTo>
                    <a:pt x="14271" y="184"/>
                  </a:lnTo>
                  <a:lnTo>
                    <a:pt x="14715" y="184"/>
                  </a:lnTo>
                  <a:lnTo>
                    <a:pt x="14715" y="1"/>
                  </a:lnTo>
                  <a:close/>
                  <a:moveTo>
                    <a:pt x="15160" y="1"/>
                  </a:moveTo>
                  <a:lnTo>
                    <a:pt x="15160" y="184"/>
                  </a:lnTo>
                  <a:lnTo>
                    <a:pt x="15608" y="184"/>
                  </a:lnTo>
                  <a:lnTo>
                    <a:pt x="156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21"/>
            <p:cNvSpPr/>
            <p:nvPr/>
          </p:nvSpPr>
          <p:spPr>
            <a:xfrm>
              <a:off x="6098556" y="4437024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5"/>
                  </a:lnTo>
                  <a:lnTo>
                    <a:pt x="183" y="135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21"/>
            <p:cNvSpPr/>
            <p:nvPr/>
          </p:nvSpPr>
          <p:spPr>
            <a:xfrm>
              <a:off x="6098556" y="4280280"/>
              <a:ext cx="13819" cy="117614"/>
            </a:xfrm>
            <a:custGeom>
              <a:avLst/>
              <a:gdLst/>
              <a:ahLst/>
              <a:cxnLst/>
              <a:rect l="l" t="t" r="r" b="b"/>
              <a:pathLst>
                <a:path w="184" h="1566" extrusionOk="0">
                  <a:moveTo>
                    <a:pt x="0" y="0"/>
                  </a:moveTo>
                  <a:lnTo>
                    <a:pt x="0" y="522"/>
                  </a:lnTo>
                  <a:lnTo>
                    <a:pt x="183" y="522"/>
                  </a:lnTo>
                  <a:lnTo>
                    <a:pt x="183" y="0"/>
                  </a:lnTo>
                  <a:close/>
                  <a:moveTo>
                    <a:pt x="0" y="1044"/>
                  </a:moveTo>
                  <a:lnTo>
                    <a:pt x="0" y="1566"/>
                  </a:lnTo>
                  <a:lnTo>
                    <a:pt x="183" y="1566"/>
                  </a:lnTo>
                  <a:lnTo>
                    <a:pt x="183" y="10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21"/>
            <p:cNvSpPr/>
            <p:nvPr/>
          </p:nvSpPr>
          <p:spPr>
            <a:xfrm>
              <a:off x="6098556" y="4217267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0"/>
                  </a:lnTo>
                  <a:lnTo>
                    <a:pt x="318" y="1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21"/>
            <p:cNvSpPr/>
            <p:nvPr/>
          </p:nvSpPr>
          <p:spPr>
            <a:xfrm>
              <a:off x="6156012" y="4217267"/>
              <a:ext cx="1172314" cy="13519"/>
            </a:xfrm>
            <a:custGeom>
              <a:avLst/>
              <a:gdLst/>
              <a:ahLst/>
              <a:cxnLst/>
              <a:rect l="l" t="t" r="r" b="b"/>
              <a:pathLst>
                <a:path w="15609" h="180" extrusionOk="0">
                  <a:moveTo>
                    <a:pt x="0" y="0"/>
                  </a:moveTo>
                  <a:lnTo>
                    <a:pt x="0" y="180"/>
                  </a:lnTo>
                  <a:lnTo>
                    <a:pt x="445" y="180"/>
                  </a:lnTo>
                  <a:lnTo>
                    <a:pt x="445" y="0"/>
                  </a:lnTo>
                  <a:close/>
                  <a:moveTo>
                    <a:pt x="892" y="0"/>
                  </a:moveTo>
                  <a:lnTo>
                    <a:pt x="892" y="180"/>
                  </a:lnTo>
                  <a:lnTo>
                    <a:pt x="1337" y="180"/>
                  </a:lnTo>
                  <a:lnTo>
                    <a:pt x="1337" y="0"/>
                  </a:lnTo>
                  <a:close/>
                  <a:moveTo>
                    <a:pt x="1784" y="0"/>
                  </a:moveTo>
                  <a:lnTo>
                    <a:pt x="1784" y="180"/>
                  </a:lnTo>
                  <a:lnTo>
                    <a:pt x="2229" y="180"/>
                  </a:lnTo>
                  <a:lnTo>
                    <a:pt x="2229" y="0"/>
                  </a:lnTo>
                  <a:close/>
                  <a:moveTo>
                    <a:pt x="2676" y="0"/>
                  </a:moveTo>
                  <a:lnTo>
                    <a:pt x="2676" y="180"/>
                  </a:lnTo>
                  <a:lnTo>
                    <a:pt x="3121" y="180"/>
                  </a:lnTo>
                  <a:lnTo>
                    <a:pt x="3121" y="0"/>
                  </a:lnTo>
                  <a:close/>
                  <a:moveTo>
                    <a:pt x="3565" y="0"/>
                  </a:moveTo>
                  <a:lnTo>
                    <a:pt x="3565" y="180"/>
                  </a:lnTo>
                  <a:lnTo>
                    <a:pt x="4014" y="180"/>
                  </a:lnTo>
                  <a:lnTo>
                    <a:pt x="4014" y="0"/>
                  </a:lnTo>
                  <a:close/>
                  <a:moveTo>
                    <a:pt x="4458" y="0"/>
                  </a:moveTo>
                  <a:lnTo>
                    <a:pt x="4458" y="180"/>
                  </a:lnTo>
                  <a:lnTo>
                    <a:pt x="4906" y="180"/>
                  </a:lnTo>
                  <a:lnTo>
                    <a:pt x="4906" y="0"/>
                  </a:lnTo>
                  <a:close/>
                  <a:moveTo>
                    <a:pt x="5350" y="0"/>
                  </a:moveTo>
                  <a:lnTo>
                    <a:pt x="5350" y="180"/>
                  </a:lnTo>
                  <a:lnTo>
                    <a:pt x="5798" y="180"/>
                  </a:lnTo>
                  <a:lnTo>
                    <a:pt x="5798" y="0"/>
                  </a:lnTo>
                  <a:close/>
                  <a:moveTo>
                    <a:pt x="6242" y="0"/>
                  </a:moveTo>
                  <a:lnTo>
                    <a:pt x="6242" y="180"/>
                  </a:lnTo>
                  <a:lnTo>
                    <a:pt x="6690" y="180"/>
                  </a:lnTo>
                  <a:lnTo>
                    <a:pt x="6690" y="0"/>
                  </a:lnTo>
                  <a:close/>
                  <a:moveTo>
                    <a:pt x="7134" y="0"/>
                  </a:moveTo>
                  <a:lnTo>
                    <a:pt x="7134" y="180"/>
                  </a:lnTo>
                  <a:lnTo>
                    <a:pt x="7582" y="180"/>
                  </a:lnTo>
                  <a:lnTo>
                    <a:pt x="7582" y="0"/>
                  </a:lnTo>
                  <a:close/>
                  <a:moveTo>
                    <a:pt x="8026" y="0"/>
                  </a:moveTo>
                  <a:lnTo>
                    <a:pt x="8026" y="180"/>
                  </a:lnTo>
                  <a:lnTo>
                    <a:pt x="8474" y="180"/>
                  </a:lnTo>
                  <a:lnTo>
                    <a:pt x="8474" y="0"/>
                  </a:lnTo>
                  <a:close/>
                  <a:moveTo>
                    <a:pt x="8918" y="0"/>
                  </a:moveTo>
                  <a:lnTo>
                    <a:pt x="8918" y="180"/>
                  </a:lnTo>
                  <a:lnTo>
                    <a:pt x="9362" y="180"/>
                  </a:lnTo>
                  <a:lnTo>
                    <a:pt x="9362" y="0"/>
                  </a:lnTo>
                  <a:close/>
                  <a:moveTo>
                    <a:pt x="9811" y="0"/>
                  </a:moveTo>
                  <a:lnTo>
                    <a:pt x="9811" y="180"/>
                  </a:lnTo>
                  <a:lnTo>
                    <a:pt x="10255" y="180"/>
                  </a:lnTo>
                  <a:lnTo>
                    <a:pt x="10255" y="0"/>
                  </a:lnTo>
                  <a:close/>
                  <a:moveTo>
                    <a:pt x="10703" y="0"/>
                  </a:moveTo>
                  <a:lnTo>
                    <a:pt x="10703" y="180"/>
                  </a:lnTo>
                  <a:lnTo>
                    <a:pt x="11147" y="180"/>
                  </a:lnTo>
                  <a:lnTo>
                    <a:pt x="11147" y="0"/>
                  </a:lnTo>
                  <a:close/>
                  <a:moveTo>
                    <a:pt x="11595" y="0"/>
                  </a:moveTo>
                  <a:lnTo>
                    <a:pt x="11595" y="180"/>
                  </a:lnTo>
                  <a:lnTo>
                    <a:pt x="12039" y="180"/>
                  </a:lnTo>
                  <a:lnTo>
                    <a:pt x="12039" y="0"/>
                  </a:lnTo>
                  <a:close/>
                  <a:moveTo>
                    <a:pt x="12487" y="0"/>
                  </a:moveTo>
                  <a:lnTo>
                    <a:pt x="12487" y="180"/>
                  </a:lnTo>
                  <a:lnTo>
                    <a:pt x="12931" y="180"/>
                  </a:lnTo>
                  <a:lnTo>
                    <a:pt x="12931" y="0"/>
                  </a:lnTo>
                  <a:close/>
                  <a:moveTo>
                    <a:pt x="13379" y="0"/>
                  </a:moveTo>
                  <a:lnTo>
                    <a:pt x="13379" y="180"/>
                  </a:lnTo>
                  <a:lnTo>
                    <a:pt x="13823" y="180"/>
                  </a:lnTo>
                  <a:lnTo>
                    <a:pt x="13823" y="0"/>
                  </a:lnTo>
                  <a:close/>
                  <a:moveTo>
                    <a:pt x="14271" y="0"/>
                  </a:moveTo>
                  <a:lnTo>
                    <a:pt x="14271" y="180"/>
                  </a:lnTo>
                  <a:lnTo>
                    <a:pt x="14715" y="180"/>
                  </a:lnTo>
                  <a:lnTo>
                    <a:pt x="14715" y="0"/>
                  </a:lnTo>
                  <a:close/>
                  <a:moveTo>
                    <a:pt x="15160" y="0"/>
                  </a:moveTo>
                  <a:lnTo>
                    <a:pt x="15160" y="180"/>
                  </a:lnTo>
                  <a:lnTo>
                    <a:pt x="15608" y="180"/>
                  </a:lnTo>
                  <a:lnTo>
                    <a:pt x="15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21"/>
            <p:cNvSpPr/>
            <p:nvPr/>
          </p:nvSpPr>
          <p:spPr>
            <a:xfrm>
              <a:off x="7361602" y="4217267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180"/>
                  </a:lnTo>
                  <a:lnTo>
                    <a:pt x="138" y="180"/>
                  </a:lnTo>
                  <a:lnTo>
                    <a:pt x="138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21"/>
            <p:cNvSpPr/>
            <p:nvPr/>
          </p:nvSpPr>
          <p:spPr>
            <a:xfrm>
              <a:off x="7371891" y="4280280"/>
              <a:ext cx="13594" cy="117614"/>
            </a:xfrm>
            <a:custGeom>
              <a:avLst/>
              <a:gdLst/>
              <a:ahLst/>
              <a:cxnLst/>
              <a:rect l="l" t="t" r="r" b="b"/>
              <a:pathLst>
                <a:path w="181" h="1566" extrusionOk="0">
                  <a:moveTo>
                    <a:pt x="1" y="0"/>
                  </a:moveTo>
                  <a:lnTo>
                    <a:pt x="1" y="522"/>
                  </a:lnTo>
                  <a:lnTo>
                    <a:pt x="181" y="522"/>
                  </a:lnTo>
                  <a:lnTo>
                    <a:pt x="181" y="0"/>
                  </a:lnTo>
                  <a:close/>
                  <a:moveTo>
                    <a:pt x="1" y="1044"/>
                  </a:moveTo>
                  <a:lnTo>
                    <a:pt x="1" y="1566"/>
                  </a:lnTo>
                  <a:lnTo>
                    <a:pt x="181" y="1566"/>
                  </a:lnTo>
                  <a:lnTo>
                    <a:pt x="181" y="10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21"/>
            <p:cNvSpPr/>
            <p:nvPr/>
          </p:nvSpPr>
          <p:spPr>
            <a:xfrm>
              <a:off x="6558276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34" y="0"/>
                  </a:moveTo>
                  <a:lnTo>
                    <a:pt x="134" y="138"/>
                  </a:lnTo>
                  <a:lnTo>
                    <a:pt x="1" y="138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21"/>
            <p:cNvSpPr/>
            <p:nvPr/>
          </p:nvSpPr>
          <p:spPr>
            <a:xfrm>
              <a:off x="6166602" y="4905829"/>
              <a:ext cx="359227" cy="13594"/>
            </a:xfrm>
            <a:custGeom>
              <a:avLst/>
              <a:gdLst/>
              <a:ahLst/>
              <a:cxnLst/>
              <a:rect l="l" t="t" r="r" b="b"/>
              <a:pathLst>
                <a:path w="4783" h="181" extrusionOk="0">
                  <a:moveTo>
                    <a:pt x="1" y="1"/>
                  </a:moveTo>
                  <a:lnTo>
                    <a:pt x="1" y="181"/>
                  </a:lnTo>
                  <a:lnTo>
                    <a:pt x="434" y="181"/>
                  </a:lnTo>
                  <a:lnTo>
                    <a:pt x="434" y="1"/>
                  </a:lnTo>
                  <a:close/>
                  <a:moveTo>
                    <a:pt x="868" y="1"/>
                  </a:moveTo>
                  <a:lnTo>
                    <a:pt x="868" y="181"/>
                  </a:lnTo>
                  <a:lnTo>
                    <a:pt x="1305" y="181"/>
                  </a:lnTo>
                  <a:lnTo>
                    <a:pt x="1305" y="1"/>
                  </a:lnTo>
                  <a:close/>
                  <a:moveTo>
                    <a:pt x="1739" y="1"/>
                  </a:moveTo>
                  <a:lnTo>
                    <a:pt x="1739" y="181"/>
                  </a:lnTo>
                  <a:lnTo>
                    <a:pt x="2172" y="181"/>
                  </a:lnTo>
                  <a:lnTo>
                    <a:pt x="2172" y="1"/>
                  </a:lnTo>
                  <a:close/>
                  <a:moveTo>
                    <a:pt x="2607" y="1"/>
                  </a:moveTo>
                  <a:lnTo>
                    <a:pt x="2607" y="181"/>
                  </a:lnTo>
                  <a:lnTo>
                    <a:pt x="3043" y="181"/>
                  </a:lnTo>
                  <a:lnTo>
                    <a:pt x="3043" y="1"/>
                  </a:lnTo>
                  <a:close/>
                  <a:moveTo>
                    <a:pt x="3477" y="1"/>
                  </a:moveTo>
                  <a:lnTo>
                    <a:pt x="3477" y="181"/>
                  </a:lnTo>
                  <a:lnTo>
                    <a:pt x="3911" y="181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1"/>
                  </a:lnTo>
                  <a:lnTo>
                    <a:pt x="4782" y="181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21"/>
            <p:cNvSpPr/>
            <p:nvPr/>
          </p:nvSpPr>
          <p:spPr>
            <a:xfrm>
              <a:off x="6109897" y="4895540"/>
              <a:ext cx="24184" cy="23883"/>
            </a:xfrm>
            <a:custGeom>
              <a:avLst/>
              <a:gdLst/>
              <a:ahLst/>
              <a:cxnLst/>
              <a:rect l="l" t="t" r="r" b="b"/>
              <a:pathLst>
                <a:path w="322" h="318" extrusionOk="0">
                  <a:moveTo>
                    <a:pt x="1" y="0"/>
                  </a:moveTo>
                  <a:lnTo>
                    <a:pt x="1" y="318"/>
                  </a:lnTo>
                  <a:lnTo>
                    <a:pt x="322" y="318"/>
                  </a:lnTo>
                  <a:lnTo>
                    <a:pt x="322" y="138"/>
                  </a:lnTo>
                  <a:lnTo>
                    <a:pt x="185" y="1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21"/>
            <p:cNvSpPr/>
            <p:nvPr/>
          </p:nvSpPr>
          <p:spPr>
            <a:xfrm>
              <a:off x="6109897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5" y="487"/>
                  </a:lnTo>
                  <a:lnTo>
                    <a:pt x="185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5" y="1463"/>
                  </a:lnTo>
                  <a:lnTo>
                    <a:pt x="185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5" y="2441"/>
                  </a:lnTo>
                  <a:lnTo>
                    <a:pt x="185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21"/>
            <p:cNvSpPr/>
            <p:nvPr/>
          </p:nvSpPr>
          <p:spPr>
            <a:xfrm>
              <a:off x="6109897" y="4615023"/>
              <a:ext cx="24184" cy="23958"/>
            </a:xfrm>
            <a:custGeom>
              <a:avLst/>
              <a:gdLst/>
              <a:ahLst/>
              <a:cxnLst/>
              <a:rect l="l" t="t" r="r" b="b"/>
              <a:pathLst>
                <a:path w="322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5" y="318"/>
                  </a:lnTo>
                  <a:lnTo>
                    <a:pt x="185" y="184"/>
                  </a:lnTo>
                  <a:lnTo>
                    <a:pt x="322" y="1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21"/>
            <p:cNvSpPr/>
            <p:nvPr/>
          </p:nvSpPr>
          <p:spPr>
            <a:xfrm>
              <a:off x="6166602" y="4615023"/>
              <a:ext cx="359227" cy="13894"/>
            </a:xfrm>
            <a:custGeom>
              <a:avLst/>
              <a:gdLst/>
              <a:ahLst/>
              <a:cxnLst/>
              <a:rect l="l" t="t" r="r" b="b"/>
              <a:pathLst>
                <a:path w="4783" h="185" extrusionOk="0">
                  <a:moveTo>
                    <a:pt x="1" y="1"/>
                  </a:moveTo>
                  <a:lnTo>
                    <a:pt x="1" y="184"/>
                  </a:lnTo>
                  <a:lnTo>
                    <a:pt x="434" y="184"/>
                  </a:lnTo>
                  <a:lnTo>
                    <a:pt x="434" y="1"/>
                  </a:lnTo>
                  <a:close/>
                  <a:moveTo>
                    <a:pt x="868" y="1"/>
                  </a:moveTo>
                  <a:lnTo>
                    <a:pt x="868" y="184"/>
                  </a:lnTo>
                  <a:lnTo>
                    <a:pt x="1305" y="184"/>
                  </a:lnTo>
                  <a:lnTo>
                    <a:pt x="1305" y="1"/>
                  </a:lnTo>
                  <a:close/>
                  <a:moveTo>
                    <a:pt x="1739" y="1"/>
                  </a:moveTo>
                  <a:lnTo>
                    <a:pt x="1739" y="184"/>
                  </a:lnTo>
                  <a:lnTo>
                    <a:pt x="2172" y="184"/>
                  </a:lnTo>
                  <a:lnTo>
                    <a:pt x="2172" y="1"/>
                  </a:lnTo>
                  <a:close/>
                  <a:moveTo>
                    <a:pt x="2607" y="1"/>
                  </a:moveTo>
                  <a:lnTo>
                    <a:pt x="2607" y="184"/>
                  </a:lnTo>
                  <a:lnTo>
                    <a:pt x="3043" y="184"/>
                  </a:lnTo>
                  <a:lnTo>
                    <a:pt x="3043" y="1"/>
                  </a:lnTo>
                  <a:close/>
                  <a:moveTo>
                    <a:pt x="3477" y="1"/>
                  </a:moveTo>
                  <a:lnTo>
                    <a:pt x="3477" y="184"/>
                  </a:lnTo>
                  <a:lnTo>
                    <a:pt x="3911" y="184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4"/>
                  </a:lnTo>
                  <a:lnTo>
                    <a:pt x="4782" y="184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21"/>
            <p:cNvSpPr/>
            <p:nvPr/>
          </p:nvSpPr>
          <p:spPr>
            <a:xfrm>
              <a:off x="6558276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184"/>
                  </a:lnTo>
                  <a:lnTo>
                    <a:pt x="134" y="184"/>
                  </a:lnTo>
                  <a:lnTo>
                    <a:pt x="134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21"/>
            <p:cNvSpPr/>
            <p:nvPr/>
          </p:nvSpPr>
          <p:spPr>
            <a:xfrm>
              <a:off x="6568340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21"/>
            <p:cNvSpPr/>
            <p:nvPr/>
          </p:nvSpPr>
          <p:spPr>
            <a:xfrm>
              <a:off x="7141243" y="4895540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4" y="0"/>
                  </a:moveTo>
                  <a:lnTo>
                    <a:pt x="134" y="138"/>
                  </a:lnTo>
                  <a:lnTo>
                    <a:pt x="0" y="138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21"/>
            <p:cNvSpPr/>
            <p:nvPr/>
          </p:nvSpPr>
          <p:spPr>
            <a:xfrm>
              <a:off x="6749494" y="4905829"/>
              <a:ext cx="359227" cy="13594"/>
            </a:xfrm>
            <a:custGeom>
              <a:avLst/>
              <a:gdLst/>
              <a:ahLst/>
              <a:cxnLst/>
              <a:rect l="l" t="t" r="r" b="b"/>
              <a:pathLst>
                <a:path w="4783" h="181" extrusionOk="0">
                  <a:moveTo>
                    <a:pt x="0" y="1"/>
                  </a:moveTo>
                  <a:lnTo>
                    <a:pt x="0" y="181"/>
                  </a:lnTo>
                  <a:lnTo>
                    <a:pt x="435" y="181"/>
                  </a:lnTo>
                  <a:lnTo>
                    <a:pt x="435" y="1"/>
                  </a:lnTo>
                  <a:close/>
                  <a:moveTo>
                    <a:pt x="868" y="1"/>
                  </a:moveTo>
                  <a:lnTo>
                    <a:pt x="868" y="181"/>
                  </a:lnTo>
                  <a:lnTo>
                    <a:pt x="1302" y="181"/>
                  </a:lnTo>
                  <a:lnTo>
                    <a:pt x="1302" y="1"/>
                  </a:lnTo>
                  <a:close/>
                  <a:moveTo>
                    <a:pt x="1740" y="1"/>
                  </a:moveTo>
                  <a:lnTo>
                    <a:pt x="1740" y="181"/>
                  </a:lnTo>
                  <a:lnTo>
                    <a:pt x="2173" y="181"/>
                  </a:lnTo>
                  <a:lnTo>
                    <a:pt x="2173" y="1"/>
                  </a:lnTo>
                  <a:close/>
                  <a:moveTo>
                    <a:pt x="2607" y="1"/>
                  </a:moveTo>
                  <a:lnTo>
                    <a:pt x="2607" y="181"/>
                  </a:lnTo>
                  <a:lnTo>
                    <a:pt x="3040" y="181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1"/>
                  </a:lnTo>
                  <a:lnTo>
                    <a:pt x="3911" y="181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1"/>
                  </a:lnTo>
                  <a:lnTo>
                    <a:pt x="4782" y="181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21"/>
            <p:cNvSpPr/>
            <p:nvPr/>
          </p:nvSpPr>
          <p:spPr>
            <a:xfrm>
              <a:off x="6692864" y="4895540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3" y="13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21"/>
            <p:cNvSpPr/>
            <p:nvPr/>
          </p:nvSpPr>
          <p:spPr>
            <a:xfrm>
              <a:off x="6692864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3" y="487"/>
                  </a:lnTo>
                  <a:lnTo>
                    <a:pt x="183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3" y="1463"/>
                  </a:lnTo>
                  <a:lnTo>
                    <a:pt x="183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3" y="2441"/>
                  </a:lnTo>
                  <a:lnTo>
                    <a:pt x="183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21"/>
            <p:cNvSpPr/>
            <p:nvPr/>
          </p:nvSpPr>
          <p:spPr>
            <a:xfrm>
              <a:off x="6692864" y="4615023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4"/>
                  </a:lnTo>
                  <a:lnTo>
                    <a:pt x="318" y="18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21"/>
            <p:cNvSpPr/>
            <p:nvPr/>
          </p:nvSpPr>
          <p:spPr>
            <a:xfrm>
              <a:off x="6749494" y="4615023"/>
              <a:ext cx="359227" cy="13894"/>
            </a:xfrm>
            <a:custGeom>
              <a:avLst/>
              <a:gdLst/>
              <a:ahLst/>
              <a:cxnLst/>
              <a:rect l="l" t="t" r="r" b="b"/>
              <a:pathLst>
                <a:path w="4783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35" y="184"/>
                  </a:lnTo>
                  <a:lnTo>
                    <a:pt x="435" y="1"/>
                  </a:lnTo>
                  <a:close/>
                  <a:moveTo>
                    <a:pt x="868" y="1"/>
                  </a:moveTo>
                  <a:lnTo>
                    <a:pt x="868" y="184"/>
                  </a:lnTo>
                  <a:lnTo>
                    <a:pt x="1302" y="184"/>
                  </a:lnTo>
                  <a:lnTo>
                    <a:pt x="1302" y="1"/>
                  </a:lnTo>
                  <a:close/>
                  <a:moveTo>
                    <a:pt x="1740" y="1"/>
                  </a:moveTo>
                  <a:lnTo>
                    <a:pt x="1740" y="184"/>
                  </a:lnTo>
                  <a:lnTo>
                    <a:pt x="2173" y="184"/>
                  </a:lnTo>
                  <a:lnTo>
                    <a:pt x="2173" y="1"/>
                  </a:lnTo>
                  <a:close/>
                  <a:moveTo>
                    <a:pt x="2607" y="1"/>
                  </a:moveTo>
                  <a:lnTo>
                    <a:pt x="2607" y="184"/>
                  </a:lnTo>
                  <a:lnTo>
                    <a:pt x="3040" y="184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4"/>
                  </a:lnTo>
                  <a:lnTo>
                    <a:pt x="3911" y="184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4"/>
                  </a:lnTo>
                  <a:lnTo>
                    <a:pt x="4782" y="184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21"/>
            <p:cNvSpPr/>
            <p:nvPr/>
          </p:nvSpPr>
          <p:spPr>
            <a:xfrm>
              <a:off x="7141243" y="4615023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4"/>
                  </a:lnTo>
                  <a:lnTo>
                    <a:pt x="134" y="184"/>
                  </a:lnTo>
                  <a:lnTo>
                    <a:pt x="134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21"/>
            <p:cNvSpPr/>
            <p:nvPr/>
          </p:nvSpPr>
          <p:spPr>
            <a:xfrm>
              <a:off x="7151307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21"/>
            <p:cNvSpPr/>
            <p:nvPr/>
          </p:nvSpPr>
          <p:spPr>
            <a:xfrm>
              <a:off x="7724135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35" y="0"/>
                  </a:moveTo>
                  <a:lnTo>
                    <a:pt x="135" y="138"/>
                  </a:lnTo>
                  <a:lnTo>
                    <a:pt x="1" y="138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21"/>
            <p:cNvSpPr/>
            <p:nvPr/>
          </p:nvSpPr>
          <p:spPr>
            <a:xfrm>
              <a:off x="7332461" y="4905829"/>
              <a:ext cx="358927" cy="13594"/>
            </a:xfrm>
            <a:custGeom>
              <a:avLst/>
              <a:gdLst/>
              <a:ahLst/>
              <a:cxnLst/>
              <a:rect l="l" t="t" r="r" b="b"/>
              <a:pathLst>
                <a:path w="4779" h="181" extrusionOk="0">
                  <a:moveTo>
                    <a:pt x="0" y="1"/>
                  </a:moveTo>
                  <a:lnTo>
                    <a:pt x="0" y="181"/>
                  </a:lnTo>
                  <a:lnTo>
                    <a:pt x="434" y="181"/>
                  </a:lnTo>
                  <a:lnTo>
                    <a:pt x="434" y="1"/>
                  </a:lnTo>
                  <a:close/>
                  <a:moveTo>
                    <a:pt x="867" y="1"/>
                  </a:moveTo>
                  <a:lnTo>
                    <a:pt x="867" y="181"/>
                  </a:lnTo>
                  <a:lnTo>
                    <a:pt x="1302" y="181"/>
                  </a:lnTo>
                  <a:lnTo>
                    <a:pt x="1302" y="1"/>
                  </a:lnTo>
                  <a:close/>
                  <a:moveTo>
                    <a:pt x="1738" y="1"/>
                  </a:moveTo>
                  <a:lnTo>
                    <a:pt x="1738" y="181"/>
                  </a:lnTo>
                  <a:lnTo>
                    <a:pt x="2173" y="181"/>
                  </a:lnTo>
                  <a:lnTo>
                    <a:pt x="2173" y="1"/>
                  </a:lnTo>
                  <a:close/>
                  <a:moveTo>
                    <a:pt x="2606" y="1"/>
                  </a:moveTo>
                  <a:lnTo>
                    <a:pt x="2606" y="181"/>
                  </a:lnTo>
                  <a:lnTo>
                    <a:pt x="3040" y="181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1"/>
                  </a:lnTo>
                  <a:lnTo>
                    <a:pt x="3911" y="181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1"/>
                  </a:lnTo>
                  <a:lnTo>
                    <a:pt x="4778" y="181"/>
                  </a:lnTo>
                  <a:lnTo>
                    <a:pt x="4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21"/>
            <p:cNvSpPr/>
            <p:nvPr/>
          </p:nvSpPr>
          <p:spPr>
            <a:xfrm>
              <a:off x="7275756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4" y="138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21"/>
            <p:cNvSpPr/>
            <p:nvPr/>
          </p:nvSpPr>
          <p:spPr>
            <a:xfrm>
              <a:off x="7275756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21"/>
            <p:cNvSpPr/>
            <p:nvPr/>
          </p:nvSpPr>
          <p:spPr>
            <a:xfrm>
              <a:off x="7275756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4" y="318"/>
                  </a:lnTo>
                  <a:lnTo>
                    <a:pt x="184" y="184"/>
                  </a:lnTo>
                  <a:lnTo>
                    <a:pt x="318" y="18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21"/>
            <p:cNvSpPr/>
            <p:nvPr/>
          </p:nvSpPr>
          <p:spPr>
            <a:xfrm>
              <a:off x="7332461" y="4615023"/>
              <a:ext cx="358927" cy="13894"/>
            </a:xfrm>
            <a:custGeom>
              <a:avLst/>
              <a:gdLst/>
              <a:ahLst/>
              <a:cxnLst/>
              <a:rect l="l" t="t" r="r" b="b"/>
              <a:pathLst>
                <a:path w="4779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34" y="184"/>
                  </a:lnTo>
                  <a:lnTo>
                    <a:pt x="434" y="1"/>
                  </a:lnTo>
                  <a:close/>
                  <a:moveTo>
                    <a:pt x="867" y="1"/>
                  </a:moveTo>
                  <a:lnTo>
                    <a:pt x="867" y="184"/>
                  </a:lnTo>
                  <a:lnTo>
                    <a:pt x="1302" y="184"/>
                  </a:lnTo>
                  <a:lnTo>
                    <a:pt x="1302" y="1"/>
                  </a:lnTo>
                  <a:close/>
                  <a:moveTo>
                    <a:pt x="1738" y="1"/>
                  </a:moveTo>
                  <a:lnTo>
                    <a:pt x="1738" y="184"/>
                  </a:lnTo>
                  <a:lnTo>
                    <a:pt x="2173" y="184"/>
                  </a:lnTo>
                  <a:lnTo>
                    <a:pt x="2173" y="1"/>
                  </a:lnTo>
                  <a:close/>
                  <a:moveTo>
                    <a:pt x="2606" y="1"/>
                  </a:moveTo>
                  <a:lnTo>
                    <a:pt x="2606" y="184"/>
                  </a:lnTo>
                  <a:lnTo>
                    <a:pt x="3040" y="184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4"/>
                  </a:lnTo>
                  <a:lnTo>
                    <a:pt x="3911" y="184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4"/>
                  </a:lnTo>
                  <a:lnTo>
                    <a:pt x="4778" y="184"/>
                  </a:lnTo>
                  <a:lnTo>
                    <a:pt x="4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21"/>
            <p:cNvSpPr/>
            <p:nvPr/>
          </p:nvSpPr>
          <p:spPr>
            <a:xfrm>
              <a:off x="7724135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184"/>
                  </a:lnTo>
                  <a:lnTo>
                    <a:pt x="135" y="184"/>
                  </a:lnTo>
                  <a:lnTo>
                    <a:pt x="135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21"/>
            <p:cNvSpPr/>
            <p:nvPr/>
          </p:nvSpPr>
          <p:spPr>
            <a:xfrm>
              <a:off x="7734199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21"/>
            <p:cNvSpPr/>
            <p:nvPr/>
          </p:nvSpPr>
          <p:spPr>
            <a:xfrm>
              <a:off x="8307102" y="4895540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4" y="0"/>
                  </a:moveTo>
                  <a:lnTo>
                    <a:pt x="134" y="138"/>
                  </a:lnTo>
                  <a:lnTo>
                    <a:pt x="0" y="138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21"/>
            <p:cNvSpPr/>
            <p:nvPr/>
          </p:nvSpPr>
          <p:spPr>
            <a:xfrm>
              <a:off x="7915128" y="4905829"/>
              <a:ext cx="359152" cy="13594"/>
            </a:xfrm>
            <a:custGeom>
              <a:avLst/>
              <a:gdLst/>
              <a:ahLst/>
              <a:cxnLst/>
              <a:rect l="l" t="t" r="r" b="b"/>
              <a:pathLst>
                <a:path w="4782" h="181" extrusionOk="0">
                  <a:moveTo>
                    <a:pt x="0" y="1"/>
                  </a:moveTo>
                  <a:lnTo>
                    <a:pt x="0" y="181"/>
                  </a:lnTo>
                  <a:lnTo>
                    <a:pt x="438" y="181"/>
                  </a:lnTo>
                  <a:lnTo>
                    <a:pt x="438" y="1"/>
                  </a:lnTo>
                  <a:close/>
                  <a:moveTo>
                    <a:pt x="871" y="1"/>
                  </a:moveTo>
                  <a:lnTo>
                    <a:pt x="871" y="181"/>
                  </a:lnTo>
                  <a:lnTo>
                    <a:pt x="1305" y="181"/>
                  </a:lnTo>
                  <a:lnTo>
                    <a:pt x="1305" y="1"/>
                  </a:lnTo>
                  <a:close/>
                  <a:moveTo>
                    <a:pt x="1742" y="1"/>
                  </a:moveTo>
                  <a:lnTo>
                    <a:pt x="1742" y="181"/>
                  </a:lnTo>
                  <a:lnTo>
                    <a:pt x="2176" y="181"/>
                  </a:lnTo>
                  <a:lnTo>
                    <a:pt x="2176" y="1"/>
                  </a:lnTo>
                  <a:close/>
                  <a:moveTo>
                    <a:pt x="2609" y="1"/>
                  </a:moveTo>
                  <a:lnTo>
                    <a:pt x="2609" y="181"/>
                  </a:lnTo>
                  <a:lnTo>
                    <a:pt x="3044" y="181"/>
                  </a:lnTo>
                  <a:lnTo>
                    <a:pt x="3044" y="1"/>
                  </a:lnTo>
                  <a:close/>
                  <a:moveTo>
                    <a:pt x="3480" y="1"/>
                  </a:moveTo>
                  <a:lnTo>
                    <a:pt x="3480" y="181"/>
                  </a:lnTo>
                  <a:lnTo>
                    <a:pt x="3914" y="181"/>
                  </a:lnTo>
                  <a:lnTo>
                    <a:pt x="3914" y="1"/>
                  </a:lnTo>
                  <a:close/>
                  <a:moveTo>
                    <a:pt x="4348" y="1"/>
                  </a:moveTo>
                  <a:lnTo>
                    <a:pt x="4348" y="181"/>
                  </a:lnTo>
                  <a:lnTo>
                    <a:pt x="4782" y="181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21"/>
            <p:cNvSpPr/>
            <p:nvPr/>
          </p:nvSpPr>
          <p:spPr>
            <a:xfrm>
              <a:off x="7858648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4" y="138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21"/>
            <p:cNvSpPr/>
            <p:nvPr/>
          </p:nvSpPr>
          <p:spPr>
            <a:xfrm>
              <a:off x="7858648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21"/>
            <p:cNvSpPr/>
            <p:nvPr/>
          </p:nvSpPr>
          <p:spPr>
            <a:xfrm>
              <a:off x="7858648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4" y="318"/>
                  </a:lnTo>
                  <a:lnTo>
                    <a:pt x="184" y="184"/>
                  </a:lnTo>
                  <a:lnTo>
                    <a:pt x="318" y="18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21"/>
            <p:cNvSpPr/>
            <p:nvPr/>
          </p:nvSpPr>
          <p:spPr>
            <a:xfrm>
              <a:off x="7915128" y="4615023"/>
              <a:ext cx="359152" cy="13894"/>
            </a:xfrm>
            <a:custGeom>
              <a:avLst/>
              <a:gdLst/>
              <a:ahLst/>
              <a:cxnLst/>
              <a:rect l="l" t="t" r="r" b="b"/>
              <a:pathLst>
                <a:path w="4782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38" y="184"/>
                  </a:lnTo>
                  <a:lnTo>
                    <a:pt x="438" y="1"/>
                  </a:lnTo>
                  <a:close/>
                  <a:moveTo>
                    <a:pt x="871" y="1"/>
                  </a:moveTo>
                  <a:lnTo>
                    <a:pt x="871" y="184"/>
                  </a:lnTo>
                  <a:lnTo>
                    <a:pt x="1305" y="184"/>
                  </a:lnTo>
                  <a:lnTo>
                    <a:pt x="1305" y="1"/>
                  </a:lnTo>
                  <a:close/>
                  <a:moveTo>
                    <a:pt x="1742" y="1"/>
                  </a:moveTo>
                  <a:lnTo>
                    <a:pt x="1742" y="184"/>
                  </a:lnTo>
                  <a:lnTo>
                    <a:pt x="2176" y="184"/>
                  </a:lnTo>
                  <a:lnTo>
                    <a:pt x="2176" y="1"/>
                  </a:lnTo>
                  <a:close/>
                  <a:moveTo>
                    <a:pt x="2609" y="1"/>
                  </a:moveTo>
                  <a:lnTo>
                    <a:pt x="2609" y="184"/>
                  </a:lnTo>
                  <a:lnTo>
                    <a:pt x="3044" y="184"/>
                  </a:lnTo>
                  <a:lnTo>
                    <a:pt x="3044" y="1"/>
                  </a:lnTo>
                  <a:close/>
                  <a:moveTo>
                    <a:pt x="3480" y="1"/>
                  </a:moveTo>
                  <a:lnTo>
                    <a:pt x="3480" y="184"/>
                  </a:lnTo>
                  <a:lnTo>
                    <a:pt x="3914" y="184"/>
                  </a:lnTo>
                  <a:lnTo>
                    <a:pt x="3914" y="1"/>
                  </a:lnTo>
                  <a:close/>
                  <a:moveTo>
                    <a:pt x="4348" y="1"/>
                  </a:moveTo>
                  <a:lnTo>
                    <a:pt x="4348" y="184"/>
                  </a:lnTo>
                  <a:lnTo>
                    <a:pt x="4782" y="184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21"/>
            <p:cNvSpPr/>
            <p:nvPr/>
          </p:nvSpPr>
          <p:spPr>
            <a:xfrm>
              <a:off x="8307102" y="4615023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4"/>
                  </a:lnTo>
                  <a:lnTo>
                    <a:pt x="134" y="184"/>
                  </a:lnTo>
                  <a:lnTo>
                    <a:pt x="134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21"/>
            <p:cNvSpPr/>
            <p:nvPr/>
          </p:nvSpPr>
          <p:spPr>
            <a:xfrm>
              <a:off x="8317166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21"/>
            <p:cNvSpPr/>
            <p:nvPr/>
          </p:nvSpPr>
          <p:spPr>
            <a:xfrm>
              <a:off x="5101158" y="1537522"/>
              <a:ext cx="226742" cy="701180"/>
            </a:xfrm>
            <a:custGeom>
              <a:avLst/>
              <a:gdLst/>
              <a:ahLst/>
              <a:cxnLst/>
              <a:rect l="l" t="t" r="r" b="b"/>
              <a:pathLst>
                <a:path w="3019" h="9336" extrusionOk="0">
                  <a:moveTo>
                    <a:pt x="1577" y="897"/>
                  </a:moveTo>
                  <a:lnTo>
                    <a:pt x="2762" y="9099"/>
                  </a:lnTo>
                  <a:lnTo>
                    <a:pt x="261" y="9099"/>
                  </a:lnTo>
                  <a:lnTo>
                    <a:pt x="1577" y="897"/>
                  </a:lnTo>
                  <a:close/>
                  <a:moveTo>
                    <a:pt x="1583" y="1"/>
                  </a:moveTo>
                  <a:cubicBezTo>
                    <a:pt x="1527" y="1"/>
                    <a:pt x="1478" y="43"/>
                    <a:pt x="1467" y="100"/>
                  </a:cubicBezTo>
                  <a:lnTo>
                    <a:pt x="7" y="9198"/>
                  </a:lnTo>
                  <a:cubicBezTo>
                    <a:pt x="0" y="9233"/>
                    <a:pt x="11" y="9268"/>
                    <a:pt x="32" y="9293"/>
                  </a:cubicBezTo>
                  <a:cubicBezTo>
                    <a:pt x="57" y="9321"/>
                    <a:pt x="88" y="9335"/>
                    <a:pt x="124" y="9335"/>
                  </a:cubicBezTo>
                  <a:lnTo>
                    <a:pt x="2899" y="9335"/>
                  </a:lnTo>
                  <a:cubicBezTo>
                    <a:pt x="2934" y="9335"/>
                    <a:pt x="2966" y="9321"/>
                    <a:pt x="2987" y="9297"/>
                  </a:cubicBezTo>
                  <a:cubicBezTo>
                    <a:pt x="3008" y="9268"/>
                    <a:pt x="3019" y="9233"/>
                    <a:pt x="3015" y="9201"/>
                  </a:cubicBezTo>
                  <a:lnTo>
                    <a:pt x="1699" y="100"/>
                  </a:lnTo>
                  <a:cubicBezTo>
                    <a:pt x="1693" y="43"/>
                    <a:pt x="1644" y="1"/>
                    <a:pt x="1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21"/>
            <p:cNvSpPr/>
            <p:nvPr/>
          </p:nvSpPr>
          <p:spPr>
            <a:xfrm>
              <a:off x="5113325" y="2408664"/>
              <a:ext cx="198427" cy="2695143"/>
            </a:xfrm>
            <a:custGeom>
              <a:avLst/>
              <a:gdLst/>
              <a:ahLst/>
              <a:cxnLst/>
              <a:rect l="l" t="t" r="r" b="b"/>
              <a:pathLst>
                <a:path w="2642" h="35885" extrusionOk="0">
                  <a:moveTo>
                    <a:pt x="2405" y="247"/>
                  </a:moveTo>
                  <a:lnTo>
                    <a:pt x="2405" y="35637"/>
                  </a:lnTo>
                  <a:lnTo>
                    <a:pt x="237" y="35637"/>
                  </a:lnTo>
                  <a:lnTo>
                    <a:pt x="237" y="247"/>
                  </a:lnTo>
                  <a:close/>
                  <a:moveTo>
                    <a:pt x="120" y="0"/>
                  </a:moveTo>
                  <a:cubicBezTo>
                    <a:pt x="53" y="0"/>
                    <a:pt x="1" y="53"/>
                    <a:pt x="1" y="123"/>
                  </a:cubicBezTo>
                  <a:lnTo>
                    <a:pt x="1" y="35761"/>
                  </a:lnTo>
                  <a:cubicBezTo>
                    <a:pt x="1" y="35831"/>
                    <a:pt x="53" y="35884"/>
                    <a:pt x="120" y="35884"/>
                  </a:cubicBezTo>
                  <a:lnTo>
                    <a:pt x="2522" y="35884"/>
                  </a:lnTo>
                  <a:cubicBezTo>
                    <a:pt x="2589" y="35884"/>
                    <a:pt x="2642" y="35831"/>
                    <a:pt x="2642" y="35761"/>
                  </a:cubicBezTo>
                  <a:lnTo>
                    <a:pt x="2642" y="123"/>
                  </a:lnTo>
                  <a:cubicBezTo>
                    <a:pt x="2642" y="53"/>
                    <a:pt x="2589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21"/>
            <p:cNvSpPr/>
            <p:nvPr/>
          </p:nvSpPr>
          <p:spPr>
            <a:xfrm>
              <a:off x="5112499" y="4894037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1"/>
                  </a:lnTo>
                  <a:cubicBezTo>
                    <a:pt x="1" y="2630"/>
                    <a:pt x="1" y="2707"/>
                    <a:pt x="46" y="2757"/>
                  </a:cubicBezTo>
                  <a:cubicBezTo>
                    <a:pt x="72" y="2781"/>
                    <a:pt x="100" y="2792"/>
                    <a:pt x="131" y="2792"/>
                  </a:cubicBezTo>
                  <a:cubicBezTo>
                    <a:pt x="160" y="2792"/>
                    <a:pt x="191" y="2781"/>
                    <a:pt x="212" y="2757"/>
                  </a:cubicBezTo>
                  <a:lnTo>
                    <a:pt x="2632" y="211"/>
                  </a:lnTo>
                  <a:cubicBezTo>
                    <a:pt x="2677" y="161"/>
                    <a:pt x="2677" y="84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21"/>
            <p:cNvSpPr/>
            <p:nvPr/>
          </p:nvSpPr>
          <p:spPr>
            <a:xfrm>
              <a:off x="5112499" y="4894037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4"/>
                    <a:pt x="1" y="161"/>
                    <a:pt x="46" y="211"/>
                  </a:cubicBezTo>
                  <a:lnTo>
                    <a:pt x="2466" y="2757"/>
                  </a:lnTo>
                  <a:cubicBezTo>
                    <a:pt x="2487" y="2781"/>
                    <a:pt x="2518" y="2792"/>
                    <a:pt x="2547" y="2792"/>
                  </a:cubicBezTo>
                  <a:cubicBezTo>
                    <a:pt x="2578" y="2792"/>
                    <a:pt x="2606" y="2781"/>
                    <a:pt x="2632" y="2757"/>
                  </a:cubicBezTo>
                  <a:cubicBezTo>
                    <a:pt x="2677" y="2707"/>
                    <a:pt x="2677" y="2630"/>
                    <a:pt x="2632" y="2581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21"/>
            <p:cNvSpPr/>
            <p:nvPr/>
          </p:nvSpPr>
          <p:spPr>
            <a:xfrm>
              <a:off x="5112499" y="4702820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8"/>
                  </a:cubicBezTo>
                  <a:lnTo>
                    <a:pt x="46" y="2583"/>
                  </a:lnTo>
                  <a:cubicBezTo>
                    <a:pt x="1" y="2630"/>
                    <a:pt x="1" y="2707"/>
                    <a:pt x="46" y="2757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7"/>
                  </a:cubicBezTo>
                  <a:lnTo>
                    <a:pt x="2632" y="210"/>
                  </a:lnTo>
                  <a:cubicBezTo>
                    <a:pt x="2677" y="165"/>
                    <a:pt x="2677" y="83"/>
                    <a:pt x="2632" y="38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21"/>
            <p:cNvSpPr/>
            <p:nvPr/>
          </p:nvSpPr>
          <p:spPr>
            <a:xfrm>
              <a:off x="5112499" y="4702820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1"/>
                  </a:moveTo>
                  <a:cubicBezTo>
                    <a:pt x="100" y="1"/>
                    <a:pt x="69" y="13"/>
                    <a:pt x="46" y="38"/>
                  </a:cubicBezTo>
                  <a:cubicBezTo>
                    <a:pt x="1" y="83"/>
                    <a:pt x="1" y="165"/>
                    <a:pt x="46" y="210"/>
                  </a:cubicBezTo>
                  <a:lnTo>
                    <a:pt x="2466" y="2757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7"/>
                  </a:cubicBezTo>
                  <a:cubicBezTo>
                    <a:pt x="2677" y="2707"/>
                    <a:pt x="2677" y="2630"/>
                    <a:pt x="2632" y="2583"/>
                  </a:cubicBezTo>
                  <a:lnTo>
                    <a:pt x="212" y="38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21"/>
            <p:cNvSpPr/>
            <p:nvPr/>
          </p:nvSpPr>
          <p:spPr>
            <a:xfrm>
              <a:off x="5112499" y="4511603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4"/>
                  </a:lnTo>
                  <a:cubicBezTo>
                    <a:pt x="1" y="2629"/>
                    <a:pt x="1" y="2711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1"/>
                  </a:lnTo>
                  <a:cubicBezTo>
                    <a:pt x="2677" y="165"/>
                    <a:pt x="2677" y="84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21"/>
            <p:cNvSpPr/>
            <p:nvPr/>
          </p:nvSpPr>
          <p:spPr>
            <a:xfrm>
              <a:off x="5112499" y="4511603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4"/>
                    <a:pt x="1" y="165"/>
                    <a:pt x="46" y="211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11"/>
                    <a:pt x="2677" y="2629"/>
                    <a:pt x="2632" y="2584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21"/>
            <p:cNvSpPr/>
            <p:nvPr/>
          </p:nvSpPr>
          <p:spPr>
            <a:xfrm>
              <a:off x="5112499" y="432038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30"/>
                    <a:pt x="1" y="2711"/>
                    <a:pt x="46" y="2757"/>
                  </a:cubicBezTo>
                  <a:cubicBezTo>
                    <a:pt x="72" y="2781"/>
                    <a:pt x="100" y="2796"/>
                    <a:pt x="131" y="2796"/>
                  </a:cubicBezTo>
                  <a:cubicBezTo>
                    <a:pt x="160" y="2796"/>
                    <a:pt x="191" y="2781"/>
                    <a:pt x="212" y="2757"/>
                  </a:cubicBezTo>
                  <a:lnTo>
                    <a:pt x="2632" y="214"/>
                  </a:lnTo>
                  <a:cubicBezTo>
                    <a:pt x="2677" y="164"/>
                    <a:pt x="2677" y="87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21"/>
            <p:cNvSpPr/>
            <p:nvPr/>
          </p:nvSpPr>
          <p:spPr>
            <a:xfrm>
              <a:off x="5112499" y="432038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7"/>
                    <a:pt x="1" y="164"/>
                    <a:pt x="46" y="214"/>
                  </a:cubicBezTo>
                  <a:lnTo>
                    <a:pt x="2466" y="2757"/>
                  </a:lnTo>
                  <a:cubicBezTo>
                    <a:pt x="2487" y="2781"/>
                    <a:pt x="2518" y="2796"/>
                    <a:pt x="2547" y="2796"/>
                  </a:cubicBezTo>
                  <a:cubicBezTo>
                    <a:pt x="2578" y="2796"/>
                    <a:pt x="2606" y="2781"/>
                    <a:pt x="2632" y="2757"/>
                  </a:cubicBezTo>
                  <a:cubicBezTo>
                    <a:pt x="2677" y="2711"/>
                    <a:pt x="2677" y="2630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21"/>
            <p:cNvSpPr/>
            <p:nvPr/>
          </p:nvSpPr>
          <p:spPr>
            <a:xfrm>
              <a:off x="5112499" y="412916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8"/>
                  </a:cubicBezTo>
                  <a:lnTo>
                    <a:pt x="46" y="2583"/>
                  </a:lnTo>
                  <a:cubicBezTo>
                    <a:pt x="1" y="2633"/>
                    <a:pt x="1" y="2710"/>
                    <a:pt x="46" y="2760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60"/>
                  </a:cubicBezTo>
                  <a:lnTo>
                    <a:pt x="2632" y="214"/>
                  </a:lnTo>
                  <a:cubicBezTo>
                    <a:pt x="2677" y="165"/>
                    <a:pt x="2677" y="87"/>
                    <a:pt x="2632" y="38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21"/>
            <p:cNvSpPr/>
            <p:nvPr/>
          </p:nvSpPr>
          <p:spPr>
            <a:xfrm>
              <a:off x="5112499" y="412916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1"/>
                  </a:moveTo>
                  <a:cubicBezTo>
                    <a:pt x="100" y="1"/>
                    <a:pt x="69" y="13"/>
                    <a:pt x="46" y="38"/>
                  </a:cubicBezTo>
                  <a:cubicBezTo>
                    <a:pt x="1" y="87"/>
                    <a:pt x="1" y="165"/>
                    <a:pt x="46" y="214"/>
                  </a:cubicBezTo>
                  <a:lnTo>
                    <a:pt x="2466" y="2760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60"/>
                  </a:cubicBezTo>
                  <a:cubicBezTo>
                    <a:pt x="2677" y="2710"/>
                    <a:pt x="2677" y="2633"/>
                    <a:pt x="2632" y="2583"/>
                  </a:cubicBezTo>
                  <a:lnTo>
                    <a:pt x="212" y="38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21"/>
            <p:cNvSpPr/>
            <p:nvPr/>
          </p:nvSpPr>
          <p:spPr>
            <a:xfrm>
              <a:off x="5112499" y="3937951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4"/>
                  </a:lnTo>
                  <a:cubicBezTo>
                    <a:pt x="1" y="2633"/>
                    <a:pt x="1" y="2711"/>
                    <a:pt x="46" y="2760"/>
                  </a:cubicBezTo>
                  <a:cubicBezTo>
                    <a:pt x="72" y="2785"/>
                    <a:pt x="100" y="2795"/>
                    <a:pt x="131" y="2795"/>
                  </a:cubicBezTo>
                  <a:cubicBezTo>
                    <a:pt x="160" y="2795"/>
                    <a:pt x="191" y="2785"/>
                    <a:pt x="212" y="2760"/>
                  </a:cubicBezTo>
                  <a:lnTo>
                    <a:pt x="2632" y="214"/>
                  </a:lnTo>
                  <a:cubicBezTo>
                    <a:pt x="2677" y="165"/>
                    <a:pt x="2677" y="87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21"/>
            <p:cNvSpPr/>
            <p:nvPr/>
          </p:nvSpPr>
          <p:spPr>
            <a:xfrm>
              <a:off x="5112499" y="3937951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7"/>
                    <a:pt x="1" y="165"/>
                    <a:pt x="46" y="214"/>
                  </a:cubicBezTo>
                  <a:lnTo>
                    <a:pt x="2466" y="2760"/>
                  </a:lnTo>
                  <a:cubicBezTo>
                    <a:pt x="2487" y="2785"/>
                    <a:pt x="2518" y="2795"/>
                    <a:pt x="2547" y="2795"/>
                  </a:cubicBezTo>
                  <a:cubicBezTo>
                    <a:pt x="2578" y="2795"/>
                    <a:pt x="2606" y="2785"/>
                    <a:pt x="2632" y="2760"/>
                  </a:cubicBezTo>
                  <a:cubicBezTo>
                    <a:pt x="2677" y="2711"/>
                    <a:pt x="2677" y="2633"/>
                    <a:pt x="2632" y="2584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21"/>
            <p:cNvSpPr/>
            <p:nvPr/>
          </p:nvSpPr>
          <p:spPr>
            <a:xfrm>
              <a:off x="5112499" y="374673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33"/>
                    <a:pt x="1" y="2711"/>
                    <a:pt x="46" y="2760"/>
                  </a:cubicBezTo>
                  <a:cubicBezTo>
                    <a:pt x="72" y="2785"/>
                    <a:pt x="100" y="2796"/>
                    <a:pt x="131" y="2796"/>
                  </a:cubicBezTo>
                  <a:cubicBezTo>
                    <a:pt x="160" y="2796"/>
                    <a:pt x="191" y="2785"/>
                    <a:pt x="212" y="2760"/>
                  </a:cubicBezTo>
                  <a:lnTo>
                    <a:pt x="2632" y="214"/>
                  </a:lnTo>
                  <a:cubicBezTo>
                    <a:pt x="2677" y="164"/>
                    <a:pt x="2677" y="87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21"/>
            <p:cNvSpPr/>
            <p:nvPr/>
          </p:nvSpPr>
          <p:spPr>
            <a:xfrm>
              <a:off x="5112499" y="374673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7"/>
                    <a:pt x="1" y="164"/>
                    <a:pt x="46" y="214"/>
                  </a:cubicBezTo>
                  <a:lnTo>
                    <a:pt x="2466" y="2760"/>
                  </a:lnTo>
                  <a:cubicBezTo>
                    <a:pt x="2487" y="2785"/>
                    <a:pt x="2518" y="2796"/>
                    <a:pt x="2547" y="2796"/>
                  </a:cubicBezTo>
                  <a:cubicBezTo>
                    <a:pt x="2578" y="2796"/>
                    <a:pt x="2606" y="2785"/>
                    <a:pt x="2632" y="2760"/>
                  </a:cubicBezTo>
                  <a:cubicBezTo>
                    <a:pt x="2677" y="2711"/>
                    <a:pt x="2677" y="2633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21"/>
            <p:cNvSpPr/>
            <p:nvPr/>
          </p:nvSpPr>
          <p:spPr>
            <a:xfrm>
              <a:off x="5112499" y="3555742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2548" y="0"/>
                  </a:moveTo>
                  <a:cubicBezTo>
                    <a:pt x="2519" y="0"/>
                    <a:pt x="2489" y="12"/>
                    <a:pt x="2466" y="35"/>
                  </a:cubicBezTo>
                  <a:lnTo>
                    <a:pt x="46" y="2580"/>
                  </a:lnTo>
                  <a:cubicBezTo>
                    <a:pt x="1" y="2630"/>
                    <a:pt x="1" y="2707"/>
                    <a:pt x="46" y="2757"/>
                  </a:cubicBezTo>
                  <a:cubicBezTo>
                    <a:pt x="72" y="2782"/>
                    <a:pt x="100" y="2792"/>
                    <a:pt x="131" y="2792"/>
                  </a:cubicBezTo>
                  <a:cubicBezTo>
                    <a:pt x="160" y="2792"/>
                    <a:pt x="191" y="2782"/>
                    <a:pt x="212" y="2757"/>
                  </a:cubicBezTo>
                  <a:lnTo>
                    <a:pt x="2632" y="211"/>
                  </a:lnTo>
                  <a:cubicBezTo>
                    <a:pt x="2677" y="162"/>
                    <a:pt x="2677" y="84"/>
                    <a:pt x="2632" y="35"/>
                  </a:cubicBezTo>
                  <a:cubicBezTo>
                    <a:pt x="2608" y="12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21"/>
            <p:cNvSpPr/>
            <p:nvPr/>
          </p:nvSpPr>
          <p:spPr>
            <a:xfrm>
              <a:off x="5112499" y="3555742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129" y="0"/>
                  </a:moveTo>
                  <a:cubicBezTo>
                    <a:pt x="100" y="0"/>
                    <a:pt x="69" y="12"/>
                    <a:pt x="46" y="35"/>
                  </a:cubicBezTo>
                  <a:cubicBezTo>
                    <a:pt x="1" y="84"/>
                    <a:pt x="1" y="162"/>
                    <a:pt x="46" y="211"/>
                  </a:cubicBezTo>
                  <a:lnTo>
                    <a:pt x="2466" y="2757"/>
                  </a:lnTo>
                  <a:cubicBezTo>
                    <a:pt x="2487" y="2782"/>
                    <a:pt x="2518" y="2792"/>
                    <a:pt x="2547" y="2792"/>
                  </a:cubicBezTo>
                  <a:cubicBezTo>
                    <a:pt x="2578" y="2792"/>
                    <a:pt x="2606" y="2782"/>
                    <a:pt x="2632" y="2757"/>
                  </a:cubicBezTo>
                  <a:cubicBezTo>
                    <a:pt x="2677" y="2707"/>
                    <a:pt x="2677" y="2630"/>
                    <a:pt x="2632" y="2580"/>
                  </a:cubicBezTo>
                  <a:lnTo>
                    <a:pt x="212" y="35"/>
                  </a:lnTo>
                  <a:cubicBezTo>
                    <a:pt x="189" y="12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21"/>
            <p:cNvSpPr/>
            <p:nvPr/>
          </p:nvSpPr>
          <p:spPr>
            <a:xfrm>
              <a:off x="5112499" y="3364525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2548" y="1"/>
                  </a:moveTo>
                  <a:cubicBezTo>
                    <a:pt x="2519" y="1"/>
                    <a:pt x="2489" y="12"/>
                    <a:pt x="2466" y="35"/>
                  </a:cubicBezTo>
                  <a:lnTo>
                    <a:pt x="46" y="2581"/>
                  </a:lnTo>
                  <a:cubicBezTo>
                    <a:pt x="1" y="2630"/>
                    <a:pt x="1" y="2708"/>
                    <a:pt x="46" y="2757"/>
                  </a:cubicBezTo>
                  <a:cubicBezTo>
                    <a:pt x="72" y="2782"/>
                    <a:pt x="100" y="2792"/>
                    <a:pt x="131" y="2792"/>
                  </a:cubicBezTo>
                  <a:cubicBezTo>
                    <a:pt x="160" y="2792"/>
                    <a:pt x="191" y="2782"/>
                    <a:pt x="212" y="2757"/>
                  </a:cubicBezTo>
                  <a:lnTo>
                    <a:pt x="2632" y="211"/>
                  </a:lnTo>
                  <a:cubicBezTo>
                    <a:pt x="2677" y="162"/>
                    <a:pt x="2677" y="84"/>
                    <a:pt x="2632" y="35"/>
                  </a:cubicBezTo>
                  <a:cubicBezTo>
                    <a:pt x="2608" y="12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21"/>
            <p:cNvSpPr/>
            <p:nvPr/>
          </p:nvSpPr>
          <p:spPr>
            <a:xfrm>
              <a:off x="5112499" y="3364525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129" y="1"/>
                  </a:moveTo>
                  <a:cubicBezTo>
                    <a:pt x="100" y="1"/>
                    <a:pt x="69" y="12"/>
                    <a:pt x="46" y="35"/>
                  </a:cubicBezTo>
                  <a:cubicBezTo>
                    <a:pt x="1" y="84"/>
                    <a:pt x="1" y="162"/>
                    <a:pt x="46" y="211"/>
                  </a:cubicBezTo>
                  <a:lnTo>
                    <a:pt x="2466" y="2757"/>
                  </a:lnTo>
                  <a:cubicBezTo>
                    <a:pt x="2487" y="2782"/>
                    <a:pt x="2518" y="2792"/>
                    <a:pt x="2547" y="2792"/>
                  </a:cubicBezTo>
                  <a:cubicBezTo>
                    <a:pt x="2578" y="2792"/>
                    <a:pt x="2606" y="2782"/>
                    <a:pt x="2632" y="2757"/>
                  </a:cubicBezTo>
                  <a:cubicBezTo>
                    <a:pt x="2677" y="2708"/>
                    <a:pt x="2677" y="2630"/>
                    <a:pt x="2632" y="2581"/>
                  </a:cubicBezTo>
                  <a:lnTo>
                    <a:pt x="212" y="35"/>
                  </a:lnTo>
                  <a:cubicBezTo>
                    <a:pt x="189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21"/>
            <p:cNvSpPr/>
            <p:nvPr/>
          </p:nvSpPr>
          <p:spPr>
            <a:xfrm>
              <a:off x="5112499" y="3173383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0"/>
                  </a:lnTo>
                  <a:cubicBezTo>
                    <a:pt x="1" y="2629"/>
                    <a:pt x="1" y="2707"/>
                    <a:pt x="46" y="2756"/>
                  </a:cubicBezTo>
                  <a:cubicBezTo>
                    <a:pt x="72" y="2781"/>
                    <a:pt x="100" y="2792"/>
                    <a:pt x="131" y="2792"/>
                  </a:cubicBezTo>
                  <a:cubicBezTo>
                    <a:pt x="160" y="2792"/>
                    <a:pt x="191" y="2781"/>
                    <a:pt x="212" y="2756"/>
                  </a:cubicBezTo>
                  <a:lnTo>
                    <a:pt x="2632" y="210"/>
                  </a:lnTo>
                  <a:cubicBezTo>
                    <a:pt x="2677" y="160"/>
                    <a:pt x="2677" y="83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21"/>
            <p:cNvSpPr/>
            <p:nvPr/>
          </p:nvSpPr>
          <p:spPr>
            <a:xfrm>
              <a:off x="5112499" y="3173383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3"/>
                    <a:pt x="1" y="160"/>
                    <a:pt x="46" y="210"/>
                  </a:cubicBezTo>
                  <a:lnTo>
                    <a:pt x="2466" y="2756"/>
                  </a:lnTo>
                  <a:cubicBezTo>
                    <a:pt x="2487" y="2781"/>
                    <a:pt x="2518" y="2792"/>
                    <a:pt x="2547" y="2792"/>
                  </a:cubicBezTo>
                  <a:cubicBezTo>
                    <a:pt x="2578" y="2792"/>
                    <a:pt x="2606" y="2781"/>
                    <a:pt x="2632" y="2756"/>
                  </a:cubicBezTo>
                  <a:cubicBezTo>
                    <a:pt x="2677" y="2707"/>
                    <a:pt x="2677" y="2629"/>
                    <a:pt x="2632" y="2580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21"/>
            <p:cNvSpPr/>
            <p:nvPr/>
          </p:nvSpPr>
          <p:spPr>
            <a:xfrm>
              <a:off x="5112499" y="298216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29"/>
                    <a:pt x="1" y="2706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0"/>
                  </a:lnTo>
                  <a:cubicBezTo>
                    <a:pt x="2677" y="164"/>
                    <a:pt x="2677" y="83"/>
                    <a:pt x="2632" y="37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21"/>
            <p:cNvSpPr/>
            <p:nvPr/>
          </p:nvSpPr>
          <p:spPr>
            <a:xfrm>
              <a:off x="5112499" y="298216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7"/>
                  </a:cubicBezTo>
                  <a:cubicBezTo>
                    <a:pt x="1" y="83"/>
                    <a:pt x="1" y="164"/>
                    <a:pt x="46" y="210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06"/>
                    <a:pt x="2677" y="2629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21"/>
            <p:cNvSpPr/>
            <p:nvPr/>
          </p:nvSpPr>
          <p:spPr>
            <a:xfrm>
              <a:off x="5112499" y="279094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3"/>
                  </a:lnTo>
                  <a:cubicBezTo>
                    <a:pt x="1" y="2629"/>
                    <a:pt x="1" y="2710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0"/>
                  </a:lnTo>
                  <a:cubicBezTo>
                    <a:pt x="2677" y="164"/>
                    <a:pt x="2677" y="83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21"/>
            <p:cNvSpPr/>
            <p:nvPr/>
          </p:nvSpPr>
          <p:spPr>
            <a:xfrm>
              <a:off x="5112499" y="279094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3"/>
                    <a:pt x="1" y="164"/>
                    <a:pt x="46" y="210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10"/>
                    <a:pt x="2677" y="2629"/>
                    <a:pt x="2632" y="2583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21"/>
            <p:cNvSpPr/>
            <p:nvPr/>
          </p:nvSpPr>
          <p:spPr>
            <a:xfrm>
              <a:off x="5112499" y="2599731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3"/>
                  </a:lnTo>
                  <a:cubicBezTo>
                    <a:pt x="1" y="2629"/>
                    <a:pt x="1" y="2710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4"/>
                  </a:lnTo>
                  <a:cubicBezTo>
                    <a:pt x="2677" y="165"/>
                    <a:pt x="2677" y="87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21"/>
            <p:cNvSpPr/>
            <p:nvPr/>
          </p:nvSpPr>
          <p:spPr>
            <a:xfrm>
              <a:off x="5112499" y="2599731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7"/>
                    <a:pt x="1" y="165"/>
                    <a:pt x="46" y="214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10"/>
                    <a:pt x="2677" y="2629"/>
                    <a:pt x="2632" y="2583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21"/>
            <p:cNvSpPr/>
            <p:nvPr/>
          </p:nvSpPr>
          <p:spPr>
            <a:xfrm>
              <a:off x="5112499" y="240851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33"/>
                    <a:pt x="1" y="2711"/>
                    <a:pt x="46" y="2760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60"/>
                  </a:cubicBezTo>
                  <a:lnTo>
                    <a:pt x="2632" y="214"/>
                  </a:lnTo>
                  <a:cubicBezTo>
                    <a:pt x="2677" y="164"/>
                    <a:pt x="2677" y="87"/>
                    <a:pt x="2632" y="37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21"/>
            <p:cNvSpPr/>
            <p:nvPr/>
          </p:nvSpPr>
          <p:spPr>
            <a:xfrm>
              <a:off x="5112499" y="240851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7"/>
                  </a:cubicBezTo>
                  <a:cubicBezTo>
                    <a:pt x="1" y="87"/>
                    <a:pt x="1" y="164"/>
                    <a:pt x="46" y="214"/>
                  </a:cubicBezTo>
                  <a:lnTo>
                    <a:pt x="2466" y="2760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60"/>
                  </a:cubicBezTo>
                  <a:cubicBezTo>
                    <a:pt x="2677" y="2711"/>
                    <a:pt x="2677" y="2633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21"/>
            <p:cNvSpPr/>
            <p:nvPr/>
          </p:nvSpPr>
          <p:spPr>
            <a:xfrm>
              <a:off x="4157761" y="2226910"/>
              <a:ext cx="3460538" cy="198503"/>
            </a:xfrm>
            <a:custGeom>
              <a:avLst/>
              <a:gdLst/>
              <a:ahLst/>
              <a:cxnLst/>
              <a:rect l="l" t="t" r="r" b="b"/>
              <a:pathLst>
                <a:path w="46076" h="2643" extrusionOk="0">
                  <a:moveTo>
                    <a:pt x="43251" y="237"/>
                  </a:moveTo>
                  <a:lnTo>
                    <a:pt x="45642" y="2406"/>
                  </a:lnTo>
                  <a:lnTo>
                    <a:pt x="237" y="2406"/>
                  </a:lnTo>
                  <a:lnTo>
                    <a:pt x="237" y="237"/>
                  </a:lnTo>
                  <a:close/>
                  <a:moveTo>
                    <a:pt x="120" y="1"/>
                  </a:moveTo>
                  <a:cubicBezTo>
                    <a:pt x="53" y="1"/>
                    <a:pt x="0" y="54"/>
                    <a:pt x="0" y="121"/>
                  </a:cubicBezTo>
                  <a:lnTo>
                    <a:pt x="0" y="2522"/>
                  </a:lnTo>
                  <a:cubicBezTo>
                    <a:pt x="0" y="2590"/>
                    <a:pt x="53" y="2642"/>
                    <a:pt x="120" y="2642"/>
                  </a:cubicBezTo>
                  <a:lnTo>
                    <a:pt x="45948" y="2642"/>
                  </a:lnTo>
                  <a:cubicBezTo>
                    <a:pt x="45997" y="2642"/>
                    <a:pt x="46040" y="2611"/>
                    <a:pt x="46057" y="2564"/>
                  </a:cubicBezTo>
                  <a:cubicBezTo>
                    <a:pt x="46075" y="2519"/>
                    <a:pt x="46065" y="2469"/>
                    <a:pt x="46026" y="2437"/>
                  </a:cubicBezTo>
                  <a:lnTo>
                    <a:pt x="43374" y="33"/>
                  </a:lnTo>
                  <a:cubicBezTo>
                    <a:pt x="43352" y="12"/>
                    <a:pt x="43325" y="1"/>
                    <a:pt x="43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21"/>
            <p:cNvSpPr/>
            <p:nvPr/>
          </p:nvSpPr>
          <p:spPr>
            <a:xfrm>
              <a:off x="4157461" y="1537522"/>
              <a:ext cx="2525706" cy="888717"/>
            </a:xfrm>
            <a:custGeom>
              <a:avLst/>
              <a:gdLst/>
              <a:ahLst/>
              <a:cxnLst/>
              <a:rect l="l" t="t" r="r" b="b"/>
              <a:pathLst>
                <a:path w="33629" h="11833" extrusionOk="0">
                  <a:moveTo>
                    <a:pt x="14150" y="0"/>
                  </a:moveTo>
                  <a:cubicBezTo>
                    <a:pt x="14127" y="0"/>
                    <a:pt x="14105" y="6"/>
                    <a:pt x="14085" y="18"/>
                  </a:cubicBezTo>
                  <a:lnTo>
                    <a:pt x="57" y="9201"/>
                  </a:lnTo>
                  <a:cubicBezTo>
                    <a:pt x="29" y="9219"/>
                    <a:pt x="8" y="9251"/>
                    <a:pt x="4" y="9286"/>
                  </a:cubicBezTo>
                  <a:cubicBezTo>
                    <a:pt x="1" y="9321"/>
                    <a:pt x="15" y="9357"/>
                    <a:pt x="40" y="9381"/>
                  </a:cubicBezTo>
                  <a:lnTo>
                    <a:pt x="2455" y="11800"/>
                  </a:lnTo>
                  <a:cubicBezTo>
                    <a:pt x="2480" y="11821"/>
                    <a:pt x="2512" y="11832"/>
                    <a:pt x="2540" y="11832"/>
                  </a:cubicBezTo>
                  <a:cubicBezTo>
                    <a:pt x="2572" y="11832"/>
                    <a:pt x="2600" y="11821"/>
                    <a:pt x="2624" y="11800"/>
                  </a:cubicBezTo>
                  <a:cubicBezTo>
                    <a:pt x="2670" y="11754"/>
                    <a:pt x="2670" y="11676"/>
                    <a:pt x="2624" y="11631"/>
                  </a:cubicBezTo>
                  <a:lnTo>
                    <a:pt x="308" y="9318"/>
                  </a:lnTo>
                  <a:lnTo>
                    <a:pt x="14159" y="251"/>
                  </a:lnTo>
                  <a:lnTo>
                    <a:pt x="33441" y="9406"/>
                  </a:lnTo>
                  <a:cubicBezTo>
                    <a:pt x="33458" y="9414"/>
                    <a:pt x="33475" y="9417"/>
                    <a:pt x="33493" y="9417"/>
                  </a:cubicBezTo>
                  <a:cubicBezTo>
                    <a:pt x="33537" y="9417"/>
                    <a:pt x="33579" y="9392"/>
                    <a:pt x="33599" y="9349"/>
                  </a:cubicBezTo>
                  <a:cubicBezTo>
                    <a:pt x="33628" y="9289"/>
                    <a:pt x="33599" y="9219"/>
                    <a:pt x="33543" y="9191"/>
                  </a:cubicBezTo>
                  <a:lnTo>
                    <a:pt x="14201" y="12"/>
                  </a:lnTo>
                  <a:cubicBezTo>
                    <a:pt x="14184" y="4"/>
                    <a:pt x="14167" y="0"/>
                    <a:pt x="14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21"/>
            <p:cNvSpPr/>
            <p:nvPr/>
          </p:nvSpPr>
          <p:spPr>
            <a:xfrm>
              <a:off x="415693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7" y="0"/>
                  </a:moveTo>
                  <a:cubicBezTo>
                    <a:pt x="2516" y="0"/>
                    <a:pt x="2485" y="11"/>
                    <a:pt x="2462" y="34"/>
                  </a:cubicBezTo>
                  <a:lnTo>
                    <a:pt x="47" y="2450"/>
                  </a:lnTo>
                  <a:cubicBezTo>
                    <a:pt x="1" y="2495"/>
                    <a:pt x="1" y="2573"/>
                    <a:pt x="47" y="2619"/>
                  </a:cubicBezTo>
                  <a:cubicBezTo>
                    <a:pt x="71" y="2640"/>
                    <a:pt x="100" y="2651"/>
                    <a:pt x="131" y="2651"/>
                  </a:cubicBezTo>
                  <a:cubicBezTo>
                    <a:pt x="159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7" y="0"/>
                    <a:pt x="2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21"/>
            <p:cNvSpPr/>
            <p:nvPr/>
          </p:nvSpPr>
          <p:spPr>
            <a:xfrm>
              <a:off x="4338389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31" y="0"/>
                  </a:moveTo>
                  <a:cubicBezTo>
                    <a:pt x="100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6" y="2619"/>
                  </a:lnTo>
                  <a:cubicBezTo>
                    <a:pt x="2487" y="2640"/>
                    <a:pt x="2518" y="2651"/>
                    <a:pt x="2550" y="2651"/>
                  </a:cubicBezTo>
                  <a:cubicBezTo>
                    <a:pt x="2578" y="2651"/>
                    <a:pt x="2609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5" y="34"/>
                  </a:lnTo>
                  <a:cubicBezTo>
                    <a:pt x="192" y="11"/>
                    <a:pt x="161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21"/>
            <p:cNvSpPr/>
            <p:nvPr/>
          </p:nvSpPr>
          <p:spPr>
            <a:xfrm>
              <a:off x="4338389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6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103" y="2651"/>
                    <a:pt x="131" y="2651"/>
                  </a:cubicBezTo>
                  <a:cubicBezTo>
                    <a:pt x="163" y="2651"/>
                    <a:pt x="191" y="2640"/>
                    <a:pt x="215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21"/>
            <p:cNvSpPr/>
            <p:nvPr/>
          </p:nvSpPr>
          <p:spPr>
            <a:xfrm>
              <a:off x="4520069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29" y="0"/>
                  </a:moveTo>
                  <a:cubicBezTo>
                    <a:pt x="99" y="0"/>
                    <a:pt x="69" y="11"/>
                    <a:pt x="47" y="34"/>
                  </a:cubicBezTo>
                  <a:cubicBezTo>
                    <a:pt x="0" y="80"/>
                    <a:pt x="0" y="154"/>
                    <a:pt x="47" y="200"/>
                  </a:cubicBezTo>
                  <a:lnTo>
                    <a:pt x="2462" y="2619"/>
                  </a:lnTo>
                  <a:cubicBezTo>
                    <a:pt x="2487" y="2640"/>
                    <a:pt x="2514" y="2651"/>
                    <a:pt x="2547" y="2651"/>
                  </a:cubicBezTo>
                  <a:cubicBezTo>
                    <a:pt x="2575" y="2651"/>
                    <a:pt x="2607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21"/>
            <p:cNvSpPr/>
            <p:nvPr/>
          </p:nvSpPr>
          <p:spPr>
            <a:xfrm>
              <a:off x="4520069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7" y="0"/>
                  </a:moveTo>
                  <a:cubicBezTo>
                    <a:pt x="2516" y="0"/>
                    <a:pt x="2485" y="11"/>
                    <a:pt x="2462" y="34"/>
                  </a:cubicBezTo>
                  <a:lnTo>
                    <a:pt x="47" y="2450"/>
                  </a:lnTo>
                  <a:cubicBezTo>
                    <a:pt x="0" y="2495"/>
                    <a:pt x="0" y="2573"/>
                    <a:pt x="47" y="2619"/>
                  </a:cubicBezTo>
                  <a:cubicBezTo>
                    <a:pt x="68" y="2640"/>
                    <a:pt x="99" y="2651"/>
                    <a:pt x="131" y="2651"/>
                  </a:cubicBezTo>
                  <a:cubicBezTo>
                    <a:pt x="159" y="2651"/>
                    <a:pt x="190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7" y="0"/>
                    <a:pt x="2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21"/>
            <p:cNvSpPr/>
            <p:nvPr/>
          </p:nvSpPr>
          <p:spPr>
            <a:xfrm>
              <a:off x="4701523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1" y="0"/>
                  </a:moveTo>
                  <a:cubicBezTo>
                    <a:pt x="100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6" y="2640"/>
                    <a:pt x="2518" y="2651"/>
                    <a:pt x="2546" y="2651"/>
                  </a:cubicBezTo>
                  <a:cubicBezTo>
                    <a:pt x="2577" y="2651"/>
                    <a:pt x="2606" y="2640"/>
                    <a:pt x="2631" y="2619"/>
                  </a:cubicBezTo>
                  <a:cubicBezTo>
                    <a:pt x="2676" y="2573"/>
                    <a:pt x="2676" y="2495"/>
                    <a:pt x="2631" y="2450"/>
                  </a:cubicBezTo>
                  <a:lnTo>
                    <a:pt x="215" y="34"/>
                  </a:lnTo>
                  <a:cubicBezTo>
                    <a:pt x="192" y="11"/>
                    <a:pt x="161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21"/>
            <p:cNvSpPr/>
            <p:nvPr/>
          </p:nvSpPr>
          <p:spPr>
            <a:xfrm>
              <a:off x="4701523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8" y="2651"/>
                    <a:pt x="131" y="2651"/>
                  </a:cubicBezTo>
                  <a:cubicBezTo>
                    <a:pt x="159" y="2651"/>
                    <a:pt x="191" y="2640"/>
                    <a:pt x="215" y="2619"/>
                  </a:cubicBezTo>
                  <a:lnTo>
                    <a:pt x="2631" y="200"/>
                  </a:lnTo>
                  <a:cubicBezTo>
                    <a:pt x="2676" y="154"/>
                    <a:pt x="2676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21"/>
            <p:cNvSpPr/>
            <p:nvPr/>
          </p:nvSpPr>
          <p:spPr>
            <a:xfrm>
              <a:off x="4883203" y="2227061"/>
              <a:ext cx="200756" cy="199178"/>
            </a:xfrm>
            <a:custGeom>
              <a:avLst/>
              <a:gdLst/>
              <a:ahLst/>
              <a:cxnLst/>
              <a:rect l="l" t="t" r="r" b="b"/>
              <a:pathLst>
                <a:path w="2673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1" y="2619"/>
                  </a:lnTo>
                  <a:cubicBezTo>
                    <a:pt x="2486" y="2640"/>
                    <a:pt x="2514" y="2651"/>
                    <a:pt x="2546" y="2651"/>
                  </a:cubicBezTo>
                  <a:cubicBezTo>
                    <a:pt x="2575" y="2651"/>
                    <a:pt x="2606" y="2640"/>
                    <a:pt x="2627" y="2619"/>
                  </a:cubicBezTo>
                  <a:cubicBezTo>
                    <a:pt x="2673" y="2573"/>
                    <a:pt x="2673" y="2495"/>
                    <a:pt x="2627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21"/>
            <p:cNvSpPr/>
            <p:nvPr/>
          </p:nvSpPr>
          <p:spPr>
            <a:xfrm>
              <a:off x="4883203" y="2227061"/>
              <a:ext cx="200756" cy="199178"/>
            </a:xfrm>
            <a:custGeom>
              <a:avLst/>
              <a:gdLst/>
              <a:ahLst/>
              <a:cxnLst/>
              <a:rect l="l" t="t" r="r" b="b"/>
              <a:pathLst>
                <a:path w="2673" h="2652" extrusionOk="0">
                  <a:moveTo>
                    <a:pt x="2544" y="0"/>
                  </a:moveTo>
                  <a:cubicBezTo>
                    <a:pt x="2514" y="0"/>
                    <a:pt x="2484" y="11"/>
                    <a:pt x="2461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67" y="2640"/>
                    <a:pt x="99" y="2651"/>
                    <a:pt x="127" y="2651"/>
                  </a:cubicBezTo>
                  <a:cubicBezTo>
                    <a:pt x="158" y="2651"/>
                    <a:pt x="187" y="2640"/>
                    <a:pt x="212" y="2619"/>
                  </a:cubicBezTo>
                  <a:lnTo>
                    <a:pt x="2627" y="200"/>
                  </a:lnTo>
                  <a:cubicBezTo>
                    <a:pt x="2673" y="154"/>
                    <a:pt x="2673" y="80"/>
                    <a:pt x="2627" y="34"/>
                  </a:cubicBezTo>
                  <a:cubicBezTo>
                    <a:pt x="2604" y="11"/>
                    <a:pt x="2574" y="0"/>
                    <a:pt x="2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21"/>
            <p:cNvSpPr/>
            <p:nvPr/>
          </p:nvSpPr>
          <p:spPr>
            <a:xfrm>
              <a:off x="5064582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6" y="2619"/>
                  </a:lnTo>
                  <a:cubicBezTo>
                    <a:pt x="2487" y="2640"/>
                    <a:pt x="2518" y="2651"/>
                    <a:pt x="2546" y="2651"/>
                  </a:cubicBezTo>
                  <a:cubicBezTo>
                    <a:pt x="2578" y="2651"/>
                    <a:pt x="2606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21"/>
            <p:cNvSpPr/>
            <p:nvPr/>
          </p:nvSpPr>
          <p:spPr>
            <a:xfrm>
              <a:off x="5064582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8" y="0"/>
                  </a:moveTo>
                  <a:cubicBezTo>
                    <a:pt x="2518" y="0"/>
                    <a:pt x="2489" y="11"/>
                    <a:pt x="2466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9" y="2651"/>
                    <a:pt x="131" y="2651"/>
                  </a:cubicBezTo>
                  <a:cubicBezTo>
                    <a:pt x="160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21"/>
            <p:cNvSpPr/>
            <p:nvPr/>
          </p:nvSpPr>
          <p:spPr>
            <a:xfrm>
              <a:off x="5246262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129" y="0"/>
                  </a:moveTo>
                  <a:cubicBezTo>
                    <a:pt x="99" y="0"/>
                    <a:pt x="70" y="11"/>
                    <a:pt x="47" y="34"/>
                  </a:cubicBezTo>
                  <a:cubicBezTo>
                    <a:pt x="0" y="80"/>
                    <a:pt x="0" y="154"/>
                    <a:pt x="47" y="200"/>
                  </a:cubicBezTo>
                  <a:lnTo>
                    <a:pt x="2462" y="2619"/>
                  </a:lnTo>
                  <a:cubicBezTo>
                    <a:pt x="2487" y="2640"/>
                    <a:pt x="2515" y="2651"/>
                    <a:pt x="2547" y="2651"/>
                  </a:cubicBezTo>
                  <a:cubicBezTo>
                    <a:pt x="2575" y="2651"/>
                    <a:pt x="2607" y="2640"/>
                    <a:pt x="2628" y="2619"/>
                  </a:cubicBezTo>
                  <a:cubicBezTo>
                    <a:pt x="2674" y="2573"/>
                    <a:pt x="2674" y="2495"/>
                    <a:pt x="2628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21"/>
            <p:cNvSpPr/>
            <p:nvPr/>
          </p:nvSpPr>
          <p:spPr>
            <a:xfrm>
              <a:off x="5246262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2545" y="0"/>
                  </a:moveTo>
                  <a:cubicBezTo>
                    <a:pt x="2515" y="0"/>
                    <a:pt x="2485" y="11"/>
                    <a:pt x="2462" y="34"/>
                  </a:cubicBezTo>
                  <a:lnTo>
                    <a:pt x="47" y="2450"/>
                  </a:lnTo>
                  <a:cubicBezTo>
                    <a:pt x="0" y="2495"/>
                    <a:pt x="0" y="2573"/>
                    <a:pt x="47" y="2619"/>
                  </a:cubicBezTo>
                  <a:cubicBezTo>
                    <a:pt x="68" y="2640"/>
                    <a:pt x="99" y="2651"/>
                    <a:pt x="127" y="2651"/>
                  </a:cubicBezTo>
                  <a:cubicBezTo>
                    <a:pt x="159" y="2651"/>
                    <a:pt x="187" y="2640"/>
                    <a:pt x="212" y="2619"/>
                  </a:cubicBezTo>
                  <a:lnTo>
                    <a:pt x="2628" y="200"/>
                  </a:lnTo>
                  <a:cubicBezTo>
                    <a:pt x="2674" y="154"/>
                    <a:pt x="2674" y="80"/>
                    <a:pt x="2628" y="34"/>
                  </a:cubicBezTo>
                  <a:cubicBezTo>
                    <a:pt x="2605" y="11"/>
                    <a:pt x="2575" y="0"/>
                    <a:pt x="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21"/>
            <p:cNvSpPr/>
            <p:nvPr/>
          </p:nvSpPr>
          <p:spPr>
            <a:xfrm>
              <a:off x="5427716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6" y="2640"/>
                    <a:pt x="2518" y="2651"/>
                    <a:pt x="2546" y="2651"/>
                  </a:cubicBezTo>
                  <a:cubicBezTo>
                    <a:pt x="2577" y="2651"/>
                    <a:pt x="2606" y="2640"/>
                    <a:pt x="2631" y="2619"/>
                  </a:cubicBezTo>
                  <a:cubicBezTo>
                    <a:pt x="2676" y="2573"/>
                    <a:pt x="2676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21"/>
            <p:cNvSpPr/>
            <p:nvPr/>
          </p:nvSpPr>
          <p:spPr>
            <a:xfrm>
              <a:off x="5427716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9" y="2651"/>
                    <a:pt x="131" y="2651"/>
                  </a:cubicBezTo>
                  <a:cubicBezTo>
                    <a:pt x="159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6" y="154"/>
                    <a:pt x="2676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21"/>
            <p:cNvSpPr/>
            <p:nvPr/>
          </p:nvSpPr>
          <p:spPr>
            <a:xfrm>
              <a:off x="560909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3" y="0"/>
                  </a:moveTo>
                  <a:cubicBezTo>
                    <a:pt x="103" y="0"/>
                    <a:pt x="73" y="11"/>
                    <a:pt x="50" y="34"/>
                  </a:cubicBezTo>
                  <a:cubicBezTo>
                    <a:pt x="1" y="80"/>
                    <a:pt x="1" y="154"/>
                    <a:pt x="50" y="200"/>
                  </a:cubicBezTo>
                  <a:lnTo>
                    <a:pt x="2465" y="2619"/>
                  </a:lnTo>
                  <a:cubicBezTo>
                    <a:pt x="2486" y="2640"/>
                    <a:pt x="2519" y="2651"/>
                    <a:pt x="2550" y="2651"/>
                  </a:cubicBezTo>
                  <a:cubicBezTo>
                    <a:pt x="2579" y="2651"/>
                    <a:pt x="2610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6" y="34"/>
                  </a:lnTo>
                  <a:cubicBezTo>
                    <a:pt x="193" y="11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21"/>
            <p:cNvSpPr/>
            <p:nvPr/>
          </p:nvSpPr>
          <p:spPr>
            <a:xfrm>
              <a:off x="560909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50" y="2450"/>
                  </a:lnTo>
                  <a:cubicBezTo>
                    <a:pt x="1" y="2495"/>
                    <a:pt x="1" y="2573"/>
                    <a:pt x="50" y="2619"/>
                  </a:cubicBezTo>
                  <a:cubicBezTo>
                    <a:pt x="71" y="2640"/>
                    <a:pt x="103" y="2651"/>
                    <a:pt x="131" y="2651"/>
                  </a:cubicBezTo>
                  <a:cubicBezTo>
                    <a:pt x="162" y="2651"/>
                    <a:pt x="191" y="2640"/>
                    <a:pt x="216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21"/>
            <p:cNvSpPr/>
            <p:nvPr/>
          </p:nvSpPr>
          <p:spPr>
            <a:xfrm>
              <a:off x="5790775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1" y="80"/>
                    <a:pt x="1" y="154"/>
                    <a:pt x="46" y="200"/>
                  </a:cubicBezTo>
                  <a:lnTo>
                    <a:pt x="2462" y="2619"/>
                  </a:lnTo>
                  <a:cubicBezTo>
                    <a:pt x="2487" y="2640"/>
                    <a:pt x="2515" y="2651"/>
                    <a:pt x="2546" y="2651"/>
                  </a:cubicBezTo>
                  <a:cubicBezTo>
                    <a:pt x="2575" y="2651"/>
                    <a:pt x="2606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21"/>
            <p:cNvSpPr/>
            <p:nvPr/>
          </p:nvSpPr>
          <p:spPr>
            <a:xfrm>
              <a:off x="5790775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7" y="0"/>
                  </a:moveTo>
                  <a:cubicBezTo>
                    <a:pt x="2516" y="0"/>
                    <a:pt x="2485" y="11"/>
                    <a:pt x="2462" y="34"/>
                  </a:cubicBezTo>
                  <a:lnTo>
                    <a:pt x="46" y="2450"/>
                  </a:lnTo>
                  <a:cubicBezTo>
                    <a:pt x="1" y="2495"/>
                    <a:pt x="1" y="2573"/>
                    <a:pt x="46" y="2619"/>
                  </a:cubicBezTo>
                  <a:cubicBezTo>
                    <a:pt x="67" y="2640"/>
                    <a:pt x="100" y="2651"/>
                    <a:pt x="131" y="2651"/>
                  </a:cubicBezTo>
                  <a:cubicBezTo>
                    <a:pt x="160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7" y="0"/>
                    <a:pt x="2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21"/>
            <p:cNvSpPr/>
            <p:nvPr/>
          </p:nvSpPr>
          <p:spPr>
            <a:xfrm>
              <a:off x="5972154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32" y="0"/>
                  </a:moveTo>
                  <a:cubicBezTo>
                    <a:pt x="101" y="0"/>
                    <a:pt x="70" y="11"/>
                    <a:pt x="47" y="34"/>
                  </a:cubicBezTo>
                  <a:cubicBezTo>
                    <a:pt x="1" y="80"/>
                    <a:pt x="1" y="154"/>
                    <a:pt x="47" y="200"/>
                  </a:cubicBezTo>
                  <a:lnTo>
                    <a:pt x="2466" y="2619"/>
                  </a:lnTo>
                  <a:cubicBezTo>
                    <a:pt x="2487" y="2640"/>
                    <a:pt x="2519" y="2651"/>
                    <a:pt x="2547" y="2651"/>
                  </a:cubicBezTo>
                  <a:cubicBezTo>
                    <a:pt x="2579" y="2651"/>
                    <a:pt x="2607" y="2640"/>
                    <a:pt x="2632" y="2619"/>
                  </a:cubicBezTo>
                  <a:cubicBezTo>
                    <a:pt x="2678" y="2573"/>
                    <a:pt x="2678" y="2495"/>
                    <a:pt x="2632" y="2450"/>
                  </a:cubicBezTo>
                  <a:lnTo>
                    <a:pt x="216" y="34"/>
                  </a:lnTo>
                  <a:cubicBezTo>
                    <a:pt x="193" y="11"/>
                    <a:pt x="162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21"/>
            <p:cNvSpPr/>
            <p:nvPr/>
          </p:nvSpPr>
          <p:spPr>
            <a:xfrm>
              <a:off x="5972154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9" y="0"/>
                  </a:moveTo>
                  <a:cubicBezTo>
                    <a:pt x="2519" y="0"/>
                    <a:pt x="2489" y="11"/>
                    <a:pt x="2466" y="34"/>
                  </a:cubicBezTo>
                  <a:lnTo>
                    <a:pt x="47" y="2450"/>
                  </a:lnTo>
                  <a:cubicBezTo>
                    <a:pt x="1" y="2495"/>
                    <a:pt x="1" y="2573"/>
                    <a:pt x="47" y="2619"/>
                  </a:cubicBezTo>
                  <a:cubicBezTo>
                    <a:pt x="72" y="2640"/>
                    <a:pt x="100" y="2651"/>
                    <a:pt x="131" y="2651"/>
                  </a:cubicBezTo>
                  <a:cubicBezTo>
                    <a:pt x="160" y="2651"/>
                    <a:pt x="191" y="2640"/>
                    <a:pt x="216" y="2619"/>
                  </a:cubicBezTo>
                  <a:lnTo>
                    <a:pt x="2632" y="200"/>
                  </a:lnTo>
                  <a:cubicBezTo>
                    <a:pt x="2678" y="154"/>
                    <a:pt x="2678" y="80"/>
                    <a:pt x="2632" y="34"/>
                  </a:cubicBezTo>
                  <a:cubicBezTo>
                    <a:pt x="2609" y="11"/>
                    <a:pt x="2579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21"/>
            <p:cNvSpPr/>
            <p:nvPr/>
          </p:nvSpPr>
          <p:spPr>
            <a:xfrm>
              <a:off x="6153909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1" y="80"/>
                    <a:pt x="1" y="154"/>
                    <a:pt x="46" y="200"/>
                  </a:cubicBezTo>
                  <a:lnTo>
                    <a:pt x="2462" y="2619"/>
                  </a:lnTo>
                  <a:cubicBezTo>
                    <a:pt x="2486" y="2640"/>
                    <a:pt x="2514" y="2651"/>
                    <a:pt x="2546" y="2651"/>
                  </a:cubicBezTo>
                  <a:cubicBezTo>
                    <a:pt x="2574" y="2651"/>
                    <a:pt x="2606" y="2640"/>
                    <a:pt x="2627" y="2619"/>
                  </a:cubicBezTo>
                  <a:cubicBezTo>
                    <a:pt x="2673" y="2573"/>
                    <a:pt x="2673" y="2495"/>
                    <a:pt x="2627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21"/>
            <p:cNvSpPr/>
            <p:nvPr/>
          </p:nvSpPr>
          <p:spPr>
            <a:xfrm>
              <a:off x="6153909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2545" y="0"/>
                  </a:moveTo>
                  <a:cubicBezTo>
                    <a:pt x="2515" y="0"/>
                    <a:pt x="2484" y="11"/>
                    <a:pt x="2462" y="34"/>
                  </a:cubicBezTo>
                  <a:lnTo>
                    <a:pt x="46" y="2450"/>
                  </a:lnTo>
                  <a:cubicBezTo>
                    <a:pt x="1" y="2495"/>
                    <a:pt x="1" y="2573"/>
                    <a:pt x="46" y="2619"/>
                  </a:cubicBezTo>
                  <a:cubicBezTo>
                    <a:pt x="67" y="2640"/>
                    <a:pt x="99" y="2651"/>
                    <a:pt x="127" y="2651"/>
                  </a:cubicBezTo>
                  <a:cubicBezTo>
                    <a:pt x="159" y="2651"/>
                    <a:pt x="187" y="2640"/>
                    <a:pt x="212" y="2619"/>
                  </a:cubicBezTo>
                  <a:lnTo>
                    <a:pt x="2627" y="200"/>
                  </a:lnTo>
                  <a:cubicBezTo>
                    <a:pt x="2673" y="154"/>
                    <a:pt x="2673" y="80"/>
                    <a:pt x="2627" y="34"/>
                  </a:cubicBezTo>
                  <a:cubicBezTo>
                    <a:pt x="2605" y="11"/>
                    <a:pt x="2575" y="0"/>
                    <a:pt x="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21"/>
            <p:cNvSpPr/>
            <p:nvPr/>
          </p:nvSpPr>
          <p:spPr>
            <a:xfrm>
              <a:off x="6335288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0" y="0"/>
                  </a:moveTo>
                  <a:cubicBezTo>
                    <a:pt x="100" y="0"/>
                    <a:pt x="69" y="11"/>
                    <a:pt x="47" y="34"/>
                  </a:cubicBezTo>
                  <a:cubicBezTo>
                    <a:pt x="1" y="80"/>
                    <a:pt x="1" y="154"/>
                    <a:pt x="47" y="200"/>
                  </a:cubicBezTo>
                  <a:lnTo>
                    <a:pt x="2465" y="2619"/>
                  </a:lnTo>
                  <a:cubicBezTo>
                    <a:pt x="2487" y="2640"/>
                    <a:pt x="2519" y="2651"/>
                    <a:pt x="2547" y="2651"/>
                  </a:cubicBezTo>
                  <a:cubicBezTo>
                    <a:pt x="2579" y="2651"/>
                    <a:pt x="2607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90" y="11"/>
                    <a:pt x="160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21"/>
            <p:cNvSpPr/>
            <p:nvPr/>
          </p:nvSpPr>
          <p:spPr>
            <a:xfrm>
              <a:off x="6516968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1" y="80"/>
                    <a:pt x="1" y="154"/>
                    <a:pt x="46" y="200"/>
                  </a:cubicBezTo>
                  <a:lnTo>
                    <a:pt x="2462" y="2619"/>
                  </a:lnTo>
                  <a:cubicBezTo>
                    <a:pt x="2487" y="2640"/>
                    <a:pt x="2515" y="2651"/>
                    <a:pt x="2546" y="2651"/>
                  </a:cubicBezTo>
                  <a:cubicBezTo>
                    <a:pt x="2575" y="2651"/>
                    <a:pt x="2606" y="2640"/>
                    <a:pt x="2628" y="2619"/>
                  </a:cubicBezTo>
                  <a:cubicBezTo>
                    <a:pt x="2673" y="2573"/>
                    <a:pt x="2673" y="2495"/>
                    <a:pt x="2628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21"/>
            <p:cNvSpPr/>
            <p:nvPr/>
          </p:nvSpPr>
          <p:spPr>
            <a:xfrm>
              <a:off x="6516968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2545" y="0"/>
                  </a:moveTo>
                  <a:cubicBezTo>
                    <a:pt x="2515" y="0"/>
                    <a:pt x="2485" y="11"/>
                    <a:pt x="2462" y="34"/>
                  </a:cubicBezTo>
                  <a:lnTo>
                    <a:pt x="46" y="2450"/>
                  </a:lnTo>
                  <a:cubicBezTo>
                    <a:pt x="1" y="2495"/>
                    <a:pt x="1" y="2573"/>
                    <a:pt x="46" y="2619"/>
                  </a:cubicBezTo>
                  <a:cubicBezTo>
                    <a:pt x="68" y="2640"/>
                    <a:pt x="100" y="2651"/>
                    <a:pt x="128" y="2651"/>
                  </a:cubicBezTo>
                  <a:cubicBezTo>
                    <a:pt x="160" y="2651"/>
                    <a:pt x="188" y="2640"/>
                    <a:pt x="212" y="2619"/>
                  </a:cubicBezTo>
                  <a:lnTo>
                    <a:pt x="2628" y="200"/>
                  </a:lnTo>
                  <a:cubicBezTo>
                    <a:pt x="2673" y="154"/>
                    <a:pt x="2673" y="80"/>
                    <a:pt x="2628" y="34"/>
                  </a:cubicBezTo>
                  <a:cubicBezTo>
                    <a:pt x="2605" y="11"/>
                    <a:pt x="2575" y="0"/>
                    <a:pt x="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21"/>
            <p:cNvSpPr/>
            <p:nvPr/>
          </p:nvSpPr>
          <p:spPr>
            <a:xfrm>
              <a:off x="6698422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7" y="2640"/>
                    <a:pt x="2518" y="2651"/>
                    <a:pt x="2547" y="2651"/>
                  </a:cubicBezTo>
                  <a:cubicBezTo>
                    <a:pt x="2578" y="2651"/>
                    <a:pt x="2606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21"/>
            <p:cNvSpPr/>
            <p:nvPr/>
          </p:nvSpPr>
          <p:spPr>
            <a:xfrm>
              <a:off x="6698422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9" y="2651"/>
                    <a:pt x="130" y="2651"/>
                  </a:cubicBezTo>
                  <a:cubicBezTo>
                    <a:pt x="159" y="2651"/>
                    <a:pt x="190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21"/>
            <p:cNvSpPr/>
            <p:nvPr/>
          </p:nvSpPr>
          <p:spPr>
            <a:xfrm>
              <a:off x="6879801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33" y="0"/>
                  </a:moveTo>
                  <a:cubicBezTo>
                    <a:pt x="103" y="0"/>
                    <a:pt x="73" y="11"/>
                    <a:pt x="50" y="34"/>
                  </a:cubicBezTo>
                  <a:cubicBezTo>
                    <a:pt x="0" y="80"/>
                    <a:pt x="0" y="154"/>
                    <a:pt x="50" y="200"/>
                  </a:cubicBezTo>
                  <a:lnTo>
                    <a:pt x="2466" y="2619"/>
                  </a:lnTo>
                  <a:cubicBezTo>
                    <a:pt x="2487" y="2640"/>
                    <a:pt x="2518" y="2651"/>
                    <a:pt x="2550" y="2651"/>
                  </a:cubicBezTo>
                  <a:cubicBezTo>
                    <a:pt x="2578" y="2651"/>
                    <a:pt x="2610" y="2640"/>
                    <a:pt x="2632" y="2619"/>
                  </a:cubicBezTo>
                  <a:cubicBezTo>
                    <a:pt x="2677" y="2573"/>
                    <a:pt x="2677" y="2495"/>
                    <a:pt x="2632" y="2450"/>
                  </a:cubicBezTo>
                  <a:lnTo>
                    <a:pt x="216" y="34"/>
                  </a:lnTo>
                  <a:cubicBezTo>
                    <a:pt x="193" y="11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21"/>
            <p:cNvSpPr/>
            <p:nvPr/>
          </p:nvSpPr>
          <p:spPr>
            <a:xfrm>
              <a:off x="6879801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9" y="0"/>
                  </a:moveTo>
                  <a:cubicBezTo>
                    <a:pt x="2519" y="0"/>
                    <a:pt x="2489" y="11"/>
                    <a:pt x="2466" y="34"/>
                  </a:cubicBezTo>
                  <a:lnTo>
                    <a:pt x="50" y="2450"/>
                  </a:lnTo>
                  <a:cubicBezTo>
                    <a:pt x="0" y="2495"/>
                    <a:pt x="0" y="2573"/>
                    <a:pt x="50" y="2619"/>
                  </a:cubicBezTo>
                  <a:cubicBezTo>
                    <a:pt x="72" y="2640"/>
                    <a:pt x="103" y="2651"/>
                    <a:pt x="132" y="2651"/>
                  </a:cubicBezTo>
                  <a:cubicBezTo>
                    <a:pt x="163" y="2651"/>
                    <a:pt x="191" y="2640"/>
                    <a:pt x="216" y="2619"/>
                  </a:cubicBezTo>
                  <a:lnTo>
                    <a:pt x="2632" y="200"/>
                  </a:lnTo>
                  <a:cubicBezTo>
                    <a:pt x="2677" y="154"/>
                    <a:pt x="2677" y="80"/>
                    <a:pt x="2632" y="34"/>
                  </a:cubicBezTo>
                  <a:cubicBezTo>
                    <a:pt x="2609" y="11"/>
                    <a:pt x="2579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21"/>
            <p:cNvSpPr/>
            <p:nvPr/>
          </p:nvSpPr>
          <p:spPr>
            <a:xfrm>
              <a:off x="7061556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6" y="0"/>
                  </a:moveTo>
                  <a:cubicBezTo>
                    <a:pt x="2515" y="0"/>
                    <a:pt x="2484" y="11"/>
                    <a:pt x="2461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67" y="2640"/>
                    <a:pt x="98" y="2651"/>
                    <a:pt x="130" y="2651"/>
                  </a:cubicBezTo>
                  <a:cubicBezTo>
                    <a:pt x="158" y="2651"/>
                    <a:pt x="190" y="2640"/>
                    <a:pt x="212" y="2619"/>
                  </a:cubicBezTo>
                  <a:lnTo>
                    <a:pt x="2630" y="200"/>
                  </a:lnTo>
                  <a:cubicBezTo>
                    <a:pt x="2676" y="154"/>
                    <a:pt x="2676" y="80"/>
                    <a:pt x="2630" y="34"/>
                  </a:cubicBezTo>
                  <a:cubicBezTo>
                    <a:pt x="2608" y="11"/>
                    <a:pt x="2577" y="0"/>
                    <a:pt x="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21"/>
            <p:cNvSpPr/>
            <p:nvPr/>
          </p:nvSpPr>
          <p:spPr>
            <a:xfrm>
              <a:off x="724293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1" y="0"/>
                  </a:moveTo>
                  <a:cubicBezTo>
                    <a:pt x="100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6" y="2640"/>
                    <a:pt x="2518" y="2651"/>
                    <a:pt x="2546" y="2651"/>
                  </a:cubicBezTo>
                  <a:cubicBezTo>
                    <a:pt x="2578" y="2651"/>
                    <a:pt x="2606" y="2640"/>
                    <a:pt x="2631" y="2619"/>
                  </a:cubicBezTo>
                  <a:cubicBezTo>
                    <a:pt x="2676" y="2573"/>
                    <a:pt x="2676" y="2495"/>
                    <a:pt x="2631" y="2450"/>
                  </a:cubicBezTo>
                  <a:lnTo>
                    <a:pt x="215" y="34"/>
                  </a:lnTo>
                  <a:cubicBezTo>
                    <a:pt x="193" y="11"/>
                    <a:pt x="162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21"/>
            <p:cNvSpPr/>
            <p:nvPr/>
          </p:nvSpPr>
          <p:spPr>
            <a:xfrm>
              <a:off x="5136909" y="1730692"/>
              <a:ext cx="191743" cy="508010"/>
            </a:xfrm>
            <a:custGeom>
              <a:avLst/>
              <a:gdLst/>
              <a:ahLst/>
              <a:cxnLst/>
              <a:rect l="l" t="t" r="r" b="b"/>
              <a:pathLst>
                <a:path w="2553" h="6764" extrusionOk="0">
                  <a:moveTo>
                    <a:pt x="704" y="0"/>
                  </a:moveTo>
                  <a:cubicBezTo>
                    <a:pt x="674" y="0"/>
                    <a:pt x="644" y="12"/>
                    <a:pt x="621" y="35"/>
                  </a:cubicBezTo>
                  <a:cubicBezTo>
                    <a:pt x="575" y="81"/>
                    <a:pt x="575" y="155"/>
                    <a:pt x="621" y="200"/>
                  </a:cubicBezTo>
                  <a:lnTo>
                    <a:pt x="1361" y="941"/>
                  </a:lnTo>
                  <a:lnTo>
                    <a:pt x="480" y="1826"/>
                  </a:lnTo>
                  <a:cubicBezTo>
                    <a:pt x="434" y="1872"/>
                    <a:pt x="434" y="1946"/>
                    <a:pt x="480" y="1992"/>
                  </a:cubicBezTo>
                  <a:lnTo>
                    <a:pt x="1622" y="3138"/>
                  </a:lnTo>
                  <a:lnTo>
                    <a:pt x="35" y="4725"/>
                  </a:lnTo>
                  <a:cubicBezTo>
                    <a:pt x="14" y="4749"/>
                    <a:pt x="1" y="4781"/>
                    <a:pt x="4" y="4813"/>
                  </a:cubicBezTo>
                  <a:cubicBezTo>
                    <a:pt x="4" y="4848"/>
                    <a:pt x="22" y="4880"/>
                    <a:pt x="46" y="4902"/>
                  </a:cubicBezTo>
                  <a:lnTo>
                    <a:pt x="2349" y="6738"/>
                  </a:lnTo>
                  <a:cubicBezTo>
                    <a:pt x="2370" y="6756"/>
                    <a:pt x="2398" y="6763"/>
                    <a:pt x="2423" y="6763"/>
                  </a:cubicBezTo>
                  <a:cubicBezTo>
                    <a:pt x="2458" y="6763"/>
                    <a:pt x="2490" y="6749"/>
                    <a:pt x="2514" y="6717"/>
                  </a:cubicBezTo>
                  <a:cubicBezTo>
                    <a:pt x="2553" y="6668"/>
                    <a:pt x="2546" y="6594"/>
                    <a:pt x="2497" y="6555"/>
                  </a:cubicBezTo>
                  <a:lnTo>
                    <a:pt x="297" y="4799"/>
                  </a:lnTo>
                  <a:lnTo>
                    <a:pt x="1873" y="3223"/>
                  </a:lnTo>
                  <a:cubicBezTo>
                    <a:pt x="1918" y="3177"/>
                    <a:pt x="1918" y="3099"/>
                    <a:pt x="1873" y="3053"/>
                  </a:cubicBezTo>
                  <a:lnTo>
                    <a:pt x="727" y="1911"/>
                  </a:lnTo>
                  <a:lnTo>
                    <a:pt x="1612" y="1025"/>
                  </a:lnTo>
                  <a:cubicBezTo>
                    <a:pt x="1658" y="980"/>
                    <a:pt x="1658" y="906"/>
                    <a:pt x="1612" y="860"/>
                  </a:cubicBezTo>
                  <a:lnTo>
                    <a:pt x="787" y="35"/>
                  </a:lnTo>
                  <a:cubicBezTo>
                    <a:pt x="764" y="12"/>
                    <a:pt x="734" y="0"/>
                    <a:pt x="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21"/>
            <p:cNvSpPr/>
            <p:nvPr/>
          </p:nvSpPr>
          <p:spPr>
            <a:xfrm>
              <a:off x="5100332" y="1738954"/>
              <a:ext cx="193170" cy="499749"/>
            </a:xfrm>
            <a:custGeom>
              <a:avLst/>
              <a:gdLst/>
              <a:ahLst/>
              <a:cxnLst/>
              <a:rect l="l" t="t" r="r" b="b"/>
              <a:pathLst>
                <a:path w="2572" h="6654" extrusionOk="0">
                  <a:moveTo>
                    <a:pt x="1963" y="0"/>
                  </a:moveTo>
                  <a:cubicBezTo>
                    <a:pt x="1933" y="0"/>
                    <a:pt x="1903" y="12"/>
                    <a:pt x="1880" y="34"/>
                  </a:cubicBezTo>
                  <a:cubicBezTo>
                    <a:pt x="1062" y="842"/>
                    <a:pt x="1062" y="842"/>
                    <a:pt x="1093" y="923"/>
                  </a:cubicBezTo>
                  <a:cubicBezTo>
                    <a:pt x="1101" y="941"/>
                    <a:pt x="1115" y="958"/>
                    <a:pt x="1132" y="969"/>
                  </a:cubicBezTo>
                  <a:cubicBezTo>
                    <a:pt x="1181" y="1018"/>
                    <a:pt x="1622" y="1459"/>
                    <a:pt x="1954" y="1794"/>
                  </a:cubicBezTo>
                  <a:lnTo>
                    <a:pt x="784" y="2961"/>
                  </a:lnTo>
                  <a:cubicBezTo>
                    <a:pt x="763" y="2986"/>
                    <a:pt x="748" y="3014"/>
                    <a:pt x="748" y="3046"/>
                  </a:cubicBezTo>
                  <a:cubicBezTo>
                    <a:pt x="748" y="3078"/>
                    <a:pt x="763" y="3106"/>
                    <a:pt x="784" y="3130"/>
                  </a:cubicBezTo>
                  <a:lnTo>
                    <a:pt x="2275" y="4622"/>
                  </a:lnTo>
                  <a:lnTo>
                    <a:pt x="60" y="6445"/>
                  </a:lnTo>
                  <a:cubicBezTo>
                    <a:pt x="8" y="6488"/>
                    <a:pt x="1" y="6561"/>
                    <a:pt x="43" y="6611"/>
                  </a:cubicBezTo>
                  <a:cubicBezTo>
                    <a:pt x="68" y="6639"/>
                    <a:pt x="99" y="6653"/>
                    <a:pt x="135" y="6653"/>
                  </a:cubicBezTo>
                  <a:cubicBezTo>
                    <a:pt x="159" y="6653"/>
                    <a:pt x="187" y="6646"/>
                    <a:pt x="208" y="6625"/>
                  </a:cubicBezTo>
                  <a:lnTo>
                    <a:pt x="2525" y="4721"/>
                  </a:lnTo>
                  <a:cubicBezTo>
                    <a:pt x="2550" y="4699"/>
                    <a:pt x="2568" y="4671"/>
                    <a:pt x="2568" y="4636"/>
                  </a:cubicBezTo>
                  <a:cubicBezTo>
                    <a:pt x="2571" y="4605"/>
                    <a:pt x="2557" y="4572"/>
                    <a:pt x="2536" y="4548"/>
                  </a:cubicBezTo>
                  <a:lnTo>
                    <a:pt x="1033" y="3046"/>
                  </a:lnTo>
                  <a:lnTo>
                    <a:pt x="2201" y="1875"/>
                  </a:lnTo>
                  <a:cubicBezTo>
                    <a:pt x="2247" y="1830"/>
                    <a:pt x="2247" y="1755"/>
                    <a:pt x="2205" y="1709"/>
                  </a:cubicBezTo>
                  <a:cubicBezTo>
                    <a:pt x="1728" y="1229"/>
                    <a:pt x="1492" y="993"/>
                    <a:pt x="1369" y="873"/>
                  </a:cubicBezTo>
                  <a:cubicBezTo>
                    <a:pt x="1513" y="729"/>
                    <a:pt x="1831" y="412"/>
                    <a:pt x="2046" y="200"/>
                  </a:cubicBezTo>
                  <a:cubicBezTo>
                    <a:pt x="2091" y="154"/>
                    <a:pt x="2091" y="80"/>
                    <a:pt x="2046" y="34"/>
                  </a:cubicBezTo>
                  <a:cubicBezTo>
                    <a:pt x="2023" y="12"/>
                    <a:pt x="1993" y="0"/>
                    <a:pt x="1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21"/>
            <p:cNvSpPr/>
            <p:nvPr/>
          </p:nvSpPr>
          <p:spPr>
            <a:xfrm>
              <a:off x="5209986" y="1537447"/>
              <a:ext cx="1067918" cy="707264"/>
            </a:xfrm>
            <a:custGeom>
              <a:avLst/>
              <a:gdLst/>
              <a:ahLst/>
              <a:cxnLst/>
              <a:rect l="l" t="t" r="r" b="b"/>
              <a:pathLst>
                <a:path w="14219" h="9417" extrusionOk="0">
                  <a:moveTo>
                    <a:pt x="135" y="0"/>
                  </a:moveTo>
                  <a:cubicBezTo>
                    <a:pt x="96" y="0"/>
                    <a:pt x="58" y="19"/>
                    <a:pt x="35" y="55"/>
                  </a:cubicBezTo>
                  <a:cubicBezTo>
                    <a:pt x="1" y="107"/>
                    <a:pt x="18" y="182"/>
                    <a:pt x="71" y="217"/>
                  </a:cubicBezTo>
                  <a:lnTo>
                    <a:pt x="14017" y="9400"/>
                  </a:lnTo>
                  <a:cubicBezTo>
                    <a:pt x="14039" y="9410"/>
                    <a:pt x="14060" y="9417"/>
                    <a:pt x="14084" y="9417"/>
                  </a:cubicBezTo>
                  <a:cubicBezTo>
                    <a:pt x="14123" y="9417"/>
                    <a:pt x="14159" y="9400"/>
                    <a:pt x="14183" y="9364"/>
                  </a:cubicBezTo>
                  <a:cubicBezTo>
                    <a:pt x="14219" y="9311"/>
                    <a:pt x="14204" y="9237"/>
                    <a:pt x="14148" y="9202"/>
                  </a:cubicBezTo>
                  <a:lnTo>
                    <a:pt x="201" y="19"/>
                  </a:lnTo>
                  <a:cubicBezTo>
                    <a:pt x="181" y="7"/>
                    <a:pt x="157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21"/>
            <p:cNvSpPr/>
            <p:nvPr/>
          </p:nvSpPr>
          <p:spPr>
            <a:xfrm>
              <a:off x="5899077" y="2405735"/>
              <a:ext cx="821649" cy="914554"/>
            </a:xfrm>
            <a:custGeom>
              <a:avLst/>
              <a:gdLst/>
              <a:ahLst/>
              <a:cxnLst/>
              <a:rect l="l" t="t" r="r" b="b"/>
              <a:pathLst>
                <a:path w="10940" h="12177" extrusionOk="0">
                  <a:moveTo>
                    <a:pt x="5840" y="0"/>
                  </a:moveTo>
                  <a:lnTo>
                    <a:pt x="1" y="11986"/>
                  </a:lnTo>
                  <a:lnTo>
                    <a:pt x="181" y="12071"/>
                  </a:lnTo>
                  <a:lnTo>
                    <a:pt x="5827" y="476"/>
                  </a:lnTo>
                  <a:lnTo>
                    <a:pt x="10760" y="12176"/>
                  </a:lnTo>
                  <a:lnTo>
                    <a:pt x="10939" y="12103"/>
                  </a:lnTo>
                  <a:lnTo>
                    <a:pt x="5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21"/>
            <p:cNvSpPr/>
            <p:nvPr/>
          </p:nvSpPr>
          <p:spPr>
            <a:xfrm>
              <a:off x="5833660" y="3268015"/>
              <a:ext cx="996193" cy="514920"/>
            </a:xfrm>
            <a:custGeom>
              <a:avLst/>
              <a:gdLst/>
              <a:ahLst/>
              <a:cxnLst/>
              <a:rect l="l" t="t" r="r" b="b"/>
              <a:pathLst>
                <a:path w="13264" h="6856" extrusionOk="0">
                  <a:moveTo>
                    <a:pt x="1" y="1"/>
                  </a:moveTo>
                  <a:lnTo>
                    <a:pt x="1" y="6856"/>
                  </a:lnTo>
                  <a:lnTo>
                    <a:pt x="13263" y="6856"/>
                  </a:lnTo>
                  <a:lnTo>
                    <a:pt x="13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21"/>
            <p:cNvSpPr/>
            <p:nvPr/>
          </p:nvSpPr>
          <p:spPr>
            <a:xfrm>
              <a:off x="5833660" y="3268015"/>
              <a:ext cx="996193" cy="514920"/>
            </a:xfrm>
            <a:custGeom>
              <a:avLst/>
              <a:gdLst/>
              <a:ahLst/>
              <a:cxnLst/>
              <a:rect l="l" t="t" r="r" b="b"/>
              <a:pathLst>
                <a:path w="13264" h="6856" extrusionOk="0">
                  <a:moveTo>
                    <a:pt x="1" y="1"/>
                  </a:moveTo>
                  <a:lnTo>
                    <a:pt x="13263" y="6856"/>
                  </a:lnTo>
                  <a:lnTo>
                    <a:pt x="13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21"/>
            <p:cNvSpPr/>
            <p:nvPr/>
          </p:nvSpPr>
          <p:spPr>
            <a:xfrm>
              <a:off x="6138287" y="3332155"/>
              <a:ext cx="386716" cy="386716"/>
            </a:xfrm>
            <a:custGeom>
              <a:avLst/>
              <a:gdLst/>
              <a:ahLst/>
              <a:cxnLst/>
              <a:rect l="l" t="t" r="r" b="b"/>
              <a:pathLst>
                <a:path w="5149" h="5149" extrusionOk="0">
                  <a:moveTo>
                    <a:pt x="2574" y="0"/>
                  </a:moveTo>
                  <a:cubicBezTo>
                    <a:pt x="1153" y="0"/>
                    <a:pt x="0" y="1153"/>
                    <a:pt x="0" y="2574"/>
                  </a:cubicBezTo>
                  <a:cubicBezTo>
                    <a:pt x="0" y="3996"/>
                    <a:pt x="1153" y="5149"/>
                    <a:pt x="2574" y="5149"/>
                  </a:cubicBezTo>
                  <a:cubicBezTo>
                    <a:pt x="3996" y="5149"/>
                    <a:pt x="5148" y="3996"/>
                    <a:pt x="5148" y="2574"/>
                  </a:cubicBezTo>
                  <a:cubicBezTo>
                    <a:pt x="5148" y="1153"/>
                    <a:pt x="3996" y="0"/>
                    <a:pt x="2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21"/>
            <p:cNvSpPr/>
            <p:nvPr/>
          </p:nvSpPr>
          <p:spPr>
            <a:xfrm>
              <a:off x="6287671" y="3443911"/>
              <a:ext cx="125576" cy="163203"/>
            </a:xfrm>
            <a:custGeom>
              <a:avLst/>
              <a:gdLst/>
              <a:ahLst/>
              <a:cxnLst/>
              <a:rect l="l" t="t" r="r" b="b"/>
              <a:pathLst>
                <a:path w="1672" h="2173" extrusionOk="0">
                  <a:moveTo>
                    <a:pt x="0" y="0"/>
                  </a:moveTo>
                  <a:lnTo>
                    <a:pt x="0" y="2173"/>
                  </a:lnTo>
                  <a:lnTo>
                    <a:pt x="1672" y="1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21"/>
            <p:cNvSpPr/>
            <p:nvPr/>
          </p:nvSpPr>
          <p:spPr>
            <a:xfrm>
              <a:off x="4620477" y="5085100"/>
              <a:ext cx="4523586" cy="69174"/>
            </a:xfrm>
            <a:custGeom>
              <a:avLst/>
              <a:gdLst/>
              <a:ahLst/>
              <a:cxnLst/>
              <a:rect l="l" t="t" r="r" b="b"/>
              <a:pathLst>
                <a:path w="75252" h="921" extrusionOk="0">
                  <a:moveTo>
                    <a:pt x="0" y="1"/>
                  </a:moveTo>
                  <a:lnTo>
                    <a:pt x="0" y="921"/>
                  </a:lnTo>
                  <a:lnTo>
                    <a:pt x="75251" y="921"/>
                  </a:lnTo>
                  <a:lnTo>
                    <a:pt x="75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05F4DA-8900-2EFF-2A2C-1C414B92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" y="3419727"/>
            <a:ext cx="2730640" cy="1054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8BB57-B559-9FE1-1804-B48E98CAB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19" y="3568135"/>
            <a:ext cx="2730640" cy="105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 flipH="1">
            <a:off x="7196425" y="3245014"/>
            <a:ext cx="1941300" cy="18987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86"/>
          <p:cNvSpPr txBox="1">
            <a:spLocks noGrp="1"/>
          </p:cNvSpPr>
          <p:nvPr>
            <p:ph type="ctrTitle"/>
          </p:nvPr>
        </p:nvSpPr>
        <p:spPr>
          <a:xfrm>
            <a:off x="1186719" y="409525"/>
            <a:ext cx="2122165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PROFILE:</a:t>
            </a:r>
            <a:endParaRPr dirty="0"/>
          </a:p>
        </p:txBody>
      </p:sp>
      <p:sp>
        <p:nvSpPr>
          <p:cNvPr id="1798" name="Google Shape;1798;p86"/>
          <p:cNvSpPr txBox="1"/>
          <p:nvPr/>
        </p:nvSpPr>
        <p:spPr>
          <a:xfrm>
            <a:off x="4900150" y="1144750"/>
            <a:ext cx="3569674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NAMA	:</a:t>
            </a:r>
            <a:r>
              <a:rPr lang="en" sz="2200" b="1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Tionusa Catur Pamungkas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9" name="Google Shape;1799;p86"/>
          <p:cNvSpPr txBox="1"/>
          <p:nvPr/>
        </p:nvSpPr>
        <p:spPr>
          <a:xfrm>
            <a:off x="4900149" y="1629526"/>
            <a:ext cx="3710027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Kelas	:</a:t>
            </a: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86"/>
          <p:cNvSpPr txBox="1"/>
          <p:nvPr/>
        </p:nvSpPr>
        <p:spPr>
          <a:xfrm>
            <a:off x="4900149" y="2126889"/>
            <a:ext cx="3105899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NIM	:</a:t>
            </a:r>
            <a:r>
              <a:rPr lang="en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2341720093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86"/>
          <p:cNvSpPr txBox="1"/>
          <p:nvPr/>
        </p:nvSpPr>
        <p:spPr>
          <a:xfrm>
            <a:off x="4900150" y="2611375"/>
            <a:ext cx="31059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PRODI	:</a:t>
            </a:r>
            <a:r>
              <a:rPr lang="en" sz="2200" b="1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Teknik Informatika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3D597-6337-BA82-EE75-6461D41B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93" y="1144750"/>
            <a:ext cx="1624027" cy="2445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"/>
          <p:cNvSpPr txBox="1">
            <a:spLocks noGrp="1"/>
          </p:cNvSpPr>
          <p:nvPr>
            <p:ph type="title" idx="2"/>
          </p:nvPr>
        </p:nvSpPr>
        <p:spPr>
          <a:xfrm>
            <a:off x="2536864" y="1265639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7" name="Google Shape;587;p65"/>
          <p:cNvSpPr txBox="1">
            <a:spLocks noGrp="1"/>
          </p:cNvSpPr>
          <p:nvPr>
            <p:ph type="ctrTitle"/>
          </p:nvPr>
        </p:nvSpPr>
        <p:spPr>
          <a:xfrm>
            <a:off x="2057459" y="2036440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K3</a:t>
            </a:r>
            <a:endParaRPr dirty="0"/>
          </a:p>
        </p:txBody>
      </p:sp>
      <p:sp>
        <p:nvSpPr>
          <p:cNvPr id="589" name="Google Shape;589;p65"/>
          <p:cNvSpPr txBox="1">
            <a:spLocks noGrp="1"/>
          </p:cNvSpPr>
          <p:nvPr>
            <p:ph type="ctrTitle" idx="3"/>
          </p:nvPr>
        </p:nvSpPr>
        <p:spPr>
          <a:xfrm>
            <a:off x="4830822" y="2036440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K3</a:t>
            </a:r>
            <a:endParaRPr dirty="0"/>
          </a:p>
        </p:txBody>
      </p:sp>
      <p:sp>
        <p:nvSpPr>
          <p:cNvPr id="591" name="Google Shape;591;p65"/>
          <p:cNvSpPr txBox="1">
            <a:spLocks noGrp="1"/>
          </p:cNvSpPr>
          <p:nvPr>
            <p:ph type="title" idx="5"/>
          </p:nvPr>
        </p:nvSpPr>
        <p:spPr>
          <a:xfrm>
            <a:off x="5310223" y="1265639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2" name="Google Shape;592;p65"/>
          <p:cNvSpPr txBox="1">
            <a:spLocks noGrp="1"/>
          </p:cNvSpPr>
          <p:nvPr>
            <p:ph type="ctrTitle" idx="6"/>
          </p:nvPr>
        </p:nvSpPr>
        <p:spPr>
          <a:xfrm>
            <a:off x="2057459" y="3692191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K3</a:t>
            </a:r>
            <a:endParaRPr dirty="0"/>
          </a:p>
        </p:txBody>
      </p:sp>
      <p:sp>
        <p:nvSpPr>
          <p:cNvPr id="594" name="Google Shape;594;p65"/>
          <p:cNvSpPr txBox="1">
            <a:spLocks noGrp="1"/>
          </p:cNvSpPr>
          <p:nvPr>
            <p:ph type="title" idx="8"/>
          </p:nvPr>
        </p:nvSpPr>
        <p:spPr>
          <a:xfrm>
            <a:off x="2536864" y="2929538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95" name="Google Shape;595;p65"/>
          <p:cNvSpPr txBox="1">
            <a:spLocks noGrp="1"/>
          </p:cNvSpPr>
          <p:nvPr>
            <p:ph type="ctrTitle" idx="9"/>
          </p:nvPr>
        </p:nvSpPr>
        <p:spPr>
          <a:xfrm>
            <a:off x="4830822" y="3692191"/>
            <a:ext cx="22782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 LAMBANG K3</a:t>
            </a:r>
            <a:endParaRPr dirty="0"/>
          </a:p>
        </p:txBody>
      </p:sp>
      <p:sp>
        <p:nvSpPr>
          <p:cNvPr id="597" name="Google Shape;597;p65"/>
          <p:cNvSpPr txBox="1">
            <a:spLocks noGrp="1"/>
          </p:cNvSpPr>
          <p:nvPr>
            <p:ph type="title" idx="14"/>
          </p:nvPr>
        </p:nvSpPr>
        <p:spPr>
          <a:xfrm>
            <a:off x="5310223" y="2929538"/>
            <a:ext cx="13194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04" name="Google Shape;604;p65"/>
          <p:cNvSpPr txBox="1">
            <a:spLocks noGrp="1"/>
          </p:cNvSpPr>
          <p:nvPr>
            <p:ph type="ctrTitle" idx="21"/>
          </p:nvPr>
        </p:nvSpPr>
        <p:spPr>
          <a:xfrm>
            <a:off x="1666650" y="409525"/>
            <a:ext cx="58107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4"/>
          <p:cNvSpPr txBox="1">
            <a:spLocks noGrp="1"/>
          </p:cNvSpPr>
          <p:nvPr>
            <p:ph type="ctrTitle"/>
          </p:nvPr>
        </p:nvSpPr>
        <p:spPr>
          <a:xfrm>
            <a:off x="2575200" y="3076913"/>
            <a:ext cx="3993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K3</a:t>
            </a:r>
            <a:endParaRPr dirty="0"/>
          </a:p>
        </p:txBody>
      </p:sp>
      <p:sp>
        <p:nvSpPr>
          <p:cNvPr id="777" name="Google Shape;777;p74"/>
          <p:cNvSpPr txBox="1">
            <a:spLocks noGrp="1"/>
          </p:cNvSpPr>
          <p:nvPr>
            <p:ph type="subTitle" idx="1"/>
          </p:nvPr>
        </p:nvSpPr>
        <p:spPr>
          <a:xfrm>
            <a:off x="2065950" y="3751588"/>
            <a:ext cx="5012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KESEHATAN DAN KESELAMATAN KERJA</a:t>
            </a:r>
            <a:endParaRPr dirty="0"/>
          </a:p>
        </p:txBody>
      </p:sp>
      <p:sp>
        <p:nvSpPr>
          <p:cNvPr id="778" name="Google Shape;778;p74"/>
          <p:cNvSpPr txBox="1">
            <a:spLocks noGrp="1"/>
          </p:cNvSpPr>
          <p:nvPr>
            <p:ph type="title" idx="2"/>
          </p:nvPr>
        </p:nvSpPr>
        <p:spPr>
          <a:xfrm>
            <a:off x="4025850" y="2285628"/>
            <a:ext cx="10923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79" name="Google Shape;779;p74"/>
          <p:cNvGrpSpPr/>
          <p:nvPr/>
        </p:nvGrpSpPr>
        <p:grpSpPr>
          <a:xfrm>
            <a:off x="1925373" y="0"/>
            <a:ext cx="6813824" cy="5143403"/>
            <a:chOff x="1925373" y="0"/>
            <a:chExt cx="6813824" cy="5143403"/>
          </a:xfrm>
        </p:grpSpPr>
        <p:sp>
          <p:nvSpPr>
            <p:cNvPr id="780" name="Google Shape;780;p74"/>
            <p:cNvSpPr/>
            <p:nvPr/>
          </p:nvSpPr>
          <p:spPr>
            <a:xfrm>
              <a:off x="4571100" y="0"/>
              <a:ext cx="37850" cy="1229997"/>
            </a:xfrm>
            <a:custGeom>
              <a:avLst/>
              <a:gdLst/>
              <a:ahLst/>
              <a:cxnLst/>
              <a:rect l="l" t="t" r="r" b="b"/>
              <a:pathLst>
                <a:path w="142" h="6951" extrusionOk="0">
                  <a:moveTo>
                    <a:pt x="1" y="1"/>
                  </a:moveTo>
                  <a:lnTo>
                    <a:pt x="1" y="6951"/>
                  </a:lnTo>
                  <a:lnTo>
                    <a:pt x="141" y="695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74"/>
            <p:cNvCxnSpPr/>
            <p:nvPr/>
          </p:nvCxnSpPr>
          <p:spPr>
            <a:xfrm flipH="1">
              <a:off x="1925373" y="1230000"/>
              <a:ext cx="2666400" cy="235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74"/>
            <p:cNvCxnSpPr/>
            <p:nvPr/>
          </p:nvCxnSpPr>
          <p:spPr>
            <a:xfrm>
              <a:off x="4591773" y="1230000"/>
              <a:ext cx="2666400" cy="235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83" name="Google Shape;783;p74"/>
            <p:cNvGrpSpPr/>
            <p:nvPr/>
          </p:nvGrpSpPr>
          <p:grpSpPr>
            <a:xfrm flipH="1">
              <a:off x="6820963" y="2329722"/>
              <a:ext cx="1918234" cy="2813681"/>
              <a:chOff x="6867763" y="1350472"/>
              <a:chExt cx="1918234" cy="2813681"/>
            </a:xfrm>
          </p:grpSpPr>
          <p:sp>
            <p:nvSpPr>
              <p:cNvPr id="784" name="Google Shape;784;p74"/>
              <p:cNvSpPr/>
              <p:nvPr/>
            </p:nvSpPr>
            <p:spPr>
              <a:xfrm>
                <a:off x="7993457" y="2311988"/>
                <a:ext cx="676196" cy="855677"/>
              </a:xfrm>
              <a:custGeom>
                <a:avLst/>
                <a:gdLst/>
                <a:ahLst/>
                <a:cxnLst/>
                <a:rect l="l" t="t" r="r" b="b"/>
                <a:pathLst>
                  <a:path w="12380" h="15666" extrusionOk="0">
                    <a:moveTo>
                      <a:pt x="1351" y="1"/>
                    </a:moveTo>
                    <a:cubicBezTo>
                      <a:pt x="146" y="1"/>
                      <a:pt x="1" y="1319"/>
                      <a:pt x="179" y="2689"/>
                    </a:cubicBezTo>
                    <a:cubicBezTo>
                      <a:pt x="295" y="3584"/>
                      <a:pt x="545" y="4501"/>
                      <a:pt x="729" y="5090"/>
                    </a:cubicBezTo>
                    <a:cubicBezTo>
                      <a:pt x="851" y="5492"/>
                      <a:pt x="1067" y="5859"/>
                      <a:pt x="1353" y="6169"/>
                    </a:cubicBezTo>
                    <a:lnTo>
                      <a:pt x="10182" y="15665"/>
                    </a:lnTo>
                    <a:lnTo>
                      <a:pt x="10916" y="14876"/>
                    </a:lnTo>
                    <a:lnTo>
                      <a:pt x="12379" y="13295"/>
                    </a:lnTo>
                    <a:cubicBezTo>
                      <a:pt x="7633" y="4049"/>
                      <a:pt x="3638" y="1077"/>
                      <a:pt x="2382" y="319"/>
                    </a:cubicBezTo>
                    <a:cubicBezTo>
                      <a:pt x="2083" y="135"/>
                      <a:pt x="1748" y="8"/>
                      <a:pt x="1395" y="2"/>
                    </a:cubicBezTo>
                    <a:cubicBezTo>
                      <a:pt x="1380" y="1"/>
                      <a:pt x="1365" y="1"/>
                      <a:pt x="13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74"/>
              <p:cNvSpPr/>
              <p:nvPr/>
            </p:nvSpPr>
            <p:spPr>
              <a:xfrm>
                <a:off x="8003179" y="2458805"/>
                <a:ext cx="586510" cy="708858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129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7" y="896"/>
                      <a:pt x="367" y="1813"/>
                      <a:pt x="551" y="2402"/>
                    </a:cubicBezTo>
                    <a:cubicBezTo>
                      <a:pt x="673" y="2804"/>
                      <a:pt x="889" y="3171"/>
                      <a:pt x="1175" y="3481"/>
                    </a:cubicBezTo>
                    <a:lnTo>
                      <a:pt x="10004" y="12977"/>
                    </a:lnTo>
                    <a:lnTo>
                      <a:pt x="10738" y="12188"/>
                    </a:lnTo>
                    <a:cubicBezTo>
                      <a:pt x="6475" y="4874"/>
                      <a:pt x="1841" y="1249"/>
                      <a:pt x="1" y="1"/>
                    </a:cubicBezTo>
                    <a:close/>
                  </a:path>
                </a:pathLst>
              </a:custGeom>
              <a:solidFill>
                <a:srgbClr val="E2E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74"/>
              <p:cNvSpPr/>
              <p:nvPr/>
            </p:nvSpPr>
            <p:spPr>
              <a:xfrm>
                <a:off x="7900441" y="1613081"/>
                <a:ext cx="263978" cy="494748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9058" extrusionOk="0">
                    <a:moveTo>
                      <a:pt x="3363" y="0"/>
                    </a:moveTo>
                    <a:lnTo>
                      <a:pt x="1649" y="43"/>
                    </a:lnTo>
                    <a:cubicBezTo>
                      <a:pt x="1610" y="40"/>
                      <a:pt x="1573" y="38"/>
                      <a:pt x="1538" y="38"/>
                    </a:cubicBezTo>
                    <a:cubicBezTo>
                      <a:pt x="1" y="38"/>
                      <a:pt x="1645" y="2692"/>
                      <a:pt x="1332" y="4102"/>
                    </a:cubicBezTo>
                    <a:cubicBezTo>
                      <a:pt x="1023" y="5484"/>
                      <a:pt x="1568" y="9058"/>
                      <a:pt x="3252" y="9058"/>
                    </a:cubicBezTo>
                    <a:cubicBezTo>
                      <a:pt x="3298" y="9058"/>
                      <a:pt x="3346" y="9055"/>
                      <a:pt x="3394" y="9049"/>
                    </a:cubicBezTo>
                    <a:cubicBezTo>
                      <a:pt x="4833" y="8880"/>
                      <a:pt x="4297" y="3805"/>
                      <a:pt x="4170" y="2829"/>
                    </a:cubicBezTo>
                    <a:cubicBezTo>
                      <a:pt x="4082" y="2148"/>
                      <a:pt x="3838" y="325"/>
                      <a:pt x="336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74"/>
              <p:cNvSpPr/>
              <p:nvPr/>
            </p:nvSpPr>
            <p:spPr>
              <a:xfrm>
                <a:off x="7684260" y="1547757"/>
                <a:ext cx="591917" cy="760529"/>
              </a:xfrm>
              <a:custGeom>
                <a:avLst/>
                <a:gdLst/>
                <a:ahLst/>
                <a:cxnLst/>
                <a:rect l="l" t="t" r="r" b="b"/>
                <a:pathLst>
                  <a:path w="10837" h="13924" extrusionOk="0">
                    <a:moveTo>
                      <a:pt x="6155" y="0"/>
                    </a:moveTo>
                    <a:cubicBezTo>
                      <a:pt x="6086" y="0"/>
                      <a:pt x="6015" y="8"/>
                      <a:pt x="5945" y="22"/>
                    </a:cubicBezTo>
                    <a:cubicBezTo>
                      <a:pt x="5448" y="114"/>
                      <a:pt x="5095" y="477"/>
                      <a:pt x="5046" y="889"/>
                    </a:cubicBezTo>
                    <a:cubicBezTo>
                      <a:pt x="4888" y="2149"/>
                      <a:pt x="4323" y="3457"/>
                      <a:pt x="3720" y="4588"/>
                    </a:cubicBezTo>
                    <a:cubicBezTo>
                      <a:pt x="2930" y="6059"/>
                      <a:pt x="1382" y="7332"/>
                      <a:pt x="927" y="8912"/>
                    </a:cubicBezTo>
                    <a:cubicBezTo>
                      <a:pt x="694" y="9712"/>
                      <a:pt x="0" y="11186"/>
                      <a:pt x="1167" y="11694"/>
                    </a:cubicBezTo>
                    <a:cubicBezTo>
                      <a:pt x="1815" y="11980"/>
                      <a:pt x="2437" y="11740"/>
                      <a:pt x="2588" y="12491"/>
                    </a:cubicBezTo>
                    <a:cubicBezTo>
                      <a:pt x="2712" y="13097"/>
                      <a:pt x="2256" y="13810"/>
                      <a:pt x="3244" y="13912"/>
                    </a:cubicBezTo>
                    <a:cubicBezTo>
                      <a:pt x="3316" y="13920"/>
                      <a:pt x="3387" y="13923"/>
                      <a:pt x="3454" y="13923"/>
                    </a:cubicBezTo>
                    <a:cubicBezTo>
                      <a:pt x="4721" y="13923"/>
                      <a:pt x="5229" y="12667"/>
                      <a:pt x="6213" y="12202"/>
                    </a:cubicBezTo>
                    <a:cubicBezTo>
                      <a:pt x="6425" y="12101"/>
                      <a:pt x="6596" y="12058"/>
                      <a:pt x="6736" y="12058"/>
                    </a:cubicBezTo>
                    <a:cubicBezTo>
                      <a:pt x="7278" y="12058"/>
                      <a:pt x="7367" y="12705"/>
                      <a:pt x="7712" y="13151"/>
                    </a:cubicBezTo>
                    <a:cubicBezTo>
                      <a:pt x="8108" y="13662"/>
                      <a:pt x="8621" y="13882"/>
                      <a:pt x="9115" y="13882"/>
                    </a:cubicBezTo>
                    <a:cubicBezTo>
                      <a:pt x="9990" y="13882"/>
                      <a:pt x="10807" y="13194"/>
                      <a:pt x="10819" y="12216"/>
                    </a:cubicBezTo>
                    <a:cubicBezTo>
                      <a:pt x="10836" y="10756"/>
                      <a:pt x="9728" y="9974"/>
                      <a:pt x="9281" y="8647"/>
                    </a:cubicBezTo>
                    <a:cubicBezTo>
                      <a:pt x="8823" y="7290"/>
                      <a:pt x="8516" y="5848"/>
                      <a:pt x="8244" y="4458"/>
                    </a:cubicBezTo>
                    <a:cubicBezTo>
                      <a:pt x="8043" y="3449"/>
                      <a:pt x="8061" y="2388"/>
                      <a:pt x="7606" y="1426"/>
                    </a:cubicBezTo>
                    <a:cubicBezTo>
                      <a:pt x="7388" y="960"/>
                      <a:pt x="6986" y="202"/>
                      <a:pt x="6372" y="29"/>
                    </a:cubicBezTo>
                    <a:cubicBezTo>
                      <a:pt x="6303" y="9"/>
                      <a:pt x="6230" y="0"/>
                      <a:pt x="6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74"/>
              <p:cNvSpPr/>
              <p:nvPr/>
            </p:nvSpPr>
            <p:spPr>
              <a:xfrm>
                <a:off x="7677050" y="2016772"/>
                <a:ext cx="261848" cy="423687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77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1" y="198"/>
                      <a:pt x="245" y="1175"/>
                      <a:pt x="336" y="2085"/>
                    </a:cubicBezTo>
                    <a:cubicBezTo>
                      <a:pt x="403" y="2797"/>
                      <a:pt x="449" y="3470"/>
                      <a:pt x="438" y="3711"/>
                    </a:cubicBezTo>
                    <a:cubicBezTo>
                      <a:pt x="432" y="3854"/>
                      <a:pt x="421" y="4010"/>
                      <a:pt x="396" y="4176"/>
                    </a:cubicBezTo>
                    <a:lnTo>
                      <a:pt x="396" y="4183"/>
                    </a:lnTo>
                    <a:cubicBezTo>
                      <a:pt x="386" y="4225"/>
                      <a:pt x="375" y="4271"/>
                      <a:pt x="361" y="4313"/>
                    </a:cubicBezTo>
                    <a:cubicBezTo>
                      <a:pt x="290" y="4578"/>
                      <a:pt x="199" y="4779"/>
                      <a:pt x="58" y="4941"/>
                    </a:cubicBezTo>
                    <a:cubicBezTo>
                      <a:pt x="1528" y="6814"/>
                      <a:pt x="2662" y="7756"/>
                      <a:pt x="3456" y="7756"/>
                    </a:cubicBezTo>
                    <a:cubicBezTo>
                      <a:pt x="4205" y="7756"/>
                      <a:pt x="4652" y="6919"/>
                      <a:pt x="4794" y="5237"/>
                    </a:cubicBezTo>
                    <a:lnTo>
                      <a:pt x="4585" y="5209"/>
                    </a:lnTo>
                    <a:cubicBezTo>
                      <a:pt x="4452" y="5198"/>
                      <a:pt x="4335" y="5153"/>
                      <a:pt x="4233" y="5078"/>
                    </a:cubicBezTo>
                    <a:cubicBezTo>
                      <a:pt x="4050" y="4944"/>
                      <a:pt x="3933" y="4730"/>
                      <a:pt x="3930" y="4486"/>
                    </a:cubicBezTo>
                    <a:cubicBezTo>
                      <a:pt x="3926" y="4380"/>
                      <a:pt x="3923" y="4274"/>
                      <a:pt x="3915" y="4176"/>
                    </a:cubicBezTo>
                    <a:cubicBezTo>
                      <a:pt x="3915" y="4098"/>
                      <a:pt x="3908" y="4024"/>
                      <a:pt x="3905" y="3950"/>
                    </a:cubicBezTo>
                    <a:cubicBezTo>
                      <a:pt x="3902" y="3883"/>
                      <a:pt x="3898" y="3812"/>
                      <a:pt x="3891" y="3745"/>
                    </a:cubicBezTo>
                    <a:cubicBezTo>
                      <a:pt x="3880" y="3470"/>
                      <a:pt x="3863" y="3203"/>
                      <a:pt x="3835" y="2941"/>
                    </a:cubicBezTo>
                    <a:lnTo>
                      <a:pt x="3704" y="15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8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74"/>
              <p:cNvSpPr/>
              <p:nvPr/>
            </p:nvSpPr>
            <p:spPr>
              <a:xfrm>
                <a:off x="7677050" y="2016772"/>
                <a:ext cx="213892" cy="228148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417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11"/>
                      <a:pt x="15" y="29"/>
                      <a:pt x="22" y="46"/>
                    </a:cubicBezTo>
                    <a:cubicBezTo>
                      <a:pt x="653" y="1711"/>
                      <a:pt x="1962" y="3033"/>
                      <a:pt x="3503" y="3932"/>
                    </a:cubicBezTo>
                    <a:lnTo>
                      <a:pt x="3915" y="4176"/>
                    </a:lnTo>
                    <a:cubicBezTo>
                      <a:pt x="3915" y="4098"/>
                      <a:pt x="3908" y="4024"/>
                      <a:pt x="3905" y="3950"/>
                    </a:cubicBezTo>
                    <a:cubicBezTo>
                      <a:pt x="3902" y="3883"/>
                      <a:pt x="3898" y="3812"/>
                      <a:pt x="3891" y="3745"/>
                    </a:cubicBezTo>
                    <a:cubicBezTo>
                      <a:pt x="3880" y="3470"/>
                      <a:pt x="3863" y="3203"/>
                      <a:pt x="3835" y="2941"/>
                    </a:cubicBezTo>
                    <a:lnTo>
                      <a:pt x="3704" y="15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E72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74"/>
              <p:cNvSpPr/>
              <p:nvPr/>
            </p:nvSpPr>
            <p:spPr>
              <a:xfrm>
                <a:off x="7550389" y="1530825"/>
                <a:ext cx="560729" cy="645390"/>
              </a:xfrm>
              <a:custGeom>
                <a:avLst/>
                <a:gdLst/>
                <a:ahLst/>
                <a:cxnLst/>
                <a:rect l="l" t="t" r="r" b="b"/>
                <a:pathLst>
                  <a:path w="10266" h="11816" extrusionOk="0">
                    <a:moveTo>
                      <a:pt x="5902" y="1"/>
                    </a:moveTo>
                    <a:cubicBezTo>
                      <a:pt x="5694" y="1"/>
                      <a:pt x="5482" y="16"/>
                      <a:pt x="5268" y="43"/>
                    </a:cubicBezTo>
                    <a:cubicBezTo>
                      <a:pt x="3568" y="258"/>
                      <a:pt x="1947" y="2927"/>
                      <a:pt x="1530" y="5276"/>
                    </a:cubicBezTo>
                    <a:cubicBezTo>
                      <a:pt x="1330" y="5169"/>
                      <a:pt x="1129" y="5105"/>
                      <a:pt x="946" y="5105"/>
                    </a:cubicBezTo>
                    <a:cubicBezTo>
                      <a:pt x="917" y="5105"/>
                      <a:pt x="888" y="5107"/>
                      <a:pt x="860" y="5110"/>
                    </a:cubicBezTo>
                    <a:cubicBezTo>
                      <a:pt x="180" y="5198"/>
                      <a:pt x="0" y="6288"/>
                      <a:pt x="222" y="7099"/>
                    </a:cubicBezTo>
                    <a:cubicBezTo>
                      <a:pt x="500" y="8129"/>
                      <a:pt x="1298" y="8422"/>
                      <a:pt x="2035" y="8601"/>
                    </a:cubicBezTo>
                    <a:cubicBezTo>
                      <a:pt x="2926" y="10265"/>
                      <a:pt x="4651" y="11816"/>
                      <a:pt x="6187" y="11816"/>
                    </a:cubicBezTo>
                    <a:cubicBezTo>
                      <a:pt x="6340" y="11816"/>
                      <a:pt x="6492" y="11800"/>
                      <a:pt x="6640" y="11768"/>
                    </a:cubicBezTo>
                    <a:cubicBezTo>
                      <a:pt x="8812" y="11296"/>
                      <a:pt x="10265" y="8824"/>
                      <a:pt x="10039" y="6545"/>
                    </a:cubicBezTo>
                    <a:cubicBezTo>
                      <a:pt x="9523" y="1335"/>
                      <a:pt x="7858" y="1"/>
                      <a:pt x="5902" y="1"/>
                    </a:cubicBezTo>
                    <a:close/>
                  </a:path>
                </a:pathLst>
              </a:custGeom>
              <a:solidFill>
                <a:srgbClr val="C18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74"/>
              <p:cNvSpPr/>
              <p:nvPr/>
            </p:nvSpPr>
            <p:spPr>
              <a:xfrm>
                <a:off x="7264951" y="2286645"/>
                <a:ext cx="1002932" cy="1877508"/>
              </a:xfrm>
              <a:custGeom>
                <a:avLst/>
                <a:gdLst/>
                <a:ahLst/>
                <a:cxnLst/>
                <a:rect l="l" t="t" r="r" b="b"/>
                <a:pathLst>
                  <a:path w="18362" h="34374" extrusionOk="0">
                    <a:moveTo>
                      <a:pt x="7603" y="0"/>
                    </a:moveTo>
                    <a:cubicBezTo>
                      <a:pt x="7596" y="10"/>
                      <a:pt x="7536" y="46"/>
                      <a:pt x="7433" y="95"/>
                    </a:cubicBezTo>
                    <a:cubicBezTo>
                      <a:pt x="7363" y="130"/>
                      <a:pt x="7271" y="176"/>
                      <a:pt x="7169" y="229"/>
                    </a:cubicBezTo>
                    <a:cubicBezTo>
                      <a:pt x="6044" y="780"/>
                      <a:pt x="3142" y="2119"/>
                      <a:pt x="3142" y="2119"/>
                    </a:cubicBezTo>
                    <a:cubicBezTo>
                      <a:pt x="3142" y="2119"/>
                      <a:pt x="3371" y="4601"/>
                      <a:pt x="3153" y="5780"/>
                    </a:cubicBezTo>
                    <a:cubicBezTo>
                      <a:pt x="2976" y="6728"/>
                      <a:pt x="2694" y="7656"/>
                      <a:pt x="2539" y="8608"/>
                    </a:cubicBezTo>
                    <a:cubicBezTo>
                      <a:pt x="2416" y="9401"/>
                      <a:pt x="2444" y="10174"/>
                      <a:pt x="2606" y="10928"/>
                    </a:cubicBezTo>
                    <a:lnTo>
                      <a:pt x="2613" y="10967"/>
                    </a:lnTo>
                    <a:cubicBezTo>
                      <a:pt x="2708" y="11404"/>
                      <a:pt x="2846" y="11837"/>
                      <a:pt x="3018" y="12272"/>
                    </a:cubicBezTo>
                    <a:cubicBezTo>
                      <a:pt x="3276" y="12903"/>
                      <a:pt x="4147" y="17057"/>
                      <a:pt x="4634" y="19444"/>
                    </a:cubicBezTo>
                    <a:cubicBezTo>
                      <a:pt x="4676" y="19659"/>
                      <a:pt x="4704" y="19867"/>
                      <a:pt x="4715" y="20082"/>
                    </a:cubicBezTo>
                    <a:cubicBezTo>
                      <a:pt x="4743" y="20647"/>
                      <a:pt x="4647" y="21210"/>
                      <a:pt x="4447" y="21736"/>
                    </a:cubicBezTo>
                    <a:cubicBezTo>
                      <a:pt x="4344" y="22014"/>
                      <a:pt x="4207" y="22276"/>
                      <a:pt x="4041" y="22530"/>
                    </a:cubicBezTo>
                    <a:lnTo>
                      <a:pt x="3974" y="22631"/>
                    </a:lnTo>
                    <a:cubicBezTo>
                      <a:pt x="3974" y="22631"/>
                      <a:pt x="1562" y="26355"/>
                      <a:pt x="497" y="30650"/>
                    </a:cubicBezTo>
                    <a:cubicBezTo>
                      <a:pt x="194" y="31867"/>
                      <a:pt x="0" y="33137"/>
                      <a:pt x="0" y="34374"/>
                    </a:cubicBezTo>
                    <a:lnTo>
                      <a:pt x="18320" y="34374"/>
                    </a:lnTo>
                    <a:cubicBezTo>
                      <a:pt x="18362" y="33228"/>
                      <a:pt x="18175" y="31962"/>
                      <a:pt x="17854" y="30693"/>
                    </a:cubicBezTo>
                    <a:cubicBezTo>
                      <a:pt x="17854" y="30693"/>
                      <a:pt x="15015" y="23471"/>
                      <a:pt x="14123" y="22198"/>
                    </a:cubicBezTo>
                    <a:cubicBezTo>
                      <a:pt x="14077" y="22138"/>
                      <a:pt x="14038" y="22086"/>
                      <a:pt x="14003" y="22032"/>
                    </a:cubicBezTo>
                    <a:cubicBezTo>
                      <a:pt x="13862" y="21832"/>
                      <a:pt x="13771" y="21591"/>
                      <a:pt x="13763" y="21345"/>
                    </a:cubicBezTo>
                    <a:cubicBezTo>
                      <a:pt x="13756" y="21204"/>
                      <a:pt x="13781" y="21062"/>
                      <a:pt x="13834" y="20925"/>
                    </a:cubicBezTo>
                    <a:cubicBezTo>
                      <a:pt x="13869" y="20816"/>
                      <a:pt x="13922" y="20660"/>
                      <a:pt x="13989" y="20470"/>
                    </a:cubicBezTo>
                    <a:cubicBezTo>
                      <a:pt x="14663" y="18517"/>
                      <a:pt x="17879" y="11650"/>
                      <a:pt x="17807" y="9497"/>
                    </a:cubicBezTo>
                    <a:cubicBezTo>
                      <a:pt x="17730" y="6992"/>
                      <a:pt x="16352" y="5998"/>
                      <a:pt x="16020" y="3589"/>
                    </a:cubicBezTo>
                    <a:cubicBezTo>
                      <a:pt x="15897" y="2715"/>
                      <a:pt x="16204" y="497"/>
                      <a:pt x="14860" y="423"/>
                    </a:cubicBezTo>
                    <a:cubicBezTo>
                      <a:pt x="14617" y="416"/>
                      <a:pt x="14377" y="405"/>
                      <a:pt x="14137" y="394"/>
                    </a:cubicBezTo>
                    <a:lnTo>
                      <a:pt x="13294" y="363"/>
                    </a:lnTo>
                    <a:lnTo>
                      <a:pt x="12843" y="349"/>
                    </a:lnTo>
                    <a:lnTo>
                      <a:pt x="12620" y="335"/>
                    </a:lnTo>
                    <a:lnTo>
                      <a:pt x="12339" y="296"/>
                    </a:lnTo>
                    <a:cubicBezTo>
                      <a:pt x="12197" y="1978"/>
                      <a:pt x="11750" y="2815"/>
                      <a:pt x="11001" y="2815"/>
                    </a:cubicBezTo>
                    <a:cubicBezTo>
                      <a:pt x="10207" y="2815"/>
                      <a:pt x="9073" y="1873"/>
                      <a:pt x="7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74"/>
              <p:cNvSpPr/>
              <p:nvPr/>
            </p:nvSpPr>
            <p:spPr>
              <a:xfrm>
                <a:off x="7292042" y="2299153"/>
                <a:ext cx="482568" cy="1687212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30890" extrusionOk="0">
                    <a:moveTo>
                      <a:pt x="6673" y="0"/>
                    </a:moveTo>
                    <a:cubicBezTo>
                      <a:pt x="6303" y="180"/>
                      <a:pt x="5738" y="448"/>
                      <a:pt x="5150" y="723"/>
                    </a:cubicBezTo>
                    <a:cubicBezTo>
                      <a:pt x="4966" y="811"/>
                      <a:pt x="4776" y="899"/>
                      <a:pt x="4589" y="987"/>
                    </a:cubicBezTo>
                    <a:cubicBezTo>
                      <a:pt x="4307" y="1118"/>
                      <a:pt x="4029" y="1249"/>
                      <a:pt x="3778" y="1365"/>
                    </a:cubicBezTo>
                    <a:cubicBezTo>
                      <a:pt x="3129" y="1664"/>
                      <a:pt x="2646" y="1890"/>
                      <a:pt x="2646" y="1890"/>
                    </a:cubicBezTo>
                    <a:cubicBezTo>
                      <a:pt x="2646" y="1890"/>
                      <a:pt x="2875" y="4372"/>
                      <a:pt x="2657" y="5551"/>
                    </a:cubicBezTo>
                    <a:cubicBezTo>
                      <a:pt x="2480" y="6503"/>
                      <a:pt x="2198" y="7427"/>
                      <a:pt x="2043" y="8379"/>
                    </a:cubicBezTo>
                    <a:cubicBezTo>
                      <a:pt x="1920" y="9172"/>
                      <a:pt x="1948" y="9945"/>
                      <a:pt x="2110" y="10702"/>
                    </a:cubicBezTo>
                    <a:lnTo>
                      <a:pt x="2117" y="10738"/>
                    </a:lnTo>
                    <a:cubicBezTo>
                      <a:pt x="2212" y="11175"/>
                      <a:pt x="2350" y="11612"/>
                      <a:pt x="2522" y="12043"/>
                    </a:cubicBezTo>
                    <a:cubicBezTo>
                      <a:pt x="2597" y="12236"/>
                      <a:pt x="2738" y="12762"/>
                      <a:pt x="2903" y="13464"/>
                    </a:cubicBezTo>
                    <a:cubicBezTo>
                      <a:pt x="3023" y="13971"/>
                      <a:pt x="3157" y="14567"/>
                      <a:pt x="3295" y="15202"/>
                    </a:cubicBezTo>
                    <a:cubicBezTo>
                      <a:pt x="3591" y="16563"/>
                      <a:pt x="3905" y="18086"/>
                      <a:pt x="4138" y="19215"/>
                    </a:cubicBezTo>
                    <a:cubicBezTo>
                      <a:pt x="4180" y="19430"/>
                      <a:pt x="4208" y="19642"/>
                      <a:pt x="4219" y="19853"/>
                    </a:cubicBezTo>
                    <a:cubicBezTo>
                      <a:pt x="4219" y="19881"/>
                      <a:pt x="4222" y="19902"/>
                      <a:pt x="4219" y="19931"/>
                    </a:cubicBezTo>
                    <a:cubicBezTo>
                      <a:pt x="4240" y="20463"/>
                      <a:pt x="4141" y="20992"/>
                      <a:pt x="3954" y="21493"/>
                    </a:cubicBezTo>
                    <a:cubicBezTo>
                      <a:pt x="3954" y="21497"/>
                      <a:pt x="3954" y="21504"/>
                      <a:pt x="3951" y="21507"/>
                    </a:cubicBezTo>
                    <a:cubicBezTo>
                      <a:pt x="3848" y="21785"/>
                      <a:pt x="3711" y="22047"/>
                      <a:pt x="3545" y="22301"/>
                    </a:cubicBezTo>
                    <a:lnTo>
                      <a:pt x="3478" y="22402"/>
                    </a:lnTo>
                    <a:cubicBezTo>
                      <a:pt x="3478" y="22402"/>
                      <a:pt x="1253" y="25838"/>
                      <a:pt x="131" y="29913"/>
                    </a:cubicBezTo>
                    <a:cubicBezTo>
                      <a:pt x="86" y="30079"/>
                      <a:pt x="40" y="30249"/>
                      <a:pt x="1" y="30421"/>
                    </a:cubicBezTo>
                    <a:cubicBezTo>
                      <a:pt x="1267" y="30432"/>
                      <a:pt x="3330" y="30658"/>
                      <a:pt x="5009" y="30870"/>
                    </a:cubicBezTo>
                    <a:cubicBezTo>
                      <a:pt x="5115" y="30883"/>
                      <a:pt x="5221" y="30890"/>
                      <a:pt x="5325" y="30890"/>
                    </a:cubicBezTo>
                    <a:cubicBezTo>
                      <a:pt x="6637" y="30890"/>
                      <a:pt x="7749" y="29853"/>
                      <a:pt x="7801" y="28503"/>
                    </a:cubicBezTo>
                    <a:cubicBezTo>
                      <a:pt x="7851" y="27315"/>
                      <a:pt x="7925" y="25859"/>
                      <a:pt x="8052" y="24360"/>
                    </a:cubicBezTo>
                    <a:cubicBezTo>
                      <a:pt x="8129" y="23460"/>
                      <a:pt x="8330" y="22589"/>
                      <a:pt x="8443" y="21719"/>
                    </a:cubicBezTo>
                    <a:cubicBezTo>
                      <a:pt x="8510" y="21214"/>
                      <a:pt x="8567" y="20714"/>
                      <a:pt x="8616" y="20216"/>
                    </a:cubicBezTo>
                    <a:cubicBezTo>
                      <a:pt x="8757" y="18823"/>
                      <a:pt x="8835" y="17438"/>
                      <a:pt x="8824" y="16052"/>
                    </a:cubicBezTo>
                    <a:cubicBezTo>
                      <a:pt x="8824" y="15540"/>
                      <a:pt x="8810" y="15026"/>
                      <a:pt x="8778" y="14515"/>
                    </a:cubicBezTo>
                    <a:cubicBezTo>
                      <a:pt x="8704" y="13210"/>
                      <a:pt x="8545" y="11887"/>
                      <a:pt x="8277" y="10551"/>
                    </a:cubicBezTo>
                    <a:cubicBezTo>
                      <a:pt x="7875" y="8534"/>
                      <a:pt x="7759" y="6517"/>
                      <a:pt x="7481" y="4493"/>
                    </a:cubicBezTo>
                    <a:cubicBezTo>
                      <a:pt x="7269" y="2973"/>
                      <a:pt x="6843" y="1509"/>
                      <a:pt x="6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74"/>
              <p:cNvSpPr/>
              <p:nvPr/>
            </p:nvSpPr>
            <p:spPr>
              <a:xfrm>
                <a:off x="7299197" y="2353062"/>
                <a:ext cx="500265" cy="1594849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29199" extrusionOk="0">
                    <a:moveTo>
                      <a:pt x="4458" y="0"/>
                    </a:moveTo>
                    <a:lnTo>
                      <a:pt x="4458" y="0"/>
                    </a:lnTo>
                    <a:cubicBezTo>
                      <a:pt x="4176" y="131"/>
                      <a:pt x="3898" y="262"/>
                      <a:pt x="3647" y="378"/>
                    </a:cubicBezTo>
                    <a:cubicBezTo>
                      <a:pt x="3644" y="378"/>
                      <a:pt x="3636" y="381"/>
                      <a:pt x="3629" y="384"/>
                    </a:cubicBezTo>
                    <a:cubicBezTo>
                      <a:pt x="2991" y="685"/>
                      <a:pt x="2515" y="903"/>
                      <a:pt x="2515" y="903"/>
                    </a:cubicBezTo>
                    <a:cubicBezTo>
                      <a:pt x="2515" y="903"/>
                      <a:pt x="2617" y="2042"/>
                      <a:pt x="2617" y="3146"/>
                    </a:cubicBezTo>
                    <a:cubicBezTo>
                      <a:pt x="2617" y="3668"/>
                      <a:pt x="2596" y="4183"/>
                      <a:pt x="2526" y="4564"/>
                    </a:cubicBezTo>
                    <a:cubicBezTo>
                      <a:pt x="2349" y="5516"/>
                      <a:pt x="2067" y="6440"/>
                      <a:pt x="1912" y="7392"/>
                    </a:cubicBezTo>
                    <a:cubicBezTo>
                      <a:pt x="1859" y="7723"/>
                      <a:pt x="1834" y="8051"/>
                      <a:pt x="1834" y="8375"/>
                    </a:cubicBezTo>
                    <a:cubicBezTo>
                      <a:pt x="1834" y="8826"/>
                      <a:pt x="1883" y="9275"/>
                      <a:pt x="1979" y="9715"/>
                    </a:cubicBezTo>
                    <a:lnTo>
                      <a:pt x="1986" y="9751"/>
                    </a:lnTo>
                    <a:cubicBezTo>
                      <a:pt x="2081" y="10188"/>
                      <a:pt x="2219" y="10625"/>
                      <a:pt x="2391" y="11056"/>
                    </a:cubicBezTo>
                    <a:cubicBezTo>
                      <a:pt x="2466" y="11249"/>
                      <a:pt x="2607" y="11775"/>
                      <a:pt x="2772" y="12477"/>
                    </a:cubicBezTo>
                    <a:cubicBezTo>
                      <a:pt x="2892" y="12984"/>
                      <a:pt x="3026" y="13580"/>
                      <a:pt x="3164" y="14215"/>
                    </a:cubicBezTo>
                    <a:cubicBezTo>
                      <a:pt x="3460" y="15576"/>
                      <a:pt x="3774" y="17099"/>
                      <a:pt x="4007" y="18228"/>
                    </a:cubicBezTo>
                    <a:cubicBezTo>
                      <a:pt x="4049" y="18443"/>
                      <a:pt x="4077" y="18655"/>
                      <a:pt x="4088" y="18866"/>
                    </a:cubicBezTo>
                    <a:cubicBezTo>
                      <a:pt x="4088" y="18884"/>
                      <a:pt x="4091" y="18902"/>
                      <a:pt x="4091" y="18919"/>
                    </a:cubicBezTo>
                    <a:cubicBezTo>
                      <a:pt x="4091" y="18926"/>
                      <a:pt x="4088" y="18933"/>
                      <a:pt x="4088" y="18944"/>
                    </a:cubicBezTo>
                    <a:cubicBezTo>
                      <a:pt x="4088" y="18990"/>
                      <a:pt x="4091" y="19036"/>
                      <a:pt x="4091" y="19081"/>
                    </a:cubicBezTo>
                    <a:cubicBezTo>
                      <a:pt x="4091" y="19568"/>
                      <a:pt x="3996" y="20048"/>
                      <a:pt x="3823" y="20506"/>
                    </a:cubicBezTo>
                    <a:cubicBezTo>
                      <a:pt x="3823" y="20510"/>
                      <a:pt x="3823" y="20517"/>
                      <a:pt x="3820" y="20520"/>
                    </a:cubicBezTo>
                    <a:cubicBezTo>
                      <a:pt x="3717" y="20798"/>
                      <a:pt x="3580" y="21060"/>
                      <a:pt x="3414" y="21314"/>
                    </a:cubicBezTo>
                    <a:lnTo>
                      <a:pt x="3347" y="21415"/>
                    </a:lnTo>
                    <a:cubicBezTo>
                      <a:pt x="3347" y="21415"/>
                      <a:pt x="1122" y="24851"/>
                      <a:pt x="0" y="28926"/>
                    </a:cubicBezTo>
                    <a:lnTo>
                      <a:pt x="1206" y="29198"/>
                    </a:lnTo>
                    <a:cubicBezTo>
                      <a:pt x="9158" y="21119"/>
                      <a:pt x="6250" y="6422"/>
                      <a:pt x="44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74"/>
              <p:cNvSpPr/>
              <p:nvPr/>
            </p:nvSpPr>
            <p:spPr>
              <a:xfrm>
                <a:off x="7971445" y="2306472"/>
                <a:ext cx="268730" cy="1669406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30564" extrusionOk="0">
                    <a:moveTo>
                      <a:pt x="359" y="0"/>
                    </a:moveTo>
                    <a:lnTo>
                      <a:pt x="359" y="0"/>
                    </a:lnTo>
                    <a:cubicBezTo>
                      <a:pt x="395" y="1470"/>
                      <a:pt x="489" y="2951"/>
                      <a:pt x="698" y="4383"/>
                    </a:cubicBezTo>
                    <a:cubicBezTo>
                      <a:pt x="979" y="6379"/>
                      <a:pt x="1530" y="8442"/>
                      <a:pt x="1326" y="10509"/>
                    </a:cubicBezTo>
                    <a:cubicBezTo>
                      <a:pt x="1195" y="11842"/>
                      <a:pt x="857" y="13157"/>
                      <a:pt x="613" y="14500"/>
                    </a:cubicBezTo>
                    <a:cubicBezTo>
                      <a:pt x="518" y="15008"/>
                      <a:pt x="437" y="15523"/>
                      <a:pt x="387" y="16045"/>
                    </a:cubicBezTo>
                    <a:cubicBezTo>
                      <a:pt x="362" y="16243"/>
                      <a:pt x="349" y="16440"/>
                      <a:pt x="341" y="16645"/>
                    </a:cubicBezTo>
                    <a:cubicBezTo>
                      <a:pt x="281" y="17780"/>
                      <a:pt x="236" y="18909"/>
                      <a:pt x="208" y="20043"/>
                    </a:cubicBezTo>
                    <a:cubicBezTo>
                      <a:pt x="190" y="20562"/>
                      <a:pt x="180" y="21080"/>
                      <a:pt x="172" y="21599"/>
                    </a:cubicBezTo>
                    <a:cubicBezTo>
                      <a:pt x="165" y="22128"/>
                      <a:pt x="162" y="22653"/>
                      <a:pt x="162" y="23182"/>
                    </a:cubicBezTo>
                    <a:cubicBezTo>
                      <a:pt x="162" y="25104"/>
                      <a:pt x="98" y="27029"/>
                      <a:pt x="32" y="28958"/>
                    </a:cubicBezTo>
                    <a:cubicBezTo>
                      <a:pt x="1" y="29843"/>
                      <a:pt x="712" y="30563"/>
                      <a:pt x="1581" y="30563"/>
                    </a:cubicBezTo>
                    <a:cubicBezTo>
                      <a:pt x="1619" y="30563"/>
                      <a:pt x="1657" y="30562"/>
                      <a:pt x="1695" y="30559"/>
                    </a:cubicBezTo>
                    <a:lnTo>
                      <a:pt x="4919" y="30330"/>
                    </a:lnTo>
                    <a:cubicBezTo>
                      <a:pt x="4023" y="26754"/>
                      <a:pt x="2080" y="23108"/>
                      <a:pt x="1188" y="21835"/>
                    </a:cubicBezTo>
                    <a:cubicBezTo>
                      <a:pt x="1142" y="21775"/>
                      <a:pt x="1103" y="21723"/>
                      <a:pt x="1068" y="21669"/>
                    </a:cubicBezTo>
                    <a:cubicBezTo>
                      <a:pt x="1043" y="21638"/>
                      <a:pt x="1022" y="21602"/>
                      <a:pt x="1001" y="21570"/>
                    </a:cubicBezTo>
                    <a:cubicBezTo>
                      <a:pt x="899" y="21394"/>
                      <a:pt x="836" y="21189"/>
                      <a:pt x="828" y="20982"/>
                    </a:cubicBezTo>
                    <a:cubicBezTo>
                      <a:pt x="821" y="20841"/>
                      <a:pt x="846" y="20699"/>
                      <a:pt x="899" y="20562"/>
                    </a:cubicBezTo>
                    <a:cubicBezTo>
                      <a:pt x="934" y="20453"/>
                      <a:pt x="987" y="20297"/>
                      <a:pt x="1054" y="20107"/>
                    </a:cubicBezTo>
                    <a:cubicBezTo>
                      <a:pt x="1072" y="20065"/>
                      <a:pt x="1085" y="20019"/>
                      <a:pt x="1103" y="19970"/>
                    </a:cubicBezTo>
                    <a:cubicBezTo>
                      <a:pt x="1407" y="19127"/>
                      <a:pt x="2073" y="17579"/>
                      <a:pt x="2764" y="15886"/>
                    </a:cubicBezTo>
                    <a:cubicBezTo>
                      <a:pt x="2983" y="15350"/>
                      <a:pt x="3201" y="14796"/>
                      <a:pt x="3417" y="14246"/>
                    </a:cubicBezTo>
                    <a:cubicBezTo>
                      <a:pt x="4224" y="12169"/>
                      <a:pt x="4905" y="10138"/>
                      <a:pt x="4872" y="9134"/>
                    </a:cubicBezTo>
                    <a:cubicBezTo>
                      <a:pt x="4795" y="6629"/>
                      <a:pt x="3417" y="5635"/>
                      <a:pt x="3085" y="3226"/>
                    </a:cubicBezTo>
                    <a:cubicBezTo>
                      <a:pt x="2983" y="2500"/>
                      <a:pt x="3176" y="840"/>
                      <a:pt x="2471" y="264"/>
                    </a:cubicBezTo>
                    <a:cubicBezTo>
                      <a:pt x="2330" y="145"/>
                      <a:pt x="2151" y="70"/>
                      <a:pt x="1925" y="60"/>
                    </a:cubicBezTo>
                    <a:cubicBezTo>
                      <a:pt x="1682" y="53"/>
                      <a:pt x="1442" y="42"/>
                      <a:pt x="1202" y="31"/>
                    </a:cubicBezTo>
                    <a:lnTo>
                      <a:pt x="920" y="18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74"/>
              <p:cNvSpPr/>
              <p:nvPr/>
            </p:nvSpPr>
            <p:spPr>
              <a:xfrm>
                <a:off x="7450546" y="2338642"/>
                <a:ext cx="323460" cy="83727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15329" extrusionOk="0">
                    <a:moveTo>
                      <a:pt x="2251" y="0"/>
                    </a:moveTo>
                    <a:cubicBezTo>
                      <a:pt x="1782" y="222"/>
                      <a:pt x="1296" y="448"/>
                      <a:pt x="876" y="642"/>
                    </a:cubicBezTo>
                    <a:cubicBezTo>
                      <a:pt x="1348" y="2694"/>
                      <a:pt x="2244" y="4909"/>
                      <a:pt x="2463" y="6844"/>
                    </a:cubicBezTo>
                    <a:cubicBezTo>
                      <a:pt x="2917" y="10830"/>
                      <a:pt x="2279" y="13369"/>
                      <a:pt x="2279" y="13369"/>
                    </a:cubicBezTo>
                    <a:cubicBezTo>
                      <a:pt x="2279" y="13369"/>
                      <a:pt x="738" y="13012"/>
                      <a:pt x="1" y="12741"/>
                    </a:cubicBezTo>
                    <a:lnTo>
                      <a:pt x="1" y="12741"/>
                    </a:lnTo>
                    <a:cubicBezTo>
                      <a:pt x="121" y="13248"/>
                      <a:pt x="255" y="13844"/>
                      <a:pt x="393" y="14479"/>
                    </a:cubicBezTo>
                    <a:cubicBezTo>
                      <a:pt x="2163" y="15015"/>
                      <a:pt x="4053" y="15216"/>
                      <a:pt x="5922" y="15329"/>
                    </a:cubicBezTo>
                    <a:cubicBezTo>
                      <a:pt x="5922" y="14817"/>
                      <a:pt x="5908" y="14303"/>
                      <a:pt x="5876" y="13792"/>
                    </a:cubicBezTo>
                    <a:cubicBezTo>
                      <a:pt x="5245" y="13753"/>
                      <a:pt x="4610" y="13699"/>
                      <a:pt x="3979" y="13626"/>
                    </a:cubicBezTo>
                    <a:cubicBezTo>
                      <a:pt x="4783" y="11750"/>
                      <a:pt x="3732" y="2193"/>
                      <a:pt x="2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74"/>
              <p:cNvSpPr/>
              <p:nvPr/>
            </p:nvSpPr>
            <p:spPr>
              <a:xfrm>
                <a:off x="7992583" y="2307400"/>
                <a:ext cx="191115" cy="875449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16028" extrusionOk="0">
                    <a:moveTo>
                      <a:pt x="533" y="1"/>
                    </a:moveTo>
                    <a:cubicBezTo>
                      <a:pt x="603" y="2141"/>
                      <a:pt x="843" y="4236"/>
                      <a:pt x="1291" y="6345"/>
                    </a:cubicBezTo>
                    <a:cubicBezTo>
                      <a:pt x="1583" y="7737"/>
                      <a:pt x="1922" y="9148"/>
                      <a:pt x="1883" y="10580"/>
                    </a:cubicBezTo>
                    <a:cubicBezTo>
                      <a:pt x="1845" y="11941"/>
                      <a:pt x="1263" y="13147"/>
                      <a:pt x="945" y="14448"/>
                    </a:cubicBezTo>
                    <a:cubicBezTo>
                      <a:pt x="706" y="14462"/>
                      <a:pt x="466" y="14476"/>
                      <a:pt x="226" y="14483"/>
                    </a:cubicBezTo>
                    <a:cubicBezTo>
                      <a:pt x="131" y="14991"/>
                      <a:pt x="50" y="15506"/>
                      <a:pt x="0" y="16028"/>
                    </a:cubicBezTo>
                    <a:cubicBezTo>
                      <a:pt x="790" y="16006"/>
                      <a:pt x="1583" y="15957"/>
                      <a:pt x="2377" y="15869"/>
                    </a:cubicBezTo>
                    <a:cubicBezTo>
                      <a:pt x="2596" y="15333"/>
                      <a:pt x="2814" y="14779"/>
                      <a:pt x="3030" y="14229"/>
                    </a:cubicBezTo>
                    <a:lnTo>
                      <a:pt x="3030" y="14229"/>
                    </a:lnTo>
                    <a:cubicBezTo>
                      <a:pt x="2877" y="14254"/>
                      <a:pt x="2729" y="14271"/>
                      <a:pt x="2575" y="14289"/>
                    </a:cubicBezTo>
                    <a:cubicBezTo>
                      <a:pt x="2853" y="13365"/>
                      <a:pt x="3224" y="12460"/>
                      <a:pt x="3347" y="11496"/>
                    </a:cubicBezTo>
                    <a:cubicBezTo>
                      <a:pt x="3499" y="10326"/>
                      <a:pt x="3368" y="9127"/>
                      <a:pt x="3170" y="7970"/>
                    </a:cubicBezTo>
                    <a:cubicBezTo>
                      <a:pt x="2740" y="5354"/>
                      <a:pt x="2236" y="2864"/>
                      <a:pt x="2084" y="247"/>
                    </a:cubicBezTo>
                    <a:cubicBezTo>
                      <a:pt x="1943" y="128"/>
                      <a:pt x="1764" y="53"/>
                      <a:pt x="1538" y="43"/>
                    </a:cubicBezTo>
                    <a:cubicBezTo>
                      <a:pt x="1295" y="36"/>
                      <a:pt x="1055" y="25"/>
                      <a:pt x="815" y="14"/>
                    </a:cubicBezTo>
                    <a:lnTo>
                      <a:pt x="5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74"/>
              <p:cNvSpPr/>
              <p:nvPr/>
            </p:nvSpPr>
            <p:spPr>
              <a:xfrm>
                <a:off x="7508005" y="3387768"/>
                <a:ext cx="254857" cy="98644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1806" extrusionOk="0">
                    <a:moveTo>
                      <a:pt x="265" y="0"/>
                    </a:moveTo>
                    <a:lnTo>
                      <a:pt x="265" y="0"/>
                    </a:lnTo>
                    <a:cubicBezTo>
                      <a:pt x="286" y="532"/>
                      <a:pt x="187" y="1061"/>
                      <a:pt x="0" y="1562"/>
                    </a:cubicBezTo>
                    <a:cubicBezTo>
                      <a:pt x="1453" y="1805"/>
                      <a:pt x="3043" y="1756"/>
                      <a:pt x="4059" y="1781"/>
                    </a:cubicBezTo>
                    <a:cubicBezTo>
                      <a:pt x="4200" y="1784"/>
                      <a:pt x="4341" y="1788"/>
                      <a:pt x="4489" y="1788"/>
                    </a:cubicBezTo>
                    <a:cubicBezTo>
                      <a:pt x="4556" y="1283"/>
                      <a:pt x="4613" y="783"/>
                      <a:pt x="4666" y="285"/>
                    </a:cubicBezTo>
                    <a:cubicBezTo>
                      <a:pt x="3724" y="275"/>
                      <a:pt x="2779" y="275"/>
                      <a:pt x="1848" y="207"/>
                    </a:cubicBezTo>
                    <a:cubicBezTo>
                      <a:pt x="1559" y="191"/>
                      <a:pt x="924" y="127"/>
                      <a:pt x="2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74"/>
              <p:cNvSpPr/>
              <p:nvPr/>
            </p:nvSpPr>
            <p:spPr>
              <a:xfrm>
                <a:off x="7980840" y="3397162"/>
                <a:ext cx="50851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630" extrusionOk="0">
                    <a:moveTo>
                      <a:pt x="931" y="1"/>
                    </a:moveTo>
                    <a:lnTo>
                      <a:pt x="931" y="1"/>
                    </a:lnTo>
                    <a:cubicBezTo>
                      <a:pt x="631" y="29"/>
                      <a:pt x="332" y="57"/>
                      <a:pt x="36" y="74"/>
                    </a:cubicBezTo>
                    <a:cubicBezTo>
                      <a:pt x="18" y="593"/>
                      <a:pt x="8" y="1111"/>
                      <a:pt x="0" y="1630"/>
                    </a:cubicBezTo>
                    <a:cubicBezTo>
                      <a:pt x="275" y="1622"/>
                      <a:pt x="554" y="1616"/>
                      <a:pt x="829" y="1601"/>
                    </a:cubicBezTo>
                    <a:cubicBezTo>
                      <a:pt x="727" y="1425"/>
                      <a:pt x="664" y="1220"/>
                      <a:pt x="656" y="1013"/>
                    </a:cubicBezTo>
                    <a:cubicBezTo>
                      <a:pt x="649" y="872"/>
                      <a:pt x="674" y="730"/>
                      <a:pt x="727" y="593"/>
                    </a:cubicBezTo>
                    <a:cubicBezTo>
                      <a:pt x="762" y="484"/>
                      <a:pt x="815" y="328"/>
                      <a:pt x="882" y="138"/>
                    </a:cubicBezTo>
                    <a:cubicBezTo>
                      <a:pt x="900" y="96"/>
                      <a:pt x="913" y="50"/>
                      <a:pt x="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74"/>
              <p:cNvSpPr/>
              <p:nvPr/>
            </p:nvSpPr>
            <p:spPr>
              <a:xfrm>
                <a:off x="7661866" y="2219409"/>
                <a:ext cx="208048" cy="305326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590" extrusionOk="0">
                    <a:moveTo>
                      <a:pt x="716" y="1"/>
                    </a:moveTo>
                    <a:cubicBezTo>
                      <a:pt x="653" y="606"/>
                      <a:pt x="166" y="1326"/>
                      <a:pt x="0" y="1410"/>
                    </a:cubicBezTo>
                    <a:cubicBezTo>
                      <a:pt x="360" y="3495"/>
                      <a:pt x="1062" y="5053"/>
                      <a:pt x="2420" y="5590"/>
                    </a:cubicBezTo>
                    <a:lnTo>
                      <a:pt x="3809" y="4045"/>
                    </a:lnTo>
                    <a:cubicBezTo>
                      <a:pt x="2310" y="3699"/>
                      <a:pt x="1344" y="2366"/>
                      <a:pt x="716" y="1"/>
                    </a:cubicBezTo>
                    <a:close/>
                  </a:path>
                </a:pathLst>
              </a:custGeom>
              <a:solidFill>
                <a:srgbClr val="E2E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74"/>
              <p:cNvSpPr/>
              <p:nvPr/>
            </p:nvSpPr>
            <p:spPr>
              <a:xfrm>
                <a:off x="7869854" y="2219409"/>
                <a:ext cx="113719" cy="283532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5191" extrusionOk="0">
                    <a:moveTo>
                      <a:pt x="357" y="1"/>
                    </a:moveTo>
                    <a:cubicBezTo>
                      <a:pt x="357" y="1"/>
                      <a:pt x="269" y="1041"/>
                      <a:pt x="660" y="1329"/>
                    </a:cubicBezTo>
                    <a:cubicBezTo>
                      <a:pt x="1384" y="1869"/>
                      <a:pt x="865" y="3431"/>
                      <a:pt x="1" y="4045"/>
                    </a:cubicBezTo>
                    <a:lnTo>
                      <a:pt x="1264" y="5191"/>
                    </a:lnTo>
                    <a:cubicBezTo>
                      <a:pt x="1264" y="5191"/>
                      <a:pt x="2082" y="3354"/>
                      <a:pt x="1422" y="1552"/>
                    </a:cubicBez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E2E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74"/>
              <p:cNvSpPr/>
              <p:nvPr/>
            </p:nvSpPr>
            <p:spPr>
              <a:xfrm>
                <a:off x="7676176" y="3441076"/>
                <a:ext cx="929" cy="273"/>
              </a:xfrm>
              <a:custGeom>
                <a:avLst/>
                <a:gdLst/>
                <a:ahLst/>
                <a:cxnLst/>
                <a:rect l="l" t="t" r="r" b="b"/>
                <a:pathLst>
                  <a:path w="17" h="5" extrusionOk="0">
                    <a:moveTo>
                      <a:pt x="0" y="1"/>
                    </a:moveTo>
                    <a:cubicBezTo>
                      <a:pt x="7" y="1"/>
                      <a:pt x="10" y="1"/>
                      <a:pt x="17" y="4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B4E7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74"/>
              <p:cNvSpPr/>
              <p:nvPr/>
            </p:nvSpPr>
            <p:spPr>
              <a:xfrm>
                <a:off x="7801526" y="2749433"/>
                <a:ext cx="984471" cy="837543"/>
              </a:xfrm>
              <a:custGeom>
                <a:avLst/>
                <a:gdLst/>
                <a:ahLst/>
                <a:cxnLst/>
                <a:rect l="l" t="t" r="r" b="b"/>
                <a:pathLst>
                  <a:path w="18024" h="15334" extrusionOk="0">
                    <a:moveTo>
                      <a:pt x="4712" y="0"/>
                    </a:moveTo>
                    <a:cubicBezTo>
                      <a:pt x="4352" y="0"/>
                      <a:pt x="4038" y="248"/>
                      <a:pt x="3939" y="607"/>
                    </a:cubicBezTo>
                    <a:lnTo>
                      <a:pt x="152" y="14251"/>
                    </a:lnTo>
                    <a:cubicBezTo>
                      <a:pt x="0" y="14790"/>
                      <a:pt x="388" y="15333"/>
                      <a:pt x="921" y="15333"/>
                    </a:cubicBezTo>
                    <a:lnTo>
                      <a:pt x="12405" y="15333"/>
                    </a:lnTo>
                    <a:cubicBezTo>
                      <a:pt x="12744" y="15333"/>
                      <a:pt x="13048" y="15110"/>
                      <a:pt x="13160" y="14776"/>
                    </a:cubicBezTo>
                    <a:lnTo>
                      <a:pt x="17836" y="1133"/>
                    </a:lnTo>
                    <a:cubicBezTo>
                      <a:pt x="18023" y="583"/>
                      <a:pt x="17636" y="0"/>
                      <a:pt x="17078" y="0"/>
                    </a:cubicBezTo>
                    <a:close/>
                  </a:path>
                </a:pathLst>
              </a:custGeom>
              <a:solidFill>
                <a:srgbClr val="8FA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74"/>
              <p:cNvSpPr/>
              <p:nvPr/>
            </p:nvSpPr>
            <p:spPr>
              <a:xfrm>
                <a:off x="8053264" y="2749433"/>
                <a:ext cx="724971" cy="837543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15334" extrusionOk="0">
                    <a:moveTo>
                      <a:pt x="12469" y="0"/>
                    </a:moveTo>
                    <a:cubicBezTo>
                      <a:pt x="7300" y="0"/>
                      <a:pt x="2807" y="3548"/>
                      <a:pt x="1608" y="8577"/>
                    </a:cubicBezTo>
                    <a:lnTo>
                      <a:pt x="0" y="15333"/>
                    </a:lnTo>
                    <a:lnTo>
                      <a:pt x="7796" y="15333"/>
                    </a:lnTo>
                    <a:cubicBezTo>
                      <a:pt x="8135" y="15333"/>
                      <a:pt x="8439" y="15110"/>
                      <a:pt x="8551" y="14776"/>
                    </a:cubicBezTo>
                    <a:lnTo>
                      <a:pt x="13227" y="1133"/>
                    </a:lnTo>
                    <a:cubicBezTo>
                      <a:pt x="13259" y="1037"/>
                      <a:pt x="13273" y="942"/>
                      <a:pt x="13273" y="847"/>
                    </a:cubicBezTo>
                    <a:cubicBezTo>
                      <a:pt x="13273" y="396"/>
                      <a:pt x="12931" y="0"/>
                      <a:pt x="12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74"/>
              <p:cNvSpPr/>
              <p:nvPr/>
            </p:nvSpPr>
            <p:spPr>
              <a:xfrm>
                <a:off x="8200025" y="2647896"/>
                <a:ext cx="440893" cy="163423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2992" extrusionOk="0">
                    <a:moveTo>
                      <a:pt x="3304" y="1"/>
                    </a:moveTo>
                    <a:cubicBezTo>
                      <a:pt x="2659" y="1"/>
                      <a:pt x="2109" y="499"/>
                      <a:pt x="2014" y="1172"/>
                    </a:cubicBezTo>
                    <a:lnTo>
                      <a:pt x="1993" y="1324"/>
                    </a:lnTo>
                    <a:lnTo>
                      <a:pt x="1859" y="1324"/>
                    </a:lnTo>
                    <a:cubicBezTo>
                      <a:pt x="1107" y="1324"/>
                      <a:pt x="434" y="1810"/>
                      <a:pt x="163" y="2547"/>
                    </a:cubicBezTo>
                    <a:lnTo>
                      <a:pt x="0" y="2992"/>
                    </a:lnTo>
                    <a:lnTo>
                      <a:pt x="7733" y="2992"/>
                    </a:lnTo>
                    <a:lnTo>
                      <a:pt x="7786" y="2861"/>
                    </a:lnTo>
                    <a:cubicBezTo>
                      <a:pt x="8072" y="2131"/>
                      <a:pt x="7564" y="1324"/>
                      <a:pt x="6813" y="1324"/>
                    </a:cubicBezTo>
                    <a:lnTo>
                      <a:pt x="6447" y="1324"/>
                    </a:lnTo>
                    <a:cubicBezTo>
                      <a:pt x="6418" y="608"/>
                      <a:pt x="5861" y="1"/>
                      <a:pt x="5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74"/>
              <p:cNvSpPr/>
              <p:nvPr/>
            </p:nvSpPr>
            <p:spPr>
              <a:xfrm>
                <a:off x="8418336" y="3064695"/>
                <a:ext cx="296259" cy="235958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4320" extrusionOk="0">
                    <a:moveTo>
                      <a:pt x="5075" y="1"/>
                    </a:moveTo>
                    <a:cubicBezTo>
                      <a:pt x="4992" y="1"/>
                      <a:pt x="4925" y="50"/>
                      <a:pt x="4925" y="50"/>
                    </a:cubicBezTo>
                    <a:cubicBezTo>
                      <a:pt x="4717" y="798"/>
                      <a:pt x="4438" y="1570"/>
                      <a:pt x="4438" y="1570"/>
                    </a:cubicBezTo>
                    <a:cubicBezTo>
                      <a:pt x="4409" y="1572"/>
                      <a:pt x="4377" y="1573"/>
                      <a:pt x="4344" y="1573"/>
                    </a:cubicBezTo>
                    <a:cubicBezTo>
                      <a:pt x="3379" y="1573"/>
                      <a:pt x="1130" y="844"/>
                      <a:pt x="1130" y="844"/>
                    </a:cubicBezTo>
                    <a:cubicBezTo>
                      <a:pt x="1040" y="824"/>
                      <a:pt x="966" y="815"/>
                      <a:pt x="905" y="815"/>
                    </a:cubicBezTo>
                    <a:cubicBezTo>
                      <a:pt x="591" y="815"/>
                      <a:pt x="626" y="1038"/>
                      <a:pt x="626" y="1038"/>
                    </a:cubicBezTo>
                    <a:cubicBezTo>
                      <a:pt x="700" y="1370"/>
                      <a:pt x="2869" y="2113"/>
                      <a:pt x="2869" y="2113"/>
                    </a:cubicBezTo>
                    <a:cubicBezTo>
                      <a:pt x="2294" y="2110"/>
                      <a:pt x="689" y="1524"/>
                      <a:pt x="689" y="1524"/>
                    </a:cubicBezTo>
                    <a:cubicBezTo>
                      <a:pt x="585" y="1493"/>
                      <a:pt x="502" y="1481"/>
                      <a:pt x="437" y="1481"/>
                    </a:cubicBezTo>
                    <a:cubicBezTo>
                      <a:pt x="174" y="1481"/>
                      <a:pt x="186" y="1679"/>
                      <a:pt x="186" y="1679"/>
                    </a:cubicBezTo>
                    <a:cubicBezTo>
                      <a:pt x="175" y="1909"/>
                      <a:pt x="2689" y="2879"/>
                      <a:pt x="2689" y="2879"/>
                    </a:cubicBezTo>
                    <a:cubicBezTo>
                      <a:pt x="2372" y="2872"/>
                      <a:pt x="863" y="2395"/>
                      <a:pt x="863" y="2395"/>
                    </a:cubicBezTo>
                    <a:cubicBezTo>
                      <a:pt x="508" y="2286"/>
                      <a:pt x="305" y="2252"/>
                      <a:pt x="188" y="2252"/>
                    </a:cubicBezTo>
                    <a:cubicBezTo>
                      <a:pt x="0" y="2252"/>
                      <a:pt x="38" y="2339"/>
                      <a:pt x="38" y="2339"/>
                    </a:cubicBezTo>
                    <a:cubicBezTo>
                      <a:pt x="44" y="2727"/>
                      <a:pt x="2467" y="3432"/>
                      <a:pt x="2467" y="3432"/>
                    </a:cubicBezTo>
                    <a:lnTo>
                      <a:pt x="1102" y="3083"/>
                    </a:lnTo>
                    <a:cubicBezTo>
                      <a:pt x="801" y="2983"/>
                      <a:pt x="614" y="2948"/>
                      <a:pt x="500" y="2948"/>
                    </a:cubicBezTo>
                    <a:cubicBezTo>
                      <a:pt x="258" y="2948"/>
                      <a:pt x="337" y="3101"/>
                      <a:pt x="337" y="3101"/>
                    </a:cubicBezTo>
                    <a:cubicBezTo>
                      <a:pt x="422" y="3390"/>
                      <a:pt x="2107" y="3982"/>
                      <a:pt x="2107" y="3982"/>
                    </a:cubicBezTo>
                    <a:cubicBezTo>
                      <a:pt x="2626" y="4148"/>
                      <a:pt x="3067" y="4247"/>
                      <a:pt x="3433" y="4300"/>
                    </a:cubicBezTo>
                    <a:cubicBezTo>
                      <a:pt x="3523" y="4313"/>
                      <a:pt x="3613" y="4320"/>
                      <a:pt x="3700" y="4320"/>
                    </a:cubicBezTo>
                    <a:cubicBezTo>
                      <a:pt x="4530" y="4320"/>
                      <a:pt x="5215" y="3735"/>
                      <a:pt x="5256" y="2970"/>
                    </a:cubicBezTo>
                    <a:lnTo>
                      <a:pt x="5323" y="1782"/>
                    </a:lnTo>
                    <a:lnTo>
                      <a:pt x="5369" y="1073"/>
                    </a:lnTo>
                    <a:cubicBezTo>
                      <a:pt x="5424" y="163"/>
                      <a:pt x="5224" y="1"/>
                      <a:pt x="5075" y="1"/>
                    </a:cubicBezTo>
                    <a:close/>
                  </a:path>
                </a:pathLst>
              </a:custGeom>
              <a:solidFill>
                <a:srgbClr val="C18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74"/>
              <p:cNvSpPr/>
              <p:nvPr/>
            </p:nvSpPr>
            <p:spPr>
              <a:xfrm>
                <a:off x="6867763" y="2396430"/>
                <a:ext cx="809359" cy="1219992"/>
              </a:xfrm>
              <a:custGeom>
                <a:avLst/>
                <a:gdLst/>
                <a:ahLst/>
                <a:cxnLst/>
                <a:rect l="l" t="t" r="r" b="b"/>
                <a:pathLst>
                  <a:path w="14818" h="22336" extrusionOk="0">
                    <a:moveTo>
                      <a:pt x="10407" y="0"/>
                    </a:moveTo>
                    <a:cubicBezTo>
                      <a:pt x="10407" y="0"/>
                      <a:pt x="1" y="12614"/>
                      <a:pt x="1802" y="18912"/>
                    </a:cubicBezTo>
                    <a:cubicBezTo>
                      <a:pt x="1895" y="19233"/>
                      <a:pt x="2071" y="19518"/>
                      <a:pt x="2300" y="19751"/>
                    </a:cubicBezTo>
                    <a:cubicBezTo>
                      <a:pt x="3552" y="21789"/>
                      <a:pt x="14385" y="22335"/>
                      <a:pt x="14385" y="22335"/>
                    </a:cubicBezTo>
                    <a:lnTo>
                      <a:pt x="14512" y="21394"/>
                    </a:lnTo>
                    <a:lnTo>
                      <a:pt x="14818" y="19130"/>
                    </a:lnTo>
                    <a:cubicBezTo>
                      <a:pt x="14815" y="19127"/>
                      <a:pt x="14808" y="19127"/>
                      <a:pt x="14801" y="19127"/>
                    </a:cubicBezTo>
                    <a:cubicBezTo>
                      <a:pt x="13221" y="19007"/>
                      <a:pt x="10464" y="18517"/>
                      <a:pt x="8355" y="17984"/>
                    </a:cubicBezTo>
                    <a:cubicBezTo>
                      <a:pt x="7074" y="17607"/>
                      <a:pt x="6140" y="17275"/>
                      <a:pt x="6013" y="17229"/>
                    </a:cubicBezTo>
                    <a:lnTo>
                      <a:pt x="6006" y="17229"/>
                    </a:lnTo>
                    <a:cubicBezTo>
                      <a:pt x="5999" y="17223"/>
                      <a:pt x="5995" y="17223"/>
                      <a:pt x="5995" y="17223"/>
                    </a:cubicBezTo>
                    <a:cubicBezTo>
                      <a:pt x="5826" y="17141"/>
                      <a:pt x="5696" y="17067"/>
                      <a:pt x="5608" y="16990"/>
                    </a:cubicBezTo>
                    <a:cubicBezTo>
                      <a:pt x="5619" y="16972"/>
                      <a:pt x="5661" y="16902"/>
                      <a:pt x="5731" y="16785"/>
                    </a:cubicBezTo>
                    <a:cubicBezTo>
                      <a:pt x="5731" y="16785"/>
                      <a:pt x="5734" y="16782"/>
                      <a:pt x="5738" y="16775"/>
                    </a:cubicBezTo>
                    <a:cubicBezTo>
                      <a:pt x="6387" y="15703"/>
                      <a:pt x="9321" y="10882"/>
                      <a:pt x="11310" y="8061"/>
                    </a:cubicBezTo>
                    <a:cubicBezTo>
                      <a:pt x="11888" y="7243"/>
                      <a:pt x="12177" y="6259"/>
                      <a:pt x="12131" y="5257"/>
                    </a:cubicBezTo>
                    <a:cubicBezTo>
                      <a:pt x="12121" y="4976"/>
                      <a:pt x="12103" y="4665"/>
                      <a:pt x="12072" y="4344"/>
                    </a:cubicBezTo>
                    <a:cubicBezTo>
                      <a:pt x="12064" y="4238"/>
                      <a:pt x="12054" y="4133"/>
                      <a:pt x="12039" y="4027"/>
                    </a:cubicBezTo>
                    <a:cubicBezTo>
                      <a:pt x="11867" y="2394"/>
                      <a:pt x="11433" y="554"/>
                      <a:pt x="10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74"/>
              <p:cNvSpPr/>
              <p:nvPr/>
            </p:nvSpPr>
            <p:spPr>
              <a:xfrm>
                <a:off x="7174011" y="2633695"/>
                <a:ext cx="358908" cy="690725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2646" extrusionOk="0">
                    <a:moveTo>
                      <a:pt x="6465" y="0"/>
                    </a:moveTo>
                    <a:lnTo>
                      <a:pt x="1" y="12646"/>
                    </a:lnTo>
                    <a:cubicBezTo>
                      <a:pt x="12" y="12628"/>
                      <a:pt x="54" y="12558"/>
                      <a:pt x="124" y="12441"/>
                    </a:cubicBezTo>
                    <a:cubicBezTo>
                      <a:pt x="124" y="12441"/>
                      <a:pt x="127" y="12438"/>
                      <a:pt x="131" y="12431"/>
                    </a:cubicBezTo>
                    <a:cubicBezTo>
                      <a:pt x="780" y="11359"/>
                      <a:pt x="3714" y="6538"/>
                      <a:pt x="5703" y="3717"/>
                    </a:cubicBezTo>
                    <a:cubicBezTo>
                      <a:pt x="6281" y="2899"/>
                      <a:pt x="6570" y="1915"/>
                      <a:pt x="6524" y="913"/>
                    </a:cubicBezTo>
                    <a:cubicBezTo>
                      <a:pt x="6514" y="632"/>
                      <a:pt x="6496" y="321"/>
                      <a:pt x="6465" y="0"/>
                    </a:cubicBezTo>
                    <a:close/>
                  </a:path>
                </a:pathLst>
              </a:custGeom>
              <a:solidFill>
                <a:srgbClr val="E2E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74"/>
              <p:cNvSpPr/>
              <p:nvPr/>
            </p:nvSpPr>
            <p:spPr>
              <a:xfrm>
                <a:off x="7660337" y="3242699"/>
                <a:ext cx="491034" cy="322313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5901" extrusionOk="0">
                    <a:moveTo>
                      <a:pt x="6947" y="0"/>
                    </a:moveTo>
                    <a:lnTo>
                      <a:pt x="5378" y="523"/>
                    </a:lnTo>
                    <a:lnTo>
                      <a:pt x="4137" y="451"/>
                    </a:lnTo>
                    <a:cubicBezTo>
                      <a:pt x="4120" y="451"/>
                      <a:pt x="4104" y="450"/>
                      <a:pt x="4088" y="450"/>
                    </a:cubicBezTo>
                    <a:cubicBezTo>
                      <a:pt x="3827" y="450"/>
                      <a:pt x="3581" y="578"/>
                      <a:pt x="3428" y="798"/>
                    </a:cubicBezTo>
                    <a:lnTo>
                      <a:pt x="1658" y="3361"/>
                    </a:lnTo>
                    <a:cubicBezTo>
                      <a:pt x="1538" y="3534"/>
                      <a:pt x="1340" y="3643"/>
                      <a:pt x="1129" y="3654"/>
                    </a:cubicBezTo>
                    <a:cubicBezTo>
                      <a:pt x="1064" y="3658"/>
                      <a:pt x="992" y="3660"/>
                      <a:pt x="914" y="3660"/>
                    </a:cubicBezTo>
                    <a:cubicBezTo>
                      <a:pt x="741" y="3660"/>
                      <a:pt x="538" y="3651"/>
                      <a:pt x="307" y="3636"/>
                    </a:cubicBezTo>
                    <a:lnTo>
                      <a:pt x="1" y="5900"/>
                    </a:lnTo>
                    <a:cubicBezTo>
                      <a:pt x="557" y="5830"/>
                      <a:pt x="1125" y="5734"/>
                      <a:pt x="1700" y="5611"/>
                    </a:cubicBezTo>
                    <a:cubicBezTo>
                      <a:pt x="1929" y="5562"/>
                      <a:pt x="2138" y="5428"/>
                      <a:pt x="2282" y="5237"/>
                    </a:cubicBezTo>
                    <a:lnTo>
                      <a:pt x="3876" y="3132"/>
                    </a:lnTo>
                    <a:cubicBezTo>
                      <a:pt x="3957" y="3019"/>
                      <a:pt x="4077" y="2938"/>
                      <a:pt x="4214" y="2910"/>
                    </a:cubicBezTo>
                    <a:cubicBezTo>
                      <a:pt x="4277" y="2896"/>
                      <a:pt x="4351" y="2887"/>
                      <a:pt x="4434" y="2887"/>
                    </a:cubicBezTo>
                    <a:cubicBezTo>
                      <a:pt x="4760" y="2887"/>
                      <a:pt x="5224" y="3038"/>
                      <a:pt x="5699" y="3693"/>
                    </a:cubicBezTo>
                    <a:cubicBezTo>
                      <a:pt x="5740" y="3748"/>
                      <a:pt x="5797" y="3772"/>
                      <a:pt x="5854" y="3772"/>
                    </a:cubicBezTo>
                    <a:cubicBezTo>
                      <a:pt x="5956" y="3772"/>
                      <a:pt x="6055" y="3691"/>
                      <a:pt x="6048" y="3566"/>
                    </a:cubicBezTo>
                    <a:cubicBezTo>
                      <a:pt x="6041" y="3453"/>
                      <a:pt x="6024" y="3326"/>
                      <a:pt x="5981" y="3185"/>
                    </a:cubicBezTo>
                    <a:lnTo>
                      <a:pt x="5981" y="3181"/>
                    </a:lnTo>
                    <a:cubicBezTo>
                      <a:pt x="5974" y="3164"/>
                      <a:pt x="5970" y="3143"/>
                      <a:pt x="5964" y="3125"/>
                    </a:cubicBezTo>
                    <a:lnTo>
                      <a:pt x="5964" y="3125"/>
                    </a:lnTo>
                    <a:cubicBezTo>
                      <a:pt x="5964" y="3125"/>
                      <a:pt x="6013" y="3178"/>
                      <a:pt x="6087" y="3262"/>
                    </a:cubicBezTo>
                    <a:lnTo>
                      <a:pt x="6087" y="3270"/>
                    </a:lnTo>
                    <a:cubicBezTo>
                      <a:pt x="6147" y="3343"/>
                      <a:pt x="6218" y="3439"/>
                      <a:pt x="6278" y="3534"/>
                    </a:cubicBezTo>
                    <a:cubicBezTo>
                      <a:pt x="6300" y="3571"/>
                      <a:pt x="6338" y="3589"/>
                      <a:pt x="6376" y="3589"/>
                    </a:cubicBezTo>
                    <a:cubicBezTo>
                      <a:pt x="6427" y="3589"/>
                      <a:pt x="6479" y="3557"/>
                      <a:pt x="6493" y="3498"/>
                    </a:cubicBezTo>
                    <a:cubicBezTo>
                      <a:pt x="6553" y="3234"/>
                      <a:pt x="6612" y="2874"/>
                      <a:pt x="6563" y="2585"/>
                    </a:cubicBezTo>
                    <a:lnTo>
                      <a:pt x="6563" y="2582"/>
                    </a:lnTo>
                    <a:cubicBezTo>
                      <a:pt x="6563" y="2575"/>
                      <a:pt x="6563" y="2572"/>
                      <a:pt x="6560" y="2564"/>
                    </a:cubicBezTo>
                    <a:lnTo>
                      <a:pt x="6560" y="2564"/>
                    </a:lnTo>
                    <a:cubicBezTo>
                      <a:pt x="6560" y="2564"/>
                      <a:pt x="6648" y="2681"/>
                      <a:pt x="6743" y="2836"/>
                    </a:cubicBezTo>
                    <a:lnTo>
                      <a:pt x="6743" y="2847"/>
                    </a:lnTo>
                    <a:cubicBezTo>
                      <a:pt x="6778" y="2899"/>
                      <a:pt x="6807" y="2956"/>
                      <a:pt x="6838" y="3016"/>
                    </a:cubicBezTo>
                    <a:cubicBezTo>
                      <a:pt x="6859" y="3056"/>
                      <a:pt x="6898" y="3076"/>
                      <a:pt x="6937" y="3076"/>
                    </a:cubicBezTo>
                    <a:cubicBezTo>
                      <a:pt x="6983" y="3076"/>
                      <a:pt x="7028" y="3048"/>
                      <a:pt x="7039" y="2995"/>
                    </a:cubicBezTo>
                    <a:cubicBezTo>
                      <a:pt x="7124" y="2603"/>
                      <a:pt x="7176" y="1859"/>
                      <a:pt x="6648" y="1044"/>
                    </a:cubicBezTo>
                    <a:lnTo>
                      <a:pt x="6947" y="910"/>
                    </a:lnTo>
                    <a:cubicBezTo>
                      <a:pt x="6947" y="910"/>
                      <a:pt x="7751" y="1175"/>
                      <a:pt x="8358" y="1281"/>
                    </a:cubicBezTo>
                    <a:cubicBezTo>
                      <a:pt x="8506" y="1307"/>
                      <a:pt x="8643" y="1323"/>
                      <a:pt x="8753" y="1323"/>
                    </a:cubicBezTo>
                    <a:cubicBezTo>
                      <a:pt x="8863" y="1323"/>
                      <a:pt x="8947" y="1307"/>
                      <a:pt x="8989" y="1270"/>
                    </a:cubicBezTo>
                    <a:lnTo>
                      <a:pt x="6947" y="0"/>
                    </a:lnTo>
                    <a:close/>
                  </a:path>
                </a:pathLst>
              </a:custGeom>
              <a:solidFill>
                <a:srgbClr val="C18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74"/>
              <p:cNvSpPr/>
              <p:nvPr/>
            </p:nvSpPr>
            <p:spPr>
              <a:xfrm>
                <a:off x="7894924" y="3347404"/>
                <a:ext cx="97934" cy="73519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346" extrusionOk="0">
                    <a:moveTo>
                      <a:pt x="500" y="0"/>
                    </a:moveTo>
                    <a:cubicBezTo>
                      <a:pt x="210" y="0"/>
                      <a:pt x="1" y="132"/>
                      <a:pt x="1" y="132"/>
                    </a:cubicBezTo>
                    <a:cubicBezTo>
                      <a:pt x="38" y="129"/>
                      <a:pt x="76" y="128"/>
                      <a:pt x="112" y="128"/>
                    </a:cubicBezTo>
                    <a:cubicBezTo>
                      <a:pt x="902" y="128"/>
                      <a:pt x="1420" y="796"/>
                      <a:pt x="1686" y="1264"/>
                    </a:cubicBezTo>
                    <a:cubicBezTo>
                      <a:pt x="1679" y="1247"/>
                      <a:pt x="1675" y="1226"/>
                      <a:pt x="1669" y="1208"/>
                    </a:cubicBezTo>
                    <a:lnTo>
                      <a:pt x="1669" y="1208"/>
                    </a:lnTo>
                    <a:cubicBezTo>
                      <a:pt x="1669" y="1208"/>
                      <a:pt x="1718" y="1261"/>
                      <a:pt x="1792" y="1345"/>
                    </a:cubicBezTo>
                    <a:cubicBezTo>
                      <a:pt x="1423" y="237"/>
                      <a:pt x="889" y="0"/>
                      <a:pt x="500" y="0"/>
                    </a:cubicBezTo>
                    <a:close/>
                  </a:path>
                </a:pathLst>
              </a:custGeom>
              <a:solidFill>
                <a:srgbClr val="AE72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74"/>
              <p:cNvSpPr/>
              <p:nvPr/>
            </p:nvSpPr>
            <p:spPr>
              <a:xfrm>
                <a:off x="7928788" y="3318511"/>
                <a:ext cx="99900" cy="7909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448" extrusionOk="0">
                    <a:moveTo>
                      <a:pt x="501" y="0"/>
                    </a:moveTo>
                    <a:cubicBezTo>
                      <a:pt x="211" y="0"/>
                      <a:pt x="1" y="132"/>
                      <a:pt x="1" y="132"/>
                    </a:cubicBezTo>
                    <a:cubicBezTo>
                      <a:pt x="39" y="129"/>
                      <a:pt x="76" y="128"/>
                      <a:pt x="113" y="128"/>
                    </a:cubicBezTo>
                    <a:cubicBezTo>
                      <a:pt x="869" y="128"/>
                      <a:pt x="1372" y="733"/>
                      <a:pt x="1648" y="1194"/>
                    </a:cubicBezTo>
                    <a:cubicBezTo>
                      <a:pt x="1648" y="1187"/>
                      <a:pt x="1648" y="1184"/>
                      <a:pt x="1645" y="1176"/>
                    </a:cubicBezTo>
                    <a:lnTo>
                      <a:pt x="1645" y="1176"/>
                    </a:lnTo>
                    <a:cubicBezTo>
                      <a:pt x="1645" y="1176"/>
                      <a:pt x="1733" y="1293"/>
                      <a:pt x="1828" y="1448"/>
                    </a:cubicBezTo>
                    <a:cubicBezTo>
                      <a:pt x="1458" y="252"/>
                      <a:pt x="903" y="0"/>
                      <a:pt x="501" y="0"/>
                    </a:cubicBezTo>
                    <a:close/>
                  </a:path>
                </a:pathLst>
              </a:custGeom>
              <a:solidFill>
                <a:srgbClr val="AE72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74"/>
              <p:cNvSpPr/>
              <p:nvPr/>
            </p:nvSpPr>
            <p:spPr>
              <a:xfrm>
                <a:off x="8010115" y="3286067"/>
                <a:ext cx="106727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487" extrusionOk="0">
                    <a:moveTo>
                      <a:pt x="546" y="0"/>
                    </a:moveTo>
                    <a:lnTo>
                      <a:pt x="1" y="123"/>
                    </a:lnTo>
                    <a:lnTo>
                      <a:pt x="244" y="250"/>
                    </a:lnTo>
                    <a:lnTo>
                      <a:pt x="543" y="116"/>
                    </a:lnTo>
                    <a:cubicBezTo>
                      <a:pt x="543" y="116"/>
                      <a:pt x="1347" y="381"/>
                      <a:pt x="1954" y="487"/>
                    </a:cubicBezTo>
                    <a:cubicBezTo>
                      <a:pt x="1372" y="313"/>
                      <a:pt x="546" y="0"/>
                      <a:pt x="546" y="0"/>
                    </a:cubicBezTo>
                    <a:close/>
                  </a:path>
                </a:pathLst>
              </a:custGeom>
              <a:solidFill>
                <a:srgbClr val="AE72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74"/>
              <p:cNvSpPr/>
              <p:nvPr/>
            </p:nvSpPr>
            <p:spPr>
              <a:xfrm>
                <a:off x="7295374" y="1478936"/>
                <a:ext cx="824380" cy="885445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16211" extrusionOk="0">
                    <a:moveTo>
                      <a:pt x="11748" y="0"/>
                    </a:moveTo>
                    <a:cubicBezTo>
                      <a:pt x="11359" y="0"/>
                      <a:pt x="11002" y="16"/>
                      <a:pt x="10738" y="27"/>
                    </a:cubicBezTo>
                    <a:cubicBezTo>
                      <a:pt x="9239" y="87"/>
                      <a:pt x="7723" y="651"/>
                      <a:pt x="6782" y="1850"/>
                    </a:cubicBezTo>
                    <a:cubicBezTo>
                      <a:pt x="6665" y="1994"/>
                      <a:pt x="6556" y="2149"/>
                      <a:pt x="6453" y="2308"/>
                    </a:cubicBezTo>
                    <a:cubicBezTo>
                      <a:pt x="6425" y="2297"/>
                      <a:pt x="6397" y="2287"/>
                      <a:pt x="6369" y="2280"/>
                    </a:cubicBezTo>
                    <a:cubicBezTo>
                      <a:pt x="6300" y="2260"/>
                      <a:pt x="6228" y="2251"/>
                      <a:pt x="6154" y="2251"/>
                    </a:cubicBezTo>
                    <a:cubicBezTo>
                      <a:pt x="6085" y="2251"/>
                      <a:pt x="6014" y="2259"/>
                      <a:pt x="5942" y="2273"/>
                    </a:cubicBezTo>
                    <a:cubicBezTo>
                      <a:pt x="5449" y="2365"/>
                      <a:pt x="5096" y="2728"/>
                      <a:pt x="5042" y="3140"/>
                    </a:cubicBezTo>
                    <a:cubicBezTo>
                      <a:pt x="4888" y="4400"/>
                      <a:pt x="4323" y="5708"/>
                      <a:pt x="3717" y="6839"/>
                    </a:cubicBezTo>
                    <a:cubicBezTo>
                      <a:pt x="2931" y="8310"/>
                      <a:pt x="1382" y="9583"/>
                      <a:pt x="924" y="11162"/>
                    </a:cubicBezTo>
                    <a:cubicBezTo>
                      <a:pt x="692" y="11963"/>
                      <a:pt x="0" y="13437"/>
                      <a:pt x="1164" y="13945"/>
                    </a:cubicBezTo>
                    <a:cubicBezTo>
                      <a:pt x="1816" y="14230"/>
                      <a:pt x="2853" y="14023"/>
                      <a:pt x="2588" y="14742"/>
                    </a:cubicBezTo>
                    <a:cubicBezTo>
                      <a:pt x="2324" y="15458"/>
                      <a:pt x="2257" y="16061"/>
                      <a:pt x="3244" y="16163"/>
                    </a:cubicBezTo>
                    <a:cubicBezTo>
                      <a:pt x="3317" y="16171"/>
                      <a:pt x="3387" y="16174"/>
                      <a:pt x="3455" y="16174"/>
                    </a:cubicBezTo>
                    <a:cubicBezTo>
                      <a:pt x="4722" y="16174"/>
                      <a:pt x="5230" y="14918"/>
                      <a:pt x="6214" y="14453"/>
                    </a:cubicBezTo>
                    <a:cubicBezTo>
                      <a:pt x="6413" y="14358"/>
                      <a:pt x="6533" y="14318"/>
                      <a:pt x="6598" y="14318"/>
                    </a:cubicBezTo>
                    <a:cubicBezTo>
                      <a:pt x="6872" y="14318"/>
                      <a:pt x="6210" y="15027"/>
                      <a:pt x="6562" y="15479"/>
                    </a:cubicBezTo>
                    <a:cubicBezTo>
                      <a:pt x="6957" y="15991"/>
                      <a:pt x="7469" y="16211"/>
                      <a:pt x="7964" y="16211"/>
                    </a:cubicBezTo>
                    <a:cubicBezTo>
                      <a:pt x="8838" y="16211"/>
                      <a:pt x="9656" y="15522"/>
                      <a:pt x="9669" y="14544"/>
                    </a:cubicBezTo>
                    <a:cubicBezTo>
                      <a:pt x="9684" y="13377"/>
                      <a:pt x="8559" y="11903"/>
                      <a:pt x="8178" y="10863"/>
                    </a:cubicBezTo>
                    <a:cubicBezTo>
                      <a:pt x="7190" y="8166"/>
                      <a:pt x="8033" y="5679"/>
                      <a:pt x="8269" y="5235"/>
                    </a:cubicBezTo>
                    <a:cubicBezTo>
                      <a:pt x="8523" y="4756"/>
                      <a:pt x="9112" y="4548"/>
                      <a:pt x="9655" y="4530"/>
                    </a:cubicBezTo>
                    <a:cubicBezTo>
                      <a:pt x="9695" y="4529"/>
                      <a:pt x="9734" y="4528"/>
                      <a:pt x="9774" y="4528"/>
                    </a:cubicBezTo>
                    <a:cubicBezTo>
                      <a:pt x="10367" y="4528"/>
                      <a:pt x="10964" y="4646"/>
                      <a:pt x="11552" y="4692"/>
                    </a:cubicBezTo>
                    <a:cubicBezTo>
                      <a:pt x="11630" y="4698"/>
                      <a:pt x="11711" y="4703"/>
                      <a:pt x="11792" y="4703"/>
                    </a:cubicBezTo>
                    <a:cubicBezTo>
                      <a:pt x="12018" y="4703"/>
                      <a:pt x="12246" y="4665"/>
                      <a:pt x="12420" y="4502"/>
                    </a:cubicBezTo>
                    <a:cubicBezTo>
                      <a:pt x="12614" y="4315"/>
                      <a:pt x="12498" y="4058"/>
                      <a:pt x="12452" y="3832"/>
                    </a:cubicBezTo>
                    <a:lnTo>
                      <a:pt x="12452" y="3832"/>
                    </a:lnTo>
                    <a:cubicBezTo>
                      <a:pt x="12582" y="3856"/>
                      <a:pt x="12685" y="3959"/>
                      <a:pt x="12776" y="4058"/>
                    </a:cubicBezTo>
                    <a:cubicBezTo>
                      <a:pt x="13203" y="4533"/>
                      <a:pt x="13573" y="5094"/>
                      <a:pt x="14211" y="5295"/>
                    </a:cubicBezTo>
                    <a:cubicBezTo>
                      <a:pt x="14283" y="5317"/>
                      <a:pt x="14348" y="5328"/>
                      <a:pt x="14405" y="5328"/>
                    </a:cubicBezTo>
                    <a:cubicBezTo>
                      <a:pt x="14895" y="5328"/>
                      <a:pt x="14895" y="4584"/>
                      <a:pt x="14949" y="4146"/>
                    </a:cubicBezTo>
                    <a:cubicBezTo>
                      <a:pt x="15092" y="2946"/>
                      <a:pt x="14536" y="2178"/>
                      <a:pt x="14423" y="990"/>
                    </a:cubicBezTo>
                    <a:cubicBezTo>
                      <a:pt x="14344" y="142"/>
                      <a:pt x="12906" y="0"/>
                      <a:pt x="11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74"/>
              <p:cNvSpPr/>
              <p:nvPr/>
            </p:nvSpPr>
            <p:spPr>
              <a:xfrm>
                <a:off x="7556889" y="1350472"/>
                <a:ext cx="553410" cy="357051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6537" extrusionOk="0">
                    <a:moveTo>
                      <a:pt x="5165" y="1"/>
                    </a:moveTo>
                    <a:cubicBezTo>
                      <a:pt x="4684" y="1"/>
                      <a:pt x="4222" y="64"/>
                      <a:pt x="3788" y="185"/>
                    </a:cubicBezTo>
                    <a:cubicBezTo>
                      <a:pt x="3019" y="401"/>
                      <a:pt x="2328" y="799"/>
                      <a:pt x="1764" y="1335"/>
                    </a:cubicBezTo>
                    <a:cubicBezTo>
                      <a:pt x="1587" y="1497"/>
                      <a:pt x="1418" y="1677"/>
                      <a:pt x="1267" y="1871"/>
                    </a:cubicBezTo>
                    <a:lnTo>
                      <a:pt x="1267" y="1874"/>
                    </a:lnTo>
                    <a:cubicBezTo>
                      <a:pt x="678" y="2611"/>
                      <a:pt x="441" y="3003"/>
                      <a:pt x="318" y="4036"/>
                    </a:cubicBezTo>
                    <a:cubicBezTo>
                      <a:pt x="318" y="4054"/>
                      <a:pt x="304" y="4156"/>
                      <a:pt x="280" y="4301"/>
                    </a:cubicBezTo>
                    <a:cubicBezTo>
                      <a:pt x="195" y="4858"/>
                      <a:pt x="1" y="6096"/>
                      <a:pt x="1" y="6096"/>
                    </a:cubicBezTo>
                    <a:cubicBezTo>
                      <a:pt x="1642" y="6415"/>
                      <a:pt x="3180" y="6536"/>
                      <a:pt x="4536" y="6536"/>
                    </a:cubicBezTo>
                    <a:cubicBezTo>
                      <a:pt x="7787" y="6536"/>
                      <a:pt x="9986" y="5840"/>
                      <a:pt x="10023" y="5517"/>
                    </a:cubicBezTo>
                    <a:cubicBezTo>
                      <a:pt x="10132" y="4625"/>
                      <a:pt x="10029" y="3927"/>
                      <a:pt x="9748" y="3168"/>
                    </a:cubicBezTo>
                    <a:cubicBezTo>
                      <a:pt x="9733" y="3126"/>
                      <a:pt x="9720" y="3088"/>
                      <a:pt x="9702" y="3046"/>
                    </a:cubicBezTo>
                    <a:cubicBezTo>
                      <a:pt x="9378" y="2203"/>
                      <a:pt x="8940" y="1550"/>
                      <a:pt x="8266" y="1036"/>
                    </a:cubicBezTo>
                    <a:cubicBezTo>
                      <a:pt x="8129" y="926"/>
                      <a:pt x="7981" y="824"/>
                      <a:pt x="7822" y="728"/>
                    </a:cubicBezTo>
                    <a:cubicBezTo>
                      <a:pt x="7233" y="372"/>
                      <a:pt x="6553" y="126"/>
                      <a:pt x="5798" y="37"/>
                    </a:cubicBezTo>
                    <a:cubicBezTo>
                      <a:pt x="5584" y="13"/>
                      <a:pt x="5373" y="1"/>
                      <a:pt x="5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74"/>
              <p:cNvSpPr/>
              <p:nvPr/>
            </p:nvSpPr>
            <p:spPr>
              <a:xfrm>
                <a:off x="8008367" y="1407003"/>
                <a:ext cx="80947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2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575"/>
                      <a:pt x="127" y="1125"/>
                      <a:pt x="342" y="1707"/>
                    </a:cubicBezTo>
                    <a:cubicBezTo>
                      <a:pt x="498" y="2112"/>
                      <a:pt x="755" y="2289"/>
                      <a:pt x="1027" y="2289"/>
                    </a:cubicBezTo>
                    <a:cubicBezTo>
                      <a:pt x="1179" y="2289"/>
                      <a:pt x="1333" y="2236"/>
                      <a:pt x="1482" y="2133"/>
                    </a:cubicBezTo>
                    <a:cubicBezTo>
                      <a:pt x="1467" y="2091"/>
                      <a:pt x="1454" y="2053"/>
                      <a:pt x="1436" y="2011"/>
                    </a:cubicBezTo>
                    <a:cubicBezTo>
                      <a:pt x="1112" y="1168"/>
                      <a:pt x="674" y="51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74"/>
              <p:cNvSpPr/>
              <p:nvPr/>
            </p:nvSpPr>
            <p:spPr>
              <a:xfrm>
                <a:off x="7572127" y="1417763"/>
                <a:ext cx="298990" cy="203842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3732" extrusionOk="0">
                    <a:moveTo>
                      <a:pt x="2585" y="1"/>
                    </a:moveTo>
                    <a:cubicBezTo>
                      <a:pt x="2166" y="1"/>
                      <a:pt x="1778" y="46"/>
                      <a:pt x="1485" y="103"/>
                    </a:cubicBezTo>
                    <a:cubicBezTo>
                      <a:pt x="1308" y="265"/>
                      <a:pt x="1139" y="445"/>
                      <a:pt x="988" y="639"/>
                    </a:cubicBezTo>
                    <a:lnTo>
                      <a:pt x="988" y="642"/>
                    </a:lnTo>
                    <a:cubicBezTo>
                      <a:pt x="399" y="1379"/>
                      <a:pt x="162" y="1771"/>
                      <a:pt x="39" y="2804"/>
                    </a:cubicBezTo>
                    <a:cubicBezTo>
                      <a:pt x="39" y="2822"/>
                      <a:pt x="25" y="2924"/>
                      <a:pt x="1" y="3069"/>
                    </a:cubicBezTo>
                    <a:cubicBezTo>
                      <a:pt x="706" y="3573"/>
                      <a:pt x="1619" y="3731"/>
                      <a:pt x="2493" y="3731"/>
                    </a:cubicBezTo>
                    <a:cubicBezTo>
                      <a:pt x="3132" y="3731"/>
                      <a:pt x="3749" y="3647"/>
                      <a:pt x="4257" y="3544"/>
                    </a:cubicBezTo>
                    <a:cubicBezTo>
                      <a:pt x="4810" y="3435"/>
                      <a:pt x="5240" y="3030"/>
                      <a:pt x="5403" y="2515"/>
                    </a:cubicBezTo>
                    <a:cubicBezTo>
                      <a:pt x="5445" y="2381"/>
                      <a:pt x="5470" y="2237"/>
                      <a:pt x="5473" y="2092"/>
                    </a:cubicBezTo>
                    <a:cubicBezTo>
                      <a:pt x="5237" y="385"/>
                      <a:pt x="3784" y="1"/>
                      <a:pt x="2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74"/>
              <p:cNvSpPr/>
              <p:nvPr/>
            </p:nvSpPr>
            <p:spPr>
              <a:xfrm>
                <a:off x="7598508" y="1637168"/>
                <a:ext cx="555158" cy="103778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900" extrusionOk="0">
                    <a:moveTo>
                      <a:pt x="9288" y="0"/>
                    </a:moveTo>
                    <a:cubicBezTo>
                      <a:pt x="8045" y="816"/>
                      <a:pt x="5084" y="1016"/>
                      <a:pt x="1567" y="1016"/>
                    </a:cubicBezTo>
                    <a:cubicBezTo>
                      <a:pt x="1055" y="1016"/>
                      <a:pt x="532" y="1012"/>
                      <a:pt x="0" y="1005"/>
                    </a:cubicBezTo>
                    <a:lnTo>
                      <a:pt x="0" y="1005"/>
                    </a:lnTo>
                    <a:cubicBezTo>
                      <a:pt x="0" y="1005"/>
                      <a:pt x="3502" y="1900"/>
                      <a:pt x="6438" y="1900"/>
                    </a:cubicBezTo>
                    <a:cubicBezTo>
                      <a:pt x="7180" y="1900"/>
                      <a:pt x="7885" y="1843"/>
                      <a:pt x="8489" y="1700"/>
                    </a:cubicBezTo>
                    <a:cubicBezTo>
                      <a:pt x="8489" y="1700"/>
                      <a:pt x="9871" y="1333"/>
                      <a:pt x="10047" y="772"/>
                    </a:cubicBezTo>
                    <a:cubicBezTo>
                      <a:pt x="10164" y="402"/>
                      <a:pt x="9288" y="0"/>
                      <a:pt x="9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5"/>
          <p:cNvSpPr txBox="1">
            <a:spLocks noGrp="1"/>
          </p:cNvSpPr>
          <p:nvPr>
            <p:ph type="ctrTitle"/>
          </p:nvPr>
        </p:nvSpPr>
        <p:spPr>
          <a:xfrm>
            <a:off x="4266400" y="1268880"/>
            <a:ext cx="39936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K3</a:t>
            </a:r>
            <a:endParaRPr dirty="0"/>
          </a:p>
        </p:txBody>
      </p:sp>
      <p:sp>
        <p:nvSpPr>
          <p:cNvPr id="822" name="Google Shape;822;p75"/>
          <p:cNvSpPr txBox="1">
            <a:spLocks noGrp="1"/>
          </p:cNvSpPr>
          <p:nvPr>
            <p:ph type="subTitle" idx="1"/>
          </p:nvPr>
        </p:nvSpPr>
        <p:spPr>
          <a:xfrm>
            <a:off x="3600125" y="1978930"/>
            <a:ext cx="46599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dirty="0"/>
              <a:t>Kesehatan dan </a:t>
            </a:r>
            <a:r>
              <a:rPr lang="en-ID" dirty="0" err="1"/>
              <a:t>Keselamatan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(K3)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yang </a:t>
            </a:r>
            <a:r>
              <a:rPr lang="en-ID" dirty="0" err="1"/>
              <a:t>sehat</a:t>
            </a:r>
            <a:r>
              <a:rPr lang="en-ID" dirty="0"/>
              <a:t> dan </a:t>
            </a:r>
            <a:r>
              <a:rPr lang="en-ID" dirty="0" err="1"/>
              <a:t>aman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kecelakaan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/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kelalaian</a:t>
            </a:r>
            <a:r>
              <a:rPr lang="en-ID" dirty="0"/>
              <a:t> yang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demotivasi</a:t>
            </a:r>
            <a:r>
              <a:rPr lang="en-ID" dirty="0"/>
              <a:t> dan </a:t>
            </a:r>
            <a:r>
              <a:rPr lang="en-ID" dirty="0" err="1"/>
              <a:t>defisiensi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824" name="Google Shape;824;p75"/>
          <p:cNvGrpSpPr/>
          <p:nvPr/>
        </p:nvGrpSpPr>
        <p:grpSpPr>
          <a:xfrm>
            <a:off x="867626" y="637951"/>
            <a:ext cx="2732507" cy="5976821"/>
            <a:chOff x="1106576" y="1285651"/>
            <a:chExt cx="2732507" cy="5976821"/>
          </a:xfrm>
        </p:grpSpPr>
        <p:sp>
          <p:nvSpPr>
            <p:cNvPr id="825" name="Google Shape;825;p75"/>
            <p:cNvSpPr/>
            <p:nvPr/>
          </p:nvSpPr>
          <p:spPr>
            <a:xfrm>
              <a:off x="1106576" y="7078654"/>
              <a:ext cx="2081922" cy="183817"/>
            </a:xfrm>
            <a:custGeom>
              <a:avLst/>
              <a:gdLst/>
              <a:ahLst/>
              <a:cxnLst/>
              <a:rect l="l" t="t" r="r" b="b"/>
              <a:pathLst>
                <a:path w="10669" h="942" extrusionOk="0">
                  <a:moveTo>
                    <a:pt x="5335" y="1"/>
                  </a:moveTo>
                  <a:cubicBezTo>
                    <a:pt x="2394" y="1"/>
                    <a:pt x="1" y="215"/>
                    <a:pt x="1" y="477"/>
                  </a:cubicBezTo>
                  <a:cubicBezTo>
                    <a:pt x="1" y="727"/>
                    <a:pt x="2394" y="942"/>
                    <a:pt x="5335" y="942"/>
                  </a:cubicBezTo>
                  <a:cubicBezTo>
                    <a:pt x="8276" y="942"/>
                    <a:pt x="10669" y="727"/>
                    <a:pt x="10669" y="477"/>
                  </a:cubicBezTo>
                  <a:cubicBezTo>
                    <a:pt x="10669" y="215"/>
                    <a:pt x="8276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5"/>
            <p:cNvSpPr/>
            <p:nvPr/>
          </p:nvSpPr>
          <p:spPr>
            <a:xfrm>
              <a:off x="3344019" y="2499592"/>
              <a:ext cx="460134" cy="392612"/>
            </a:xfrm>
            <a:custGeom>
              <a:avLst/>
              <a:gdLst/>
              <a:ahLst/>
              <a:cxnLst/>
              <a:rect l="l" t="t" r="r" b="b"/>
              <a:pathLst>
                <a:path w="2358" h="2012" extrusionOk="0">
                  <a:moveTo>
                    <a:pt x="1072" y="1"/>
                  </a:moveTo>
                  <a:cubicBezTo>
                    <a:pt x="1013" y="1"/>
                    <a:pt x="934" y="165"/>
                    <a:pt x="881" y="238"/>
                  </a:cubicBezTo>
                  <a:cubicBezTo>
                    <a:pt x="834" y="285"/>
                    <a:pt x="691" y="500"/>
                    <a:pt x="631" y="607"/>
                  </a:cubicBezTo>
                  <a:cubicBezTo>
                    <a:pt x="536" y="797"/>
                    <a:pt x="417" y="1000"/>
                    <a:pt x="405" y="1059"/>
                  </a:cubicBezTo>
                  <a:cubicBezTo>
                    <a:pt x="369" y="1202"/>
                    <a:pt x="119" y="1405"/>
                    <a:pt x="0" y="1488"/>
                  </a:cubicBezTo>
                  <a:lnTo>
                    <a:pt x="441" y="2012"/>
                  </a:lnTo>
                  <a:cubicBezTo>
                    <a:pt x="631" y="1845"/>
                    <a:pt x="750" y="1643"/>
                    <a:pt x="989" y="1571"/>
                  </a:cubicBezTo>
                  <a:cubicBezTo>
                    <a:pt x="1084" y="1536"/>
                    <a:pt x="1167" y="1524"/>
                    <a:pt x="1251" y="1476"/>
                  </a:cubicBezTo>
                  <a:cubicBezTo>
                    <a:pt x="1322" y="1440"/>
                    <a:pt x="1393" y="1393"/>
                    <a:pt x="1453" y="1345"/>
                  </a:cubicBezTo>
                  <a:cubicBezTo>
                    <a:pt x="1524" y="1286"/>
                    <a:pt x="1727" y="1214"/>
                    <a:pt x="1810" y="1155"/>
                  </a:cubicBezTo>
                  <a:cubicBezTo>
                    <a:pt x="1882" y="1095"/>
                    <a:pt x="1822" y="1047"/>
                    <a:pt x="1882" y="988"/>
                  </a:cubicBezTo>
                  <a:cubicBezTo>
                    <a:pt x="1917" y="940"/>
                    <a:pt x="1965" y="893"/>
                    <a:pt x="2001" y="845"/>
                  </a:cubicBezTo>
                  <a:cubicBezTo>
                    <a:pt x="2024" y="821"/>
                    <a:pt x="2048" y="786"/>
                    <a:pt x="2048" y="750"/>
                  </a:cubicBezTo>
                  <a:cubicBezTo>
                    <a:pt x="2048" y="726"/>
                    <a:pt x="2036" y="702"/>
                    <a:pt x="2036" y="690"/>
                  </a:cubicBezTo>
                  <a:cubicBezTo>
                    <a:pt x="2036" y="666"/>
                    <a:pt x="2060" y="643"/>
                    <a:pt x="2072" y="631"/>
                  </a:cubicBezTo>
                  <a:cubicBezTo>
                    <a:pt x="2191" y="536"/>
                    <a:pt x="2072" y="619"/>
                    <a:pt x="2191" y="512"/>
                  </a:cubicBezTo>
                  <a:cubicBezTo>
                    <a:pt x="2215" y="500"/>
                    <a:pt x="2358" y="345"/>
                    <a:pt x="2358" y="309"/>
                  </a:cubicBezTo>
                  <a:cubicBezTo>
                    <a:pt x="2358" y="283"/>
                    <a:pt x="2331" y="269"/>
                    <a:pt x="2303" y="269"/>
                  </a:cubicBezTo>
                  <a:cubicBezTo>
                    <a:pt x="2293" y="269"/>
                    <a:pt x="2283" y="271"/>
                    <a:pt x="2274" y="274"/>
                  </a:cubicBezTo>
                  <a:cubicBezTo>
                    <a:pt x="2203" y="285"/>
                    <a:pt x="2155" y="333"/>
                    <a:pt x="2120" y="357"/>
                  </a:cubicBezTo>
                  <a:cubicBezTo>
                    <a:pt x="1941" y="476"/>
                    <a:pt x="1941" y="476"/>
                    <a:pt x="1739" y="571"/>
                  </a:cubicBezTo>
                  <a:cubicBezTo>
                    <a:pt x="1548" y="666"/>
                    <a:pt x="1429" y="655"/>
                    <a:pt x="1155" y="690"/>
                  </a:cubicBezTo>
                  <a:cubicBezTo>
                    <a:pt x="1145" y="694"/>
                    <a:pt x="1128" y="695"/>
                    <a:pt x="1110" y="695"/>
                  </a:cubicBezTo>
                  <a:cubicBezTo>
                    <a:pt x="1065" y="695"/>
                    <a:pt x="1009" y="687"/>
                    <a:pt x="1001" y="678"/>
                  </a:cubicBezTo>
                  <a:cubicBezTo>
                    <a:pt x="965" y="631"/>
                    <a:pt x="965" y="595"/>
                    <a:pt x="965" y="547"/>
                  </a:cubicBezTo>
                  <a:cubicBezTo>
                    <a:pt x="977" y="500"/>
                    <a:pt x="1001" y="452"/>
                    <a:pt x="1024" y="405"/>
                  </a:cubicBezTo>
                  <a:cubicBezTo>
                    <a:pt x="1084" y="285"/>
                    <a:pt x="1191" y="83"/>
                    <a:pt x="1096" y="12"/>
                  </a:cubicBezTo>
                  <a:cubicBezTo>
                    <a:pt x="1088" y="4"/>
                    <a:pt x="1080" y="1"/>
                    <a:pt x="1072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5"/>
            <p:cNvSpPr/>
            <p:nvPr/>
          </p:nvSpPr>
          <p:spPr>
            <a:xfrm>
              <a:off x="3567061" y="2648676"/>
              <a:ext cx="248800" cy="148303"/>
            </a:xfrm>
            <a:custGeom>
              <a:avLst/>
              <a:gdLst/>
              <a:ahLst/>
              <a:cxnLst/>
              <a:rect l="l" t="t" r="r" b="b"/>
              <a:pathLst>
                <a:path w="1275" h="760" extrusionOk="0">
                  <a:moveTo>
                    <a:pt x="1195" y="1"/>
                  </a:moveTo>
                  <a:cubicBezTo>
                    <a:pt x="1161" y="1"/>
                    <a:pt x="1120" y="10"/>
                    <a:pt x="1084" y="33"/>
                  </a:cubicBezTo>
                  <a:cubicBezTo>
                    <a:pt x="1012" y="69"/>
                    <a:pt x="655" y="248"/>
                    <a:pt x="655" y="248"/>
                  </a:cubicBezTo>
                  <a:lnTo>
                    <a:pt x="0" y="760"/>
                  </a:lnTo>
                  <a:cubicBezTo>
                    <a:pt x="0" y="760"/>
                    <a:pt x="310" y="688"/>
                    <a:pt x="548" y="557"/>
                  </a:cubicBezTo>
                  <a:cubicBezTo>
                    <a:pt x="786" y="414"/>
                    <a:pt x="1096" y="283"/>
                    <a:pt x="1251" y="93"/>
                  </a:cubicBezTo>
                  <a:cubicBezTo>
                    <a:pt x="1262" y="69"/>
                    <a:pt x="1274" y="33"/>
                    <a:pt x="1262" y="22"/>
                  </a:cubicBezTo>
                  <a:cubicBezTo>
                    <a:pt x="1256" y="10"/>
                    <a:pt x="1230" y="1"/>
                    <a:pt x="1195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5"/>
            <p:cNvSpPr/>
            <p:nvPr/>
          </p:nvSpPr>
          <p:spPr>
            <a:xfrm>
              <a:off x="3553011" y="2608673"/>
              <a:ext cx="279047" cy="167426"/>
            </a:xfrm>
            <a:custGeom>
              <a:avLst/>
              <a:gdLst/>
              <a:ahLst/>
              <a:cxnLst/>
              <a:rect l="l" t="t" r="r" b="b"/>
              <a:pathLst>
                <a:path w="1430" h="858" extrusionOk="0">
                  <a:moveTo>
                    <a:pt x="1363" y="0"/>
                  </a:moveTo>
                  <a:cubicBezTo>
                    <a:pt x="1328" y="0"/>
                    <a:pt x="1287" y="6"/>
                    <a:pt x="1251" y="24"/>
                  </a:cubicBezTo>
                  <a:cubicBezTo>
                    <a:pt x="1180" y="72"/>
                    <a:pt x="739" y="298"/>
                    <a:pt x="739" y="298"/>
                  </a:cubicBezTo>
                  <a:lnTo>
                    <a:pt x="1" y="858"/>
                  </a:lnTo>
                  <a:cubicBezTo>
                    <a:pt x="1" y="858"/>
                    <a:pt x="394" y="750"/>
                    <a:pt x="632" y="608"/>
                  </a:cubicBezTo>
                  <a:cubicBezTo>
                    <a:pt x="870" y="465"/>
                    <a:pt x="1275" y="286"/>
                    <a:pt x="1418" y="84"/>
                  </a:cubicBezTo>
                  <a:cubicBezTo>
                    <a:pt x="1430" y="72"/>
                    <a:pt x="1430" y="36"/>
                    <a:pt x="1430" y="12"/>
                  </a:cubicBezTo>
                  <a:cubicBezTo>
                    <a:pt x="1424" y="6"/>
                    <a:pt x="1397" y="0"/>
                    <a:pt x="1363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5"/>
            <p:cNvSpPr/>
            <p:nvPr/>
          </p:nvSpPr>
          <p:spPr>
            <a:xfrm>
              <a:off x="3574086" y="2571988"/>
              <a:ext cx="264997" cy="157669"/>
            </a:xfrm>
            <a:custGeom>
              <a:avLst/>
              <a:gdLst/>
              <a:ahLst/>
              <a:cxnLst/>
              <a:rect l="l" t="t" r="r" b="b"/>
              <a:pathLst>
                <a:path w="1358" h="808" extrusionOk="0">
                  <a:moveTo>
                    <a:pt x="1279" y="1"/>
                  </a:moveTo>
                  <a:cubicBezTo>
                    <a:pt x="1244" y="1"/>
                    <a:pt x="1203" y="10"/>
                    <a:pt x="1167" y="34"/>
                  </a:cubicBezTo>
                  <a:cubicBezTo>
                    <a:pt x="1095" y="69"/>
                    <a:pt x="738" y="248"/>
                    <a:pt x="738" y="248"/>
                  </a:cubicBezTo>
                  <a:lnTo>
                    <a:pt x="0" y="807"/>
                  </a:lnTo>
                  <a:cubicBezTo>
                    <a:pt x="0" y="807"/>
                    <a:pt x="393" y="688"/>
                    <a:pt x="631" y="557"/>
                  </a:cubicBezTo>
                  <a:cubicBezTo>
                    <a:pt x="869" y="415"/>
                    <a:pt x="1191" y="260"/>
                    <a:pt x="1334" y="93"/>
                  </a:cubicBezTo>
                  <a:cubicBezTo>
                    <a:pt x="1357" y="69"/>
                    <a:pt x="1346" y="34"/>
                    <a:pt x="1346" y="22"/>
                  </a:cubicBezTo>
                  <a:cubicBezTo>
                    <a:pt x="1340" y="10"/>
                    <a:pt x="1313" y="1"/>
                    <a:pt x="1279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5"/>
            <p:cNvSpPr/>
            <p:nvPr/>
          </p:nvSpPr>
          <p:spPr>
            <a:xfrm>
              <a:off x="2117191" y="2302114"/>
              <a:ext cx="1391916" cy="1122417"/>
            </a:xfrm>
            <a:custGeom>
              <a:avLst/>
              <a:gdLst/>
              <a:ahLst/>
              <a:cxnLst/>
              <a:rect l="l" t="t" r="r" b="b"/>
              <a:pathLst>
                <a:path w="7133" h="5752" extrusionOk="0">
                  <a:moveTo>
                    <a:pt x="1376" y="1"/>
                  </a:moveTo>
                  <a:cubicBezTo>
                    <a:pt x="1297" y="1"/>
                    <a:pt x="1216" y="19"/>
                    <a:pt x="1132" y="59"/>
                  </a:cubicBezTo>
                  <a:cubicBezTo>
                    <a:pt x="1132" y="59"/>
                    <a:pt x="1" y="821"/>
                    <a:pt x="751" y="2738"/>
                  </a:cubicBezTo>
                  <a:cubicBezTo>
                    <a:pt x="1025" y="3405"/>
                    <a:pt x="1370" y="3964"/>
                    <a:pt x="1727" y="4393"/>
                  </a:cubicBezTo>
                  <a:cubicBezTo>
                    <a:pt x="2108" y="4881"/>
                    <a:pt x="2501" y="5227"/>
                    <a:pt x="2751" y="5417"/>
                  </a:cubicBezTo>
                  <a:cubicBezTo>
                    <a:pt x="2751" y="5417"/>
                    <a:pt x="3075" y="5752"/>
                    <a:pt x="3408" y="5752"/>
                  </a:cubicBezTo>
                  <a:cubicBezTo>
                    <a:pt x="3420" y="5752"/>
                    <a:pt x="3431" y="5751"/>
                    <a:pt x="3442" y="5750"/>
                  </a:cubicBezTo>
                  <a:cubicBezTo>
                    <a:pt x="3775" y="5727"/>
                    <a:pt x="4120" y="5429"/>
                    <a:pt x="4120" y="5429"/>
                  </a:cubicBezTo>
                  <a:cubicBezTo>
                    <a:pt x="5061" y="4798"/>
                    <a:pt x="7133" y="2833"/>
                    <a:pt x="7133" y="2833"/>
                  </a:cubicBezTo>
                  <a:cubicBezTo>
                    <a:pt x="7133" y="2833"/>
                    <a:pt x="7109" y="2762"/>
                    <a:pt x="7049" y="2655"/>
                  </a:cubicBezTo>
                  <a:cubicBezTo>
                    <a:pt x="6954" y="2488"/>
                    <a:pt x="6787" y="2262"/>
                    <a:pt x="6549" y="2155"/>
                  </a:cubicBezTo>
                  <a:cubicBezTo>
                    <a:pt x="6549" y="2155"/>
                    <a:pt x="5383" y="3036"/>
                    <a:pt x="4894" y="3310"/>
                  </a:cubicBezTo>
                  <a:cubicBezTo>
                    <a:pt x="4847" y="3333"/>
                    <a:pt x="4799" y="3357"/>
                    <a:pt x="4751" y="3381"/>
                  </a:cubicBezTo>
                  <a:cubicBezTo>
                    <a:pt x="4751" y="3381"/>
                    <a:pt x="4740" y="3393"/>
                    <a:pt x="4728" y="3405"/>
                  </a:cubicBezTo>
                  <a:cubicBezTo>
                    <a:pt x="4335" y="3595"/>
                    <a:pt x="3799" y="3810"/>
                    <a:pt x="3370" y="4107"/>
                  </a:cubicBezTo>
                  <a:cubicBezTo>
                    <a:pt x="3025" y="3012"/>
                    <a:pt x="2501" y="750"/>
                    <a:pt x="1751" y="154"/>
                  </a:cubicBezTo>
                  <a:lnTo>
                    <a:pt x="1751" y="143"/>
                  </a:lnTo>
                  <a:cubicBezTo>
                    <a:pt x="1632" y="53"/>
                    <a:pt x="1507" y="1"/>
                    <a:pt x="1376" y="1"/>
                  </a:cubicBezTo>
                  <a:close/>
                </a:path>
              </a:pathLst>
            </a:custGeom>
            <a:solidFill>
              <a:srgbClr val="7F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5"/>
            <p:cNvSpPr/>
            <p:nvPr/>
          </p:nvSpPr>
          <p:spPr>
            <a:xfrm>
              <a:off x="2454193" y="2724779"/>
              <a:ext cx="1054913" cy="699754"/>
            </a:xfrm>
            <a:custGeom>
              <a:avLst/>
              <a:gdLst/>
              <a:ahLst/>
              <a:cxnLst/>
              <a:rect l="l" t="t" r="r" b="b"/>
              <a:pathLst>
                <a:path w="5406" h="3586" extrusionOk="0">
                  <a:moveTo>
                    <a:pt x="703" y="1"/>
                  </a:moveTo>
                  <a:cubicBezTo>
                    <a:pt x="703" y="1"/>
                    <a:pt x="250" y="1394"/>
                    <a:pt x="0" y="2227"/>
                  </a:cubicBezTo>
                  <a:cubicBezTo>
                    <a:pt x="381" y="2715"/>
                    <a:pt x="774" y="3061"/>
                    <a:pt x="1024" y="3251"/>
                  </a:cubicBezTo>
                  <a:cubicBezTo>
                    <a:pt x="1024" y="3251"/>
                    <a:pt x="1348" y="3586"/>
                    <a:pt x="1681" y="3586"/>
                  </a:cubicBezTo>
                  <a:cubicBezTo>
                    <a:pt x="1693" y="3586"/>
                    <a:pt x="1704" y="3585"/>
                    <a:pt x="1715" y="3584"/>
                  </a:cubicBezTo>
                  <a:cubicBezTo>
                    <a:pt x="2048" y="3561"/>
                    <a:pt x="2393" y="3263"/>
                    <a:pt x="2393" y="3263"/>
                  </a:cubicBezTo>
                  <a:cubicBezTo>
                    <a:pt x="3334" y="2632"/>
                    <a:pt x="5406" y="667"/>
                    <a:pt x="5406" y="667"/>
                  </a:cubicBezTo>
                  <a:cubicBezTo>
                    <a:pt x="5406" y="667"/>
                    <a:pt x="5382" y="584"/>
                    <a:pt x="5322" y="489"/>
                  </a:cubicBezTo>
                  <a:cubicBezTo>
                    <a:pt x="4941" y="870"/>
                    <a:pt x="3382" y="2263"/>
                    <a:pt x="2584" y="2858"/>
                  </a:cubicBezTo>
                  <a:cubicBezTo>
                    <a:pt x="2012" y="3282"/>
                    <a:pt x="1697" y="3354"/>
                    <a:pt x="1550" y="3354"/>
                  </a:cubicBezTo>
                  <a:cubicBezTo>
                    <a:pt x="1473" y="3354"/>
                    <a:pt x="1441" y="3334"/>
                    <a:pt x="1441" y="3334"/>
                  </a:cubicBezTo>
                  <a:cubicBezTo>
                    <a:pt x="1393" y="3311"/>
                    <a:pt x="1346" y="3275"/>
                    <a:pt x="1286" y="3239"/>
                  </a:cubicBezTo>
                  <a:cubicBezTo>
                    <a:pt x="1000" y="3037"/>
                    <a:pt x="846" y="2680"/>
                    <a:pt x="846" y="2322"/>
                  </a:cubicBezTo>
                  <a:cubicBezTo>
                    <a:pt x="858" y="1108"/>
                    <a:pt x="703" y="1"/>
                    <a:pt x="70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5"/>
            <p:cNvSpPr/>
            <p:nvPr/>
          </p:nvSpPr>
          <p:spPr>
            <a:xfrm>
              <a:off x="2252031" y="1523717"/>
              <a:ext cx="223237" cy="221868"/>
            </a:xfrm>
            <a:custGeom>
              <a:avLst/>
              <a:gdLst/>
              <a:ahLst/>
              <a:cxnLst/>
              <a:rect l="l" t="t" r="r" b="b"/>
              <a:pathLst>
                <a:path w="1144" h="1137" extrusionOk="0">
                  <a:moveTo>
                    <a:pt x="798" y="0"/>
                  </a:moveTo>
                  <a:lnTo>
                    <a:pt x="0" y="334"/>
                  </a:lnTo>
                  <a:cubicBezTo>
                    <a:pt x="0" y="334"/>
                    <a:pt x="260" y="1137"/>
                    <a:pt x="575" y="1137"/>
                  </a:cubicBezTo>
                  <a:cubicBezTo>
                    <a:pt x="636" y="1137"/>
                    <a:pt x="699" y="1107"/>
                    <a:pt x="762" y="1036"/>
                  </a:cubicBezTo>
                  <a:cubicBezTo>
                    <a:pt x="1143" y="584"/>
                    <a:pt x="798" y="0"/>
                    <a:pt x="798" y="0"/>
                  </a:cubicBezTo>
                  <a:close/>
                </a:path>
              </a:pathLst>
            </a:custGeom>
            <a:solidFill>
              <a:srgbClr val="301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5"/>
            <p:cNvSpPr/>
            <p:nvPr/>
          </p:nvSpPr>
          <p:spPr>
            <a:xfrm>
              <a:off x="1587589" y="2219377"/>
              <a:ext cx="1020179" cy="1750946"/>
            </a:xfrm>
            <a:custGeom>
              <a:avLst/>
              <a:gdLst/>
              <a:ahLst/>
              <a:cxnLst/>
              <a:rect l="l" t="t" r="r" b="b"/>
              <a:pathLst>
                <a:path w="5228" h="8973" extrusionOk="0">
                  <a:moveTo>
                    <a:pt x="2919" y="0"/>
                  </a:moveTo>
                  <a:cubicBezTo>
                    <a:pt x="2462" y="0"/>
                    <a:pt x="1952" y="115"/>
                    <a:pt x="1405" y="245"/>
                  </a:cubicBezTo>
                  <a:cubicBezTo>
                    <a:pt x="346" y="495"/>
                    <a:pt x="0" y="781"/>
                    <a:pt x="12" y="1567"/>
                  </a:cubicBezTo>
                  <a:cubicBezTo>
                    <a:pt x="12" y="1829"/>
                    <a:pt x="48" y="2138"/>
                    <a:pt x="119" y="2531"/>
                  </a:cubicBezTo>
                  <a:cubicBezTo>
                    <a:pt x="298" y="3519"/>
                    <a:pt x="715" y="4698"/>
                    <a:pt x="1000" y="5436"/>
                  </a:cubicBezTo>
                  <a:cubicBezTo>
                    <a:pt x="1167" y="5877"/>
                    <a:pt x="1203" y="6341"/>
                    <a:pt x="1108" y="6794"/>
                  </a:cubicBezTo>
                  <a:cubicBezTo>
                    <a:pt x="905" y="7698"/>
                    <a:pt x="1131" y="7758"/>
                    <a:pt x="1131" y="7758"/>
                  </a:cubicBezTo>
                  <a:cubicBezTo>
                    <a:pt x="1131" y="7758"/>
                    <a:pt x="2358" y="8532"/>
                    <a:pt x="3370" y="8853"/>
                  </a:cubicBezTo>
                  <a:cubicBezTo>
                    <a:pt x="3604" y="8927"/>
                    <a:pt x="3829" y="8973"/>
                    <a:pt x="4025" y="8973"/>
                  </a:cubicBezTo>
                  <a:cubicBezTo>
                    <a:pt x="4366" y="8973"/>
                    <a:pt x="4619" y="8835"/>
                    <a:pt x="4679" y="8472"/>
                  </a:cubicBezTo>
                  <a:cubicBezTo>
                    <a:pt x="4691" y="8449"/>
                    <a:pt x="4691" y="8413"/>
                    <a:pt x="4691" y="8377"/>
                  </a:cubicBezTo>
                  <a:cubicBezTo>
                    <a:pt x="4810" y="8353"/>
                    <a:pt x="4810" y="8234"/>
                    <a:pt x="4798" y="8187"/>
                  </a:cubicBezTo>
                  <a:cubicBezTo>
                    <a:pt x="4798" y="8163"/>
                    <a:pt x="4787" y="8127"/>
                    <a:pt x="4787" y="8079"/>
                  </a:cubicBezTo>
                  <a:cubicBezTo>
                    <a:pt x="4775" y="8008"/>
                    <a:pt x="4763" y="7925"/>
                    <a:pt x="4763" y="7901"/>
                  </a:cubicBezTo>
                  <a:cubicBezTo>
                    <a:pt x="4727" y="6091"/>
                    <a:pt x="5037" y="6186"/>
                    <a:pt x="5132" y="4162"/>
                  </a:cubicBezTo>
                  <a:cubicBezTo>
                    <a:pt x="5227" y="2091"/>
                    <a:pt x="5096" y="1162"/>
                    <a:pt x="4548" y="650"/>
                  </a:cubicBezTo>
                  <a:cubicBezTo>
                    <a:pt x="4167" y="293"/>
                    <a:pt x="3858" y="126"/>
                    <a:pt x="3298" y="31"/>
                  </a:cubicBezTo>
                  <a:cubicBezTo>
                    <a:pt x="3177" y="10"/>
                    <a:pt x="3050" y="0"/>
                    <a:pt x="2919" y="0"/>
                  </a:cubicBezTo>
                  <a:close/>
                </a:path>
              </a:pathLst>
            </a:custGeom>
            <a:solidFill>
              <a:srgbClr val="7F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5"/>
            <p:cNvSpPr/>
            <p:nvPr/>
          </p:nvSpPr>
          <p:spPr>
            <a:xfrm>
              <a:off x="1589931" y="2494714"/>
              <a:ext cx="913244" cy="1452390"/>
            </a:xfrm>
            <a:custGeom>
              <a:avLst/>
              <a:gdLst/>
              <a:ahLst/>
              <a:cxnLst/>
              <a:rect l="l" t="t" r="r" b="b"/>
              <a:pathLst>
                <a:path w="4680" h="7443" extrusionOk="0">
                  <a:moveTo>
                    <a:pt x="417" y="1"/>
                  </a:moveTo>
                  <a:lnTo>
                    <a:pt x="0" y="156"/>
                  </a:lnTo>
                  <a:cubicBezTo>
                    <a:pt x="0" y="418"/>
                    <a:pt x="36" y="727"/>
                    <a:pt x="107" y="1120"/>
                  </a:cubicBezTo>
                  <a:cubicBezTo>
                    <a:pt x="286" y="2108"/>
                    <a:pt x="703" y="3287"/>
                    <a:pt x="988" y="4025"/>
                  </a:cubicBezTo>
                  <a:cubicBezTo>
                    <a:pt x="1155" y="4466"/>
                    <a:pt x="1191" y="4930"/>
                    <a:pt x="1096" y="5383"/>
                  </a:cubicBezTo>
                  <a:cubicBezTo>
                    <a:pt x="893" y="6287"/>
                    <a:pt x="1119" y="6347"/>
                    <a:pt x="1119" y="6347"/>
                  </a:cubicBezTo>
                  <a:cubicBezTo>
                    <a:pt x="1119" y="6347"/>
                    <a:pt x="2346" y="7121"/>
                    <a:pt x="3358" y="7442"/>
                  </a:cubicBezTo>
                  <a:lnTo>
                    <a:pt x="4310" y="7347"/>
                  </a:lnTo>
                  <a:lnTo>
                    <a:pt x="4667" y="7061"/>
                  </a:lnTo>
                  <a:cubicBezTo>
                    <a:pt x="4679" y="7038"/>
                    <a:pt x="4679" y="7002"/>
                    <a:pt x="4679" y="6966"/>
                  </a:cubicBezTo>
                  <a:lnTo>
                    <a:pt x="4679" y="6966"/>
                  </a:lnTo>
                  <a:cubicBezTo>
                    <a:pt x="4648" y="6968"/>
                    <a:pt x="4616" y="6969"/>
                    <a:pt x="4583" y="6969"/>
                  </a:cubicBezTo>
                  <a:cubicBezTo>
                    <a:pt x="3733" y="6969"/>
                    <a:pt x="2166" y="6402"/>
                    <a:pt x="1846" y="6287"/>
                  </a:cubicBezTo>
                  <a:cubicBezTo>
                    <a:pt x="1596" y="6192"/>
                    <a:pt x="1453" y="5930"/>
                    <a:pt x="1500" y="5668"/>
                  </a:cubicBezTo>
                  <a:cubicBezTo>
                    <a:pt x="1560" y="5323"/>
                    <a:pt x="1631" y="4811"/>
                    <a:pt x="1631" y="4418"/>
                  </a:cubicBezTo>
                  <a:cubicBezTo>
                    <a:pt x="1631" y="4013"/>
                    <a:pt x="1441" y="3347"/>
                    <a:pt x="1298" y="2858"/>
                  </a:cubicBezTo>
                  <a:cubicBezTo>
                    <a:pt x="1179" y="2489"/>
                    <a:pt x="1143" y="2096"/>
                    <a:pt x="1167" y="1715"/>
                  </a:cubicBezTo>
                  <a:cubicBezTo>
                    <a:pt x="1215" y="1037"/>
                    <a:pt x="1167" y="406"/>
                    <a:pt x="1167" y="40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5"/>
            <p:cNvSpPr/>
            <p:nvPr/>
          </p:nvSpPr>
          <p:spPr>
            <a:xfrm>
              <a:off x="1719892" y="3898913"/>
              <a:ext cx="176795" cy="129570"/>
            </a:xfrm>
            <a:custGeom>
              <a:avLst/>
              <a:gdLst/>
              <a:ahLst/>
              <a:cxnLst/>
              <a:rect l="l" t="t" r="r" b="b"/>
              <a:pathLst>
                <a:path w="906" h="664" extrusionOk="0">
                  <a:moveTo>
                    <a:pt x="363" y="1"/>
                  </a:moveTo>
                  <a:cubicBezTo>
                    <a:pt x="346" y="1"/>
                    <a:pt x="328" y="3"/>
                    <a:pt x="310" y="8"/>
                  </a:cubicBezTo>
                  <a:lnTo>
                    <a:pt x="299" y="20"/>
                  </a:lnTo>
                  <a:cubicBezTo>
                    <a:pt x="215" y="44"/>
                    <a:pt x="144" y="92"/>
                    <a:pt x="84" y="163"/>
                  </a:cubicBezTo>
                  <a:lnTo>
                    <a:pt x="1" y="294"/>
                  </a:lnTo>
                  <a:cubicBezTo>
                    <a:pt x="1" y="294"/>
                    <a:pt x="209" y="663"/>
                    <a:pt x="306" y="663"/>
                  </a:cubicBezTo>
                  <a:cubicBezTo>
                    <a:pt x="308" y="663"/>
                    <a:pt x="309" y="663"/>
                    <a:pt x="310" y="663"/>
                  </a:cubicBezTo>
                  <a:cubicBezTo>
                    <a:pt x="394" y="651"/>
                    <a:pt x="906" y="282"/>
                    <a:pt x="811" y="282"/>
                  </a:cubicBezTo>
                  <a:lnTo>
                    <a:pt x="787" y="282"/>
                  </a:lnTo>
                  <a:cubicBezTo>
                    <a:pt x="680" y="282"/>
                    <a:pt x="584" y="175"/>
                    <a:pt x="513" y="80"/>
                  </a:cubicBezTo>
                  <a:cubicBezTo>
                    <a:pt x="485" y="33"/>
                    <a:pt x="427" y="1"/>
                    <a:pt x="363" y="1"/>
                  </a:cubicBezTo>
                  <a:close/>
                </a:path>
              </a:pathLst>
            </a:custGeom>
            <a:solidFill>
              <a:srgbClr val="F4D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5"/>
            <p:cNvSpPr/>
            <p:nvPr/>
          </p:nvSpPr>
          <p:spPr>
            <a:xfrm>
              <a:off x="1861757" y="1418929"/>
              <a:ext cx="580924" cy="938990"/>
            </a:xfrm>
            <a:custGeom>
              <a:avLst/>
              <a:gdLst/>
              <a:ahLst/>
              <a:cxnLst/>
              <a:rect l="l" t="t" r="r" b="b"/>
              <a:pathLst>
                <a:path w="2977" h="4812" extrusionOk="0">
                  <a:moveTo>
                    <a:pt x="1882" y="0"/>
                  </a:moveTo>
                  <a:cubicBezTo>
                    <a:pt x="1252" y="0"/>
                    <a:pt x="507" y="342"/>
                    <a:pt x="334" y="490"/>
                  </a:cubicBezTo>
                  <a:cubicBezTo>
                    <a:pt x="95" y="680"/>
                    <a:pt x="24" y="1025"/>
                    <a:pt x="12" y="1394"/>
                  </a:cubicBezTo>
                  <a:cubicBezTo>
                    <a:pt x="0" y="1525"/>
                    <a:pt x="0" y="1656"/>
                    <a:pt x="0" y="1787"/>
                  </a:cubicBezTo>
                  <a:cubicBezTo>
                    <a:pt x="0" y="1811"/>
                    <a:pt x="0" y="1835"/>
                    <a:pt x="0" y="1859"/>
                  </a:cubicBezTo>
                  <a:cubicBezTo>
                    <a:pt x="24" y="2049"/>
                    <a:pt x="95" y="2287"/>
                    <a:pt x="203" y="2525"/>
                  </a:cubicBezTo>
                  <a:cubicBezTo>
                    <a:pt x="393" y="3002"/>
                    <a:pt x="655" y="3502"/>
                    <a:pt x="667" y="3561"/>
                  </a:cubicBezTo>
                  <a:cubicBezTo>
                    <a:pt x="679" y="3585"/>
                    <a:pt x="679" y="3621"/>
                    <a:pt x="679" y="3668"/>
                  </a:cubicBezTo>
                  <a:cubicBezTo>
                    <a:pt x="703" y="3895"/>
                    <a:pt x="726" y="4407"/>
                    <a:pt x="726" y="4407"/>
                  </a:cubicBezTo>
                  <a:lnTo>
                    <a:pt x="1429" y="4609"/>
                  </a:lnTo>
                  <a:lnTo>
                    <a:pt x="1893" y="4811"/>
                  </a:lnTo>
                  <a:lnTo>
                    <a:pt x="1965" y="4264"/>
                  </a:lnTo>
                  <a:cubicBezTo>
                    <a:pt x="1965" y="4264"/>
                    <a:pt x="1965" y="4169"/>
                    <a:pt x="1953" y="4073"/>
                  </a:cubicBezTo>
                  <a:cubicBezTo>
                    <a:pt x="1953" y="4061"/>
                    <a:pt x="1953" y="4049"/>
                    <a:pt x="1953" y="4038"/>
                  </a:cubicBezTo>
                  <a:cubicBezTo>
                    <a:pt x="1941" y="3942"/>
                    <a:pt x="1941" y="3835"/>
                    <a:pt x="1941" y="3811"/>
                  </a:cubicBezTo>
                  <a:lnTo>
                    <a:pt x="1941" y="3811"/>
                  </a:lnTo>
                  <a:cubicBezTo>
                    <a:pt x="1989" y="3818"/>
                    <a:pt x="2119" y="3833"/>
                    <a:pt x="2269" y="3833"/>
                  </a:cubicBezTo>
                  <a:cubicBezTo>
                    <a:pt x="2380" y="3833"/>
                    <a:pt x="2501" y="3825"/>
                    <a:pt x="2608" y="3799"/>
                  </a:cubicBezTo>
                  <a:cubicBezTo>
                    <a:pt x="2977" y="3716"/>
                    <a:pt x="2953" y="2525"/>
                    <a:pt x="2893" y="1692"/>
                  </a:cubicBezTo>
                  <a:cubicBezTo>
                    <a:pt x="2882" y="1502"/>
                    <a:pt x="2870" y="1335"/>
                    <a:pt x="2858" y="1204"/>
                  </a:cubicBezTo>
                  <a:cubicBezTo>
                    <a:pt x="2834" y="1001"/>
                    <a:pt x="2822" y="882"/>
                    <a:pt x="2822" y="882"/>
                  </a:cubicBezTo>
                  <a:cubicBezTo>
                    <a:pt x="2796" y="209"/>
                    <a:pt x="2374" y="0"/>
                    <a:pt x="1882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5"/>
            <p:cNvSpPr/>
            <p:nvPr/>
          </p:nvSpPr>
          <p:spPr>
            <a:xfrm>
              <a:off x="2091628" y="2139371"/>
              <a:ext cx="151232" cy="74542"/>
            </a:xfrm>
            <a:custGeom>
              <a:avLst/>
              <a:gdLst/>
              <a:ahLst/>
              <a:cxnLst/>
              <a:rect l="l" t="t" r="r" b="b"/>
              <a:pathLst>
                <a:path w="775" h="382" extrusionOk="0">
                  <a:moveTo>
                    <a:pt x="1" y="0"/>
                  </a:moveTo>
                  <a:cubicBezTo>
                    <a:pt x="1" y="0"/>
                    <a:pt x="311" y="238"/>
                    <a:pt x="775" y="381"/>
                  </a:cubicBezTo>
                  <a:cubicBezTo>
                    <a:pt x="775" y="369"/>
                    <a:pt x="775" y="357"/>
                    <a:pt x="775" y="346"/>
                  </a:cubicBezTo>
                  <a:cubicBezTo>
                    <a:pt x="763" y="250"/>
                    <a:pt x="763" y="143"/>
                    <a:pt x="763" y="119"/>
                  </a:cubicBezTo>
                  <a:cubicBezTo>
                    <a:pt x="763" y="119"/>
                    <a:pt x="757" y="120"/>
                    <a:pt x="745" y="120"/>
                  </a:cubicBezTo>
                  <a:cubicBezTo>
                    <a:pt x="680" y="120"/>
                    <a:pt x="434" y="111"/>
                    <a:pt x="1" y="0"/>
                  </a:cubicBezTo>
                  <a:close/>
                </a:path>
              </a:pathLst>
            </a:custGeom>
            <a:solidFill>
              <a:srgbClr val="F29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5"/>
            <p:cNvSpPr/>
            <p:nvPr/>
          </p:nvSpPr>
          <p:spPr>
            <a:xfrm>
              <a:off x="2224126" y="2425050"/>
              <a:ext cx="223237" cy="1183884"/>
            </a:xfrm>
            <a:custGeom>
              <a:avLst/>
              <a:gdLst/>
              <a:ahLst/>
              <a:cxnLst/>
              <a:rect l="l" t="t" r="r" b="b"/>
              <a:pathLst>
                <a:path w="1144" h="6067" extrusionOk="0">
                  <a:moveTo>
                    <a:pt x="334" y="1"/>
                  </a:moveTo>
                  <a:lnTo>
                    <a:pt x="1" y="36"/>
                  </a:lnTo>
                  <a:cubicBezTo>
                    <a:pt x="1" y="36"/>
                    <a:pt x="251" y="3894"/>
                    <a:pt x="36" y="5263"/>
                  </a:cubicBezTo>
                  <a:cubicBezTo>
                    <a:pt x="36" y="5263"/>
                    <a:pt x="310" y="6001"/>
                    <a:pt x="489" y="6061"/>
                  </a:cubicBezTo>
                  <a:cubicBezTo>
                    <a:pt x="500" y="6065"/>
                    <a:pt x="511" y="6067"/>
                    <a:pt x="522" y="6067"/>
                  </a:cubicBezTo>
                  <a:cubicBezTo>
                    <a:pt x="684" y="6067"/>
                    <a:pt x="809" y="5662"/>
                    <a:pt x="977" y="5216"/>
                  </a:cubicBezTo>
                  <a:cubicBezTo>
                    <a:pt x="1144" y="4739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FCB3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5"/>
            <p:cNvSpPr/>
            <p:nvPr/>
          </p:nvSpPr>
          <p:spPr>
            <a:xfrm>
              <a:off x="2184709" y="2320457"/>
              <a:ext cx="109277" cy="111812"/>
            </a:xfrm>
            <a:custGeom>
              <a:avLst/>
              <a:gdLst/>
              <a:ahLst/>
              <a:cxnLst/>
              <a:rect l="l" t="t" r="r" b="b"/>
              <a:pathLst>
                <a:path w="560" h="573" extrusionOk="0">
                  <a:moveTo>
                    <a:pt x="256" y="0"/>
                  </a:moveTo>
                  <a:cubicBezTo>
                    <a:pt x="250" y="0"/>
                    <a:pt x="244" y="0"/>
                    <a:pt x="238" y="1"/>
                  </a:cubicBezTo>
                  <a:lnTo>
                    <a:pt x="0" y="334"/>
                  </a:lnTo>
                  <a:lnTo>
                    <a:pt x="203" y="572"/>
                  </a:lnTo>
                  <a:lnTo>
                    <a:pt x="536" y="537"/>
                  </a:lnTo>
                  <a:cubicBezTo>
                    <a:pt x="536" y="537"/>
                    <a:pt x="560" y="430"/>
                    <a:pt x="560" y="120"/>
                  </a:cubicBezTo>
                  <a:cubicBezTo>
                    <a:pt x="560" y="120"/>
                    <a:pt x="385" y="0"/>
                    <a:pt x="256" y="0"/>
                  </a:cubicBezTo>
                  <a:close/>
                </a:path>
              </a:pathLst>
            </a:custGeom>
            <a:solidFill>
              <a:srgbClr val="FCB3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5"/>
            <p:cNvSpPr/>
            <p:nvPr/>
          </p:nvSpPr>
          <p:spPr>
            <a:xfrm>
              <a:off x="1940787" y="2192838"/>
              <a:ext cx="290560" cy="216210"/>
            </a:xfrm>
            <a:custGeom>
              <a:avLst/>
              <a:gdLst/>
              <a:ahLst/>
              <a:cxnLst/>
              <a:rect l="l" t="t" r="r" b="b"/>
              <a:pathLst>
                <a:path w="1489" h="1108" extrusionOk="0">
                  <a:moveTo>
                    <a:pt x="298" y="0"/>
                  </a:moveTo>
                  <a:cubicBezTo>
                    <a:pt x="298" y="0"/>
                    <a:pt x="143" y="83"/>
                    <a:pt x="0" y="298"/>
                  </a:cubicBezTo>
                  <a:cubicBezTo>
                    <a:pt x="0" y="298"/>
                    <a:pt x="202" y="381"/>
                    <a:pt x="369" y="488"/>
                  </a:cubicBezTo>
                  <a:cubicBezTo>
                    <a:pt x="524" y="584"/>
                    <a:pt x="1274" y="1107"/>
                    <a:pt x="1274" y="1107"/>
                  </a:cubicBezTo>
                  <a:lnTo>
                    <a:pt x="1488" y="655"/>
                  </a:lnTo>
                  <a:cubicBezTo>
                    <a:pt x="1488" y="655"/>
                    <a:pt x="726" y="119"/>
                    <a:pt x="298" y="0"/>
                  </a:cubicBezTo>
                  <a:close/>
                </a:path>
              </a:pathLst>
            </a:custGeom>
            <a:solidFill>
              <a:srgbClr val="6C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5"/>
            <p:cNvSpPr/>
            <p:nvPr/>
          </p:nvSpPr>
          <p:spPr>
            <a:xfrm>
              <a:off x="2231151" y="2202010"/>
              <a:ext cx="93081" cy="174451"/>
            </a:xfrm>
            <a:custGeom>
              <a:avLst/>
              <a:gdLst/>
              <a:ahLst/>
              <a:cxnLst/>
              <a:rect l="l" t="t" r="r" b="b"/>
              <a:pathLst>
                <a:path w="477" h="894" extrusionOk="0">
                  <a:moveTo>
                    <a:pt x="60" y="1"/>
                  </a:moveTo>
                  <a:lnTo>
                    <a:pt x="0" y="608"/>
                  </a:lnTo>
                  <a:cubicBezTo>
                    <a:pt x="0" y="608"/>
                    <a:pt x="262" y="703"/>
                    <a:pt x="346" y="894"/>
                  </a:cubicBezTo>
                  <a:cubicBezTo>
                    <a:pt x="346" y="894"/>
                    <a:pt x="477" y="632"/>
                    <a:pt x="310" y="179"/>
                  </a:cubicBezTo>
                  <a:cubicBezTo>
                    <a:pt x="310" y="179"/>
                    <a:pt x="167" y="48"/>
                    <a:pt x="60" y="1"/>
                  </a:cubicBezTo>
                  <a:close/>
                </a:path>
              </a:pathLst>
            </a:custGeom>
            <a:solidFill>
              <a:srgbClr val="6C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5"/>
            <p:cNvSpPr/>
            <p:nvPr/>
          </p:nvSpPr>
          <p:spPr>
            <a:xfrm>
              <a:off x="1826827" y="3903206"/>
              <a:ext cx="43906" cy="40393"/>
            </a:xfrm>
            <a:custGeom>
              <a:avLst/>
              <a:gdLst/>
              <a:ahLst/>
              <a:cxnLst/>
              <a:rect l="l" t="t" r="r" b="b"/>
              <a:pathLst>
                <a:path w="225" h="207" extrusionOk="0">
                  <a:moveTo>
                    <a:pt x="11" y="0"/>
                  </a:moveTo>
                  <a:cubicBezTo>
                    <a:pt x="4" y="0"/>
                    <a:pt x="1" y="3"/>
                    <a:pt x="1" y="10"/>
                  </a:cubicBezTo>
                  <a:cubicBezTo>
                    <a:pt x="1" y="10"/>
                    <a:pt x="143" y="177"/>
                    <a:pt x="179" y="201"/>
                  </a:cubicBezTo>
                  <a:cubicBezTo>
                    <a:pt x="186" y="205"/>
                    <a:pt x="192" y="207"/>
                    <a:pt x="197" y="207"/>
                  </a:cubicBezTo>
                  <a:cubicBezTo>
                    <a:pt x="219" y="207"/>
                    <a:pt x="225" y="170"/>
                    <a:pt x="215" y="141"/>
                  </a:cubicBezTo>
                  <a:cubicBezTo>
                    <a:pt x="194" y="110"/>
                    <a:pt x="51" y="0"/>
                    <a:pt x="11" y="0"/>
                  </a:cubicBezTo>
                  <a:close/>
                </a:path>
              </a:pathLst>
            </a:custGeom>
            <a:solidFill>
              <a:srgbClr val="E5B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5"/>
            <p:cNvSpPr/>
            <p:nvPr/>
          </p:nvSpPr>
          <p:spPr>
            <a:xfrm>
              <a:off x="1699012" y="6727995"/>
              <a:ext cx="181478" cy="281385"/>
            </a:xfrm>
            <a:custGeom>
              <a:avLst/>
              <a:gdLst/>
              <a:ahLst/>
              <a:cxnLst/>
              <a:rect l="l" t="t" r="r" b="b"/>
              <a:pathLst>
                <a:path w="930" h="1442" extrusionOk="0">
                  <a:moveTo>
                    <a:pt x="929" y="0"/>
                  </a:moveTo>
                  <a:lnTo>
                    <a:pt x="1" y="214"/>
                  </a:lnTo>
                  <a:cubicBezTo>
                    <a:pt x="1" y="214"/>
                    <a:pt x="60" y="1215"/>
                    <a:pt x="60" y="1345"/>
                  </a:cubicBezTo>
                  <a:cubicBezTo>
                    <a:pt x="60" y="1394"/>
                    <a:pt x="223" y="1442"/>
                    <a:pt x="404" y="1442"/>
                  </a:cubicBezTo>
                  <a:cubicBezTo>
                    <a:pt x="537" y="1442"/>
                    <a:pt x="679" y="1416"/>
                    <a:pt x="775" y="1345"/>
                  </a:cubicBezTo>
                  <a:cubicBezTo>
                    <a:pt x="798" y="976"/>
                    <a:pt x="918" y="214"/>
                    <a:pt x="929" y="0"/>
                  </a:cubicBezTo>
                  <a:close/>
                </a:path>
              </a:pathLst>
            </a:custGeom>
            <a:solidFill>
              <a:srgbClr val="FBB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5"/>
            <p:cNvSpPr/>
            <p:nvPr/>
          </p:nvSpPr>
          <p:spPr>
            <a:xfrm>
              <a:off x="1441236" y="3733047"/>
              <a:ext cx="1129261" cy="915573"/>
            </a:xfrm>
            <a:custGeom>
              <a:avLst/>
              <a:gdLst/>
              <a:ahLst/>
              <a:cxnLst/>
              <a:rect l="l" t="t" r="r" b="b"/>
              <a:pathLst>
                <a:path w="5787" h="4692" extrusionOk="0">
                  <a:moveTo>
                    <a:pt x="1881" y="1"/>
                  </a:moveTo>
                  <a:cubicBezTo>
                    <a:pt x="0" y="2096"/>
                    <a:pt x="1393" y="4466"/>
                    <a:pt x="1393" y="4466"/>
                  </a:cubicBezTo>
                  <a:lnTo>
                    <a:pt x="5727" y="4692"/>
                  </a:lnTo>
                  <a:cubicBezTo>
                    <a:pt x="5787" y="2406"/>
                    <a:pt x="5441" y="620"/>
                    <a:pt x="5441" y="620"/>
                  </a:cubicBezTo>
                  <a:cubicBezTo>
                    <a:pt x="5441" y="620"/>
                    <a:pt x="5189" y="670"/>
                    <a:pt x="4696" y="670"/>
                  </a:cubicBezTo>
                  <a:cubicBezTo>
                    <a:pt x="4555" y="670"/>
                    <a:pt x="4395" y="666"/>
                    <a:pt x="4215" y="656"/>
                  </a:cubicBezTo>
                  <a:cubicBezTo>
                    <a:pt x="3179" y="584"/>
                    <a:pt x="1881" y="1"/>
                    <a:pt x="1881" y="1"/>
                  </a:cubicBezTo>
                  <a:close/>
                </a:path>
              </a:pathLst>
            </a:custGeom>
            <a:solidFill>
              <a:srgbClr val="3F2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5"/>
            <p:cNvSpPr/>
            <p:nvPr/>
          </p:nvSpPr>
          <p:spPr>
            <a:xfrm>
              <a:off x="2286961" y="6702432"/>
              <a:ext cx="174258" cy="323144"/>
            </a:xfrm>
            <a:custGeom>
              <a:avLst/>
              <a:gdLst/>
              <a:ahLst/>
              <a:cxnLst/>
              <a:rect l="l" t="t" r="r" b="b"/>
              <a:pathLst>
                <a:path w="893" h="1656" extrusionOk="0">
                  <a:moveTo>
                    <a:pt x="0" y="0"/>
                  </a:moveTo>
                  <a:lnTo>
                    <a:pt x="119" y="1488"/>
                  </a:lnTo>
                  <a:lnTo>
                    <a:pt x="500" y="1655"/>
                  </a:lnTo>
                  <a:lnTo>
                    <a:pt x="845" y="1476"/>
                  </a:lnTo>
                  <a:lnTo>
                    <a:pt x="89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5"/>
            <p:cNvSpPr/>
            <p:nvPr/>
          </p:nvSpPr>
          <p:spPr>
            <a:xfrm>
              <a:off x="2047527" y="4141467"/>
              <a:ext cx="513602" cy="2771112"/>
            </a:xfrm>
            <a:custGeom>
              <a:avLst/>
              <a:gdLst/>
              <a:ahLst/>
              <a:cxnLst/>
              <a:rect l="l" t="t" r="r" b="b"/>
              <a:pathLst>
                <a:path w="2632" h="14201" extrusionOk="0">
                  <a:moveTo>
                    <a:pt x="1643" y="1"/>
                  </a:moveTo>
                  <a:cubicBezTo>
                    <a:pt x="823" y="1"/>
                    <a:pt x="128" y="961"/>
                    <a:pt x="179" y="2206"/>
                  </a:cubicBezTo>
                  <a:lnTo>
                    <a:pt x="1" y="2730"/>
                  </a:lnTo>
                  <a:cubicBezTo>
                    <a:pt x="1" y="2754"/>
                    <a:pt x="1" y="2778"/>
                    <a:pt x="1" y="2801"/>
                  </a:cubicBezTo>
                  <a:cubicBezTo>
                    <a:pt x="203" y="3932"/>
                    <a:pt x="691" y="6397"/>
                    <a:pt x="1001" y="7564"/>
                  </a:cubicBezTo>
                  <a:cubicBezTo>
                    <a:pt x="227" y="9505"/>
                    <a:pt x="953" y="11826"/>
                    <a:pt x="1227" y="14089"/>
                  </a:cubicBezTo>
                  <a:cubicBezTo>
                    <a:pt x="1318" y="14155"/>
                    <a:pt x="1480" y="14200"/>
                    <a:pt x="1663" y="14200"/>
                  </a:cubicBezTo>
                  <a:cubicBezTo>
                    <a:pt x="1841" y="14200"/>
                    <a:pt x="2040" y="14158"/>
                    <a:pt x="2215" y="14053"/>
                  </a:cubicBezTo>
                  <a:cubicBezTo>
                    <a:pt x="2215" y="11433"/>
                    <a:pt x="2572" y="8993"/>
                    <a:pt x="2632" y="7719"/>
                  </a:cubicBezTo>
                  <a:cubicBezTo>
                    <a:pt x="2632" y="7635"/>
                    <a:pt x="2632" y="7564"/>
                    <a:pt x="2620" y="7492"/>
                  </a:cubicBezTo>
                  <a:cubicBezTo>
                    <a:pt x="2632" y="7373"/>
                    <a:pt x="2632" y="7242"/>
                    <a:pt x="2620" y="7088"/>
                  </a:cubicBezTo>
                  <a:cubicBezTo>
                    <a:pt x="2608" y="6969"/>
                    <a:pt x="2632" y="1563"/>
                    <a:pt x="2608" y="1206"/>
                  </a:cubicBezTo>
                  <a:cubicBezTo>
                    <a:pt x="2572" y="765"/>
                    <a:pt x="2251" y="146"/>
                    <a:pt x="2037" y="75"/>
                  </a:cubicBezTo>
                  <a:cubicBezTo>
                    <a:pt x="1904" y="25"/>
                    <a:pt x="1772" y="1"/>
                    <a:pt x="1643" y="1"/>
                  </a:cubicBezTo>
                  <a:close/>
                </a:path>
              </a:pathLst>
            </a:custGeom>
            <a:solidFill>
              <a:srgbClr val="3F2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5"/>
            <p:cNvSpPr/>
            <p:nvPr/>
          </p:nvSpPr>
          <p:spPr>
            <a:xfrm>
              <a:off x="2047527" y="4276111"/>
              <a:ext cx="272022" cy="2614614"/>
            </a:xfrm>
            <a:custGeom>
              <a:avLst/>
              <a:gdLst/>
              <a:ahLst/>
              <a:cxnLst/>
              <a:rect l="l" t="t" r="r" b="b"/>
              <a:pathLst>
                <a:path w="1394" h="13399" extrusionOk="0">
                  <a:moveTo>
                    <a:pt x="797" y="0"/>
                  </a:moveTo>
                  <a:cubicBezTo>
                    <a:pt x="794" y="0"/>
                    <a:pt x="790" y="2"/>
                    <a:pt x="787" y="4"/>
                  </a:cubicBezTo>
                  <a:cubicBezTo>
                    <a:pt x="691" y="75"/>
                    <a:pt x="263" y="1897"/>
                    <a:pt x="263" y="1897"/>
                  </a:cubicBezTo>
                  <a:lnTo>
                    <a:pt x="1" y="2111"/>
                  </a:lnTo>
                  <a:cubicBezTo>
                    <a:pt x="179" y="3135"/>
                    <a:pt x="608" y="5255"/>
                    <a:pt x="906" y="6505"/>
                  </a:cubicBezTo>
                  <a:cubicBezTo>
                    <a:pt x="965" y="6743"/>
                    <a:pt x="953" y="6969"/>
                    <a:pt x="894" y="7195"/>
                  </a:cubicBezTo>
                  <a:cubicBezTo>
                    <a:pt x="310" y="9219"/>
                    <a:pt x="965" y="11255"/>
                    <a:pt x="1227" y="13399"/>
                  </a:cubicBezTo>
                  <a:cubicBezTo>
                    <a:pt x="1227" y="13399"/>
                    <a:pt x="1239" y="13220"/>
                    <a:pt x="1060" y="11315"/>
                  </a:cubicBezTo>
                  <a:cubicBezTo>
                    <a:pt x="882" y="9410"/>
                    <a:pt x="1096" y="7707"/>
                    <a:pt x="1394" y="6826"/>
                  </a:cubicBezTo>
                  <a:cubicBezTo>
                    <a:pt x="1322" y="6255"/>
                    <a:pt x="929" y="4874"/>
                    <a:pt x="715" y="3850"/>
                  </a:cubicBezTo>
                  <a:cubicBezTo>
                    <a:pt x="501" y="2838"/>
                    <a:pt x="644" y="2326"/>
                    <a:pt x="703" y="1480"/>
                  </a:cubicBezTo>
                  <a:cubicBezTo>
                    <a:pt x="760" y="669"/>
                    <a:pt x="872" y="0"/>
                    <a:pt x="797" y="0"/>
                  </a:cubicBezTo>
                  <a:close/>
                </a:path>
              </a:pathLst>
            </a:custGeom>
            <a:solidFill>
              <a:srgbClr val="301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5"/>
            <p:cNvSpPr/>
            <p:nvPr/>
          </p:nvSpPr>
          <p:spPr>
            <a:xfrm>
              <a:off x="1580564" y="5414534"/>
              <a:ext cx="481404" cy="1495124"/>
            </a:xfrm>
            <a:custGeom>
              <a:avLst/>
              <a:gdLst/>
              <a:ahLst/>
              <a:cxnLst/>
              <a:rect l="l" t="t" r="r" b="b"/>
              <a:pathLst>
                <a:path w="2467" h="7662" extrusionOk="0">
                  <a:moveTo>
                    <a:pt x="1725" y="1"/>
                  </a:moveTo>
                  <a:cubicBezTo>
                    <a:pt x="1364" y="1"/>
                    <a:pt x="945" y="254"/>
                    <a:pt x="739" y="707"/>
                  </a:cubicBezTo>
                  <a:cubicBezTo>
                    <a:pt x="1" y="2278"/>
                    <a:pt x="489" y="5398"/>
                    <a:pt x="524" y="7112"/>
                  </a:cubicBezTo>
                  <a:cubicBezTo>
                    <a:pt x="524" y="7136"/>
                    <a:pt x="536" y="7553"/>
                    <a:pt x="536" y="7565"/>
                  </a:cubicBezTo>
                  <a:cubicBezTo>
                    <a:pt x="604" y="7621"/>
                    <a:pt x="823" y="7662"/>
                    <a:pt x="1037" y="7662"/>
                  </a:cubicBezTo>
                  <a:cubicBezTo>
                    <a:pt x="1274" y="7662"/>
                    <a:pt x="1506" y="7612"/>
                    <a:pt x="1525" y="7481"/>
                  </a:cubicBezTo>
                  <a:cubicBezTo>
                    <a:pt x="1608" y="6017"/>
                    <a:pt x="2096" y="2326"/>
                    <a:pt x="2334" y="1052"/>
                  </a:cubicBezTo>
                  <a:cubicBezTo>
                    <a:pt x="2467" y="325"/>
                    <a:pt x="2133" y="1"/>
                    <a:pt x="1725" y="1"/>
                  </a:cubicBezTo>
                  <a:close/>
                </a:path>
              </a:pathLst>
            </a:custGeom>
            <a:solidFill>
              <a:srgbClr val="3F2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5"/>
            <p:cNvSpPr/>
            <p:nvPr/>
          </p:nvSpPr>
          <p:spPr>
            <a:xfrm>
              <a:off x="1615494" y="4152394"/>
              <a:ext cx="518285" cy="1649281"/>
            </a:xfrm>
            <a:custGeom>
              <a:avLst/>
              <a:gdLst/>
              <a:ahLst/>
              <a:cxnLst/>
              <a:rect l="l" t="t" r="r" b="b"/>
              <a:pathLst>
                <a:path w="2656" h="8452" extrusionOk="0">
                  <a:moveTo>
                    <a:pt x="1371" y="1"/>
                  </a:moveTo>
                  <a:cubicBezTo>
                    <a:pt x="1208" y="1"/>
                    <a:pt x="1036" y="59"/>
                    <a:pt x="857" y="186"/>
                  </a:cubicBezTo>
                  <a:cubicBezTo>
                    <a:pt x="464" y="459"/>
                    <a:pt x="0" y="686"/>
                    <a:pt x="83" y="1114"/>
                  </a:cubicBezTo>
                  <a:cubicBezTo>
                    <a:pt x="214" y="1876"/>
                    <a:pt x="548" y="6401"/>
                    <a:pt x="536" y="7222"/>
                  </a:cubicBezTo>
                  <a:cubicBezTo>
                    <a:pt x="518" y="8153"/>
                    <a:pt x="880" y="8452"/>
                    <a:pt x="1261" y="8452"/>
                  </a:cubicBezTo>
                  <a:cubicBezTo>
                    <a:pt x="1650" y="8452"/>
                    <a:pt x="2059" y="8142"/>
                    <a:pt x="2108" y="7877"/>
                  </a:cubicBezTo>
                  <a:cubicBezTo>
                    <a:pt x="2346" y="6532"/>
                    <a:pt x="2655" y="3341"/>
                    <a:pt x="2620" y="2424"/>
                  </a:cubicBezTo>
                  <a:cubicBezTo>
                    <a:pt x="2581" y="1064"/>
                    <a:pt x="2066" y="1"/>
                    <a:pt x="1371" y="1"/>
                  </a:cubicBezTo>
                  <a:close/>
                </a:path>
              </a:pathLst>
            </a:custGeom>
            <a:solidFill>
              <a:srgbClr val="3F2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5"/>
            <p:cNvSpPr/>
            <p:nvPr/>
          </p:nvSpPr>
          <p:spPr>
            <a:xfrm>
              <a:off x="2249689" y="6990453"/>
              <a:ext cx="525310" cy="181476"/>
            </a:xfrm>
            <a:custGeom>
              <a:avLst/>
              <a:gdLst/>
              <a:ahLst/>
              <a:cxnLst/>
              <a:rect l="l" t="t" r="r" b="b"/>
              <a:pathLst>
                <a:path w="2692" h="930" extrusionOk="0">
                  <a:moveTo>
                    <a:pt x="1036" y="0"/>
                  </a:moveTo>
                  <a:cubicBezTo>
                    <a:pt x="1036" y="0"/>
                    <a:pt x="822" y="60"/>
                    <a:pt x="655" y="60"/>
                  </a:cubicBezTo>
                  <a:cubicBezTo>
                    <a:pt x="513" y="48"/>
                    <a:pt x="310" y="12"/>
                    <a:pt x="310" y="12"/>
                  </a:cubicBezTo>
                  <a:cubicBezTo>
                    <a:pt x="310" y="12"/>
                    <a:pt x="1" y="381"/>
                    <a:pt x="191" y="882"/>
                  </a:cubicBezTo>
                  <a:cubicBezTo>
                    <a:pt x="203" y="905"/>
                    <a:pt x="227" y="929"/>
                    <a:pt x="251" y="929"/>
                  </a:cubicBezTo>
                  <a:lnTo>
                    <a:pt x="2465" y="929"/>
                  </a:lnTo>
                  <a:cubicBezTo>
                    <a:pt x="2596" y="929"/>
                    <a:pt x="2679" y="882"/>
                    <a:pt x="2679" y="822"/>
                  </a:cubicBezTo>
                  <a:cubicBezTo>
                    <a:pt x="2691" y="727"/>
                    <a:pt x="2608" y="691"/>
                    <a:pt x="2560" y="667"/>
                  </a:cubicBezTo>
                  <a:cubicBezTo>
                    <a:pt x="2560" y="667"/>
                    <a:pt x="1382" y="167"/>
                    <a:pt x="1322" y="143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rgbClr val="0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5"/>
            <p:cNvSpPr/>
            <p:nvPr/>
          </p:nvSpPr>
          <p:spPr>
            <a:xfrm>
              <a:off x="1650228" y="6990453"/>
              <a:ext cx="525310" cy="181476"/>
            </a:xfrm>
            <a:custGeom>
              <a:avLst/>
              <a:gdLst/>
              <a:ahLst/>
              <a:cxnLst/>
              <a:rect l="l" t="t" r="r" b="b"/>
              <a:pathLst>
                <a:path w="2692" h="930" extrusionOk="0">
                  <a:moveTo>
                    <a:pt x="1025" y="0"/>
                  </a:moveTo>
                  <a:cubicBezTo>
                    <a:pt x="1025" y="0"/>
                    <a:pt x="810" y="60"/>
                    <a:pt x="656" y="60"/>
                  </a:cubicBezTo>
                  <a:cubicBezTo>
                    <a:pt x="501" y="48"/>
                    <a:pt x="310" y="12"/>
                    <a:pt x="310" y="12"/>
                  </a:cubicBezTo>
                  <a:cubicBezTo>
                    <a:pt x="310" y="12"/>
                    <a:pt x="1" y="381"/>
                    <a:pt x="191" y="882"/>
                  </a:cubicBezTo>
                  <a:cubicBezTo>
                    <a:pt x="203" y="905"/>
                    <a:pt x="227" y="929"/>
                    <a:pt x="251" y="929"/>
                  </a:cubicBezTo>
                  <a:lnTo>
                    <a:pt x="2465" y="929"/>
                  </a:lnTo>
                  <a:cubicBezTo>
                    <a:pt x="2596" y="929"/>
                    <a:pt x="2668" y="882"/>
                    <a:pt x="2680" y="822"/>
                  </a:cubicBezTo>
                  <a:cubicBezTo>
                    <a:pt x="2692" y="727"/>
                    <a:pt x="2608" y="691"/>
                    <a:pt x="2561" y="667"/>
                  </a:cubicBezTo>
                  <a:cubicBezTo>
                    <a:pt x="2561" y="667"/>
                    <a:pt x="1382" y="167"/>
                    <a:pt x="1322" y="1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0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5"/>
            <p:cNvSpPr/>
            <p:nvPr/>
          </p:nvSpPr>
          <p:spPr>
            <a:xfrm>
              <a:off x="1789751" y="1361754"/>
              <a:ext cx="692543" cy="773125"/>
            </a:xfrm>
            <a:custGeom>
              <a:avLst/>
              <a:gdLst/>
              <a:ahLst/>
              <a:cxnLst/>
              <a:rect l="l" t="t" r="r" b="b"/>
              <a:pathLst>
                <a:path w="3549" h="3962" extrusionOk="0">
                  <a:moveTo>
                    <a:pt x="1869" y="1"/>
                  </a:moveTo>
                  <a:cubicBezTo>
                    <a:pt x="1516" y="1"/>
                    <a:pt x="1122" y="78"/>
                    <a:pt x="774" y="330"/>
                  </a:cubicBezTo>
                  <a:cubicBezTo>
                    <a:pt x="72" y="842"/>
                    <a:pt x="0" y="1390"/>
                    <a:pt x="131" y="1973"/>
                  </a:cubicBezTo>
                  <a:cubicBezTo>
                    <a:pt x="143" y="2045"/>
                    <a:pt x="155" y="2116"/>
                    <a:pt x="179" y="2187"/>
                  </a:cubicBezTo>
                  <a:cubicBezTo>
                    <a:pt x="203" y="2283"/>
                    <a:pt x="238" y="2366"/>
                    <a:pt x="274" y="2461"/>
                  </a:cubicBezTo>
                  <a:cubicBezTo>
                    <a:pt x="441" y="2938"/>
                    <a:pt x="619" y="3307"/>
                    <a:pt x="774" y="3580"/>
                  </a:cubicBezTo>
                  <a:cubicBezTo>
                    <a:pt x="881" y="3759"/>
                    <a:pt x="941" y="3938"/>
                    <a:pt x="988" y="3950"/>
                  </a:cubicBezTo>
                  <a:cubicBezTo>
                    <a:pt x="1000" y="3961"/>
                    <a:pt x="1024" y="3961"/>
                    <a:pt x="1048" y="3961"/>
                  </a:cubicBezTo>
                  <a:cubicBezTo>
                    <a:pt x="1072" y="3950"/>
                    <a:pt x="1095" y="3938"/>
                    <a:pt x="1107" y="3878"/>
                  </a:cubicBezTo>
                  <a:cubicBezTo>
                    <a:pt x="1107" y="3664"/>
                    <a:pt x="1000" y="3390"/>
                    <a:pt x="857" y="3057"/>
                  </a:cubicBezTo>
                  <a:cubicBezTo>
                    <a:pt x="786" y="2902"/>
                    <a:pt x="750" y="2759"/>
                    <a:pt x="726" y="2652"/>
                  </a:cubicBezTo>
                  <a:cubicBezTo>
                    <a:pt x="691" y="2509"/>
                    <a:pt x="667" y="2330"/>
                    <a:pt x="774" y="2235"/>
                  </a:cubicBezTo>
                  <a:cubicBezTo>
                    <a:pt x="823" y="2193"/>
                    <a:pt x="867" y="2175"/>
                    <a:pt x="907" y="2175"/>
                  </a:cubicBezTo>
                  <a:cubicBezTo>
                    <a:pt x="1135" y="2175"/>
                    <a:pt x="1222" y="2776"/>
                    <a:pt x="1405" y="2807"/>
                  </a:cubicBezTo>
                  <a:cubicBezTo>
                    <a:pt x="1411" y="2807"/>
                    <a:pt x="1416" y="2808"/>
                    <a:pt x="1421" y="2808"/>
                  </a:cubicBezTo>
                  <a:cubicBezTo>
                    <a:pt x="1576" y="2808"/>
                    <a:pt x="1462" y="2449"/>
                    <a:pt x="1369" y="2068"/>
                  </a:cubicBezTo>
                  <a:cubicBezTo>
                    <a:pt x="1357" y="2033"/>
                    <a:pt x="1357" y="1997"/>
                    <a:pt x="1346" y="1961"/>
                  </a:cubicBezTo>
                  <a:cubicBezTo>
                    <a:pt x="1310" y="1664"/>
                    <a:pt x="1453" y="1616"/>
                    <a:pt x="1453" y="1616"/>
                  </a:cubicBezTo>
                  <a:cubicBezTo>
                    <a:pt x="2155" y="1592"/>
                    <a:pt x="2619" y="1509"/>
                    <a:pt x="2893" y="1378"/>
                  </a:cubicBezTo>
                  <a:cubicBezTo>
                    <a:pt x="3036" y="1318"/>
                    <a:pt x="3131" y="1247"/>
                    <a:pt x="3191" y="1175"/>
                  </a:cubicBezTo>
                  <a:cubicBezTo>
                    <a:pt x="3548" y="759"/>
                    <a:pt x="2893" y="199"/>
                    <a:pt x="2893" y="199"/>
                  </a:cubicBezTo>
                  <a:cubicBezTo>
                    <a:pt x="2893" y="199"/>
                    <a:pt x="2433" y="1"/>
                    <a:pt x="1869" y="1"/>
                  </a:cubicBezTo>
                  <a:close/>
                </a:path>
              </a:pathLst>
            </a:custGeom>
            <a:solidFill>
              <a:srgbClr val="301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5"/>
            <p:cNvSpPr/>
            <p:nvPr/>
          </p:nvSpPr>
          <p:spPr>
            <a:xfrm>
              <a:off x="1257612" y="3312529"/>
              <a:ext cx="1203608" cy="1219984"/>
            </a:xfrm>
            <a:custGeom>
              <a:avLst/>
              <a:gdLst/>
              <a:ahLst/>
              <a:cxnLst/>
              <a:rect l="l" t="t" r="r" b="b"/>
              <a:pathLst>
                <a:path w="6168" h="6252" extrusionOk="0">
                  <a:moveTo>
                    <a:pt x="4073" y="1"/>
                  </a:moveTo>
                  <a:lnTo>
                    <a:pt x="1" y="3168"/>
                  </a:lnTo>
                  <a:lnTo>
                    <a:pt x="2108" y="6252"/>
                  </a:lnTo>
                  <a:lnTo>
                    <a:pt x="6168" y="3085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A8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5"/>
            <p:cNvSpPr/>
            <p:nvPr/>
          </p:nvSpPr>
          <p:spPr>
            <a:xfrm>
              <a:off x="1208828" y="3324237"/>
              <a:ext cx="1252392" cy="1208276"/>
            </a:xfrm>
            <a:custGeom>
              <a:avLst/>
              <a:gdLst/>
              <a:ahLst/>
              <a:cxnLst/>
              <a:rect l="l" t="t" r="r" b="b"/>
              <a:pathLst>
                <a:path w="6418" h="6192" extrusionOk="0">
                  <a:moveTo>
                    <a:pt x="4061" y="0"/>
                  </a:moveTo>
                  <a:lnTo>
                    <a:pt x="1894" y="1691"/>
                  </a:lnTo>
                  <a:lnTo>
                    <a:pt x="1560" y="1953"/>
                  </a:lnTo>
                  <a:lnTo>
                    <a:pt x="1" y="3168"/>
                  </a:lnTo>
                  <a:lnTo>
                    <a:pt x="2358" y="6192"/>
                  </a:lnTo>
                  <a:lnTo>
                    <a:pt x="3846" y="5037"/>
                  </a:lnTo>
                  <a:lnTo>
                    <a:pt x="3906" y="4989"/>
                  </a:lnTo>
                  <a:lnTo>
                    <a:pt x="6418" y="3025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E69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5"/>
            <p:cNvSpPr/>
            <p:nvPr/>
          </p:nvSpPr>
          <p:spPr>
            <a:xfrm>
              <a:off x="1510900" y="3654212"/>
              <a:ext cx="460134" cy="652922"/>
            </a:xfrm>
            <a:custGeom>
              <a:avLst/>
              <a:gdLst/>
              <a:ahLst/>
              <a:cxnLst/>
              <a:rect l="l" t="t" r="r" b="b"/>
              <a:pathLst>
                <a:path w="2358" h="3346" extrusionOk="0">
                  <a:moveTo>
                    <a:pt x="346" y="0"/>
                  </a:moveTo>
                  <a:lnTo>
                    <a:pt x="0" y="262"/>
                  </a:lnTo>
                  <a:cubicBezTo>
                    <a:pt x="191" y="572"/>
                    <a:pt x="667" y="1310"/>
                    <a:pt x="1108" y="1858"/>
                  </a:cubicBezTo>
                  <a:cubicBezTo>
                    <a:pt x="1679" y="2572"/>
                    <a:pt x="1834" y="2679"/>
                    <a:pt x="1834" y="2679"/>
                  </a:cubicBezTo>
                  <a:lnTo>
                    <a:pt x="1917" y="2679"/>
                  </a:lnTo>
                  <a:lnTo>
                    <a:pt x="2013" y="2774"/>
                  </a:lnTo>
                  <a:cubicBezTo>
                    <a:pt x="2013" y="2774"/>
                    <a:pt x="2036" y="2941"/>
                    <a:pt x="2096" y="3060"/>
                  </a:cubicBezTo>
                  <a:cubicBezTo>
                    <a:pt x="2167" y="3167"/>
                    <a:pt x="2298" y="3346"/>
                    <a:pt x="2298" y="3346"/>
                  </a:cubicBezTo>
                  <a:lnTo>
                    <a:pt x="2358" y="3298"/>
                  </a:lnTo>
                  <a:lnTo>
                    <a:pt x="1620" y="128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D38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5"/>
            <p:cNvSpPr/>
            <p:nvPr/>
          </p:nvSpPr>
          <p:spPr>
            <a:xfrm>
              <a:off x="1884978" y="4065364"/>
              <a:ext cx="132498" cy="164499"/>
            </a:xfrm>
            <a:custGeom>
              <a:avLst/>
              <a:gdLst/>
              <a:ahLst/>
              <a:cxnLst/>
              <a:rect l="l" t="t" r="r" b="b"/>
              <a:pathLst>
                <a:path w="679" h="843" extrusionOk="0">
                  <a:moveTo>
                    <a:pt x="405" y="1"/>
                  </a:moveTo>
                  <a:lnTo>
                    <a:pt x="0" y="370"/>
                  </a:lnTo>
                  <a:cubicBezTo>
                    <a:pt x="0" y="370"/>
                    <a:pt x="215" y="608"/>
                    <a:pt x="262" y="822"/>
                  </a:cubicBezTo>
                  <a:cubicBezTo>
                    <a:pt x="266" y="836"/>
                    <a:pt x="274" y="843"/>
                    <a:pt x="285" y="843"/>
                  </a:cubicBezTo>
                  <a:cubicBezTo>
                    <a:pt x="376" y="843"/>
                    <a:pt x="679" y="417"/>
                    <a:pt x="679" y="417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5"/>
            <p:cNvSpPr/>
            <p:nvPr/>
          </p:nvSpPr>
          <p:spPr>
            <a:xfrm>
              <a:off x="1352839" y="2334117"/>
              <a:ext cx="495064" cy="1152858"/>
            </a:xfrm>
            <a:custGeom>
              <a:avLst/>
              <a:gdLst/>
              <a:ahLst/>
              <a:cxnLst/>
              <a:rect l="l" t="t" r="r" b="b"/>
              <a:pathLst>
                <a:path w="2537" h="5908" extrusionOk="0">
                  <a:moveTo>
                    <a:pt x="1821" y="1"/>
                  </a:moveTo>
                  <a:cubicBezTo>
                    <a:pt x="1775" y="1"/>
                    <a:pt x="1724" y="5"/>
                    <a:pt x="1668" y="14"/>
                  </a:cubicBezTo>
                  <a:cubicBezTo>
                    <a:pt x="1668" y="14"/>
                    <a:pt x="584" y="241"/>
                    <a:pt x="1" y="5324"/>
                  </a:cubicBezTo>
                  <a:lnTo>
                    <a:pt x="1215" y="5908"/>
                  </a:lnTo>
                  <a:cubicBezTo>
                    <a:pt x="1215" y="5908"/>
                    <a:pt x="2537" y="1872"/>
                    <a:pt x="2406" y="1098"/>
                  </a:cubicBezTo>
                  <a:cubicBezTo>
                    <a:pt x="2287" y="399"/>
                    <a:pt x="2257" y="1"/>
                    <a:pt x="1821" y="1"/>
                  </a:cubicBezTo>
                  <a:close/>
                </a:path>
              </a:pathLst>
            </a:custGeom>
            <a:solidFill>
              <a:srgbClr val="7F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5"/>
            <p:cNvSpPr/>
            <p:nvPr/>
          </p:nvSpPr>
          <p:spPr>
            <a:xfrm>
              <a:off x="1352839" y="3183739"/>
              <a:ext cx="629904" cy="972358"/>
            </a:xfrm>
            <a:custGeom>
              <a:avLst/>
              <a:gdLst/>
              <a:ahLst/>
              <a:cxnLst/>
              <a:rect l="l" t="t" r="r" b="b"/>
              <a:pathLst>
                <a:path w="3228" h="4983" extrusionOk="0">
                  <a:moveTo>
                    <a:pt x="429" y="0"/>
                  </a:moveTo>
                  <a:cubicBezTo>
                    <a:pt x="7" y="0"/>
                    <a:pt x="1" y="970"/>
                    <a:pt x="1" y="970"/>
                  </a:cubicBezTo>
                  <a:cubicBezTo>
                    <a:pt x="1" y="970"/>
                    <a:pt x="1203" y="3518"/>
                    <a:pt x="2727" y="4983"/>
                  </a:cubicBezTo>
                  <a:lnTo>
                    <a:pt x="3227" y="4626"/>
                  </a:lnTo>
                  <a:cubicBezTo>
                    <a:pt x="3227" y="4626"/>
                    <a:pt x="2287" y="2042"/>
                    <a:pt x="1144" y="566"/>
                  </a:cubicBezTo>
                  <a:cubicBezTo>
                    <a:pt x="825" y="150"/>
                    <a:pt x="595" y="0"/>
                    <a:pt x="429" y="0"/>
                  </a:cubicBezTo>
                  <a:close/>
                </a:path>
              </a:pathLst>
            </a:custGeom>
            <a:solidFill>
              <a:srgbClr val="7F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5"/>
            <p:cNvSpPr/>
            <p:nvPr/>
          </p:nvSpPr>
          <p:spPr>
            <a:xfrm>
              <a:off x="1917371" y="4107123"/>
              <a:ext cx="209383" cy="218746"/>
            </a:xfrm>
            <a:custGeom>
              <a:avLst/>
              <a:gdLst/>
              <a:ahLst/>
              <a:cxnLst/>
              <a:rect l="l" t="t" r="r" b="b"/>
              <a:pathLst>
                <a:path w="1073" h="1121" extrusionOk="0">
                  <a:moveTo>
                    <a:pt x="358" y="1"/>
                  </a:moveTo>
                  <a:lnTo>
                    <a:pt x="227" y="60"/>
                  </a:lnTo>
                  <a:lnTo>
                    <a:pt x="311" y="168"/>
                  </a:lnTo>
                  <a:cubicBezTo>
                    <a:pt x="215" y="203"/>
                    <a:pt x="96" y="334"/>
                    <a:pt x="60" y="382"/>
                  </a:cubicBezTo>
                  <a:lnTo>
                    <a:pt x="25" y="322"/>
                  </a:lnTo>
                  <a:lnTo>
                    <a:pt x="25" y="322"/>
                  </a:lnTo>
                  <a:cubicBezTo>
                    <a:pt x="25" y="322"/>
                    <a:pt x="1" y="465"/>
                    <a:pt x="49" y="608"/>
                  </a:cubicBezTo>
                  <a:cubicBezTo>
                    <a:pt x="84" y="751"/>
                    <a:pt x="227" y="977"/>
                    <a:pt x="227" y="977"/>
                  </a:cubicBezTo>
                  <a:cubicBezTo>
                    <a:pt x="239" y="1013"/>
                    <a:pt x="334" y="1120"/>
                    <a:pt x="406" y="1120"/>
                  </a:cubicBezTo>
                  <a:cubicBezTo>
                    <a:pt x="465" y="1120"/>
                    <a:pt x="489" y="1072"/>
                    <a:pt x="513" y="1061"/>
                  </a:cubicBezTo>
                  <a:cubicBezTo>
                    <a:pt x="537" y="1025"/>
                    <a:pt x="561" y="1049"/>
                    <a:pt x="596" y="1025"/>
                  </a:cubicBezTo>
                  <a:cubicBezTo>
                    <a:pt x="644" y="989"/>
                    <a:pt x="644" y="953"/>
                    <a:pt x="692" y="918"/>
                  </a:cubicBezTo>
                  <a:cubicBezTo>
                    <a:pt x="703" y="894"/>
                    <a:pt x="775" y="906"/>
                    <a:pt x="811" y="882"/>
                  </a:cubicBezTo>
                  <a:cubicBezTo>
                    <a:pt x="858" y="858"/>
                    <a:pt x="870" y="799"/>
                    <a:pt x="894" y="775"/>
                  </a:cubicBezTo>
                  <a:cubicBezTo>
                    <a:pt x="953" y="739"/>
                    <a:pt x="1001" y="751"/>
                    <a:pt x="1037" y="680"/>
                  </a:cubicBezTo>
                  <a:cubicBezTo>
                    <a:pt x="1073" y="608"/>
                    <a:pt x="965" y="406"/>
                    <a:pt x="965" y="406"/>
                  </a:cubicBezTo>
                  <a:lnTo>
                    <a:pt x="894" y="465"/>
                  </a:lnTo>
                  <a:cubicBezTo>
                    <a:pt x="894" y="465"/>
                    <a:pt x="715" y="322"/>
                    <a:pt x="465" y="215"/>
                  </a:cubicBezTo>
                  <a:cubicBezTo>
                    <a:pt x="453" y="191"/>
                    <a:pt x="441" y="179"/>
                    <a:pt x="430" y="168"/>
                  </a:cubicBezTo>
                  <a:cubicBezTo>
                    <a:pt x="513" y="132"/>
                    <a:pt x="620" y="72"/>
                    <a:pt x="525" y="72"/>
                  </a:cubicBezTo>
                  <a:cubicBezTo>
                    <a:pt x="394" y="72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5"/>
            <p:cNvSpPr/>
            <p:nvPr/>
          </p:nvSpPr>
          <p:spPr>
            <a:xfrm>
              <a:off x="1970838" y="4108684"/>
              <a:ext cx="167038" cy="101275"/>
            </a:xfrm>
            <a:custGeom>
              <a:avLst/>
              <a:gdLst/>
              <a:ahLst/>
              <a:cxnLst/>
              <a:rect l="l" t="t" r="r" b="b"/>
              <a:pathLst>
                <a:path w="856" h="519" extrusionOk="0">
                  <a:moveTo>
                    <a:pt x="57" y="1"/>
                  </a:moveTo>
                  <a:cubicBezTo>
                    <a:pt x="22" y="1"/>
                    <a:pt x="1" y="17"/>
                    <a:pt x="1" y="17"/>
                  </a:cubicBezTo>
                  <a:lnTo>
                    <a:pt x="37" y="255"/>
                  </a:lnTo>
                  <a:cubicBezTo>
                    <a:pt x="37" y="255"/>
                    <a:pt x="548" y="517"/>
                    <a:pt x="679" y="517"/>
                  </a:cubicBezTo>
                  <a:cubicBezTo>
                    <a:pt x="691" y="518"/>
                    <a:pt x="702" y="518"/>
                    <a:pt x="712" y="518"/>
                  </a:cubicBezTo>
                  <a:cubicBezTo>
                    <a:pt x="818" y="518"/>
                    <a:pt x="856" y="465"/>
                    <a:pt x="834" y="421"/>
                  </a:cubicBezTo>
                  <a:cubicBezTo>
                    <a:pt x="810" y="374"/>
                    <a:pt x="525" y="195"/>
                    <a:pt x="418" y="124"/>
                  </a:cubicBezTo>
                  <a:cubicBezTo>
                    <a:pt x="310" y="52"/>
                    <a:pt x="203" y="64"/>
                    <a:pt x="120" y="17"/>
                  </a:cubicBezTo>
                  <a:cubicBezTo>
                    <a:pt x="96" y="5"/>
                    <a:pt x="75" y="1"/>
                    <a:pt x="57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5"/>
            <p:cNvSpPr/>
            <p:nvPr/>
          </p:nvSpPr>
          <p:spPr>
            <a:xfrm>
              <a:off x="1815314" y="1567818"/>
              <a:ext cx="611171" cy="220893"/>
            </a:xfrm>
            <a:custGeom>
              <a:avLst/>
              <a:gdLst/>
              <a:ahLst/>
              <a:cxnLst/>
              <a:rect l="l" t="t" r="r" b="b"/>
              <a:pathLst>
                <a:path w="3132" h="1132" extrusionOk="0">
                  <a:moveTo>
                    <a:pt x="1810" y="0"/>
                  </a:moveTo>
                  <a:cubicBezTo>
                    <a:pt x="1786" y="0"/>
                    <a:pt x="560" y="417"/>
                    <a:pt x="500" y="465"/>
                  </a:cubicBezTo>
                  <a:cubicBezTo>
                    <a:pt x="464" y="489"/>
                    <a:pt x="357" y="560"/>
                    <a:pt x="250" y="631"/>
                  </a:cubicBezTo>
                  <a:cubicBezTo>
                    <a:pt x="143" y="703"/>
                    <a:pt x="48" y="774"/>
                    <a:pt x="48" y="786"/>
                  </a:cubicBezTo>
                  <a:cubicBezTo>
                    <a:pt x="48" y="798"/>
                    <a:pt x="24" y="858"/>
                    <a:pt x="0" y="917"/>
                  </a:cubicBezTo>
                  <a:cubicBezTo>
                    <a:pt x="12" y="989"/>
                    <a:pt x="24" y="1060"/>
                    <a:pt x="48" y="1131"/>
                  </a:cubicBezTo>
                  <a:cubicBezTo>
                    <a:pt x="95" y="1131"/>
                    <a:pt x="155" y="1120"/>
                    <a:pt x="238" y="1096"/>
                  </a:cubicBezTo>
                  <a:cubicBezTo>
                    <a:pt x="500" y="1048"/>
                    <a:pt x="917" y="977"/>
                    <a:pt x="1215" y="905"/>
                  </a:cubicBezTo>
                  <a:cubicBezTo>
                    <a:pt x="1262" y="893"/>
                    <a:pt x="1298" y="881"/>
                    <a:pt x="1345" y="870"/>
                  </a:cubicBezTo>
                  <a:cubicBezTo>
                    <a:pt x="1345" y="870"/>
                    <a:pt x="1751" y="1011"/>
                    <a:pt x="2351" y="1011"/>
                  </a:cubicBezTo>
                  <a:cubicBezTo>
                    <a:pt x="2586" y="1011"/>
                    <a:pt x="2850" y="989"/>
                    <a:pt x="3131" y="929"/>
                  </a:cubicBezTo>
                  <a:cubicBezTo>
                    <a:pt x="3120" y="739"/>
                    <a:pt x="3108" y="572"/>
                    <a:pt x="3096" y="441"/>
                  </a:cubicBezTo>
                  <a:cubicBezTo>
                    <a:pt x="3024" y="417"/>
                    <a:pt x="2905" y="369"/>
                    <a:pt x="2762" y="322"/>
                  </a:cubicBezTo>
                  <a:cubicBezTo>
                    <a:pt x="2369" y="191"/>
                    <a:pt x="1822" y="0"/>
                    <a:pt x="1810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5"/>
            <p:cNvSpPr/>
            <p:nvPr/>
          </p:nvSpPr>
          <p:spPr>
            <a:xfrm>
              <a:off x="1757163" y="1292285"/>
              <a:ext cx="720448" cy="489789"/>
            </a:xfrm>
            <a:custGeom>
              <a:avLst/>
              <a:gdLst/>
              <a:ahLst/>
              <a:cxnLst/>
              <a:rect l="l" t="t" r="r" b="b"/>
              <a:pathLst>
                <a:path w="3692" h="2510" extrusionOk="0">
                  <a:moveTo>
                    <a:pt x="2075" y="0"/>
                  </a:moveTo>
                  <a:cubicBezTo>
                    <a:pt x="2020" y="0"/>
                    <a:pt x="1964" y="2"/>
                    <a:pt x="1905" y="7"/>
                  </a:cubicBezTo>
                  <a:cubicBezTo>
                    <a:pt x="36" y="174"/>
                    <a:pt x="0" y="1400"/>
                    <a:pt x="227" y="2305"/>
                  </a:cubicBezTo>
                  <a:cubicBezTo>
                    <a:pt x="227" y="2305"/>
                    <a:pt x="143" y="2353"/>
                    <a:pt x="167" y="2448"/>
                  </a:cubicBezTo>
                  <a:cubicBezTo>
                    <a:pt x="167" y="2448"/>
                    <a:pt x="198" y="2509"/>
                    <a:pt x="268" y="2509"/>
                  </a:cubicBezTo>
                  <a:cubicBezTo>
                    <a:pt x="274" y="2509"/>
                    <a:pt x="280" y="2509"/>
                    <a:pt x="286" y="2508"/>
                  </a:cubicBezTo>
                  <a:cubicBezTo>
                    <a:pt x="286" y="2508"/>
                    <a:pt x="500" y="2484"/>
                    <a:pt x="751" y="2424"/>
                  </a:cubicBezTo>
                  <a:cubicBezTo>
                    <a:pt x="1453" y="2282"/>
                    <a:pt x="2763" y="1972"/>
                    <a:pt x="3537" y="1567"/>
                  </a:cubicBezTo>
                  <a:cubicBezTo>
                    <a:pt x="3548" y="1567"/>
                    <a:pt x="3572" y="1555"/>
                    <a:pt x="3596" y="1531"/>
                  </a:cubicBezTo>
                  <a:cubicBezTo>
                    <a:pt x="3691" y="1424"/>
                    <a:pt x="3572" y="1389"/>
                    <a:pt x="3572" y="1389"/>
                  </a:cubicBezTo>
                  <a:cubicBezTo>
                    <a:pt x="3504" y="1014"/>
                    <a:pt x="3198" y="0"/>
                    <a:pt x="2075" y="0"/>
                  </a:cubicBezTo>
                  <a:close/>
                </a:path>
              </a:pathLst>
            </a:custGeom>
            <a:solidFill>
              <a:srgbClr val="FCB3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5"/>
            <p:cNvSpPr/>
            <p:nvPr/>
          </p:nvSpPr>
          <p:spPr>
            <a:xfrm>
              <a:off x="1936104" y="1285651"/>
              <a:ext cx="481014" cy="370561"/>
            </a:xfrm>
            <a:custGeom>
              <a:avLst/>
              <a:gdLst/>
              <a:ahLst/>
              <a:cxnLst/>
              <a:rect l="l" t="t" r="r" b="b"/>
              <a:pathLst>
                <a:path w="2465" h="1899" extrusionOk="0">
                  <a:moveTo>
                    <a:pt x="684" y="0"/>
                  </a:moveTo>
                  <a:cubicBezTo>
                    <a:pt x="480" y="0"/>
                    <a:pt x="211" y="55"/>
                    <a:pt x="0" y="291"/>
                  </a:cubicBezTo>
                  <a:cubicBezTo>
                    <a:pt x="0" y="291"/>
                    <a:pt x="96" y="268"/>
                    <a:pt x="247" y="268"/>
                  </a:cubicBezTo>
                  <a:cubicBezTo>
                    <a:pt x="673" y="268"/>
                    <a:pt x="1536" y="456"/>
                    <a:pt x="1905" y="1899"/>
                  </a:cubicBezTo>
                  <a:cubicBezTo>
                    <a:pt x="1905" y="1899"/>
                    <a:pt x="2143" y="1839"/>
                    <a:pt x="2465" y="1684"/>
                  </a:cubicBezTo>
                  <a:cubicBezTo>
                    <a:pt x="2465" y="1684"/>
                    <a:pt x="2167" y="172"/>
                    <a:pt x="988" y="41"/>
                  </a:cubicBezTo>
                  <a:cubicBezTo>
                    <a:pt x="988" y="41"/>
                    <a:pt x="860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5"/>
            <p:cNvSpPr/>
            <p:nvPr/>
          </p:nvSpPr>
          <p:spPr>
            <a:xfrm>
              <a:off x="2049869" y="1591039"/>
              <a:ext cx="562386" cy="154547"/>
            </a:xfrm>
            <a:custGeom>
              <a:avLst/>
              <a:gdLst/>
              <a:ahLst/>
              <a:cxnLst/>
              <a:rect l="l" t="t" r="r" b="b"/>
              <a:pathLst>
                <a:path w="2882" h="792" extrusionOk="0">
                  <a:moveTo>
                    <a:pt x="2096" y="0"/>
                  </a:moveTo>
                  <a:lnTo>
                    <a:pt x="1" y="643"/>
                  </a:lnTo>
                  <a:cubicBezTo>
                    <a:pt x="1" y="643"/>
                    <a:pt x="450" y="792"/>
                    <a:pt x="1071" y="792"/>
                  </a:cubicBezTo>
                  <a:cubicBezTo>
                    <a:pt x="1382" y="792"/>
                    <a:pt x="1735" y="754"/>
                    <a:pt x="2096" y="643"/>
                  </a:cubicBezTo>
                  <a:cubicBezTo>
                    <a:pt x="2096" y="643"/>
                    <a:pt x="2882" y="405"/>
                    <a:pt x="2096" y="0"/>
                  </a:cubicBezTo>
                  <a:close/>
                </a:path>
              </a:pathLst>
            </a:custGeom>
            <a:solidFill>
              <a:srgbClr val="FCB3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22;p75">
            <a:extLst>
              <a:ext uri="{FF2B5EF4-FFF2-40B4-BE49-F238E27FC236}">
                <a16:creationId xmlns:a16="http://schemas.microsoft.com/office/drawing/2014/main" id="{E245C1CA-FA37-0601-7C85-9A96C50A4BAB}"/>
              </a:ext>
            </a:extLst>
          </p:cNvPr>
          <p:cNvSpPr txBox="1">
            <a:spLocks/>
          </p:cNvSpPr>
          <p:nvPr/>
        </p:nvSpPr>
        <p:spPr>
          <a:xfrm>
            <a:off x="3605292" y="3967876"/>
            <a:ext cx="46599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endParaRPr lang="en-ID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6"/>
          <p:cNvSpPr/>
          <p:nvPr/>
        </p:nvSpPr>
        <p:spPr>
          <a:xfrm>
            <a:off x="1812350" y="2143325"/>
            <a:ext cx="940300" cy="940942"/>
          </a:xfrm>
          <a:custGeom>
            <a:avLst/>
            <a:gdLst/>
            <a:ahLst/>
            <a:cxnLst/>
            <a:rect l="l" t="t" r="r" b="b"/>
            <a:pathLst>
              <a:path w="8786" h="8792" extrusionOk="0">
                <a:moveTo>
                  <a:pt x="4391" y="2313"/>
                </a:moveTo>
                <a:cubicBezTo>
                  <a:pt x="5541" y="2313"/>
                  <a:pt x="6475" y="3244"/>
                  <a:pt x="6475" y="4394"/>
                </a:cubicBezTo>
                <a:cubicBezTo>
                  <a:pt x="6475" y="5547"/>
                  <a:pt x="5541" y="6478"/>
                  <a:pt x="4391" y="6478"/>
                </a:cubicBezTo>
                <a:cubicBezTo>
                  <a:pt x="3242" y="6478"/>
                  <a:pt x="2311" y="5547"/>
                  <a:pt x="2311" y="4394"/>
                </a:cubicBezTo>
                <a:cubicBezTo>
                  <a:pt x="2311" y="3244"/>
                  <a:pt x="3242" y="2313"/>
                  <a:pt x="4391" y="2313"/>
                </a:cubicBezTo>
                <a:close/>
                <a:moveTo>
                  <a:pt x="3753" y="0"/>
                </a:moveTo>
                <a:lnTo>
                  <a:pt x="3753" y="1506"/>
                </a:lnTo>
                <a:cubicBezTo>
                  <a:pt x="3411" y="1580"/>
                  <a:pt x="3086" y="1718"/>
                  <a:pt x="2801" y="1901"/>
                </a:cubicBezTo>
                <a:lnTo>
                  <a:pt x="1740" y="839"/>
                </a:lnTo>
                <a:lnTo>
                  <a:pt x="833" y="1739"/>
                </a:lnTo>
                <a:lnTo>
                  <a:pt x="1898" y="2803"/>
                </a:lnTo>
                <a:cubicBezTo>
                  <a:pt x="1711" y="3093"/>
                  <a:pt x="1577" y="3414"/>
                  <a:pt x="1500" y="3756"/>
                </a:cubicBezTo>
                <a:lnTo>
                  <a:pt x="1" y="3756"/>
                </a:lnTo>
                <a:lnTo>
                  <a:pt x="1" y="5036"/>
                </a:lnTo>
                <a:lnTo>
                  <a:pt x="1500" y="5036"/>
                </a:lnTo>
                <a:cubicBezTo>
                  <a:pt x="1577" y="5378"/>
                  <a:pt x="1711" y="5699"/>
                  <a:pt x="1898" y="5988"/>
                </a:cubicBezTo>
                <a:lnTo>
                  <a:pt x="833" y="7049"/>
                </a:lnTo>
                <a:lnTo>
                  <a:pt x="1740" y="7952"/>
                </a:lnTo>
                <a:lnTo>
                  <a:pt x="2801" y="6890"/>
                </a:lnTo>
                <a:cubicBezTo>
                  <a:pt x="3086" y="7074"/>
                  <a:pt x="3411" y="7212"/>
                  <a:pt x="3753" y="7286"/>
                </a:cubicBezTo>
                <a:lnTo>
                  <a:pt x="3753" y="8791"/>
                </a:lnTo>
                <a:lnTo>
                  <a:pt x="5030" y="8791"/>
                </a:lnTo>
                <a:lnTo>
                  <a:pt x="5030" y="7286"/>
                </a:lnTo>
                <a:cubicBezTo>
                  <a:pt x="5375" y="7212"/>
                  <a:pt x="5696" y="7074"/>
                  <a:pt x="5982" y="6890"/>
                </a:cubicBezTo>
                <a:lnTo>
                  <a:pt x="7046" y="7952"/>
                </a:lnTo>
                <a:lnTo>
                  <a:pt x="7949" y="7049"/>
                </a:lnTo>
                <a:lnTo>
                  <a:pt x="6888" y="5988"/>
                </a:lnTo>
                <a:cubicBezTo>
                  <a:pt x="7072" y="5699"/>
                  <a:pt x="7205" y="5378"/>
                  <a:pt x="7283" y="5036"/>
                </a:cubicBezTo>
                <a:lnTo>
                  <a:pt x="8785" y="5036"/>
                </a:lnTo>
                <a:lnTo>
                  <a:pt x="8785" y="3756"/>
                </a:lnTo>
                <a:lnTo>
                  <a:pt x="7283" y="3756"/>
                </a:lnTo>
                <a:cubicBezTo>
                  <a:pt x="7205" y="3414"/>
                  <a:pt x="7072" y="3093"/>
                  <a:pt x="6888" y="2803"/>
                </a:cubicBezTo>
                <a:lnTo>
                  <a:pt x="7949" y="1739"/>
                </a:lnTo>
                <a:lnTo>
                  <a:pt x="7046" y="839"/>
                </a:lnTo>
                <a:lnTo>
                  <a:pt x="5982" y="1901"/>
                </a:lnTo>
                <a:cubicBezTo>
                  <a:pt x="5696" y="1718"/>
                  <a:pt x="5375" y="1580"/>
                  <a:pt x="5030" y="1506"/>
                </a:cubicBezTo>
                <a:lnTo>
                  <a:pt x="50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6"/>
          <p:cNvSpPr/>
          <p:nvPr/>
        </p:nvSpPr>
        <p:spPr>
          <a:xfrm flipH="1">
            <a:off x="714000" y="2850275"/>
            <a:ext cx="8430000" cy="2293200"/>
          </a:xfrm>
          <a:prstGeom prst="snip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6"/>
          <p:cNvSpPr txBox="1">
            <a:spLocks noGrp="1"/>
          </p:cNvSpPr>
          <p:nvPr>
            <p:ph type="body" idx="1"/>
          </p:nvPr>
        </p:nvSpPr>
        <p:spPr>
          <a:xfrm>
            <a:off x="4643650" y="2001500"/>
            <a:ext cx="4130298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E2138"/>
                </a:solidFill>
              </a:rPr>
              <a:t>KESEHATAN DAN KESELAMATAN KERJA</a:t>
            </a:r>
            <a:endParaRPr dirty="0">
              <a:solidFill>
                <a:srgbClr val="0E2138"/>
              </a:solidFill>
            </a:endParaRPr>
          </a:p>
        </p:txBody>
      </p:sp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4643650" y="382425"/>
            <a:ext cx="37860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9C358"/>
                </a:solidFill>
              </a:rPr>
              <a:t>02</a:t>
            </a:r>
            <a:br>
              <a:rPr lang="en" sz="6000" dirty="0"/>
            </a:br>
            <a:r>
              <a:rPr lang="en" sz="6000" dirty="0">
                <a:solidFill>
                  <a:srgbClr val="0E2138"/>
                </a:solidFill>
              </a:rPr>
              <a:t>SEJARAH K3</a:t>
            </a:r>
            <a:endParaRPr sz="6000" dirty="0">
              <a:solidFill>
                <a:srgbClr val="0E2138"/>
              </a:solidFill>
            </a:endParaRPr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23361" y="991667"/>
            <a:ext cx="2284049" cy="2618685"/>
            <a:chOff x="1923361" y="991667"/>
            <a:chExt cx="2284049" cy="2618685"/>
          </a:xfrm>
        </p:grpSpPr>
        <p:grpSp>
          <p:nvGrpSpPr>
            <p:cNvPr id="614" name="Google Shape;614;p66"/>
            <p:cNvGrpSpPr/>
            <p:nvPr/>
          </p:nvGrpSpPr>
          <p:grpSpPr>
            <a:xfrm>
              <a:off x="2447609" y="1427850"/>
              <a:ext cx="1023820" cy="2182502"/>
              <a:chOff x="2002884" y="1370400"/>
              <a:chExt cx="1023820" cy="2182502"/>
            </a:xfrm>
          </p:grpSpPr>
          <p:sp>
            <p:nvSpPr>
              <p:cNvPr id="615" name="Google Shape;615;p66"/>
              <p:cNvSpPr/>
              <p:nvPr/>
            </p:nvSpPr>
            <p:spPr>
              <a:xfrm>
                <a:off x="2002884" y="1875542"/>
                <a:ext cx="395216" cy="448896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4014" extrusionOk="0">
                    <a:moveTo>
                      <a:pt x="3280" y="1"/>
                    </a:moveTo>
                    <a:cubicBezTo>
                      <a:pt x="2969" y="1"/>
                      <a:pt x="2422" y="129"/>
                      <a:pt x="1936" y="897"/>
                    </a:cubicBezTo>
                    <a:cubicBezTo>
                      <a:pt x="1605" y="1415"/>
                      <a:pt x="1255" y="1923"/>
                      <a:pt x="861" y="2399"/>
                    </a:cubicBezTo>
                    <a:cubicBezTo>
                      <a:pt x="843" y="2424"/>
                      <a:pt x="825" y="2442"/>
                      <a:pt x="808" y="2466"/>
                    </a:cubicBezTo>
                    <a:lnTo>
                      <a:pt x="272" y="3101"/>
                    </a:lnTo>
                    <a:cubicBezTo>
                      <a:pt x="0" y="3425"/>
                      <a:pt x="169" y="3919"/>
                      <a:pt x="578" y="4014"/>
                    </a:cubicBezTo>
                    <a:lnTo>
                      <a:pt x="1668" y="3154"/>
                    </a:lnTo>
                    <a:lnTo>
                      <a:pt x="3177" y="1965"/>
                    </a:lnTo>
                    <a:lnTo>
                      <a:pt x="3533" y="33"/>
                    </a:lnTo>
                    <a:cubicBezTo>
                      <a:pt x="3533" y="33"/>
                      <a:pt x="3437" y="1"/>
                      <a:pt x="3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66"/>
              <p:cNvSpPr/>
              <p:nvPr/>
            </p:nvSpPr>
            <p:spPr>
              <a:xfrm>
                <a:off x="2338043" y="1417257"/>
                <a:ext cx="401926" cy="750732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3" extrusionOk="0">
                    <a:moveTo>
                      <a:pt x="1758" y="1"/>
                    </a:moveTo>
                    <a:cubicBezTo>
                      <a:pt x="1406" y="1"/>
                      <a:pt x="1018" y="102"/>
                      <a:pt x="737" y="404"/>
                    </a:cubicBezTo>
                    <a:cubicBezTo>
                      <a:pt x="618" y="531"/>
                      <a:pt x="452" y="651"/>
                      <a:pt x="349" y="791"/>
                    </a:cubicBezTo>
                    <a:cubicBezTo>
                      <a:pt x="170" y="1042"/>
                      <a:pt x="60" y="1338"/>
                      <a:pt x="64" y="1645"/>
                    </a:cubicBezTo>
                    <a:cubicBezTo>
                      <a:pt x="71" y="2015"/>
                      <a:pt x="120" y="2396"/>
                      <a:pt x="177" y="2759"/>
                    </a:cubicBezTo>
                    <a:cubicBezTo>
                      <a:pt x="216" y="3024"/>
                      <a:pt x="279" y="3278"/>
                      <a:pt x="244" y="3545"/>
                    </a:cubicBezTo>
                    <a:cubicBezTo>
                      <a:pt x="208" y="3789"/>
                      <a:pt x="131" y="4018"/>
                      <a:pt x="96" y="4261"/>
                    </a:cubicBezTo>
                    <a:cubicBezTo>
                      <a:pt x="1" y="4893"/>
                      <a:pt x="265" y="5584"/>
                      <a:pt x="872" y="5866"/>
                    </a:cubicBezTo>
                    <a:cubicBezTo>
                      <a:pt x="1101" y="5972"/>
                      <a:pt x="1358" y="6063"/>
                      <a:pt x="1601" y="6131"/>
                    </a:cubicBezTo>
                    <a:cubicBezTo>
                      <a:pt x="1806" y="6187"/>
                      <a:pt x="2028" y="6201"/>
                      <a:pt x="2232" y="6264"/>
                    </a:cubicBezTo>
                    <a:cubicBezTo>
                      <a:pt x="2328" y="6296"/>
                      <a:pt x="2451" y="6342"/>
                      <a:pt x="2529" y="6413"/>
                    </a:cubicBezTo>
                    <a:cubicBezTo>
                      <a:pt x="2641" y="6512"/>
                      <a:pt x="2557" y="6592"/>
                      <a:pt x="2592" y="6712"/>
                    </a:cubicBezTo>
                    <a:cubicBezTo>
                      <a:pt x="2931" y="6582"/>
                      <a:pt x="3213" y="6211"/>
                      <a:pt x="3368" y="5890"/>
                    </a:cubicBezTo>
                    <a:cubicBezTo>
                      <a:pt x="3538" y="5542"/>
                      <a:pt x="3593" y="5119"/>
                      <a:pt x="3400" y="4738"/>
                    </a:cubicBezTo>
                    <a:cubicBezTo>
                      <a:pt x="2483" y="2932"/>
                      <a:pt x="3103" y="1948"/>
                      <a:pt x="3125" y="1603"/>
                    </a:cubicBezTo>
                    <a:cubicBezTo>
                      <a:pt x="3142" y="1328"/>
                      <a:pt x="3142" y="1049"/>
                      <a:pt x="3030" y="791"/>
                    </a:cubicBezTo>
                    <a:cubicBezTo>
                      <a:pt x="2942" y="576"/>
                      <a:pt x="2734" y="344"/>
                      <a:pt x="2550" y="202"/>
                    </a:cubicBezTo>
                    <a:cubicBezTo>
                      <a:pt x="2415" y="99"/>
                      <a:pt x="2105" y="1"/>
                      <a:pt x="1758" y="1"/>
                    </a:cubicBezTo>
                    <a:close/>
                  </a:path>
                </a:pathLst>
              </a:custGeom>
              <a:solidFill>
                <a:srgbClr val="001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66"/>
              <p:cNvSpPr/>
              <p:nvPr/>
            </p:nvSpPr>
            <p:spPr>
              <a:xfrm>
                <a:off x="2631824" y="1875542"/>
                <a:ext cx="394881" cy="448896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4014" extrusionOk="0">
                    <a:moveTo>
                      <a:pt x="254" y="1"/>
                    </a:moveTo>
                    <a:cubicBezTo>
                      <a:pt x="98" y="1"/>
                      <a:pt x="1" y="33"/>
                      <a:pt x="1" y="33"/>
                    </a:cubicBezTo>
                    <a:lnTo>
                      <a:pt x="357" y="1965"/>
                    </a:lnTo>
                    <a:lnTo>
                      <a:pt x="1770" y="3080"/>
                    </a:lnTo>
                    <a:lnTo>
                      <a:pt x="2955" y="4014"/>
                    </a:lnTo>
                    <a:cubicBezTo>
                      <a:pt x="3365" y="3919"/>
                      <a:pt x="3531" y="3425"/>
                      <a:pt x="3259" y="3101"/>
                    </a:cubicBezTo>
                    <a:lnTo>
                      <a:pt x="2727" y="2466"/>
                    </a:lnTo>
                    <a:cubicBezTo>
                      <a:pt x="2701" y="2438"/>
                      <a:pt x="2677" y="2409"/>
                      <a:pt x="2656" y="2381"/>
                    </a:cubicBezTo>
                    <a:cubicBezTo>
                      <a:pt x="2268" y="1913"/>
                      <a:pt x="1926" y="1408"/>
                      <a:pt x="1598" y="897"/>
                    </a:cubicBezTo>
                    <a:cubicBezTo>
                      <a:pt x="1112" y="129"/>
                      <a:pt x="565" y="1"/>
                      <a:pt x="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66"/>
              <p:cNvSpPr/>
              <p:nvPr/>
            </p:nvSpPr>
            <p:spPr>
              <a:xfrm>
                <a:off x="2232027" y="2551898"/>
                <a:ext cx="606132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2079" extrusionOk="0">
                    <a:moveTo>
                      <a:pt x="4284" y="1"/>
                    </a:moveTo>
                    <a:lnTo>
                      <a:pt x="1209" y="72"/>
                    </a:lnTo>
                    <a:cubicBezTo>
                      <a:pt x="378" y="93"/>
                      <a:pt x="0" y="1130"/>
                      <a:pt x="631" y="1676"/>
                    </a:cubicBezTo>
                    <a:lnTo>
                      <a:pt x="1071" y="2060"/>
                    </a:lnTo>
                    <a:lnTo>
                      <a:pt x="4073" y="2078"/>
                    </a:lnTo>
                    <a:cubicBezTo>
                      <a:pt x="4073" y="2078"/>
                      <a:pt x="5420" y="184"/>
                      <a:pt x="4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66"/>
              <p:cNvSpPr/>
              <p:nvPr/>
            </p:nvSpPr>
            <p:spPr>
              <a:xfrm>
                <a:off x="2366001" y="1769973"/>
                <a:ext cx="302619" cy="28696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566" extrusionOk="0">
                    <a:moveTo>
                      <a:pt x="1711" y="0"/>
                    </a:moveTo>
                    <a:lnTo>
                      <a:pt x="882" y="201"/>
                    </a:lnTo>
                    <a:cubicBezTo>
                      <a:pt x="928" y="285"/>
                      <a:pt x="949" y="391"/>
                      <a:pt x="942" y="518"/>
                    </a:cubicBezTo>
                    <a:cubicBezTo>
                      <a:pt x="942" y="554"/>
                      <a:pt x="939" y="589"/>
                      <a:pt x="931" y="628"/>
                    </a:cubicBezTo>
                    <a:lnTo>
                      <a:pt x="931" y="632"/>
                    </a:lnTo>
                    <a:cubicBezTo>
                      <a:pt x="907" y="751"/>
                      <a:pt x="861" y="822"/>
                      <a:pt x="780" y="871"/>
                    </a:cubicBezTo>
                    <a:cubicBezTo>
                      <a:pt x="738" y="896"/>
                      <a:pt x="682" y="917"/>
                      <a:pt x="614" y="931"/>
                    </a:cubicBezTo>
                    <a:lnTo>
                      <a:pt x="466" y="949"/>
                    </a:lnTo>
                    <a:lnTo>
                      <a:pt x="402" y="1143"/>
                    </a:lnTo>
                    <a:cubicBezTo>
                      <a:pt x="399" y="1153"/>
                      <a:pt x="396" y="1161"/>
                      <a:pt x="392" y="1171"/>
                    </a:cubicBezTo>
                    <a:lnTo>
                      <a:pt x="0" y="2349"/>
                    </a:lnTo>
                    <a:cubicBezTo>
                      <a:pt x="71" y="2500"/>
                      <a:pt x="495" y="2566"/>
                      <a:pt x="988" y="2566"/>
                    </a:cubicBezTo>
                    <a:cubicBezTo>
                      <a:pt x="1484" y="2566"/>
                      <a:pt x="2050" y="2499"/>
                      <a:pt x="2396" y="2384"/>
                    </a:cubicBezTo>
                    <a:cubicBezTo>
                      <a:pt x="2565" y="2331"/>
                      <a:pt x="2677" y="2261"/>
                      <a:pt x="2705" y="2186"/>
                    </a:cubicBezTo>
                    <a:lnTo>
                      <a:pt x="2518" y="1788"/>
                    </a:lnTo>
                    <a:lnTo>
                      <a:pt x="2099" y="896"/>
                    </a:lnTo>
                    <a:lnTo>
                      <a:pt x="1916" y="871"/>
                    </a:lnTo>
                    <a:cubicBezTo>
                      <a:pt x="1828" y="864"/>
                      <a:pt x="1764" y="790"/>
                      <a:pt x="1764" y="702"/>
                    </a:cubicBezTo>
                    <a:cubicBezTo>
                      <a:pt x="1761" y="642"/>
                      <a:pt x="1757" y="586"/>
                      <a:pt x="1753" y="526"/>
                    </a:cubicBezTo>
                    <a:cubicBezTo>
                      <a:pt x="1750" y="462"/>
                      <a:pt x="1746" y="399"/>
                      <a:pt x="1740" y="339"/>
                    </a:cubicBez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FD85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66"/>
              <p:cNvSpPr/>
              <p:nvPr/>
            </p:nvSpPr>
            <p:spPr>
              <a:xfrm>
                <a:off x="2258419" y="1867378"/>
                <a:ext cx="469697" cy="793004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091" extrusionOk="0">
                    <a:moveTo>
                      <a:pt x="2878" y="0"/>
                    </a:moveTo>
                    <a:lnTo>
                      <a:pt x="2401" y="1485"/>
                    </a:lnTo>
                    <a:lnTo>
                      <a:pt x="1576" y="60"/>
                    </a:lnTo>
                    <a:lnTo>
                      <a:pt x="1428" y="78"/>
                    </a:lnTo>
                    <a:cubicBezTo>
                      <a:pt x="1348" y="78"/>
                      <a:pt x="1266" y="81"/>
                      <a:pt x="1185" y="88"/>
                    </a:cubicBezTo>
                    <a:cubicBezTo>
                      <a:pt x="1019" y="96"/>
                      <a:pt x="871" y="117"/>
                      <a:pt x="751" y="155"/>
                    </a:cubicBezTo>
                    <a:lnTo>
                      <a:pt x="786" y="540"/>
                    </a:lnTo>
                    <a:lnTo>
                      <a:pt x="804" y="1128"/>
                    </a:lnTo>
                    <a:cubicBezTo>
                      <a:pt x="786" y="1284"/>
                      <a:pt x="751" y="1442"/>
                      <a:pt x="702" y="1594"/>
                    </a:cubicBezTo>
                    <a:cubicBezTo>
                      <a:pt x="638" y="1777"/>
                      <a:pt x="607" y="1968"/>
                      <a:pt x="607" y="2158"/>
                    </a:cubicBezTo>
                    <a:cubicBezTo>
                      <a:pt x="607" y="2384"/>
                      <a:pt x="649" y="2614"/>
                      <a:pt x="737" y="2825"/>
                    </a:cubicBezTo>
                    <a:lnTo>
                      <a:pt x="1009" y="3477"/>
                    </a:lnTo>
                    <a:lnTo>
                      <a:pt x="1051" y="3576"/>
                    </a:lnTo>
                    <a:cubicBezTo>
                      <a:pt x="1107" y="3710"/>
                      <a:pt x="1136" y="3847"/>
                      <a:pt x="1143" y="3985"/>
                    </a:cubicBezTo>
                    <a:cubicBezTo>
                      <a:pt x="1157" y="4183"/>
                      <a:pt x="1122" y="4380"/>
                      <a:pt x="1040" y="4560"/>
                    </a:cubicBezTo>
                    <a:lnTo>
                      <a:pt x="0" y="6245"/>
                    </a:lnTo>
                    <a:cubicBezTo>
                      <a:pt x="790" y="6797"/>
                      <a:pt x="1536" y="7091"/>
                      <a:pt x="2230" y="7091"/>
                    </a:cubicBezTo>
                    <a:cubicBezTo>
                      <a:pt x="2943" y="7091"/>
                      <a:pt x="3602" y="6781"/>
                      <a:pt x="4200" y="6122"/>
                    </a:cubicBezTo>
                    <a:lnTo>
                      <a:pt x="3358" y="4772"/>
                    </a:lnTo>
                    <a:cubicBezTo>
                      <a:pt x="3308" y="4694"/>
                      <a:pt x="3276" y="4606"/>
                      <a:pt x="3269" y="4514"/>
                    </a:cubicBezTo>
                    <a:cubicBezTo>
                      <a:pt x="3265" y="4464"/>
                      <a:pt x="3265" y="4412"/>
                      <a:pt x="3265" y="4359"/>
                    </a:cubicBezTo>
                    <a:cubicBezTo>
                      <a:pt x="3265" y="4253"/>
                      <a:pt x="3276" y="4150"/>
                      <a:pt x="3308" y="4066"/>
                    </a:cubicBezTo>
                    <a:lnTo>
                      <a:pt x="3523" y="3643"/>
                    </a:lnTo>
                    <a:lnTo>
                      <a:pt x="3784" y="3132"/>
                    </a:lnTo>
                    <a:cubicBezTo>
                      <a:pt x="4038" y="2638"/>
                      <a:pt x="4200" y="2010"/>
                      <a:pt x="3963" y="1530"/>
                    </a:cubicBezTo>
                    <a:cubicBezTo>
                      <a:pt x="3731" y="1058"/>
                      <a:pt x="3830" y="356"/>
                      <a:pt x="3654" y="75"/>
                    </a:cubicBezTo>
                    <a:cubicBezTo>
                      <a:pt x="3527" y="35"/>
                      <a:pt x="3385" y="18"/>
                      <a:pt x="3231" y="18"/>
                    </a:cubicBezTo>
                    <a:cubicBezTo>
                      <a:pt x="3191" y="18"/>
                      <a:pt x="3151" y="19"/>
                      <a:pt x="3110" y="21"/>
                    </a:cubicBezTo>
                    <a:lnTo>
                      <a:pt x="3107" y="21"/>
                    </a:lnTo>
                    <a:lnTo>
                      <a:pt x="28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66"/>
              <p:cNvSpPr/>
              <p:nvPr/>
            </p:nvSpPr>
            <p:spPr>
              <a:xfrm>
                <a:off x="2225988" y="1874088"/>
                <a:ext cx="220198" cy="782492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997" extrusionOk="0">
                    <a:moveTo>
                      <a:pt x="1743" y="0"/>
                    </a:moveTo>
                    <a:lnTo>
                      <a:pt x="1595" y="18"/>
                    </a:lnTo>
                    <a:cubicBezTo>
                      <a:pt x="1511" y="21"/>
                      <a:pt x="1433" y="21"/>
                      <a:pt x="1351" y="28"/>
                    </a:cubicBezTo>
                    <a:cubicBezTo>
                      <a:pt x="1186" y="36"/>
                      <a:pt x="1037" y="57"/>
                      <a:pt x="918" y="95"/>
                    </a:cubicBezTo>
                    <a:lnTo>
                      <a:pt x="953" y="480"/>
                    </a:lnTo>
                    <a:lnTo>
                      <a:pt x="971" y="1068"/>
                    </a:lnTo>
                    <a:cubicBezTo>
                      <a:pt x="953" y="1224"/>
                      <a:pt x="918" y="1382"/>
                      <a:pt x="868" y="1534"/>
                    </a:cubicBezTo>
                    <a:cubicBezTo>
                      <a:pt x="805" y="1717"/>
                      <a:pt x="773" y="1908"/>
                      <a:pt x="773" y="2102"/>
                    </a:cubicBezTo>
                    <a:cubicBezTo>
                      <a:pt x="773" y="2324"/>
                      <a:pt x="816" y="2554"/>
                      <a:pt x="904" y="2765"/>
                    </a:cubicBezTo>
                    <a:cubicBezTo>
                      <a:pt x="1119" y="3290"/>
                      <a:pt x="1168" y="3890"/>
                      <a:pt x="1045" y="4450"/>
                    </a:cubicBezTo>
                    <a:cubicBezTo>
                      <a:pt x="956" y="4849"/>
                      <a:pt x="784" y="5223"/>
                      <a:pt x="520" y="5537"/>
                    </a:cubicBezTo>
                    <a:cubicBezTo>
                      <a:pt x="432" y="5638"/>
                      <a:pt x="1" y="6040"/>
                      <a:pt x="173" y="6182"/>
                    </a:cubicBezTo>
                    <a:cubicBezTo>
                      <a:pt x="699" y="6584"/>
                      <a:pt x="1320" y="6866"/>
                      <a:pt x="1968" y="6997"/>
                    </a:cubicBezTo>
                    <a:cubicBezTo>
                      <a:pt x="1835" y="6460"/>
                      <a:pt x="1726" y="5918"/>
                      <a:pt x="1648" y="5374"/>
                    </a:cubicBezTo>
                    <a:cubicBezTo>
                      <a:pt x="1532" y="4556"/>
                      <a:pt x="1485" y="3731"/>
                      <a:pt x="1500" y="2906"/>
                    </a:cubicBezTo>
                    <a:cubicBezTo>
                      <a:pt x="1511" y="2486"/>
                      <a:pt x="1532" y="2063"/>
                      <a:pt x="1574" y="1644"/>
                    </a:cubicBezTo>
                    <a:cubicBezTo>
                      <a:pt x="1595" y="1436"/>
                      <a:pt x="1616" y="1224"/>
                      <a:pt x="1644" y="1016"/>
                    </a:cubicBezTo>
                    <a:cubicBezTo>
                      <a:pt x="1669" y="829"/>
                      <a:pt x="1747" y="599"/>
                      <a:pt x="1736" y="417"/>
                    </a:cubicBezTo>
                    <a:cubicBezTo>
                      <a:pt x="1718" y="180"/>
                      <a:pt x="1743" y="0"/>
                      <a:pt x="17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66"/>
              <p:cNvSpPr/>
              <p:nvPr/>
            </p:nvSpPr>
            <p:spPr>
              <a:xfrm>
                <a:off x="2576579" y="1867378"/>
                <a:ext cx="169762" cy="78718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7039" extrusionOk="0">
                    <a:moveTo>
                      <a:pt x="160" y="0"/>
                    </a:moveTo>
                    <a:cubicBezTo>
                      <a:pt x="160" y="0"/>
                      <a:pt x="1305" y="699"/>
                      <a:pt x="0" y="7039"/>
                    </a:cubicBezTo>
                    <a:cubicBezTo>
                      <a:pt x="526" y="6926"/>
                      <a:pt x="1020" y="6626"/>
                      <a:pt x="1478" y="6122"/>
                    </a:cubicBezTo>
                    <a:cubicBezTo>
                      <a:pt x="1517" y="6079"/>
                      <a:pt x="1182" y="5632"/>
                      <a:pt x="1147" y="5582"/>
                    </a:cubicBezTo>
                    <a:cubicBezTo>
                      <a:pt x="780" y="5029"/>
                      <a:pt x="643" y="4331"/>
                      <a:pt x="830" y="3693"/>
                    </a:cubicBezTo>
                    <a:cubicBezTo>
                      <a:pt x="918" y="3382"/>
                      <a:pt x="1097" y="3107"/>
                      <a:pt x="1206" y="2807"/>
                    </a:cubicBezTo>
                    <a:cubicBezTo>
                      <a:pt x="1359" y="2409"/>
                      <a:pt x="1439" y="1929"/>
                      <a:pt x="1242" y="1530"/>
                    </a:cubicBezTo>
                    <a:cubicBezTo>
                      <a:pt x="1013" y="1058"/>
                      <a:pt x="1108" y="356"/>
                      <a:pt x="931" y="75"/>
                    </a:cubicBezTo>
                    <a:cubicBezTo>
                      <a:pt x="805" y="35"/>
                      <a:pt x="663" y="18"/>
                      <a:pt x="511" y="18"/>
                    </a:cubicBezTo>
                    <a:cubicBezTo>
                      <a:pt x="472" y="18"/>
                      <a:pt x="432" y="19"/>
                      <a:pt x="392" y="21"/>
                    </a:cubicBezTo>
                    <a:lnTo>
                      <a:pt x="386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66"/>
              <p:cNvSpPr/>
              <p:nvPr/>
            </p:nvSpPr>
            <p:spPr>
              <a:xfrm>
                <a:off x="2335694" y="1449129"/>
                <a:ext cx="369942" cy="362449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241" extrusionOk="0">
                    <a:moveTo>
                      <a:pt x="1612" y="1"/>
                    </a:moveTo>
                    <a:cubicBezTo>
                      <a:pt x="1578" y="1"/>
                      <a:pt x="1545" y="3"/>
                      <a:pt x="1510" y="6"/>
                    </a:cubicBezTo>
                    <a:cubicBezTo>
                      <a:pt x="1439" y="13"/>
                      <a:pt x="1368" y="34"/>
                      <a:pt x="1301" y="70"/>
                    </a:cubicBezTo>
                    <a:cubicBezTo>
                      <a:pt x="1171" y="122"/>
                      <a:pt x="1054" y="210"/>
                      <a:pt x="953" y="348"/>
                    </a:cubicBezTo>
                    <a:cubicBezTo>
                      <a:pt x="709" y="623"/>
                      <a:pt x="512" y="1022"/>
                      <a:pt x="427" y="1398"/>
                    </a:cubicBezTo>
                    <a:cubicBezTo>
                      <a:pt x="371" y="1366"/>
                      <a:pt x="312" y="1346"/>
                      <a:pt x="259" y="1346"/>
                    </a:cubicBezTo>
                    <a:cubicBezTo>
                      <a:pt x="255" y="1346"/>
                      <a:pt x="251" y="1346"/>
                      <a:pt x="247" y="1346"/>
                    </a:cubicBezTo>
                    <a:cubicBezTo>
                      <a:pt x="60" y="1364"/>
                      <a:pt x="1" y="1660"/>
                      <a:pt x="50" y="1885"/>
                    </a:cubicBezTo>
                    <a:cubicBezTo>
                      <a:pt x="117" y="2168"/>
                      <a:pt x="332" y="2259"/>
                      <a:pt x="530" y="2316"/>
                    </a:cubicBezTo>
                    <a:cubicBezTo>
                      <a:pt x="621" y="2503"/>
                      <a:pt x="751" y="2689"/>
                      <a:pt x="899" y="2845"/>
                    </a:cubicBezTo>
                    <a:cubicBezTo>
                      <a:pt x="1059" y="3028"/>
                      <a:pt x="1259" y="3165"/>
                      <a:pt x="1488" y="3218"/>
                    </a:cubicBezTo>
                    <a:cubicBezTo>
                      <a:pt x="1495" y="3222"/>
                      <a:pt x="1503" y="3222"/>
                      <a:pt x="1510" y="3226"/>
                    </a:cubicBezTo>
                    <a:cubicBezTo>
                      <a:pt x="1520" y="3229"/>
                      <a:pt x="1534" y="3232"/>
                      <a:pt x="1549" y="3232"/>
                    </a:cubicBezTo>
                    <a:cubicBezTo>
                      <a:pt x="1559" y="3236"/>
                      <a:pt x="1566" y="3236"/>
                      <a:pt x="1576" y="3236"/>
                    </a:cubicBezTo>
                    <a:cubicBezTo>
                      <a:pt x="1583" y="3236"/>
                      <a:pt x="1591" y="3239"/>
                      <a:pt x="1598" y="3239"/>
                    </a:cubicBezTo>
                    <a:cubicBezTo>
                      <a:pt x="1609" y="3239"/>
                      <a:pt x="1623" y="3241"/>
                      <a:pt x="1636" y="3241"/>
                    </a:cubicBezTo>
                    <a:cubicBezTo>
                      <a:pt x="1642" y="3241"/>
                      <a:pt x="1648" y="3241"/>
                      <a:pt x="1654" y="3239"/>
                    </a:cubicBezTo>
                    <a:cubicBezTo>
                      <a:pt x="1660" y="3241"/>
                      <a:pt x="1666" y="3241"/>
                      <a:pt x="1672" y="3241"/>
                    </a:cubicBezTo>
                    <a:cubicBezTo>
                      <a:pt x="1683" y="3241"/>
                      <a:pt x="1695" y="3239"/>
                      <a:pt x="1707" y="3239"/>
                    </a:cubicBezTo>
                    <a:cubicBezTo>
                      <a:pt x="1714" y="3239"/>
                      <a:pt x="1721" y="3236"/>
                      <a:pt x="1728" y="3236"/>
                    </a:cubicBezTo>
                    <a:cubicBezTo>
                      <a:pt x="1739" y="3236"/>
                      <a:pt x="1749" y="3236"/>
                      <a:pt x="1757" y="3232"/>
                    </a:cubicBezTo>
                    <a:cubicBezTo>
                      <a:pt x="1770" y="3232"/>
                      <a:pt x="1785" y="3229"/>
                      <a:pt x="1799" y="3226"/>
                    </a:cubicBezTo>
                    <a:cubicBezTo>
                      <a:pt x="1802" y="3222"/>
                      <a:pt x="1809" y="3222"/>
                      <a:pt x="1816" y="3218"/>
                    </a:cubicBezTo>
                    <a:cubicBezTo>
                      <a:pt x="2049" y="3165"/>
                      <a:pt x="2250" y="3028"/>
                      <a:pt x="2405" y="2845"/>
                    </a:cubicBezTo>
                    <a:cubicBezTo>
                      <a:pt x="2553" y="2689"/>
                      <a:pt x="2683" y="2503"/>
                      <a:pt x="2776" y="2316"/>
                    </a:cubicBezTo>
                    <a:cubicBezTo>
                      <a:pt x="2976" y="2259"/>
                      <a:pt x="3191" y="2168"/>
                      <a:pt x="3255" y="1885"/>
                    </a:cubicBezTo>
                    <a:cubicBezTo>
                      <a:pt x="3308" y="1660"/>
                      <a:pt x="3245" y="1364"/>
                      <a:pt x="3057" y="1346"/>
                    </a:cubicBezTo>
                    <a:cubicBezTo>
                      <a:pt x="3054" y="1346"/>
                      <a:pt x="3050" y="1346"/>
                      <a:pt x="3045" y="1346"/>
                    </a:cubicBezTo>
                    <a:cubicBezTo>
                      <a:pt x="2992" y="1346"/>
                      <a:pt x="2933" y="1366"/>
                      <a:pt x="2878" y="1398"/>
                    </a:cubicBezTo>
                    <a:cubicBezTo>
                      <a:pt x="2793" y="1022"/>
                      <a:pt x="2595" y="623"/>
                      <a:pt x="2353" y="348"/>
                    </a:cubicBezTo>
                    <a:cubicBezTo>
                      <a:pt x="2250" y="210"/>
                      <a:pt x="2133" y="122"/>
                      <a:pt x="2003" y="70"/>
                    </a:cubicBezTo>
                    <a:cubicBezTo>
                      <a:pt x="1936" y="34"/>
                      <a:pt x="1866" y="13"/>
                      <a:pt x="1795" y="6"/>
                    </a:cubicBezTo>
                    <a:cubicBezTo>
                      <a:pt x="1760" y="3"/>
                      <a:pt x="1726" y="1"/>
                      <a:pt x="1694" y="1"/>
                    </a:cubicBezTo>
                    <a:cubicBezTo>
                      <a:pt x="1680" y="1"/>
                      <a:pt x="1667" y="1"/>
                      <a:pt x="1654" y="2"/>
                    </a:cubicBezTo>
                    <a:cubicBezTo>
                      <a:pt x="1640" y="1"/>
                      <a:pt x="1626" y="1"/>
                      <a:pt x="1612" y="1"/>
                    </a:cubicBezTo>
                    <a:close/>
                  </a:path>
                </a:pathLst>
              </a:custGeom>
              <a:solidFill>
                <a:srgbClr val="FFA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66"/>
              <p:cNvSpPr/>
              <p:nvPr/>
            </p:nvSpPr>
            <p:spPr>
              <a:xfrm>
                <a:off x="2435895" y="1594510"/>
                <a:ext cx="46634" cy="2136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91" extrusionOk="0">
                    <a:moveTo>
                      <a:pt x="245" y="0"/>
                    </a:moveTo>
                    <a:cubicBezTo>
                      <a:pt x="126" y="0"/>
                      <a:pt x="44" y="82"/>
                      <a:pt x="10" y="141"/>
                    </a:cubicBezTo>
                    <a:cubicBezTo>
                      <a:pt x="0" y="155"/>
                      <a:pt x="3" y="176"/>
                      <a:pt x="21" y="187"/>
                    </a:cubicBezTo>
                    <a:cubicBezTo>
                      <a:pt x="27" y="189"/>
                      <a:pt x="32" y="190"/>
                      <a:pt x="38" y="190"/>
                    </a:cubicBezTo>
                    <a:cubicBezTo>
                      <a:pt x="49" y="190"/>
                      <a:pt x="60" y="185"/>
                      <a:pt x="67" y="173"/>
                    </a:cubicBezTo>
                    <a:cubicBezTo>
                      <a:pt x="70" y="170"/>
                      <a:pt x="130" y="69"/>
                      <a:pt x="247" y="69"/>
                    </a:cubicBezTo>
                    <a:cubicBezTo>
                      <a:pt x="280" y="69"/>
                      <a:pt x="317" y="77"/>
                      <a:pt x="360" y="98"/>
                    </a:cubicBezTo>
                    <a:cubicBezTo>
                      <a:pt x="366" y="101"/>
                      <a:pt x="372" y="102"/>
                      <a:pt x="378" y="102"/>
                    </a:cubicBezTo>
                    <a:cubicBezTo>
                      <a:pt x="389" y="102"/>
                      <a:pt x="399" y="98"/>
                      <a:pt x="405" y="88"/>
                    </a:cubicBezTo>
                    <a:lnTo>
                      <a:pt x="405" y="85"/>
                    </a:lnTo>
                    <a:cubicBezTo>
                      <a:pt x="416" y="67"/>
                      <a:pt x="409" y="49"/>
                      <a:pt x="391" y="39"/>
                    </a:cubicBezTo>
                    <a:cubicBezTo>
                      <a:pt x="338" y="11"/>
                      <a:pt x="289" y="0"/>
                      <a:pt x="245" y="0"/>
                    </a:cubicBezTo>
                    <a:close/>
                  </a:path>
                </a:pathLst>
              </a:custGeom>
              <a:solidFill>
                <a:srgbClr val="001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66"/>
              <p:cNvSpPr/>
              <p:nvPr/>
            </p:nvSpPr>
            <p:spPr>
              <a:xfrm>
                <a:off x="2627462" y="1590484"/>
                <a:ext cx="30195" cy="77053"/>
              </a:xfrm>
              <a:custGeom>
                <a:avLst/>
                <a:gdLst/>
                <a:ahLst/>
                <a:cxnLst/>
                <a:rect l="l" t="t" r="r" b="b"/>
                <a:pathLst>
                  <a:path w="270" h="689" extrusionOk="0">
                    <a:moveTo>
                      <a:pt x="269" y="1"/>
                    </a:moveTo>
                    <a:lnTo>
                      <a:pt x="1" y="611"/>
                    </a:lnTo>
                    <a:lnTo>
                      <a:pt x="50" y="689"/>
                    </a:lnTo>
                    <a:lnTo>
                      <a:pt x="269" y="134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rgbClr val="001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66"/>
              <p:cNvSpPr/>
              <p:nvPr/>
            </p:nvSpPr>
            <p:spPr>
              <a:xfrm>
                <a:off x="2532517" y="1541390"/>
                <a:ext cx="155895" cy="4628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139" extrusionOk="0">
                    <a:moveTo>
                      <a:pt x="928" y="1"/>
                    </a:moveTo>
                    <a:cubicBezTo>
                      <a:pt x="890" y="1"/>
                      <a:pt x="850" y="6"/>
                      <a:pt x="811" y="17"/>
                    </a:cubicBezTo>
                    <a:lnTo>
                      <a:pt x="804" y="17"/>
                    </a:lnTo>
                    <a:cubicBezTo>
                      <a:pt x="878" y="341"/>
                      <a:pt x="871" y="1734"/>
                      <a:pt x="733" y="1974"/>
                    </a:cubicBezTo>
                    <a:cubicBezTo>
                      <a:pt x="568" y="2266"/>
                      <a:pt x="0" y="2588"/>
                      <a:pt x="225" y="3039"/>
                    </a:cubicBezTo>
                    <a:cubicBezTo>
                      <a:pt x="328" y="3239"/>
                      <a:pt x="508" y="3314"/>
                      <a:pt x="462" y="3603"/>
                    </a:cubicBezTo>
                    <a:cubicBezTo>
                      <a:pt x="412" y="3903"/>
                      <a:pt x="173" y="3987"/>
                      <a:pt x="3" y="4136"/>
                    </a:cubicBezTo>
                    <a:cubicBezTo>
                      <a:pt x="29" y="4138"/>
                      <a:pt x="54" y="4139"/>
                      <a:pt x="79" y="4139"/>
                    </a:cubicBezTo>
                    <a:cubicBezTo>
                      <a:pt x="479" y="4139"/>
                      <a:pt x="887" y="3856"/>
                      <a:pt x="1139" y="3511"/>
                    </a:cubicBezTo>
                    <a:cubicBezTo>
                      <a:pt x="1266" y="3342"/>
                      <a:pt x="1301" y="3081"/>
                      <a:pt x="1241" y="2858"/>
                    </a:cubicBezTo>
                    <a:cubicBezTo>
                      <a:pt x="1167" y="2583"/>
                      <a:pt x="1089" y="2393"/>
                      <a:pt x="1135" y="2090"/>
                    </a:cubicBezTo>
                    <a:cubicBezTo>
                      <a:pt x="1164" y="1896"/>
                      <a:pt x="1245" y="1706"/>
                      <a:pt x="1287" y="1515"/>
                    </a:cubicBezTo>
                    <a:cubicBezTo>
                      <a:pt x="1312" y="1420"/>
                      <a:pt x="1343" y="920"/>
                      <a:pt x="1375" y="485"/>
                    </a:cubicBezTo>
                    <a:cubicBezTo>
                      <a:pt x="1394" y="219"/>
                      <a:pt x="1181" y="1"/>
                      <a:pt x="928" y="1"/>
                    </a:cubicBezTo>
                    <a:close/>
                  </a:path>
                </a:pathLst>
              </a:custGeom>
              <a:solidFill>
                <a:srgbClr val="001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66"/>
              <p:cNvSpPr/>
              <p:nvPr/>
            </p:nvSpPr>
            <p:spPr>
              <a:xfrm>
                <a:off x="2726097" y="2201978"/>
                <a:ext cx="297027" cy="28193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521" extrusionOk="0">
                    <a:moveTo>
                      <a:pt x="2118" y="0"/>
                    </a:moveTo>
                    <a:cubicBezTo>
                      <a:pt x="1409" y="0"/>
                      <a:pt x="343" y="1769"/>
                      <a:pt x="343" y="1769"/>
                    </a:cubicBezTo>
                    <a:lnTo>
                      <a:pt x="78" y="2068"/>
                    </a:lnTo>
                    <a:lnTo>
                      <a:pt x="60" y="2089"/>
                    </a:lnTo>
                    <a:cubicBezTo>
                      <a:pt x="43" y="2111"/>
                      <a:pt x="22" y="2125"/>
                      <a:pt x="1" y="2135"/>
                    </a:cubicBezTo>
                    <a:lnTo>
                      <a:pt x="145" y="2520"/>
                    </a:lnTo>
                    <a:lnTo>
                      <a:pt x="374" y="2368"/>
                    </a:lnTo>
                    <a:lnTo>
                      <a:pt x="769" y="2107"/>
                    </a:lnTo>
                    <a:lnTo>
                      <a:pt x="2247" y="1134"/>
                    </a:lnTo>
                    <a:cubicBezTo>
                      <a:pt x="2631" y="880"/>
                      <a:pt x="2656" y="323"/>
                      <a:pt x="2289" y="40"/>
                    </a:cubicBezTo>
                    <a:cubicBezTo>
                      <a:pt x="2235" y="13"/>
                      <a:pt x="2178" y="0"/>
                      <a:pt x="2118" y="0"/>
                    </a:cubicBezTo>
                    <a:close/>
                  </a:path>
                </a:pathLst>
              </a:custGeom>
              <a:solidFill>
                <a:srgbClr val="FFA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66"/>
              <p:cNvSpPr/>
              <p:nvPr/>
            </p:nvSpPr>
            <p:spPr>
              <a:xfrm>
                <a:off x="2531623" y="2419713"/>
                <a:ext cx="210692" cy="131068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72" extrusionOk="0">
                    <a:moveTo>
                      <a:pt x="919" y="1"/>
                    </a:moveTo>
                    <a:cubicBezTo>
                      <a:pt x="818" y="1"/>
                      <a:pt x="719" y="40"/>
                      <a:pt x="643" y="111"/>
                    </a:cubicBezTo>
                    <a:lnTo>
                      <a:pt x="544" y="202"/>
                    </a:lnTo>
                    <a:cubicBezTo>
                      <a:pt x="459" y="284"/>
                      <a:pt x="0" y="1070"/>
                      <a:pt x="0" y="1070"/>
                    </a:cubicBezTo>
                    <a:cubicBezTo>
                      <a:pt x="44" y="1142"/>
                      <a:pt x="128" y="1171"/>
                      <a:pt x="229" y="1171"/>
                    </a:cubicBezTo>
                    <a:cubicBezTo>
                      <a:pt x="566" y="1171"/>
                      <a:pt x="1098" y="844"/>
                      <a:pt x="1020" y="668"/>
                    </a:cubicBezTo>
                    <a:lnTo>
                      <a:pt x="1672" y="650"/>
                    </a:lnTo>
                    <a:cubicBezTo>
                      <a:pt x="1735" y="647"/>
                      <a:pt x="1799" y="629"/>
                      <a:pt x="1852" y="594"/>
                    </a:cubicBezTo>
                    <a:lnTo>
                      <a:pt x="1884" y="573"/>
                    </a:lnTo>
                    <a:lnTo>
                      <a:pt x="1740" y="188"/>
                    </a:lnTo>
                    <a:cubicBezTo>
                      <a:pt x="1709" y="206"/>
                      <a:pt x="1674" y="215"/>
                      <a:pt x="1639" y="215"/>
                    </a:cubicBezTo>
                    <a:cubicBezTo>
                      <a:pt x="1616" y="215"/>
                      <a:pt x="1592" y="211"/>
                      <a:pt x="1570" y="202"/>
                    </a:cubicBezTo>
                    <a:lnTo>
                      <a:pt x="1052" y="23"/>
                    </a:lnTo>
                    <a:cubicBezTo>
                      <a:pt x="1008" y="8"/>
                      <a:pt x="963" y="1"/>
                      <a:pt x="919" y="1"/>
                    </a:cubicBezTo>
                    <a:close/>
                  </a:path>
                </a:pathLst>
              </a:custGeom>
              <a:solidFill>
                <a:srgbClr val="FFA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66"/>
              <p:cNvSpPr/>
              <p:nvPr/>
            </p:nvSpPr>
            <p:spPr>
              <a:xfrm>
                <a:off x="2006798" y="2201978"/>
                <a:ext cx="297027" cy="28193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521" extrusionOk="0">
                    <a:moveTo>
                      <a:pt x="538" y="0"/>
                    </a:moveTo>
                    <a:cubicBezTo>
                      <a:pt x="478" y="0"/>
                      <a:pt x="421" y="13"/>
                      <a:pt x="367" y="40"/>
                    </a:cubicBezTo>
                    <a:cubicBezTo>
                      <a:pt x="1" y="323"/>
                      <a:pt x="22" y="880"/>
                      <a:pt x="409" y="1134"/>
                    </a:cubicBezTo>
                    <a:lnTo>
                      <a:pt x="1887" y="2107"/>
                    </a:lnTo>
                    <a:lnTo>
                      <a:pt x="2281" y="2368"/>
                    </a:lnTo>
                    <a:lnTo>
                      <a:pt x="2511" y="2520"/>
                    </a:lnTo>
                    <a:lnTo>
                      <a:pt x="2656" y="2135"/>
                    </a:lnTo>
                    <a:cubicBezTo>
                      <a:pt x="2631" y="2125"/>
                      <a:pt x="2613" y="2111"/>
                      <a:pt x="2595" y="2089"/>
                    </a:cubicBezTo>
                    <a:lnTo>
                      <a:pt x="2578" y="2068"/>
                    </a:lnTo>
                    <a:lnTo>
                      <a:pt x="2314" y="1769"/>
                    </a:lnTo>
                    <a:cubicBezTo>
                      <a:pt x="2314" y="1769"/>
                      <a:pt x="1247" y="0"/>
                      <a:pt x="538" y="0"/>
                    </a:cubicBezTo>
                    <a:close/>
                  </a:path>
                </a:pathLst>
              </a:custGeom>
              <a:solidFill>
                <a:srgbClr val="FFA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66"/>
              <p:cNvSpPr/>
              <p:nvPr/>
            </p:nvSpPr>
            <p:spPr>
              <a:xfrm>
                <a:off x="2287495" y="2419713"/>
                <a:ext cx="210692" cy="131068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172" extrusionOk="0">
                    <a:moveTo>
                      <a:pt x="964" y="1"/>
                    </a:moveTo>
                    <a:cubicBezTo>
                      <a:pt x="920" y="1"/>
                      <a:pt x="876" y="8"/>
                      <a:pt x="834" y="23"/>
                    </a:cubicBezTo>
                    <a:lnTo>
                      <a:pt x="315" y="202"/>
                    </a:lnTo>
                    <a:cubicBezTo>
                      <a:pt x="291" y="211"/>
                      <a:pt x="267" y="215"/>
                      <a:pt x="244" y="215"/>
                    </a:cubicBezTo>
                    <a:cubicBezTo>
                      <a:pt x="209" y="215"/>
                      <a:pt x="175" y="206"/>
                      <a:pt x="146" y="188"/>
                    </a:cubicBezTo>
                    <a:lnTo>
                      <a:pt x="1" y="573"/>
                    </a:lnTo>
                    <a:lnTo>
                      <a:pt x="33" y="594"/>
                    </a:lnTo>
                    <a:cubicBezTo>
                      <a:pt x="85" y="629"/>
                      <a:pt x="149" y="647"/>
                      <a:pt x="212" y="650"/>
                    </a:cubicBezTo>
                    <a:lnTo>
                      <a:pt x="865" y="668"/>
                    </a:lnTo>
                    <a:cubicBezTo>
                      <a:pt x="786" y="844"/>
                      <a:pt x="1319" y="1171"/>
                      <a:pt x="1656" y="1171"/>
                    </a:cubicBezTo>
                    <a:cubicBezTo>
                      <a:pt x="1757" y="1171"/>
                      <a:pt x="1840" y="1142"/>
                      <a:pt x="1884" y="1070"/>
                    </a:cubicBezTo>
                    <a:cubicBezTo>
                      <a:pt x="1884" y="1070"/>
                      <a:pt x="1426" y="284"/>
                      <a:pt x="1341" y="202"/>
                    </a:cubicBezTo>
                    <a:lnTo>
                      <a:pt x="1242" y="111"/>
                    </a:lnTo>
                    <a:cubicBezTo>
                      <a:pt x="1166" y="40"/>
                      <a:pt x="1066" y="1"/>
                      <a:pt x="964" y="1"/>
                    </a:cubicBezTo>
                    <a:close/>
                  </a:path>
                </a:pathLst>
              </a:custGeom>
              <a:solidFill>
                <a:srgbClr val="FFA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66"/>
              <p:cNvSpPr/>
              <p:nvPr/>
            </p:nvSpPr>
            <p:spPr>
              <a:xfrm>
                <a:off x="2218495" y="2313362"/>
                <a:ext cx="581864" cy="347128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3104" extrusionOk="0">
                    <a:moveTo>
                      <a:pt x="269" y="1"/>
                    </a:moveTo>
                    <a:cubicBezTo>
                      <a:pt x="118" y="1"/>
                      <a:pt x="1" y="135"/>
                      <a:pt x="25" y="283"/>
                    </a:cubicBezTo>
                    <a:lnTo>
                      <a:pt x="385" y="2701"/>
                    </a:lnTo>
                    <a:cubicBezTo>
                      <a:pt x="294" y="2723"/>
                      <a:pt x="227" y="2804"/>
                      <a:pt x="227" y="2899"/>
                    </a:cubicBezTo>
                    <a:cubicBezTo>
                      <a:pt x="227" y="3012"/>
                      <a:pt x="318" y="3103"/>
                      <a:pt x="431" y="3103"/>
                    </a:cubicBezTo>
                    <a:lnTo>
                      <a:pt x="4740" y="3103"/>
                    </a:lnTo>
                    <a:cubicBezTo>
                      <a:pt x="4853" y="3103"/>
                      <a:pt x="4945" y="3012"/>
                      <a:pt x="4945" y="2899"/>
                    </a:cubicBezTo>
                    <a:cubicBezTo>
                      <a:pt x="4945" y="2789"/>
                      <a:pt x="4857" y="2698"/>
                      <a:pt x="4747" y="2695"/>
                    </a:cubicBezTo>
                    <a:lnTo>
                      <a:pt x="5178" y="289"/>
                    </a:lnTo>
                    <a:cubicBezTo>
                      <a:pt x="5202" y="138"/>
                      <a:pt x="5086" y="1"/>
                      <a:pt x="4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66"/>
              <p:cNvSpPr/>
              <p:nvPr/>
            </p:nvSpPr>
            <p:spPr>
              <a:xfrm>
                <a:off x="2482752" y="2451809"/>
                <a:ext cx="72244" cy="6586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9" extrusionOk="0">
                    <a:moveTo>
                      <a:pt x="323" y="0"/>
                    </a:moveTo>
                    <a:cubicBezTo>
                      <a:pt x="248" y="0"/>
                      <a:pt x="173" y="28"/>
                      <a:pt x="117" y="85"/>
                    </a:cubicBezTo>
                    <a:cubicBezTo>
                      <a:pt x="1" y="202"/>
                      <a:pt x="1" y="388"/>
                      <a:pt x="117" y="501"/>
                    </a:cubicBezTo>
                    <a:cubicBezTo>
                      <a:pt x="173" y="559"/>
                      <a:pt x="248" y="588"/>
                      <a:pt x="323" y="588"/>
                    </a:cubicBezTo>
                    <a:cubicBezTo>
                      <a:pt x="398" y="588"/>
                      <a:pt x="473" y="559"/>
                      <a:pt x="530" y="501"/>
                    </a:cubicBezTo>
                    <a:cubicBezTo>
                      <a:pt x="646" y="388"/>
                      <a:pt x="646" y="202"/>
                      <a:pt x="530" y="85"/>
                    </a:cubicBezTo>
                    <a:cubicBezTo>
                      <a:pt x="473" y="28"/>
                      <a:pt x="398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66"/>
              <p:cNvSpPr/>
              <p:nvPr/>
            </p:nvSpPr>
            <p:spPr>
              <a:xfrm>
                <a:off x="2246900" y="2554694"/>
                <a:ext cx="492622" cy="809779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7241" extrusionOk="0">
                    <a:moveTo>
                      <a:pt x="787" y="1"/>
                    </a:moveTo>
                    <a:cubicBezTo>
                      <a:pt x="586" y="1"/>
                      <a:pt x="399" y="81"/>
                      <a:pt x="261" y="212"/>
                    </a:cubicBezTo>
                    <a:cubicBezTo>
                      <a:pt x="124" y="343"/>
                      <a:pt x="36" y="526"/>
                      <a:pt x="33" y="727"/>
                    </a:cubicBezTo>
                    <a:cubicBezTo>
                      <a:pt x="1" y="1873"/>
                      <a:pt x="710" y="2934"/>
                      <a:pt x="1891" y="4415"/>
                    </a:cubicBezTo>
                    <a:cubicBezTo>
                      <a:pt x="2370" y="5019"/>
                      <a:pt x="3516" y="6640"/>
                      <a:pt x="3975" y="7237"/>
                    </a:cubicBezTo>
                    <a:lnTo>
                      <a:pt x="3975" y="7240"/>
                    </a:lnTo>
                    <a:lnTo>
                      <a:pt x="4405" y="6891"/>
                    </a:lnTo>
                    <a:lnTo>
                      <a:pt x="2860" y="3696"/>
                    </a:lnTo>
                    <a:lnTo>
                      <a:pt x="1803" y="674"/>
                    </a:lnTo>
                    <a:cubicBezTo>
                      <a:pt x="1630" y="265"/>
                      <a:pt x="1231" y="1"/>
                      <a:pt x="787" y="1"/>
                    </a:cubicBezTo>
                    <a:close/>
                  </a:path>
                </a:pathLst>
              </a:custGeom>
              <a:solidFill>
                <a:srgbClr val="A8A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66"/>
              <p:cNvSpPr/>
              <p:nvPr/>
            </p:nvSpPr>
            <p:spPr>
              <a:xfrm>
                <a:off x="2691430" y="3325211"/>
                <a:ext cx="182958" cy="227691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036" extrusionOk="0">
                    <a:moveTo>
                      <a:pt x="430" y="1"/>
                    </a:moveTo>
                    <a:lnTo>
                      <a:pt x="0" y="350"/>
                    </a:lnTo>
                    <a:cubicBezTo>
                      <a:pt x="21" y="432"/>
                      <a:pt x="49" y="509"/>
                      <a:pt x="74" y="583"/>
                    </a:cubicBezTo>
                    <a:cubicBezTo>
                      <a:pt x="306" y="1249"/>
                      <a:pt x="670" y="1609"/>
                      <a:pt x="941" y="1895"/>
                    </a:cubicBezTo>
                    <a:cubicBezTo>
                      <a:pt x="1037" y="1993"/>
                      <a:pt x="1147" y="2036"/>
                      <a:pt x="1248" y="2036"/>
                    </a:cubicBezTo>
                    <a:cubicBezTo>
                      <a:pt x="1460" y="2036"/>
                      <a:pt x="1635" y="1845"/>
                      <a:pt x="1559" y="1570"/>
                    </a:cubicBezTo>
                    <a:cubicBezTo>
                      <a:pt x="1375" y="904"/>
                      <a:pt x="1146" y="604"/>
                      <a:pt x="560" y="103"/>
                    </a:cubicBezTo>
                    <a:cubicBezTo>
                      <a:pt x="522" y="72"/>
                      <a:pt x="480" y="36"/>
                      <a:pt x="438" y="1"/>
                    </a:cubicBezTo>
                    <a:lnTo>
                      <a:pt x="433" y="4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66"/>
              <p:cNvSpPr/>
              <p:nvPr/>
            </p:nvSpPr>
            <p:spPr>
              <a:xfrm>
                <a:off x="2284811" y="2554694"/>
                <a:ext cx="493852" cy="809779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7241" extrusionOk="0">
                    <a:moveTo>
                      <a:pt x="3629" y="1"/>
                    </a:moveTo>
                    <a:cubicBezTo>
                      <a:pt x="3185" y="1"/>
                      <a:pt x="2786" y="265"/>
                      <a:pt x="2614" y="674"/>
                    </a:cubicBezTo>
                    <a:lnTo>
                      <a:pt x="1556" y="3696"/>
                    </a:lnTo>
                    <a:lnTo>
                      <a:pt x="7" y="6894"/>
                    </a:lnTo>
                    <a:lnTo>
                      <a:pt x="4" y="6891"/>
                    </a:lnTo>
                    <a:cubicBezTo>
                      <a:pt x="4" y="6894"/>
                      <a:pt x="0" y="6894"/>
                      <a:pt x="0" y="6894"/>
                    </a:cubicBezTo>
                    <a:lnTo>
                      <a:pt x="441" y="7240"/>
                    </a:lnTo>
                    <a:lnTo>
                      <a:pt x="441" y="7237"/>
                    </a:lnTo>
                    <a:cubicBezTo>
                      <a:pt x="900" y="6640"/>
                      <a:pt x="2046" y="5019"/>
                      <a:pt x="2525" y="4415"/>
                    </a:cubicBezTo>
                    <a:cubicBezTo>
                      <a:pt x="3710" y="2934"/>
                      <a:pt x="4416" y="1873"/>
                      <a:pt x="4383" y="727"/>
                    </a:cubicBezTo>
                    <a:cubicBezTo>
                      <a:pt x="4380" y="526"/>
                      <a:pt x="4292" y="343"/>
                      <a:pt x="4154" y="212"/>
                    </a:cubicBezTo>
                    <a:cubicBezTo>
                      <a:pt x="4017" y="81"/>
                      <a:pt x="3830" y="1"/>
                      <a:pt x="3629" y="1"/>
                    </a:cubicBezTo>
                    <a:close/>
                  </a:path>
                </a:pathLst>
              </a:custGeom>
              <a:solidFill>
                <a:srgbClr val="A8A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66"/>
              <p:cNvSpPr/>
              <p:nvPr/>
            </p:nvSpPr>
            <p:spPr>
              <a:xfrm>
                <a:off x="2151284" y="3325659"/>
                <a:ext cx="182958" cy="22724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032" extrusionOk="0">
                    <a:moveTo>
                      <a:pt x="1194" y="0"/>
                    </a:moveTo>
                    <a:cubicBezTo>
                      <a:pt x="1116" y="64"/>
                      <a:pt x="1046" y="124"/>
                      <a:pt x="983" y="180"/>
                    </a:cubicBezTo>
                    <a:cubicBezTo>
                      <a:pt x="465" y="635"/>
                      <a:pt x="249" y="935"/>
                      <a:pt x="76" y="1566"/>
                    </a:cubicBezTo>
                    <a:cubicBezTo>
                      <a:pt x="0" y="1841"/>
                      <a:pt x="176" y="2032"/>
                      <a:pt x="389" y="2032"/>
                    </a:cubicBezTo>
                    <a:cubicBezTo>
                      <a:pt x="490" y="2032"/>
                      <a:pt x="599" y="1989"/>
                      <a:pt x="693" y="1891"/>
                    </a:cubicBezTo>
                    <a:cubicBezTo>
                      <a:pt x="955" y="1619"/>
                      <a:pt x="1293" y="1277"/>
                      <a:pt x="1526" y="670"/>
                    </a:cubicBezTo>
                    <a:cubicBezTo>
                      <a:pt x="1565" y="571"/>
                      <a:pt x="1603" y="462"/>
                      <a:pt x="1635" y="346"/>
                    </a:cubicBezTo>
                    <a:lnTo>
                      <a:pt x="11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66"/>
              <p:cNvSpPr/>
              <p:nvPr/>
            </p:nvSpPr>
            <p:spPr>
              <a:xfrm>
                <a:off x="2351798" y="1396569"/>
                <a:ext cx="325097" cy="601771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381" extrusionOk="0">
                    <a:moveTo>
                      <a:pt x="1579" y="0"/>
                    </a:moveTo>
                    <a:cubicBezTo>
                      <a:pt x="1221" y="0"/>
                      <a:pt x="0" y="237"/>
                      <a:pt x="0" y="1728"/>
                    </a:cubicBezTo>
                    <a:cubicBezTo>
                      <a:pt x="0" y="1992"/>
                      <a:pt x="138" y="2507"/>
                      <a:pt x="195" y="2757"/>
                    </a:cubicBezTo>
                    <a:cubicBezTo>
                      <a:pt x="241" y="2947"/>
                      <a:pt x="322" y="3138"/>
                      <a:pt x="350" y="3333"/>
                    </a:cubicBezTo>
                    <a:cubicBezTo>
                      <a:pt x="396" y="3635"/>
                      <a:pt x="314" y="3829"/>
                      <a:pt x="241" y="4101"/>
                    </a:cubicBezTo>
                    <a:cubicBezTo>
                      <a:pt x="181" y="4323"/>
                      <a:pt x="216" y="4584"/>
                      <a:pt x="343" y="4753"/>
                    </a:cubicBezTo>
                    <a:cubicBezTo>
                      <a:pt x="598" y="5098"/>
                      <a:pt x="1006" y="5381"/>
                      <a:pt x="1403" y="5381"/>
                    </a:cubicBezTo>
                    <a:cubicBezTo>
                      <a:pt x="1428" y="5381"/>
                      <a:pt x="1453" y="5380"/>
                      <a:pt x="1478" y="5377"/>
                    </a:cubicBezTo>
                    <a:cubicBezTo>
                      <a:pt x="1309" y="5229"/>
                      <a:pt x="1069" y="5144"/>
                      <a:pt x="1024" y="4845"/>
                    </a:cubicBezTo>
                    <a:cubicBezTo>
                      <a:pt x="978" y="4555"/>
                      <a:pt x="1154" y="4485"/>
                      <a:pt x="1260" y="4280"/>
                    </a:cubicBezTo>
                    <a:cubicBezTo>
                      <a:pt x="1486" y="3829"/>
                      <a:pt x="918" y="3509"/>
                      <a:pt x="749" y="3216"/>
                    </a:cubicBezTo>
                    <a:cubicBezTo>
                      <a:pt x="551" y="2867"/>
                      <a:pt x="618" y="2193"/>
                      <a:pt x="826" y="1879"/>
                    </a:cubicBezTo>
                    <a:cubicBezTo>
                      <a:pt x="1084" y="1484"/>
                      <a:pt x="1457" y="1541"/>
                      <a:pt x="1768" y="1276"/>
                    </a:cubicBezTo>
                    <a:cubicBezTo>
                      <a:pt x="1820" y="1230"/>
                      <a:pt x="1867" y="1181"/>
                      <a:pt x="1905" y="1132"/>
                    </a:cubicBezTo>
                    <a:cubicBezTo>
                      <a:pt x="1944" y="1178"/>
                      <a:pt x="1983" y="1223"/>
                      <a:pt x="2010" y="1255"/>
                    </a:cubicBezTo>
                    <a:cubicBezTo>
                      <a:pt x="2092" y="1347"/>
                      <a:pt x="2194" y="1403"/>
                      <a:pt x="2303" y="1449"/>
                    </a:cubicBezTo>
                    <a:cubicBezTo>
                      <a:pt x="2420" y="1499"/>
                      <a:pt x="2536" y="1520"/>
                      <a:pt x="2600" y="1643"/>
                    </a:cubicBezTo>
                    <a:cubicBezTo>
                      <a:pt x="2649" y="1735"/>
                      <a:pt x="2632" y="1865"/>
                      <a:pt x="2628" y="1961"/>
                    </a:cubicBezTo>
                    <a:cubicBezTo>
                      <a:pt x="2907" y="1752"/>
                      <a:pt x="2868" y="1382"/>
                      <a:pt x="2755" y="1090"/>
                    </a:cubicBezTo>
                    <a:cubicBezTo>
                      <a:pt x="2654" y="828"/>
                      <a:pt x="2429" y="529"/>
                      <a:pt x="2120" y="529"/>
                    </a:cubicBezTo>
                    <a:cubicBezTo>
                      <a:pt x="2116" y="529"/>
                      <a:pt x="2113" y="529"/>
                      <a:pt x="2109" y="529"/>
                    </a:cubicBezTo>
                    <a:cubicBezTo>
                      <a:pt x="2109" y="408"/>
                      <a:pt x="2078" y="275"/>
                      <a:pt x="1961" y="148"/>
                    </a:cubicBezTo>
                    <a:cubicBezTo>
                      <a:pt x="1867" y="49"/>
                      <a:pt x="1761" y="14"/>
                      <a:pt x="1637" y="3"/>
                    </a:cubicBezTo>
                    <a:cubicBezTo>
                      <a:pt x="1622" y="1"/>
                      <a:pt x="1602" y="0"/>
                      <a:pt x="1579" y="0"/>
                    </a:cubicBezTo>
                    <a:close/>
                  </a:path>
                </a:pathLst>
              </a:custGeom>
              <a:solidFill>
                <a:srgbClr val="0018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66"/>
              <p:cNvSpPr/>
              <p:nvPr/>
            </p:nvSpPr>
            <p:spPr>
              <a:xfrm>
                <a:off x="2363652" y="1525063"/>
                <a:ext cx="307316" cy="86111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70" extrusionOk="0">
                    <a:moveTo>
                      <a:pt x="0" y="0"/>
                    </a:moveTo>
                    <a:cubicBezTo>
                      <a:pt x="0" y="29"/>
                      <a:pt x="0" y="53"/>
                      <a:pt x="5" y="78"/>
                    </a:cubicBezTo>
                    <a:cubicBezTo>
                      <a:pt x="11" y="184"/>
                      <a:pt x="32" y="279"/>
                      <a:pt x="68" y="367"/>
                    </a:cubicBezTo>
                    <a:cubicBezTo>
                      <a:pt x="163" y="607"/>
                      <a:pt x="350" y="769"/>
                      <a:pt x="561" y="769"/>
                    </a:cubicBezTo>
                    <a:lnTo>
                      <a:pt x="2187" y="769"/>
                    </a:lnTo>
                    <a:cubicBezTo>
                      <a:pt x="2342" y="769"/>
                      <a:pt x="2483" y="681"/>
                      <a:pt x="2586" y="543"/>
                    </a:cubicBezTo>
                    <a:cubicBezTo>
                      <a:pt x="2620" y="491"/>
                      <a:pt x="2656" y="431"/>
                      <a:pt x="2681" y="367"/>
                    </a:cubicBezTo>
                    <a:cubicBezTo>
                      <a:pt x="2726" y="258"/>
                      <a:pt x="2747" y="135"/>
                      <a:pt x="2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66"/>
              <p:cNvSpPr/>
              <p:nvPr/>
            </p:nvSpPr>
            <p:spPr>
              <a:xfrm>
                <a:off x="2345200" y="1370400"/>
                <a:ext cx="344332" cy="223777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2001" extrusionOk="0">
                    <a:moveTo>
                      <a:pt x="1545" y="1"/>
                    </a:moveTo>
                    <a:cubicBezTo>
                      <a:pt x="1326" y="1"/>
                      <a:pt x="1125" y="43"/>
                      <a:pt x="941" y="118"/>
                    </a:cubicBezTo>
                    <a:cubicBezTo>
                      <a:pt x="645" y="240"/>
                      <a:pt x="402" y="452"/>
                      <a:pt x="240" y="720"/>
                    </a:cubicBezTo>
                    <a:cubicBezTo>
                      <a:pt x="88" y="964"/>
                      <a:pt x="0" y="1256"/>
                      <a:pt x="0" y="1573"/>
                    </a:cubicBezTo>
                    <a:cubicBezTo>
                      <a:pt x="0" y="1606"/>
                      <a:pt x="17" y="2001"/>
                      <a:pt x="17" y="2001"/>
                    </a:cubicBezTo>
                    <a:cubicBezTo>
                      <a:pt x="560" y="1692"/>
                      <a:pt x="1085" y="1539"/>
                      <a:pt x="1594" y="1539"/>
                    </a:cubicBezTo>
                    <a:cubicBezTo>
                      <a:pt x="2105" y="1539"/>
                      <a:pt x="2600" y="1694"/>
                      <a:pt x="3078" y="2001"/>
                    </a:cubicBezTo>
                    <a:cubicBezTo>
                      <a:pt x="3078" y="2001"/>
                      <a:pt x="3075" y="1733"/>
                      <a:pt x="3075" y="1591"/>
                    </a:cubicBezTo>
                    <a:cubicBezTo>
                      <a:pt x="3075" y="1303"/>
                      <a:pt x="3005" y="1034"/>
                      <a:pt x="2881" y="802"/>
                    </a:cubicBezTo>
                    <a:cubicBezTo>
                      <a:pt x="2725" y="509"/>
                      <a:pt x="2486" y="276"/>
                      <a:pt x="2183" y="139"/>
                    </a:cubicBezTo>
                    <a:cubicBezTo>
                      <a:pt x="1992" y="50"/>
                      <a:pt x="1778" y="1"/>
                      <a:pt x="1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66"/>
              <p:cNvSpPr/>
              <p:nvPr/>
            </p:nvSpPr>
            <p:spPr>
              <a:xfrm>
                <a:off x="2371928" y="1383484"/>
                <a:ext cx="92038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67" extrusionOk="0">
                    <a:moveTo>
                      <a:pt x="702" y="1"/>
                    </a:moveTo>
                    <a:cubicBezTo>
                      <a:pt x="406" y="123"/>
                      <a:pt x="163" y="335"/>
                      <a:pt x="1" y="603"/>
                    </a:cubicBezTo>
                    <a:cubicBezTo>
                      <a:pt x="22" y="779"/>
                      <a:pt x="79" y="942"/>
                      <a:pt x="167" y="1111"/>
                    </a:cubicBezTo>
                    <a:cubicBezTo>
                      <a:pt x="222" y="1220"/>
                      <a:pt x="297" y="1266"/>
                      <a:pt x="371" y="1266"/>
                    </a:cubicBezTo>
                    <a:cubicBezTo>
                      <a:pt x="470" y="1266"/>
                      <a:pt x="572" y="1186"/>
                      <a:pt x="635" y="1059"/>
                    </a:cubicBezTo>
                    <a:cubicBezTo>
                      <a:pt x="769" y="787"/>
                      <a:pt x="823" y="420"/>
                      <a:pt x="745" y="128"/>
                    </a:cubicBezTo>
                    <a:cubicBezTo>
                      <a:pt x="735" y="81"/>
                      <a:pt x="720" y="39"/>
                      <a:pt x="7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66"/>
              <p:cNvSpPr/>
              <p:nvPr/>
            </p:nvSpPr>
            <p:spPr>
              <a:xfrm>
                <a:off x="2576579" y="1385833"/>
                <a:ext cx="90920" cy="139343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246" extrusionOk="0">
                    <a:moveTo>
                      <a:pt x="114" y="1"/>
                    </a:moveTo>
                    <a:cubicBezTo>
                      <a:pt x="99" y="32"/>
                      <a:pt x="89" y="68"/>
                      <a:pt x="78" y="107"/>
                    </a:cubicBezTo>
                    <a:cubicBezTo>
                      <a:pt x="0" y="399"/>
                      <a:pt x="54" y="766"/>
                      <a:pt x="191" y="1038"/>
                    </a:cubicBezTo>
                    <a:cubicBezTo>
                      <a:pt x="254" y="1165"/>
                      <a:pt x="353" y="1245"/>
                      <a:pt x="452" y="1245"/>
                    </a:cubicBezTo>
                    <a:cubicBezTo>
                      <a:pt x="526" y="1245"/>
                      <a:pt x="604" y="1199"/>
                      <a:pt x="661" y="1090"/>
                    </a:cubicBezTo>
                    <a:cubicBezTo>
                      <a:pt x="734" y="949"/>
                      <a:pt x="783" y="808"/>
                      <a:pt x="812" y="664"/>
                    </a:cubicBezTo>
                    <a:cubicBezTo>
                      <a:pt x="656" y="371"/>
                      <a:pt x="417" y="138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66"/>
            <p:cNvGrpSpPr/>
            <p:nvPr/>
          </p:nvGrpSpPr>
          <p:grpSpPr>
            <a:xfrm>
              <a:off x="1923361" y="991667"/>
              <a:ext cx="436422" cy="436187"/>
              <a:chOff x="2011175" y="420675"/>
              <a:chExt cx="139050" cy="138975"/>
            </a:xfrm>
          </p:grpSpPr>
          <p:sp>
            <p:nvSpPr>
              <p:cNvPr id="643" name="Google Shape;643;p66"/>
              <p:cNvSpPr/>
              <p:nvPr/>
            </p:nvSpPr>
            <p:spPr>
              <a:xfrm>
                <a:off x="2076600" y="420675"/>
                <a:ext cx="82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6" extrusionOk="0">
                    <a:moveTo>
                      <a:pt x="0" y="1"/>
                    </a:moveTo>
                    <a:lnTo>
                      <a:pt x="0" y="1796"/>
                    </a:lnTo>
                    <a:lnTo>
                      <a:pt x="328" y="1796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66"/>
              <p:cNvSpPr/>
              <p:nvPr/>
            </p:nvSpPr>
            <p:spPr>
              <a:xfrm>
                <a:off x="2076600" y="514750"/>
                <a:ext cx="82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6" extrusionOk="0">
                    <a:moveTo>
                      <a:pt x="0" y="1"/>
                    </a:moveTo>
                    <a:lnTo>
                      <a:pt x="0" y="1796"/>
                    </a:lnTo>
                    <a:lnTo>
                      <a:pt x="328" y="1796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66"/>
              <p:cNvSpPr/>
              <p:nvPr/>
            </p:nvSpPr>
            <p:spPr>
              <a:xfrm>
                <a:off x="2105325" y="486100"/>
                <a:ext cx="449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29" extrusionOk="0">
                    <a:moveTo>
                      <a:pt x="0" y="1"/>
                    </a:moveTo>
                    <a:lnTo>
                      <a:pt x="0" y="328"/>
                    </a:lnTo>
                    <a:lnTo>
                      <a:pt x="1795" y="328"/>
                    </a:lnTo>
                    <a:lnTo>
                      <a:pt x="1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66"/>
              <p:cNvSpPr/>
              <p:nvPr/>
            </p:nvSpPr>
            <p:spPr>
              <a:xfrm>
                <a:off x="2011175" y="486100"/>
                <a:ext cx="449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29" extrusionOk="0">
                    <a:moveTo>
                      <a:pt x="0" y="1"/>
                    </a:moveTo>
                    <a:lnTo>
                      <a:pt x="0" y="328"/>
                    </a:lnTo>
                    <a:lnTo>
                      <a:pt x="1795" y="328"/>
                    </a:lnTo>
                    <a:lnTo>
                      <a:pt x="1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66"/>
            <p:cNvGrpSpPr/>
            <p:nvPr/>
          </p:nvGrpSpPr>
          <p:grpSpPr>
            <a:xfrm>
              <a:off x="3837704" y="1681954"/>
              <a:ext cx="369706" cy="369493"/>
              <a:chOff x="2011175" y="420675"/>
              <a:chExt cx="139050" cy="138975"/>
            </a:xfrm>
          </p:grpSpPr>
          <p:sp>
            <p:nvSpPr>
              <p:cNvPr id="648" name="Google Shape;648;p66"/>
              <p:cNvSpPr/>
              <p:nvPr/>
            </p:nvSpPr>
            <p:spPr>
              <a:xfrm>
                <a:off x="2076600" y="420675"/>
                <a:ext cx="82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6" extrusionOk="0">
                    <a:moveTo>
                      <a:pt x="0" y="1"/>
                    </a:moveTo>
                    <a:lnTo>
                      <a:pt x="0" y="1796"/>
                    </a:lnTo>
                    <a:lnTo>
                      <a:pt x="328" y="1796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66"/>
              <p:cNvSpPr/>
              <p:nvPr/>
            </p:nvSpPr>
            <p:spPr>
              <a:xfrm>
                <a:off x="2076600" y="514750"/>
                <a:ext cx="82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6" extrusionOk="0">
                    <a:moveTo>
                      <a:pt x="0" y="1"/>
                    </a:moveTo>
                    <a:lnTo>
                      <a:pt x="0" y="1796"/>
                    </a:lnTo>
                    <a:lnTo>
                      <a:pt x="328" y="1796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66"/>
              <p:cNvSpPr/>
              <p:nvPr/>
            </p:nvSpPr>
            <p:spPr>
              <a:xfrm>
                <a:off x="2105325" y="486100"/>
                <a:ext cx="449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29" extrusionOk="0">
                    <a:moveTo>
                      <a:pt x="0" y="1"/>
                    </a:moveTo>
                    <a:lnTo>
                      <a:pt x="0" y="328"/>
                    </a:lnTo>
                    <a:lnTo>
                      <a:pt x="1795" y="328"/>
                    </a:lnTo>
                    <a:lnTo>
                      <a:pt x="1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66"/>
              <p:cNvSpPr/>
              <p:nvPr/>
            </p:nvSpPr>
            <p:spPr>
              <a:xfrm>
                <a:off x="2011175" y="486100"/>
                <a:ext cx="449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29" extrusionOk="0">
                    <a:moveTo>
                      <a:pt x="0" y="1"/>
                    </a:moveTo>
                    <a:lnTo>
                      <a:pt x="0" y="328"/>
                    </a:lnTo>
                    <a:lnTo>
                      <a:pt x="1795" y="328"/>
                    </a:lnTo>
                    <a:lnTo>
                      <a:pt x="1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7"/>
          <p:cNvSpPr/>
          <p:nvPr/>
        </p:nvSpPr>
        <p:spPr>
          <a:xfrm rot="10800000" flipH="1">
            <a:off x="139486" y="1921789"/>
            <a:ext cx="9004514" cy="3221709"/>
          </a:xfrm>
          <a:prstGeom prst="flowChartManualOperat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7"/>
          <p:cNvSpPr txBox="1">
            <a:spLocks noGrp="1"/>
          </p:cNvSpPr>
          <p:nvPr>
            <p:ph type="body" idx="1"/>
          </p:nvPr>
        </p:nvSpPr>
        <p:spPr>
          <a:xfrm>
            <a:off x="1604745" y="2209836"/>
            <a:ext cx="5934510" cy="1709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dan Kesehatan </a:t>
            </a:r>
            <a:r>
              <a:rPr lang="en-ID" dirty="0" err="1"/>
              <a:t>Kerja</a:t>
            </a:r>
            <a:r>
              <a:rPr lang="en-ID" dirty="0"/>
              <a:t> (K3)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diperkenalkan</a:t>
            </a:r>
            <a:r>
              <a:rPr lang="en-ID" dirty="0"/>
              <a:t> di Amerika pada </a:t>
            </a:r>
            <a:r>
              <a:rPr lang="en-ID" dirty="0" err="1"/>
              <a:t>tahun</a:t>
            </a:r>
            <a:r>
              <a:rPr lang="en-ID" dirty="0"/>
              <a:t> 1911.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K3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serius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dan </a:t>
            </a:r>
            <a:r>
              <a:rPr lang="en-ID" dirty="0" err="1"/>
              <a:t>kesehatan</a:t>
            </a:r>
            <a:r>
              <a:rPr lang="en-ID" dirty="0"/>
              <a:t> para </a:t>
            </a:r>
            <a:r>
              <a:rPr lang="en-ID" dirty="0" err="1"/>
              <a:t>pekerja</a:t>
            </a:r>
            <a:r>
              <a:rPr lang="en-ID" dirty="0"/>
              <a:t>. Ketika </a:t>
            </a:r>
            <a:r>
              <a:rPr lang="en-ID" dirty="0" err="1"/>
              <a:t>kecelakaan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,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menyalahkan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kompensasi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pekerja</a:t>
            </a:r>
            <a:r>
              <a:rPr lang="en-ID" dirty="0"/>
              <a:t> yang </a:t>
            </a:r>
            <a:r>
              <a:rPr lang="en-ID" dirty="0" err="1"/>
              <a:t>terluka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mencerminkan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K3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progresif</a:t>
            </a:r>
            <a:r>
              <a:rPr lang="en-ID" dirty="0"/>
              <a:t> di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."</a:t>
            </a:r>
            <a:endParaRPr dirty="0"/>
          </a:p>
        </p:txBody>
      </p:sp>
      <p:sp>
        <p:nvSpPr>
          <p:cNvPr id="658" name="Google Shape;658;p67"/>
          <p:cNvSpPr txBox="1">
            <a:spLocks noGrp="1"/>
          </p:cNvSpPr>
          <p:nvPr>
            <p:ph type="ctrTitle"/>
          </p:nvPr>
        </p:nvSpPr>
        <p:spPr>
          <a:xfrm>
            <a:off x="2147700" y="682144"/>
            <a:ext cx="4848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SEJARAH K3</a:t>
            </a:r>
          </a:p>
        </p:txBody>
      </p:sp>
      <p:sp>
        <p:nvSpPr>
          <p:cNvPr id="2" name="Google Shape;657;p67">
            <a:extLst>
              <a:ext uri="{FF2B5EF4-FFF2-40B4-BE49-F238E27FC236}">
                <a16:creationId xmlns:a16="http://schemas.microsoft.com/office/drawing/2014/main" id="{CFDFDD0B-0608-DFF4-A576-FB70E0806BD4}"/>
              </a:ext>
            </a:extLst>
          </p:cNvPr>
          <p:cNvSpPr txBox="1">
            <a:spLocks/>
          </p:cNvSpPr>
          <p:nvPr/>
        </p:nvSpPr>
        <p:spPr>
          <a:xfrm>
            <a:off x="1609914" y="4477755"/>
            <a:ext cx="5934510" cy="55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None/>
            </a:pPr>
            <a:r>
              <a:rPr lang="en-US" sz="1000" dirty="0"/>
              <a:t>Source: https://dishub.kulonprogokab.go.id/detil/792/sejarah-keselamatan-dan-kesehatan-kerja</a:t>
            </a:r>
            <a:endParaRPr lang="en-ID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98"/>
          <p:cNvSpPr txBox="1">
            <a:spLocks noGrp="1"/>
          </p:cNvSpPr>
          <p:nvPr>
            <p:ph type="title"/>
          </p:nvPr>
        </p:nvSpPr>
        <p:spPr>
          <a:xfrm>
            <a:off x="197225" y="1671875"/>
            <a:ext cx="4634700" cy="1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K3</a:t>
            </a:r>
            <a:br>
              <a:rPr lang="en" dirty="0"/>
            </a:br>
            <a:r>
              <a:rPr lang="en" sz="2500" dirty="0"/>
              <a:t>KESEHATAN DAN KESELAMATAN KERJA</a:t>
            </a:r>
            <a:endParaRPr sz="2500" dirty="0"/>
          </a:p>
        </p:txBody>
      </p:sp>
      <p:grpSp>
        <p:nvGrpSpPr>
          <p:cNvPr id="1989" name="Google Shape;1989;p98"/>
          <p:cNvGrpSpPr/>
          <p:nvPr/>
        </p:nvGrpSpPr>
        <p:grpSpPr>
          <a:xfrm>
            <a:off x="5968031" y="1099318"/>
            <a:ext cx="2325714" cy="5519269"/>
            <a:chOff x="7747646" y="1103746"/>
            <a:chExt cx="432683" cy="1026802"/>
          </a:xfrm>
        </p:grpSpPr>
        <p:sp>
          <p:nvSpPr>
            <p:cNvPr id="1990" name="Google Shape;1990;p98"/>
            <p:cNvSpPr/>
            <p:nvPr/>
          </p:nvSpPr>
          <p:spPr>
            <a:xfrm>
              <a:off x="7747646" y="1244484"/>
              <a:ext cx="367785" cy="350089"/>
            </a:xfrm>
            <a:custGeom>
              <a:avLst/>
              <a:gdLst/>
              <a:ahLst/>
              <a:cxnLst/>
              <a:rect l="l" t="t" r="r" b="b"/>
              <a:pathLst>
                <a:path w="9311" h="8863" extrusionOk="0">
                  <a:moveTo>
                    <a:pt x="7108" y="1"/>
                  </a:moveTo>
                  <a:cubicBezTo>
                    <a:pt x="7108" y="1"/>
                    <a:pt x="5394" y="465"/>
                    <a:pt x="4132" y="608"/>
                  </a:cubicBezTo>
                  <a:cubicBezTo>
                    <a:pt x="3488" y="686"/>
                    <a:pt x="2861" y="713"/>
                    <a:pt x="2299" y="713"/>
                  </a:cubicBezTo>
                  <a:cubicBezTo>
                    <a:pt x="970" y="713"/>
                    <a:pt x="0" y="560"/>
                    <a:pt x="0" y="560"/>
                  </a:cubicBezTo>
                  <a:lnTo>
                    <a:pt x="0" y="560"/>
                  </a:lnTo>
                  <a:lnTo>
                    <a:pt x="2691" y="8811"/>
                  </a:lnTo>
                  <a:cubicBezTo>
                    <a:pt x="2691" y="8811"/>
                    <a:pt x="3207" y="8863"/>
                    <a:pt x="3992" y="8863"/>
                  </a:cubicBezTo>
                  <a:cubicBezTo>
                    <a:pt x="4672" y="8863"/>
                    <a:pt x="5554" y="8824"/>
                    <a:pt x="6477" y="8680"/>
                  </a:cubicBezTo>
                  <a:cubicBezTo>
                    <a:pt x="7918" y="8454"/>
                    <a:pt x="9311" y="7633"/>
                    <a:pt x="9311" y="7633"/>
                  </a:cubicBezTo>
                  <a:lnTo>
                    <a:pt x="7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8"/>
            <p:cNvSpPr/>
            <p:nvPr/>
          </p:nvSpPr>
          <p:spPr>
            <a:xfrm>
              <a:off x="7779601" y="1393992"/>
              <a:ext cx="89863" cy="69283"/>
            </a:xfrm>
            <a:custGeom>
              <a:avLst/>
              <a:gdLst/>
              <a:ahLst/>
              <a:cxnLst/>
              <a:rect l="l" t="t" r="r" b="b"/>
              <a:pathLst>
                <a:path w="2275" h="1754" extrusionOk="0">
                  <a:moveTo>
                    <a:pt x="65" y="1"/>
                  </a:moveTo>
                  <a:cubicBezTo>
                    <a:pt x="60" y="1"/>
                    <a:pt x="54" y="1"/>
                    <a:pt x="49" y="2"/>
                  </a:cubicBezTo>
                  <a:cubicBezTo>
                    <a:pt x="1" y="14"/>
                    <a:pt x="25" y="85"/>
                    <a:pt x="49" y="121"/>
                  </a:cubicBezTo>
                  <a:cubicBezTo>
                    <a:pt x="72" y="169"/>
                    <a:pt x="108" y="228"/>
                    <a:pt x="144" y="276"/>
                  </a:cubicBezTo>
                  <a:cubicBezTo>
                    <a:pt x="72" y="299"/>
                    <a:pt x="168" y="419"/>
                    <a:pt x="203" y="502"/>
                  </a:cubicBezTo>
                  <a:cubicBezTo>
                    <a:pt x="227" y="573"/>
                    <a:pt x="239" y="657"/>
                    <a:pt x="287" y="716"/>
                  </a:cubicBezTo>
                  <a:cubicBezTo>
                    <a:pt x="334" y="800"/>
                    <a:pt x="418" y="859"/>
                    <a:pt x="465" y="942"/>
                  </a:cubicBezTo>
                  <a:cubicBezTo>
                    <a:pt x="489" y="978"/>
                    <a:pt x="489" y="1026"/>
                    <a:pt x="513" y="1061"/>
                  </a:cubicBezTo>
                  <a:cubicBezTo>
                    <a:pt x="513" y="1073"/>
                    <a:pt x="513" y="1073"/>
                    <a:pt x="513" y="1073"/>
                  </a:cubicBezTo>
                  <a:cubicBezTo>
                    <a:pt x="560" y="1192"/>
                    <a:pt x="644" y="1288"/>
                    <a:pt x="739" y="1359"/>
                  </a:cubicBezTo>
                  <a:cubicBezTo>
                    <a:pt x="965" y="1514"/>
                    <a:pt x="1263" y="1514"/>
                    <a:pt x="1501" y="1633"/>
                  </a:cubicBezTo>
                  <a:cubicBezTo>
                    <a:pt x="1561" y="1633"/>
                    <a:pt x="1620" y="1669"/>
                    <a:pt x="1668" y="1693"/>
                  </a:cubicBezTo>
                  <a:cubicBezTo>
                    <a:pt x="1679" y="1703"/>
                    <a:pt x="1749" y="1754"/>
                    <a:pt x="1770" y="1754"/>
                  </a:cubicBezTo>
                  <a:cubicBezTo>
                    <a:pt x="1772" y="1754"/>
                    <a:pt x="1774" y="1753"/>
                    <a:pt x="1775" y="1752"/>
                  </a:cubicBezTo>
                  <a:cubicBezTo>
                    <a:pt x="1775" y="1752"/>
                    <a:pt x="2275" y="1276"/>
                    <a:pt x="2275" y="1276"/>
                  </a:cubicBezTo>
                  <a:cubicBezTo>
                    <a:pt x="2275" y="1276"/>
                    <a:pt x="1942" y="1133"/>
                    <a:pt x="1834" y="942"/>
                  </a:cubicBezTo>
                  <a:cubicBezTo>
                    <a:pt x="1799" y="871"/>
                    <a:pt x="1620" y="514"/>
                    <a:pt x="1549" y="466"/>
                  </a:cubicBezTo>
                  <a:cubicBezTo>
                    <a:pt x="1471" y="433"/>
                    <a:pt x="1258" y="285"/>
                    <a:pt x="1172" y="285"/>
                  </a:cubicBezTo>
                  <a:cubicBezTo>
                    <a:pt x="1166" y="285"/>
                    <a:pt x="1161" y="286"/>
                    <a:pt x="1156" y="288"/>
                  </a:cubicBezTo>
                  <a:cubicBezTo>
                    <a:pt x="1122" y="293"/>
                    <a:pt x="1088" y="295"/>
                    <a:pt x="1056" y="295"/>
                  </a:cubicBezTo>
                  <a:cubicBezTo>
                    <a:pt x="1011" y="295"/>
                    <a:pt x="970" y="292"/>
                    <a:pt x="936" y="292"/>
                  </a:cubicBezTo>
                  <a:cubicBezTo>
                    <a:pt x="890" y="292"/>
                    <a:pt x="857" y="297"/>
                    <a:pt x="846" y="323"/>
                  </a:cubicBezTo>
                  <a:cubicBezTo>
                    <a:pt x="822" y="359"/>
                    <a:pt x="882" y="407"/>
                    <a:pt x="882" y="407"/>
                  </a:cubicBezTo>
                  <a:cubicBezTo>
                    <a:pt x="882" y="407"/>
                    <a:pt x="727" y="395"/>
                    <a:pt x="560" y="288"/>
                  </a:cubicBezTo>
                  <a:cubicBezTo>
                    <a:pt x="489" y="240"/>
                    <a:pt x="358" y="121"/>
                    <a:pt x="275" y="85"/>
                  </a:cubicBezTo>
                  <a:cubicBezTo>
                    <a:pt x="231" y="63"/>
                    <a:pt x="136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8"/>
            <p:cNvSpPr/>
            <p:nvPr/>
          </p:nvSpPr>
          <p:spPr>
            <a:xfrm>
              <a:off x="7812584" y="1409950"/>
              <a:ext cx="20224" cy="6004"/>
            </a:xfrm>
            <a:custGeom>
              <a:avLst/>
              <a:gdLst/>
              <a:ahLst/>
              <a:cxnLst/>
              <a:rect l="l" t="t" r="r" b="b"/>
              <a:pathLst>
                <a:path w="512" h="152" extrusionOk="0">
                  <a:moveTo>
                    <a:pt x="33" y="0"/>
                  </a:moveTo>
                  <a:cubicBezTo>
                    <a:pt x="8" y="0"/>
                    <a:pt x="1" y="28"/>
                    <a:pt x="11" y="38"/>
                  </a:cubicBezTo>
                  <a:cubicBezTo>
                    <a:pt x="71" y="98"/>
                    <a:pt x="154" y="110"/>
                    <a:pt x="226" y="110"/>
                  </a:cubicBezTo>
                  <a:cubicBezTo>
                    <a:pt x="354" y="118"/>
                    <a:pt x="397" y="152"/>
                    <a:pt x="446" y="152"/>
                  </a:cubicBezTo>
                  <a:cubicBezTo>
                    <a:pt x="465" y="152"/>
                    <a:pt x="485" y="147"/>
                    <a:pt x="511" y="134"/>
                  </a:cubicBezTo>
                  <a:cubicBezTo>
                    <a:pt x="428" y="122"/>
                    <a:pt x="416" y="86"/>
                    <a:pt x="345" y="74"/>
                  </a:cubicBezTo>
                  <a:cubicBezTo>
                    <a:pt x="249" y="50"/>
                    <a:pt x="166" y="62"/>
                    <a:pt x="47" y="3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rgbClr val="F2A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8"/>
            <p:cNvSpPr/>
            <p:nvPr/>
          </p:nvSpPr>
          <p:spPr>
            <a:xfrm>
              <a:off x="8121039" y="1404854"/>
              <a:ext cx="54589" cy="112457"/>
            </a:xfrm>
            <a:custGeom>
              <a:avLst/>
              <a:gdLst/>
              <a:ahLst/>
              <a:cxnLst/>
              <a:rect l="l" t="t" r="r" b="b"/>
              <a:pathLst>
                <a:path w="1382" h="2847" extrusionOk="0">
                  <a:moveTo>
                    <a:pt x="453" y="1"/>
                  </a:moveTo>
                  <a:lnTo>
                    <a:pt x="1" y="2656"/>
                  </a:lnTo>
                  <a:cubicBezTo>
                    <a:pt x="1" y="2656"/>
                    <a:pt x="460" y="2847"/>
                    <a:pt x="776" y="2847"/>
                  </a:cubicBezTo>
                  <a:cubicBezTo>
                    <a:pt x="892" y="2847"/>
                    <a:pt x="989" y="2821"/>
                    <a:pt x="1037" y="2751"/>
                  </a:cubicBezTo>
                  <a:cubicBezTo>
                    <a:pt x="1203" y="2489"/>
                    <a:pt x="1382" y="275"/>
                    <a:pt x="1382" y="275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8"/>
            <p:cNvSpPr/>
            <p:nvPr/>
          </p:nvSpPr>
          <p:spPr>
            <a:xfrm>
              <a:off x="8130914" y="1290107"/>
              <a:ext cx="49415" cy="145834"/>
            </a:xfrm>
            <a:custGeom>
              <a:avLst/>
              <a:gdLst/>
              <a:ahLst/>
              <a:cxnLst/>
              <a:rect l="l" t="t" r="r" b="b"/>
              <a:pathLst>
                <a:path w="1251" h="3692" extrusionOk="0">
                  <a:moveTo>
                    <a:pt x="394" y="1"/>
                  </a:moveTo>
                  <a:cubicBezTo>
                    <a:pt x="358" y="382"/>
                    <a:pt x="299" y="894"/>
                    <a:pt x="239" y="1441"/>
                  </a:cubicBezTo>
                  <a:cubicBezTo>
                    <a:pt x="239" y="1477"/>
                    <a:pt x="239" y="1513"/>
                    <a:pt x="239" y="1548"/>
                  </a:cubicBezTo>
                  <a:cubicBezTo>
                    <a:pt x="239" y="1548"/>
                    <a:pt x="239" y="1560"/>
                    <a:pt x="227" y="1560"/>
                  </a:cubicBezTo>
                  <a:cubicBezTo>
                    <a:pt x="227" y="1620"/>
                    <a:pt x="215" y="1679"/>
                    <a:pt x="215" y="1751"/>
                  </a:cubicBezTo>
                  <a:cubicBezTo>
                    <a:pt x="203" y="1858"/>
                    <a:pt x="191" y="1977"/>
                    <a:pt x="168" y="2096"/>
                  </a:cubicBezTo>
                  <a:cubicBezTo>
                    <a:pt x="168" y="2167"/>
                    <a:pt x="156" y="2227"/>
                    <a:pt x="156" y="2298"/>
                  </a:cubicBezTo>
                  <a:cubicBezTo>
                    <a:pt x="144" y="2418"/>
                    <a:pt x="132" y="2537"/>
                    <a:pt x="120" y="2644"/>
                  </a:cubicBezTo>
                  <a:cubicBezTo>
                    <a:pt x="108" y="2763"/>
                    <a:pt x="96" y="2858"/>
                    <a:pt x="84" y="2965"/>
                  </a:cubicBezTo>
                  <a:cubicBezTo>
                    <a:pt x="72" y="3001"/>
                    <a:pt x="72" y="3037"/>
                    <a:pt x="72" y="3072"/>
                  </a:cubicBezTo>
                  <a:cubicBezTo>
                    <a:pt x="60" y="3108"/>
                    <a:pt x="60" y="3132"/>
                    <a:pt x="60" y="3168"/>
                  </a:cubicBezTo>
                  <a:cubicBezTo>
                    <a:pt x="60" y="3168"/>
                    <a:pt x="60" y="3180"/>
                    <a:pt x="60" y="3191"/>
                  </a:cubicBezTo>
                  <a:cubicBezTo>
                    <a:pt x="48" y="3227"/>
                    <a:pt x="48" y="3263"/>
                    <a:pt x="48" y="3310"/>
                  </a:cubicBezTo>
                  <a:cubicBezTo>
                    <a:pt x="25" y="3465"/>
                    <a:pt x="13" y="3596"/>
                    <a:pt x="1" y="3691"/>
                  </a:cubicBezTo>
                  <a:cubicBezTo>
                    <a:pt x="215" y="3501"/>
                    <a:pt x="382" y="3358"/>
                    <a:pt x="382" y="3358"/>
                  </a:cubicBezTo>
                  <a:cubicBezTo>
                    <a:pt x="382" y="3358"/>
                    <a:pt x="537" y="3394"/>
                    <a:pt x="810" y="3394"/>
                  </a:cubicBezTo>
                  <a:cubicBezTo>
                    <a:pt x="930" y="3394"/>
                    <a:pt x="1084" y="3382"/>
                    <a:pt x="1251" y="3370"/>
                  </a:cubicBezTo>
                  <a:cubicBezTo>
                    <a:pt x="1239" y="2703"/>
                    <a:pt x="1203" y="2037"/>
                    <a:pt x="1180" y="1596"/>
                  </a:cubicBezTo>
                  <a:cubicBezTo>
                    <a:pt x="1180" y="1536"/>
                    <a:pt x="1168" y="1489"/>
                    <a:pt x="1168" y="1441"/>
                  </a:cubicBezTo>
                  <a:cubicBezTo>
                    <a:pt x="1120" y="548"/>
                    <a:pt x="632" y="155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8"/>
            <p:cNvSpPr/>
            <p:nvPr/>
          </p:nvSpPr>
          <p:spPr>
            <a:xfrm>
              <a:off x="8130914" y="1342326"/>
              <a:ext cx="48032" cy="93615"/>
            </a:xfrm>
            <a:custGeom>
              <a:avLst/>
              <a:gdLst/>
              <a:ahLst/>
              <a:cxnLst/>
              <a:rect l="l" t="t" r="r" b="b"/>
              <a:pathLst>
                <a:path w="1216" h="2370" extrusionOk="0">
                  <a:moveTo>
                    <a:pt x="977" y="0"/>
                  </a:moveTo>
                  <a:lnTo>
                    <a:pt x="239" y="119"/>
                  </a:lnTo>
                  <a:cubicBezTo>
                    <a:pt x="239" y="155"/>
                    <a:pt x="239" y="191"/>
                    <a:pt x="227" y="226"/>
                  </a:cubicBezTo>
                  <a:cubicBezTo>
                    <a:pt x="227" y="226"/>
                    <a:pt x="227" y="238"/>
                    <a:pt x="227" y="238"/>
                  </a:cubicBezTo>
                  <a:cubicBezTo>
                    <a:pt x="203" y="488"/>
                    <a:pt x="179" y="738"/>
                    <a:pt x="156" y="976"/>
                  </a:cubicBezTo>
                  <a:cubicBezTo>
                    <a:pt x="144" y="1096"/>
                    <a:pt x="132" y="1215"/>
                    <a:pt x="120" y="1322"/>
                  </a:cubicBezTo>
                  <a:cubicBezTo>
                    <a:pt x="108" y="1441"/>
                    <a:pt x="96" y="1536"/>
                    <a:pt x="84" y="1643"/>
                  </a:cubicBezTo>
                  <a:cubicBezTo>
                    <a:pt x="72" y="1679"/>
                    <a:pt x="72" y="1715"/>
                    <a:pt x="72" y="1750"/>
                  </a:cubicBezTo>
                  <a:cubicBezTo>
                    <a:pt x="60" y="1786"/>
                    <a:pt x="60" y="1810"/>
                    <a:pt x="60" y="1846"/>
                  </a:cubicBezTo>
                  <a:cubicBezTo>
                    <a:pt x="60" y="1846"/>
                    <a:pt x="60" y="1858"/>
                    <a:pt x="60" y="1869"/>
                  </a:cubicBezTo>
                  <a:cubicBezTo>
                    <a:pt x="48" y="1905"/>
                    <a:pt x="48" y="1941"/>
                    <a:pt x="48" y="1988"/>
                  </a:cubicBezTo>
                  <a:cubicBezTo>
                    <a:pt x="25" y="2143"/>
                    <a:pt x="13" y="2274"/>
                    <a:pt x="1" y="2369"/>
                  </a:cubicBezTo>
                  <a:cubicBezTo>
                    <a:pt x="215" y="2179"/>
                    <a:pt x="382" y="2036"/>
                    <a:pt x="382" y="2036"/>
                  </a:cubicBezTo>
                  <a:cubicBezTo>
                    <a:pt x="382" y="2036"/>
                    <a:pt x="537" y="2072"/>
                    <a:pt x="810" y="2072"/>
                  </a:cubicBezTo>
                  <a:cubicBezTo>
                    <a:pt x="822" y="2024"/>
                    <a:pt x="834" y="1977"/>
                    <a:pt x="846" y="1929"/>
                  </a:cubicBezTo>
                  <a:cubicBezTo>
                    <a:pt x="1215" y="310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8"/>
            <p:cNvSpPr/>
            <p:nvPr/>
          </p:nvSpPr>
          <p:spPr>
            <a:xfrm>
              <a:off x="8093784" y="2070311"/>
              <a:ext cx="26821" cy="38117"/>
            </a:xfrm>
            <a:custGeom>
              <a:avLst/>
              <a:gdLst/>
              <a:ahLst/>
              <a:cxnLst/>
              <a:rect l="l" t="t" r="r" b="b"/>
              <a:pathLst>
                <a:path w="679" h="965" extrusionOk="0">
                  <a:moveTo>
                    <a:pt x="12" y="1"/>
                  </a:moveTo>
                  <a:cubicBezTo>
                    <a:pt x="12" y="1"/>
                    <a:pt x="0" y="703"/>
                    <a:pt x="12" y="846"/>
                  </a:cubicBezTo>
                  <a:cubicBezTo>
                    <a:pt x="19" y="930"/>
                    <a:pt x="210" y="965"/>
                    <a:pt x="379" y="965"/>
                  </a:cubicBezTo>
                  <a:cubicBezTo>
                    <a:pt x="498" y="965"/>
                    <a:pt x="607" y="947"/>
                    <a:pt x="631" y="918"/>
                  </a:cubicBezTo>
                  <a:cubicBezTo>
                    <a:pt x="679" y="846"/>
                    <a:pt x="667" y="61"/>
                    <a:pt x="667" y="6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BB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8"/>
            <p:cNvSpPr/>
            <p:nvPr/>
          </p:nvSpPr>
          <p:spPr>
            <a:xfrm>
              <a:off x="8032164" y="2094129"/>
              <a:ext cx="92232" cy="36419"/>
            </a:xfrm>
            <a:custGeom>
              <a:avLst/>
              <a:gdLst/>
              <a:ahLst/>
              <a:cxnLst/>
              <a:rect l="l" t="t" r="r" b="b"/>
              <a:pathLst>
                <a:path w="2335" h="922" extrusionOk="0">
                  <a:moveTo>
                    <a:pt x="1503" y="1"/>
                  </a:moveTo>
                  <a:cubicBezTo>
                    <a:pt x="1469" y="1"/>
                    <a:pt x="1510" y="65"/>
                    <a:pt x="1417" y="148"/>
                  </a:cubicBezTo>
                  <a:cubicBezTo>
                    <a:pt x="1263" y="291"/>
                    <a:pt x="989" y="362"/>
                    <a:pt x="572" y="505"/>
                  </a:cubicBezTo>
                  <a:cubicBezTo>
                    <a:pt x="453" y="541"/>
                    <a:pt x="1" y="589"/>
                    <a:pt x="1" y="791"/>
                  </a:cubicBezTo>
                  <a:cubicBezTo>
                    <a:pt x="1" y="862"/>
                    <a:pt x="239" y="922"/>
                    <a:pt x="655" y="922"/>
                  </a:cubicBezTo>
                  <a:lnTo>
                    <a:pt x="1203" y="922"/>
                  </a:lnTo>
                  <a:cubicBezTo>
                    <a:pt x="1382" y="922"/>
                    <a:pt x="1596" y="803"/>
                    <a:pt x="1596" y="803"/>
                  </a:cubicBezTo>
                  <a:lnTo>
                    <a:pt x="1620" y="922"/>
                  </a:lnTo>
                  <a:lnTo>
                    <a:pt x="2287" y="922"/>
                  </a:lnTo>
                  <a:cubicBezTo>
                    <a:pt x="2287" y="922"/>
                    <a:pt x="2334" y="612"/>
                    <a:pt x="2334" y="422"/>
                  </a:cubicBezTo>
                  <a:cubicBezTo>
                    <a:pt x="2334" y="231"/>
                    <a:pt x="2215" y="184"/>
                    <a:pt x="2215" y="184"/>
                  </a:cubicBezTo>
                  <a:cubicBezTo>
                    <a:pt x="2156" y="243"/>
                    <a:pt x="2072" y="279"/>
                    <a:pt x="1989" y="291"/>
                  </a:cubicBezTo>
                  <a:cubicBezTo>
                    <a:pt x="1972" y="294"/>
                    <a:pt x="1956" y="295"/>
                    <a:pt x="1940" y="295"/>
                  </a:cubicBezTo>
                  <a:cubicBezTo>
                    <a:pt x="1817" y="295"/>
                    <a:pt x="1707" y="216"/>
                    <a:pt x="1644" y="100"/>
                  </a:cubicBezTo>
                  <a:cubicBezTo>
                    <a:pt x="1596" y="17"/>
                    <a:pt x="1525" y="5"/>
                    <a:pt x="1525" y="5"/>
                  </a:cubicBezTo>
                  <a:cubicBezTo>
                    <a:pt x="1515" y="2"/>
                    <a:pt x="1508" y="1"/>
                    <a:pt x="1503" y="1"/>
                  </a:cubicBezTo>
                  <a:close/>
                </a:path>
              </a:pathLst>
            </a:custGeom>
            <a:solidFill>
              <a:srgbClr val="3A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8"/>
            <p:cNvSpPr/>
            <p:nvPr/>
          </p:nvSpPr>
          <p:spPr>
            <a:xfrm>
              <a:off x="8046266" y="1551597"/>
              <a:ext cx="109138" cy="323782"/>
            </a:xfrm>
            <a:custGeom>
              <a:avLst/>
              <a:gdLst/>
              <a:ahLst/>
              <a:cxnLst/>
              <a:rect l="l" t="t" r="r" b="b"/>
              <a:pathLst>
                <a:path w="2763" h="8197" extrusionOk="0">
                  <a:moveTo>
                    <a:pt x="48" y="0"/>
                  </a:moveTo>
                  <a:lnTo>
                    <a:pt x="25" y="2441"/>
                  </a:lnTo>
                  <a:lnTo>
                    <a:pt x="13" y="2739"/>
                  </a:lnTo>
                  <a:lnTo>
                    <a:pt x="13" y="3668"/>
                  </a:lnTo>
                  <a:cubicBezTo>
                    <a:pt x="13" y="3668"/>
                    <a:pt x="1" y="4942"/>
                    <a:pt x="72" y="6275"/>
                  </a:cubicBezTo>
                  <a:cubicBezTo>
                    <a:pt x="84" y="6454"/>
                    <a:pt x="84" y="6596"/>
                    <a:pt x="84" y="6716"/>
                  </a:cubicBezTo>
                  <a:cubicBezTo>
                    <a:pt x="108" y="7144"/>
                    <a:pt x="96" y="7287"/>
                    <a:pt x="191" y="7751"/>
                  </a:cubicBezTo>
                  <a:cubicBezTo>
                    <a:pt x="247" y="8043"/>
                    <a:pt x="808" y="8197"/>
                    <a:pt x="1226" y="8197"/>
                  </a:cubicBezTo>
                  <a:cubicBezTo>
                    <a:pt x="1526" y="8197"/>
                    <a:pt x="1752" y="8118"/>
                    <a:pt x="1668" y="7954"/>
                  </a:cubicBezTo>
                  <a:cubicBezTo>
                    <a:pt x="1382" y="7394"/>
                    <a:pt x="1989" y="6418"/>
                    <a:pt x="2251" y="3406"/>
                  </a:cubicBezTo>
                  <a:cubicBezTo>
                    <a:pt x="2287" y="2953"/>
                    <a:pt x="2489" y="2906"/>
                    <a:pt x="2620" y="1965"/>
                  </a:cubicBezTo>
                  <a:cubicBezTo>
                    <a:pt x="2763" y="1024"/>
                    <a:pt x="2239" y="215"/>
                    <a:pt x="2239" y="215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8"/>
            <p:cNvSpPr/>
            <p:nvPr/>
          </p:nvSpPr>
          <p:spPr>
            <a:xfrm>
              <a:off x="8050650" y="1828294"/>
              <a:ext cx="77973" cy="254262"/>
            </a:xfrm>
            <a:custGeom>
              <a:avLst/>
              <a:gdLst/>
              <a:ahLst/>
              <a:cxnLst/>
              <a:rect l="l" t="t" r="r" b="b"/>
              <a:pathLst>
                <a:path w="1974" h="6437" extrusionOk="0">
                  <a:moveTo>
                    <a:pt x="359" y="0"/>
                  </a:moveTo>
                  <a:cubicBezTo>
                    <a:pt x="153" y="0"/>
                    <a:pt x="1" y="68"/>
                    <a:pt x="9" y="270"/>
                  </a:cubicBezTo>
                  <a:cubicBezTo>
                    <a:pt x="33" y="877"/>
                    <a:pt x="1045" y="6402"/>
                    <a:pt x="1045" y="6402"/>
                  </a:cubicBezTo>
                  <a:cubicBezTo>
                    <a:pt x="1124" y="6427"/>
                    <a:pt x="1226" y="6436"/>
                    <a:pt x="1329" y="6436"/>
                  </a:cubicBezTo>
                  <a:cubicBezTo>
                    <a:pt x="1565" y="6436"/>
                    <a:pt x="1807" y="6390"/>
                    <a:pt x="1807" y="6390"/>
                  </a:cubicBezTo>
                  <a:cubicBezTo>
                    <a:pt x="1807" y="6390"/>
                    <a:pt x="1926" y="3818"/>
                    <a:pt x="1950" y="2854"/>
                  </a:cubicBezTo>
                  <a:cubicBezTo>
                    <a:pt x="1973" y="1889"/>
                    <a:pt x="1402" y="270"/>
                    <a:pt x="1402" y="270"/>
                  </a:cubicBezTo>
                  <a:cubicBezTo>
                    <a:pt x="1402" y="270"/>
                    <a:pt x="772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8"/>
            <p:cNvSpPr/>
            <p:nvPr/>
          </p:nvSpPr>
          <p:spPr>
            <a:xfrm>
              <a:off x="7988912" y="2069402"/>
              <a:ext cx="26821" cy="38433"/>
            </a:xfrm>
            <a:custGeom>
              <a:avLst/>
              <a:gdLst/>
              <a:ahLst/>
              <a:cxnLst/>
              <a:rect l="l" t="t" r="r" b="b"/>
              <a:pathLst>
                <a:path w="679" h="973" extrusionOk="0">
                  <a:moveTo>
                    <a:pt x="0" y="0"/>
                  </a:moveTo>
                  <a:cubicBezTo>
                    <a:pt x="0" y="0"/>
                    <a:pt x="0" y="703"/>
                    <a:pt x="0" y="846"/>
                  </a:cubicBezTo>
                  <a:cubicBezTo>
                    <a:pt x="7" y="935"/>
                    <a:pt x="196" y="973"/>
                    <a:pt x="364" y="973"/>
                  </a:cubicBezTo>
                  <a:cubicBezTo>
                    <a:pt x="487" y="973"/>
                    <a:pt x="599" y="952"/>
                    <a:pt x="619" y="917"/>
                  </a:cubicBezTo>
                  <a:cubicBezTo>
                    <a:pt x="679" y="846"/>
                    <a:pt x="655" y="72"/>
                    <a:pt x="655" y="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8"/>
            <p:cNvSpPr/>
            <p:nvPr/>
          </p:nvSpPr>
          <p:spPr>
            <a:xfrm>
              <a:off x="7926818" y="2093181"/>
              <a:ext cx="92707" cy="36458"/>
            </a:xfrm>
            <a:custGeom>
              <a:avLst/>
              <a:gdLst/>
              <a:ahLst/>
              <a:cxnLst/>
              <a:rect l="l" t="t" r="r" b="b"/>
              <a:pathLst>
                <a:path w="2347" h="923" extrusionOk="0">
                  <a:moveTo>
                    <a:pt x="1511" y="1"/>
                  </a:moveTo>
                  <a:cubicBezTo>
                    <a:pt x="1472" y="1"/>
                    <a:pt x="1521" y="66"/>
                    <a:pt x="1417" y="148"/>
                  </a:cubicBezTo>
                  <a:cubicBezTo>
                    <a:pt x="1263" y="291"/>
                    <a:pt x="989" y="374"/>
                    <a:pt x="572" y="505"/>
                  </a:cubicBezTo>
                  <a:cubicBezTo>
                    <a:pt x="453" y="553"/>
                    <a:pt x="1" y="589"/>
                    <a:pt x="1" y="803"/>
                  </a:cubicBezTo>
                  <a:cubicBezTo>
                    <a:pt x="1" y="875"/>
                    <a:pt x="251" y="922"/>
                    <a:pt x="655" y="922"/>
                  </a:cubicBezTo>
                  <a:lnTo>
                    <a:pt x="1215" y="922"/>
                  </a:lnTo>
                  <a:cubicBezTo>
                    <a:pt x="1382" y="922"/>
                    <a:pt x="1596" y="815"/>
                    <a:pt x="1596" y="815"/>
                  </a:cubicBezTo>
                  <a:lnTo>
                    <a:pt x="1632" y="922"/>
                  </a:lnTo>
                  <a:lnTo>
                    <a:pt x="2287" y="922"/>
                  </a:lnTo>
                  <a:cubicBezTo>
                    <a:pt x="2287" y="922"/>
                    <a:pt x="2346" y="613"/>
                    <a:pt x="2346" y="422"/>
                  </a:cubicBezTo>
                  <a:cubicBezTo>
                    <a:pt x="2346" y="244"/>
                    <a:pt x="2215" y="184"/>
                    <a:pt x="2215" y="184"/>
                  </a:cubicBezTo>
                  <a:cubicBezTo>
                    <a:pt x="2156" y="255"/>
                    <a:pt x="2072" y="279"/>
                    <a:pt x="1989" y="291"/>
                  </a:cubicBezTo>
                  <a:cubicBezTo>
                    <a:pt x="1968" y="296"/>
                    <a:pt x="1948" y="299"/>
                    <a:pt x="1928" y="299"/>
                  </a:cubicBezTo>
                  <a:cubicBezTo>
                    <a:pt x="1809" y="299"/>
                    <a:pt x="1705" y="214"/>
                    <a:pt x="1644" y="113"/>
                  </a:cubicBezTo>
                  <a:cubicBezTo>
                    <a:pt x="1596" y="29"/>
                    <a:pt x="1536" y="5"/>
                    <a:pt x="1536" y="5"/>
                  </a:cubicBezTo>
                  <a:cubicBezTo>
                    <a:pt x="1525" y="2"/>
                    <a:pt x="1517" y="1"/>
                    <a:pt x="1511" y="1"/>
                  </a:cubicBezTo>
                  <a:close/>
                </a:path>
              </a:pathLst>
            </a:custGeom>
            <a:solidFill>
              <a:srgbClr val="3A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8"/>
            <p:cNvSpPr/>
            <p:nvPr/>
          </p:nvSpPr>
          <p:spPr>
            <a:xfrm>
              <a:off x="8046266" y="1616021"/>
              <a:ext cx="48032" cy="200857"/>
            </a:xfrm>
            <a:custGeom>
              <a:avLst/>
              <a:gdLst/>
              <a:ahLst/>
              <a:cxnLst/>
              <a:rect l="l" t="t" r="r" b="b"/>
              <a:pathLst>
                <a:path w="1216" h="5085" extrusionOk="0">
                  <a:moveTo>
                    <a:pt x="953" y="1"/>
                  </a:moveTo>
                  <a:lnTo>
                    <a:pt x="120" y="524"/>
                  </a:lnTo>
                  <a:lnTo>
                    <a:pt x="25" y="810"/>
                  </a:lnTo>
                  <a:lnTo>
                    <a:pt x="13" y="1108"/>
                  </a:lnTo>
                  <a:lnTo>
                    <a:pt x="13" y="2037"/>
                  </a:lnTo>
                  <a:cubicBezTo>
                    <a:pt x="13" y="2037"/>
                    <a:pt x="1" y="3311"/>
                    <a:pt x="72" y="4644"/>
                  </a:cubicBezTo>
                  <a:cubicBezTo>
                    <a:pt x="84" y="4823"/>
                    <a:pt x="84" y="4965"/>
                    <a:pt x="84" y="5085"/>
                  </a:cubicBezTo>
                  <a:cubicBezTo>
                    <a:pt x="84" y="5085"/>
                    <a:pt x="286" y="3918"/>
                    <a:pt x="429" y="3299"/>
                  </a:cubicBezTo>
                  <a:cubicBezTo>
                    <a:pt x="560" y="2679"/>
                    <a:pt x="703" y="2227"/>
                    <a:pt x="953" y="1417"/>
                  </a:cubicBezTo>
                  <a:cubicBezTo>
                    <a:pt x="1215" y="596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8"/>
            <p:cNvSpPr/>
            <p:nvPr/>
          </p:nvSpPr>
          <p:spPr>
            <a:xfrm>
              <a:off x="7966318" y="1546422"/>
              <a:ext cx="123714" cy="330338"/>
            </a:xfrm>
            <a:custGeom>
              <a:avLst/>
              <a:gdLst/>
              <a:ahLst/>
              <a:cxnLst/>
              <a:rect l="l" t="t" r="r" b="b"/>
              <a:pathLst>
                <a:path w="3132" h="8363" extrusionOk="0">
                  <a:moveTo>
                    <a:pt x="2703" y="0"/>
                  </a:moveTo>
                  <a:lnTo>
                    <a:pt x="501" y="108"/>
                  </a:lnTo>
                  <a:lnTo>
                    <a:pt x="275" y="2834"/>
                  </a:lnTo>
                  <a:lnTo>
                    <a:pt x="191" y="3751"/>
                  </a:lnTo>
                  <a:cubicBezTo>
                    <a:pt x="191" y="3751"/>
                    <a:pt x="96" y="5013"/>
                    <a:pt x="60" y="6358"/>
                  </a:cubicBezTo>
                  <a:cubicBezTo>
                    <a:pt x="36" y="7180"/>
                    <a:pt x="1" y="7239"/>
                    <a:pt x="72" y="7835"/>
                  </a:cubicBezTo>
                  <a:cubicBezTo>
                    <a:pt x="110" y="8162"/>
                    <a:pt x="765" y="8362"/>
                    <a:pt x="1187" y="8362"/>
                  </a:cubicBezTo>
                  <a:cubicBezTo>
                    <a:pt x="1425" y="8362"/>
                    <a:pt x="1589" y="8298"/>
                    <a:pt x="1525" y="8156"/>
                  </a:cubicBezTo>
                  <a:cubicBezTo>
                    <a:pt x="1275" y="7573"/>
                    <a:pt x="1965" y="6644"/>
                    <a:pt x="2441" y="3656"/>
                  </a:cubicBezTo>
                  <a:cubicBezTo>
                    <a:pt x="2513" y="3215"/>
                    <a:pt x="2715" y="3168"/>
                    <a:pt x="2930" y="2251"/>
                  </a:cubicBezTo>
                  <a:cubicBezTo>
                    <a:pt x="3132" y="1322"/>
                    <a:pt x="2703" y="0"/>
                    <a:pt x="2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8"/>
            <p:cNvSpPr/>
            <p:nvPr/>
          </p:nvSpPr>
          <p:spPr>
            <a:xfrm>
              <a:off x="7963513" y="1809650"/>
              <a:ext cx="77143" cy="267494"/>
            </a:xfrm>
            <a:custGeom>
              <a:avLst/>
              <a:gdLst/>
              <a:ahLst/>
              <a:cxnLst/>
              <a:rect l="l" t="t" r="r" b="b"/>
              <a:pathLst>
                <a:path w="1953" h="6772" extrusionOk="0">
                  <a:moveTo>
                    <a:pt x="280" y="1"/>
                  </a:moveTo>
                  <a:cubicBezTo>
                    <a:pt x="186" y="1"/>
                    <a:pt x="122" y="49"/>
                    <a:pt x="107" y="171"/>
                  </a:cubicBezTo>
                  <a:cubicBezTo>
                    <a:pt x="0" y="1218"/>
                    <a:pt x="607" y="6707"/>
                    <a:pt x="607" y="6707"/>
                  </a:cubicBezTo>
                  <a:cubicBezTo>
                    <a:pt x="726" y="6758"/>
                    <a:pt x="903" y="6771"/>
                    <a:pt x="1057" y="6771"/>
                  </a:cubicBezTo>
                  <a:cubicBezTo>
                    <a:pt x="1228" y="6771"/>
                    <a:pt x="1369" y="6755"/>
                    <a:pt x="1369" y="6755"/>
                  </a:cubicBezTo>
                  <a:cubicBezTo>
                    <a:pt x="1369" y="6755"/>
                    <a:pt x="1774" y="4362"/>
                    <a:pt x="1870" y="3397"/>
                  </a:cubicBezTo>
                  <a:cubicBezTo>
                    <a:pt x="1953" y="2433"/>
                    <a:pt x="1500" y="778"/>
                    <a:pt x="1500" y="778"/>
                  </a:cubicBezTo>
                  <a:cubicBezTo>
                    <a:pt x="1500" y="778"/>
                    <a:pt x="65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8"/>
            <p:cNvSpPr/>
            <p:nvPr/>
          </p:nvSpPr>
          <p:spPr>
            <a:xfrm>
              <a:off x="8002065" y="1131870"/>
              <a:ext cx="107282" cy="149350"/>
            </a:xfrm>
            <a:custGeom>
              <a:avLst/>
              <a:gdLst/>
              <a:ahLst/>
              <a:cxnLst/>
              <a:rect l="l" t="t" r="r" b="b"/>
              <a:pathLst>
                <a:path w="2716" h="3781" extrusionOk="0">
                  <a:moveTo>
                    <a:pt x="1286" y="1"/>
                  </a:moveTo>
                  <a:cubicBezTo>
                    <a:pt x="1242" y="1"/>
                    <a:pt x="1199" y="2"/>
                    <a:pt x="1155" y="6"/>
                  </a:cubicBezTo>
                  <a:cubicBezTo>
                    <a:pt x="453" y="78"/>
                    <a:pt x="239" y="756"/>
                    <a:pt x="120" y="1161"/>
                  </a:cubicBezTo>
                  <a:cubicBezTo>
                    <a:pt x="1" y="1554"/>
                    <a:pt x="24" y="2149"/>
                    <a:pt x="48" y="2483"/>
                  </a:cubicBezTo>
                  <a:cubicBezTo>
                    <a:pt x="84" y="2804"/>
                    <a:pt x="262" y="3066"/>
                    <a:pt x="382" y="3137"/>
                  </a:cubicBezTo>
                  <a:cubicBezTo>
                    <a:pt x="419" y="3156"/>
                    <a:pt x="490" y="3161"/>
                    <a:pt x="571" y="3161"/>
                  </a:cubicBezTo>
                  <a:cubicBezTo>
                    <a:pt x="644" y="3161"/>
                    <a:pt x="726" y="3157"/>
                    <a:pt x="801" y="3157"/>
                  </a:cubicBezTo>
                  <a:cubicBezTo>
                    <a:pt x="903" y="3157"/>
                    <a:pt x="992" y="3164"/>
                    <a:pt x="1024" y="3197"/>
                  </a:cubicBezTo>
                  <a:cubicBezTo>
                    <a:pt x="1096" y="3280"/>
                    <a:pt x="1155" y="3780"/>
                    <a:pt x="1155" y="3780"/>
                  </a:cubicBezTo>
                  <a:lnTo>
                    <a:pt x="2501" y="3495"/>
                  </a:lnTo>
                  <a:cubicBezTo>
                    <a:pt x="2501" y="3495"/>
                    <a:pt x="2346" y="2959"/>
                    <a:pt x="2418" y="2554"/>
                  </a:cubicBezTo>
                  <a:cubicBezTo>
                    <a:pt x="2489" y="2161"/>
                    <a:pt x="2715" y="1459"/>
                    <a:pt x="2632" y="923"/>
                  </a:cubicBezTo>
                  <a:cubicBezTo>
                    <a:pt x="2542" y="420"/>
                    <a:pt x="1949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8"/>
            <p:cNvSpPr/>
            <p:nvPr/>
          </p:nvSpPr>
          <p:spPr>
            <a:xfrm>
              <a:off x="8024185" y="1265775"/>
              <a:ext cx="89863" cy="29072"/>
            </a:xfrm>
            <a:custGeom>
              <a:avLst/>
              <a:gdLst/>
              <a:ahLst/>
              <a:cxnLst/>
              <a:rect l="l" t="t" r="r" b="b"/>
              <a:pathLst>
                <a:path w="2275" h="736" extrusionOk="0">
                  <a:moveTo>
                    <a:pt x="1381" y="0"/>
                  </a:moveTo>
                  <a:cubicBezTo>
                    <a:pt x="1214" y="0"/>
                    <a:pt x="1061" y="9"/>
                    <a:pt x="976" y="21"/>
                  </a:cubicBezTo>
                  <a:cubicBezTo>
                    <a:pt x="738" y="45"/>
                    <a:pt x="155" y="319"/>
                    <a:pt x="72" y="378"/>
                  </a:cubicBezTo>
                  <a:cubicBezTo>
                    <a:pt x="0" y="438"/>
                    <a:pt x="155" y="736"/>
                    <a:pt x="155" y="736"/>
                  </a:cubicBezTo>
                  <a:lnTo>
                    <a:pt x="2274" y="521"/>
                  </a:lnTo>
                  <a:cubicBezTo>
                    <a:pt x="2274" y="521"/>
                    <a:pt x="2239" y="212"/>
                    <a:pt x="2119" y="105"/>
                  </a:cubicBezTo>
                  <a:cubicBezTo>
                    <a:pt x="2043" y="28"/>
                    <a:pt x="1687" y="0"/>
                    <a:pt x="1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8"/>
            <p:cNvSpPr/>
            <p:nvPr/>
          </p:nvSpPr>
          <p:spPr>
            <a:xfrm>
              <a:off x="8005818" y="1115161"/>
              <a:ext cx="113879" cy="129402"/>
            </a:xfrm>
            <a:custGeom>
              <a:avLst/>
              <a:gdLst/>
              <a:ahLst/>
              <a:cxnLst/>
              <a:rect l="l" t="t" r="r" b="b"/>
              <a:pathLst>
                <a:path w="2883" h="3276" extrusionOk="0">
                  <a:moveTo>
                    <a:pt x="632" y="0"/>
                  </a:moveTo>
                  <a:cubicBezTo>
                    <a:pt x="108" y="0"/>
                    <a:pt x="1" y="477"/>
                    <a:pt x="191" y="786"/>
                  </a:cubicBezTo>
                  <a:cubicBezTo>
                    <a:pt x="370" y="1048"/>
                    <a:pt x="465" y="1060"/>
                    <a:pt x="548" y="1096"/>
                  </a:cubicBezTo>
                  <a:cubicBezTo>
                    <a:pt x="465" y="1132"/>
                    <a:pt x="418" y="1120"/>
                    <a:pt x="334" y="1322"/>
                  </a:cubicBezTo>
                  <a:cubicBezTo>
                    <a:pt x="239" y="1524"/>
                    <a:pt x="203" y="1751"/>
                    <a:pt x="179" y="2048"/>
                  </a:cubicBezTo>
                  <a:cubicBezTo>
                    <a:pt x="157" y="2370"/>
                    <a:pt x="228" y="2588"/>
                    <a:pt x="286" y="2588"/>
                  </a:cubicBezTo>
                  <a:cubicBezTo>
                    <a:pt x="290" y="2588"/>
                    <a:pt x="294" y="2587"/>
                    <a:pt x="298" y="2584"/>
                  </a:cubicBezTo>
                  <a:cubicBezTo>
                    <a:pt x="346" y="2560"/>
                    <a:pt x="358" y="2239"/>
                    <a:pt x="370" y="2060"/>
                  </a:cubicBezTo>
                  <a:cubicBezTo>
                    <a:pt x="383" y="1958"/>
                    <a:pt x="424" y="1895"/>
                    <a:pt x="481" y="1895"/>
                  </a:cubicBezTo>
                  <a:cubicBezTo>
                    <a:pt x="524" y="1895"/>
                    <a:pt x="576" y="1931"/>
                    <a:pt x="632" y="2013"/>
                  </a:cubicBezTo>
                  <a:cubicBezTo>
                    <a:pt x="763" y="2191"/>
                    <a:pt x="691" y="2298"/>
                    <a:pt x="715" y="2632"/>
                  </a:cubicBezTo>
                  <a:cubicBezTo>
                    <a:pt x="739" y="2977"/>
                    <a:pt x="1013" y="3156"/>
                    <a:pt x="1203" y="3239"/>
                  </a:cubicBezTo>
                  <a:cubicBezTo>
                    <a:pt x="1267" y="3267"/>
                    <a:pt x="1419" y="3276"/>
                    <a:pt x="1594" y="3276"/>
                  </a:cubicBezTo>
                  <a:cubicBezTo>
                    <a:pt x="1943" y="3276"/>
                    <a:pt x="2382" y="3239"/>
                    <a:pt x="2382" y="3239"/>
                  </a:cubicBezTo>
                  <a:cubicBezTo>
                    <a:pt x="2477" y="3191"/>
                    <a:pt x="2418" y="3179"/>
                    <a:pt x="2453" y="2977"/>
                  </a:cubicBezTo>
                  <a:cubicBezTo>
                    <a:pt x="2477" y="2786"/>
                    <a:pt x="2882" y="2048"/>
                    <a:pt x="2870" y="1429"/>
                  </a:cubicBezTo>
                  <a:cubicBezTo>
                    <a:pt x="2860" y="893"/>
                    <a:pt x="2617" y="857"/>
                    <a:pt x="2552" y="857"/>
                  </a:cubicBezTo>
                  <a:cubicBezTo>
                    <a:pt x="2543" y="857"/>
                    <a:pt x="2537" y="858"/>
                    <a:pt x="2537" y="858"/>
                  </a:cubicBezTo>
                  <a:cubicBezTo>
                    <a:pt x="2513" y="179"/>
                    <a:pt x="1549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8"/>
            <p:cNvSpPr/>
            <p:nvPr/>
          </p:nvSpPr>
          <p:spPr>
            <a:xfrm>
              <a:off x="7973862" y="1280943"/>
              <a:ext cx="199317" cy="283887"/>
            </a:xfrm>
            <a:custGeom>
              <a:avLst/>
              <a:gdLst/>
              <a:ahLst/>
              <a:cxnLst/>
              <a:rect l="l" t="t" r="r" b="b"/>
              <a:pathLst>
                <a:path w="5046" h="7187" extrusionOk="0">
                  <a:moveTo>
                    <a:pt x="2814" y="1"/>
                  </a:moveTo>
                  <a:cubicBezTo>
                    <a:pt x="1028" y="1"/>
                    <a:pt x="180" y="590"/>
                    <a:pt x="72" y="1435"/>
                  </a:cubicBezTo>
                  <a:cubicBezTo>
                    <a:pt x="60" y="1507"/>
                    <a:pt x="60" y="1578"/>
                    <a:pt x="48" y="1649"/>
                  </a:cubicBezTo>
                  <a:cubicBezTo>
                    <a:pt x="0" y="2602"/>
                    <a:pt x="286" y="4150"/>
                    <a:pt x="429" y="5305"/>
                  </a:cubicBezTo>
                  <a:cubicBezTo>
                    <a:pt x="465" y="5626"/>
                    <a:pt x="465" y="5995"/>
                    <a:pt x="441" y="6305"/>
                  </a:cubicBezTo>
                  <a:cubicBezTo>
                    <a:pt x="405" y="6614"/>
                    <a:pt x="131" y="7091"/>
                    <a:pt x="322" y="7150"/>
                  </a:cubicBezTo>
                  <a:cubicBezTo>
                    <a:pt x="348" y="7163"/>
                    <a:pt x="405" y="7168"/>
                    <a:pt x="485" y="7168"/>
                  </a:cubicBezTo>
                  <a:cubicBezTo>
                    <a:pt x="623" y="7168"/>
                    <a:pt x="831" y="7153"/>
                    <a:pt x="1072" y="7138"/>
                  </a:cubicBezTo>
                  <a:cubicBezTo>
                    <a:pt x="1084" y="7138"/>
                    <a:pt x="1084" y="7126"/>
                    <a:pt x="1096" y="7126"/>
                  </a:cubicBezTo>
                  <a:cubicBezTo>
                    <a:pt x="1417" y="7102"/>
                    <a:pt x="1798" y="7067"/>
                    <a:pt x="2108" y="7043"/>
                  </a:cubicBezTo>
                  <a:cubicBezTo>
                    <a:pt x="2219" y="7039"/>
                    <a:pt x="2325" y="7037"/>
                    <a:pt x="2427" y="7037"/>
                  </a:cubicBezTo>
                  <a:cubicBezTo>
                    <a:pt x="3333" y="7037"/>
                    <a:pt x="3862" y="7187"/>
                    <a:pt x="4061" y="7187"/>
                  </a:cubicBezTo>
                  <a:cubicBezTo>
                    <a:pt x="4093" y="7187"/>
                    <a:pt x="4117" y="7183"/>
                    <a:pt x="4132" y="7174"/>
                  </a:cubicBezTo>
                  <a:cubicBezTo>
                    <a:pt x="4191" y="7138"/>
                    <a:pt x="4203" y="7019"/>
                    <a:pt x="4179" y="6912"/>
                  </a:cubicBezTo>
                  <a:cubicBezTo>
                    <a:pt x="4132" y="6638"/>
                    <a:pt x="4120" y="6352"/>
                    <a:pt x="4155" y="6079"/>
                  </a:cubicBezTo>
                  <a:cubicBezTo>
                    <a:pt x="4191" y="5852"/>
                    <a:pt x="4227" y="5567"/>
                    <a:pt x="4286" y="5257"/>
                  </a:cubicBezTo>
                  <a:cubicBezTo>
                    <a:pt x="4334" y="5043"/>
                    <a:pt x="4382" y="4805"/>
                    <a:pt x="4429" y="4555"/>
                  </a:cubicBezTo>
                  <a:cubicBezTo>
                    <a:pt x="4513" y="4162"/>
                    <a:pt x="4608" y="3733"/>
                    <a:pt x="4679" y="3316"/>
                  </a:cubicBezTo>
                  <a:cubicBezTo>
                    <a:pt x="4727" y="3102"/>
                    <a:pt x="4763" y="2900"/>
                    <a:pt x="4798" y="2697"/>
                  </a:cubicBezTo>
                  <a:cubicBezTo>
                    <a:pt x="4882" y="2245"/>
                    <a:pt x="4941" y="1816"/>
                    <a:pt x="4965" y="1471"/>
                  </a:cubicBezTo>
                  <a:lnTo>
                    <a:pt x="4965" y="1459"/>
                  </a:lnTo>
                  <a:cubicBezTo>
                    <a:pt x="5046" y="117"/>
                    <a:pt x="3845" y="15"/>
                    <a:pt x="3476" y="15"/>
                  </a:cubicBezTo>
                  <a:cubicBezTo>
                    <a:pt x="3409" y="15"/>
                    <a:pt x="3370" y="18"/>
                    <a:pt x="3370" y="18"/>
                  </a:cubicBezTo>
                  <a:cubicBezTo>
                    <a:pt x="3175" y="7"/>
                    <a:pt x="2990" y="1"/>
                    <a:pt x="2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8"/>
            <p:cNvSpPr/>
            <p:nvPr/>
          </p:nvSpPr>
          <p:spPr>
            <a:xfrm>
              <a:off x="7958339" y="1336203"/>
              <a:ext cx="211681" cy="53325"/>
            </a:xfrm>
            <a:custGeom>
              <a:avLst/>
              <a:gdLst/>
              <a:ahLst/>
              <a:cxnLst/>
              <a:rect l="l" t="t" r="r" b="b"/>
              <a:pathLst>
                <a:path w="5359" h="1350" extrusionOk="0">
                  <a:moveTo>
                    <a:pt x="1965" y="0"/>
                  </a:moveTo>
                  <a:cubicBezTo>
                    <a:pt x="1965" y="0"/>
                    <a:pt x="0" y="822"/>
                    <a:pt x="1703" y="1167"/>
                  </a:cubicBezTo>
                  <a:cubicBezTo>
                    <a:pt x="2443" y="1309"/>
                    <a:pt x="3235" y="1349"/>
                    <a:pt x="3897" y="1349"/>
                  </a:cubicBezTo>
                  <a:cubicBezTo>
                    <a:pt x="4460" y="1349"/>
                    <a:pt x="4929" y="1320"/>
                    <a:pt x="5191" y="1298"/>
                  </a:cubicBezTo>
                  <a:lnTo>
                    <a:pt x="5358" y="72"/>
                  </a:lnTo>
                  <a:lnTo>
                    <a:pt x="5358" y="72"/>
                  </a:lnTo>
                  <a:cubicBezTo>
                    <a:pt x="5018" y="111"/>
                    <a:pt x="4631" y="126"/>
                    <a:pt x="4243" y="126"/>
                  </a:cubicBezTo>
                  <a:cubicBezTo>
                    <a:pt x="3108" y="126"/>
                    <a:pt x="1965" y="0"/>
                    <a:pt x="1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8"/>
            <p:cNvSpPr/>
            <p:nvPr/>
          </p:nvSpPr>
          <p:spPr>
            <a:xfrm>
              <a:off x="7943763" y="1409081"/>
              <a:ext cx="214959" cy="53759"/>
            </a:xfrm>
            <a:custGeom>
              <a:avLst/>
              <a:gdLst/>
              <a:ahLst/>
              <a:cxnLst/>
              <a:rect l="l" t="t" r="r" b="b"/>
              <a:pathLst>
                <a:path w="5442" h="1361" extrusionOk="0">
                  <a:moveTo>
                    <a:pt x="1977" y="1"/>
                  </a:moveTo>
                  <a:cubicBezTo>
                    <a:pt x="1977" y="1"/>
                    <a:pt x="0" y="834"/>
                    <a:pt x="1715" y="1168"/>
                  </a:cubicBezTo>
                  <a:cubicBezTo>
                    <a:pt x="2460" y="1318"/>
                    <a:pt x="3260" y="1361"/>
                    <a:pt x="3925" y="1361"/>
                  </a:cubicBezTo>
                  <a:cubicBezTo>
                    <a:pt x="4472" y="1361"/>
                    <a:pt x="4928" y="1332"/>
                    <a:pt x="5191" y="1311"/>
                  </a:cubicBezTo>
                  <a:cubicBezTo>
                    <a:pt x="5275" y="918"/>
                    <a:pt x="5370" y="489"/>
                    <a:pt x="5441" y="72"/>
                  </a:cubicBezTo>
                  <a:lnTo>
                    <a:pt x="5441" y="72"/>
                  </a:lnTo>
                  <a:cubicBezTo>
                    <a:pt x="5099" y="115"/>
                    <a:pt x="4701" y="131"/>
                    <a:pt x="4299" y="131"/>
                  </a:cubicBezTo>
                  <a:cubicBezTo>
                    <a:pt x="3153" y="131"/>
                    <a:pt x="1977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98"/>
            <p:cNvSpPr/>
            <p:nvPr/>
          </p:nvSpPr>
          <p:spPr>
            <a:xfrm>
              <a:off x="7975245" y="1340904"/>
              <a:ext cx="71535" cy="223333"/>
            </a:xfrm>
            <a:custGeom>
              <a:avLst/>
              <a:gdLst/>
              <a:ahLst/>
              <a:cxnLst/>
              <a:rect l="l" t="t" r="r" b="b"/>
              <a:pathLst>
                <a:path w="1811" h="5654" extrusionOk="0">
                  <a:moveTo>
                    <a:pt x="1025" y="5620"/>
                  </a:moveTo>
                  <a:lnTo>
                    <a:pt x="1025" y="5620"/>
                  </a:lnTo>
                  <a:cubicBezTo>
                    <a:pt x="1022" y="5620"/>
                    <a:pt x="1019" y="5621"/>
                    <a:pt x="1016" y="5621"/>
                  </a:cubicBezTo>
                  <a:lnTo>
                    <a:pt x="1016" y="5621"/>
                  </a:lnTo>
                  <a:cubicBezTo>
                    <a:pt x="1019" y="5621"/>
                    <a:pt x="1022" y="5620"/>
                    <a:pt x="1025" y="5620"/>
                  </a:cubicBezTo>
                  <a:close/>
                  <a:moveTo>
                    <a:pt x="632" y="0"/>
                  </a:moveTo>
                  <a:cubicBezTo>
                    <a:pt x="584" y="96"/>
                    <a:pt x="430" y="250"/>
                    <a:pt x="13" y="346"/>
                  </a:cubicBezTo>
                  <a:cubicBezTo>
                    <a:pt x="1" y="1310"/>
                    <a:pt x="263" y="2715"/>
                    <a:pt x="394" y="3787"/>
                  </a:cubicBezTo>
                  <a:cubicBezTo>
                    <a:pt x="430" y="4108"/>
                    <a:pt x="430" y="4477"/>
                    <a:pt x="406" y="4787"/>
                  </a:cubicBezTo>
                  <a:cubicBezTo>
                    <a:pt x="370" y="5096"/>
                    <a:pt x="96" y="5573"/>
                    <a:pt x="287" y="5644"/>
                  </a:cubicBezTo>
                  <a:cubicBezTo>
                    <a:pt x="308" y="5651"/>
                    <a:pt x="348" y="5654"/>
                    <a:pt x="404" y="5654"/>
                  </a:cubicBezTo>
                  <a:cubicBezTo>
                    <a:pt x="537" y="5654"/>
                    <a:pt x="759" y="5637"/>
                    <a:pt x="1016" y="5621"/>
                  </a:cubicBezTo>
                  <a:lnTo>
                    <a:pt x="1016" y="5621"/>
                  </a:lnTo>
                  <a:cubicBezTo>
                    <a:pt x="1005" y="5621"/>
                    <a:pt x="994" y="5622"/>
                    <a:pt x="983" y="5622"/>
                  </a:cubicBezTo>
                  <a:cubicBezTo>
                    <a:pt x="687" y="5622"/>
                    <a:pt x="635" y="5375"/>
                    <a:pt x="703" y="5215"/>
                  </a:cubicBezTo>
                  <a:cubicBezTo>
                    <a:pt x="715" y="5203"/>
                    <a:pt x="715" y="5192"/>
                    <a:pt x="727" y="5168"/>
                  </a:cubicBezTo>
                  <a:cubicBezTo>
                    <a:pt x="763" y="5084"/>
                    <a:pt x="822" y="5001"/>
                    <a:pt x="894" y="4942"/>
                  </a:cubicBezTo>
                  <a:cubicBezTo>
                    <a:pt x="977" y="4870"/>
                    <a:pt x="1072" y="4739"/>
                    <a:pt x="1144" y="4465"/>
                  </a:cubicBezTo>
                  <a:cubicBezTo>
                    <a:pt x="1811" y="1846"/>
                    <a:pt x="1644" y="191"/>
                    <a:pt x="1644" y="191"/>
                  </a:cubicBezTo>
                  <a:lnTo>
                    <a:pt x="1644" y="191"/>
                  </a:lnTo>
                  <a:lnTo>
                    <a:pt x="739" y="2620"/>
                  </a:lnTo>
                  <a:cubicBezTo>
                    <a:pt x="703" y="2322"/>
                    <a:pt x="668" y="2013"/>
                    <a:pt x="632" y="1715"/>
                  </a:cubicBezTo>
                  <a:cubicBezTo>
                    <a:pt x="537" y="798"/>
                    <a:pt x="620" y="96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98"/>
            <p:cNvSpPr/>
            <p:nvPr/>
          </p:nvSpPr>
          <p:spPr>
            <a:xfrm>
              <a:off x="7841695" y="1389805"/>
              <a:ext cx="179685" cy="135208"/>
            </a:xfrm>
            <a:custGeom>
              <a:avLst/>
              <a:gdLst/>
              <a:ahLst/>
              <a:cxnLst/>
              <a:rect l="l" t="t" r="r" b="b"/>
              <a:pathLst>
                <a:path w="4549" h="3423" extrusionOk="0">
                  <a:moveTo>
                    <a:pt x="3120" y="1"/>
                  </a:moveTo>
                  <a:lnTo>
                    <a:pt x="2644" y="1965"/>
                  </a:lnTo>
                  <a:lnTo>
                    <a:pt x="632" y="1358"/>
                  </a:lnTo>
                  <a:lnTo>
                    <a:pt x="1" y="1763"/>
                  </a:lnTo>
                  <a:cubicBezTo>
                    <a:pt x="1" y="1763"/>
                    <a:pt x="2625" y="3422"/>
                    <a:pt x="3106" y="3422"/>
                  </a:cubicBezTo>
                  <a:cubicBezTo>
                    <a:pt x="3121" y="3422"/>
                    <a:pt x="3133" y="3421"/>
                    <a:pt x="3144" y="3418"/>
                  </a:cubicBezTo>
                  <a:cubicBezTo>
                    <a:pt x="3775" y="3215"/>
                    <a:pt x="4549" y="346"/>
                    <a:pt x="4549" y="346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8"/>
            <p:cNvSpPr/>
            <p:nvPr/>
          </p:nvSpPr>
          <p:spPr>
            <a:xfrm>
              <a:off x="7957391" y="1298836"/>
              <a:ext cx="85636" cy="126756"/>
            </a:xfrm>
            <a:custGeom>
              <a:avLst/>
              <a:gdLst/>
              <a:ahLst/>
              <a:cxnLst/>
              <a:rect l="l" t="t" r="r" b="b"/>
              <a:pathLst>
                <a:path w="2168" h="3209" extrusionOk="0">
                  <a:moveTo>
                    <a:pt x="1362" y="0"/>
                  </a:moveTo>
                  <a:cubicBezTo>
                    <a:pt x="1161" y="0"/>
                    <a:pt x="965" y="92"/>
                    <a:pt x="822" y="244"/>
                  </a:cubicBezTo>
                  <a:cubicBezTo>
                    <a:pt x="548" y="553"/>
                    <a:pt x="155" y="1268"/>
                    <a:pt x="0" y="2828"/>
                  </a:cubicBezTo>
                  <a:cubicBezTo>
                    <a:pt x="298" y="2959"/>
                    <a:pt x="1001" y="3209"/>
                    <a:pt x="1572" y="3209"/>
                  </a:cubicBezTo>
                  <a:cubicBezTo>
                    <a:pt x="1679" y="3018"/>
                    <a:pt x="2167" y="1685"/>
                    <a:pt x="2167" y="1184"/>
                  </a:cubicBezTo>
                  <a:cubicBezTo>
                    <a:pt x="2167" y="351"/>
                    <a:pt x="1810" y="89"/>
                    <a:pt x="1513" y="18"/>
                  </a:cubicBezTo>
                  <a:cubicBezTo>
                    <a:pt x="1463" y="6"/>
                    <a:pt x="1412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8"/>
            <p:cNvSpPr/>
            <p:nvPr/>
          </p:nvSpPr>
          <p:spPr>
            <a:xfrm>
              <a:off x="7975719" y="1103746"/>
              <a:ext cx="155709" cy="89073"/>
            </a:xfrm>
            <a:custGeom>
              <a:avLst/>
              <a:gdLst/>
              <a:ahLst/>
              <a:cxnLst/>
              <a:rect l="l" t="t" r="r" b="b"/>
              <a:pathLst>
                <a:path w="3942" h="2255" extrusionOk="0">
                  <a:moveTo>
                    <a:pt x="2032" y="0"/>
                  </a:moveTo>
                  <a:cubicBezTo>
                    <a:pt x="850" y="0"/>
                    <a:pt x="629" y="963"/>
                    <a:pt x="596" y="1397"/>
                  </a:cubicBezTo>
                  <a:lnTo>
                    <a:pt x="584" y="1397"/>
                  </a:lnTo>
                  <a:cubicBezTo>
                    <a:pt x="584" y="1397"/>
                    <a:pt x="1" y="1468"/>
                    <a:pt x="144" y="1611"/>
                  </a:cubicBezTo>
                  <a:cubicBezTo>
                    <a:pt x="239" y="1718"/>
                    <a:pt x="1227" y="1897"/>
                    <a:pt x="1799" y="1992"/>
                  </a:cubicBezTo>
                  <a:cubicBezTo>
                    <a:pt x="1799" y="1992"/>
                    <a:pt x="1811" y="2004"/>
                    <a:pt x="1811" y="2004"/>
                  </a:cubicBezTo>
                  <a:cubicBezTo>
                    <a:pt x="1894" y="2016"/>
                    <a:pt x="1965" y="2028"/>
                    <a:pt x="2025" y="2040"/>
                  </a:cubicBezTo>
                  <a:cubicBezTo>
                    <a:pt x="2132" y="2052"/>
                    <a:pt x="2192" y="2063"/>
                    <a:pt x="2203" y="2063"/>
                  </a:cubicBezTo>
                  <a:cubicBezTo>
                    <a:pt x="2632" y="2159"/>
                    <a:pt x="3108" y="2230"/>
                    <a:pt x="3573" y="2254"/>
                  </a:cubicBezTo>
                  <a:cubicBezTo>
                    <a:pt x="3573" y="2254"/>
                    <a:pt x="3580" y="2255"/>
                    <a:pt x="3592" y="2255"/>
                  </a:cubicBezTo>
                  <a:cubicBezTo>
                    <a:pt x="3621" y="2255"/>
                    <a:pt x="3675" y="2249"/>
                    <a:pt x="3692" y="2206"/>
                  </a:cubicBezTo>
                  <a:cubicBezTo>
                    <a:pt x="3704" y="2099"/>
                    <a:pt x="3632" y="2063"/>
                    <a:pt x="3632" y="2063"/>
                  </a:cubicBezTo>
                  <a:cubicBezTo>
                    <a:pt x="3751" y="1575"/>
                    <a:pt x="3942" y="349"/>
                    <a:pt x="2584" y="63"/>
                  </a:cubicBezTo>
                  <a:lnTo>
                    <a:pt x="2584" y="51"/>
                  </a:lnTo>
                  <a:cubicBezTo>
                    <a:pt x="2489" y="39"/>
                    <a:pt x="2406" y="28"/>
                    <a:pt x="2299" y="16"/>
                  </a:cubicBezTo>
                  <a:cubicBezTo>
                    <a:pt x="2205" y="5"/>
                    <a:pt x="2116" y="0"/>
                    <a:pt x="2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8"/>
            <p:cNvSpPr/>
            <p:nvPr/>
          </p:nvSpPr>
          <p:spPr>
            <a:xfrm>
              <a:off x="8055667" y="1106234"/>
              <a:ext cx="75761" cy="86584"/>
            </a:xfrm>
            <a:custGeom>
              <a:avLst/>
              <a:gdLst/>
              <a:ahLst/>
              <a:cxnLst/>
              <a:rect l="l" t="t" r="r" b="b"/>
              <a:pathLst>
                <a:path w="1918" h="2192" extrusionOk="0">
                  <a:moveTo>
                    <a:pt x="1" y="1977"/>
                  </a:moveTo>
                  <a:lnTo>
                    <a:pt x="1" y="1977"/>
                  </a:lnTo>
                  <a:cubicBezTo>
                    <a:pt x="42" y="1983"/>
                    <a:pt x="83" y="1988"/>
                    <a:pt x="122" y="1992"/>
                  </a:cubicBezTo>
                  <a:lnTo>
                    <a:pt x="122" y="1992"/>
                  </a:lnTo>
                  <a:cubicBezTo>
                    <a:pt x="93" y="1988"/>
                    <a:pt x="52" y="1982"/>
                    <a:pt x="1" y="1977"/>
                  </a:cubicBezTo>
                  <a:close/>
                  <a:moveTo>
                    <a:pt x="560" y="0"/>
                  </a:moveTo>
                  <a:cubicBezTo>
                    <a:pt x="608" y="24"/>
                    <a:pt x="1549" y="286"/>
                    <a:pt x="1227" y="1941"/>
                  </a:cubicBezTo>
                  <a:cubicBezTo>
                    <a:pt x="1227" y="1941"/>
                    <a:pt x="1022" y="2022"/>
                    <a:pt x="594" y="2022"/>
                  </a:cubicBezTo>
                  <a:cubicBezTo>
                    <a:pt x="459" y="2022"/>
                    <a:pt x="302" y="2014"/>
                    <a:pt x="122" y="1992"/>
                  </a:cubicBezTo>
                  <a:lnTo>
                    <a:pt x="122" y="1992"/>
                  </a:lnTo>
                  <a:cubicBezTo>
                    <a:pt x="154" y="1997"/>
                    <a:pt x="173" y="2000"/>
                    <a:pt x="179" y="2000"/>
                  </a:cubicBezTo>
                  <a:cubicBezTo>
                    <a:pt x="608" y="2096"/>
                    <a:pt x="1084" y="2167"/>
                    <a:pt x="1549" y="2191"/>
                  </a:cubicBezTo>
                  <a:cubicBezTo>
                    <a:pt x="1549" y="2191"/>
                    <a:pt x="1556" y="2192"/>
                    <a:pt x="1568" y="2192"/>
                  </a:cubicBezTo>
                  <a:cubicBezTo>
                    <a:pt x="1597" y="2192"/>
                    <a:pt x="1651" y="2186"/>
                    <a:pt x="1668" y="2143"/>
                  </a:cubicBezTo>
                  <a:cubicBezTo>
                    <a:pt x="1680" y="2036"/>
                    <a:pt x="1608" y="2000"/>
                    <a:pt x="1608" y="2000"/>
                  </a:cubicBezTo>
                  <a:cubicBezTo>
                    <a:pt x="1727" y="1512"/>
                    <a:pt x="1918" y="286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DB51DE-9B47-4344-AE22-3AB773957609}"/>
              </a:ext>
            </a:extLst>
          </p:cNvPr>
          <p:cNvSpPr txBox="1"/>
          <p:nvPr/>
        </p:nvSpPr>
        <p:spPr>
          <a:xfrm>
            <a:off x="0" y="83655"/>
            <a:ext cx="12398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6000" b="1" i="0" dirty="0">
                <a:solidFill>
                  <a:srgbClr val="F9C358"/>
                </a:solidFill>
                <a:effectLst/>
                <a:latin typeface="RobotoRegular"/>
              </a:rPr>
              <a:t>03</a:t>
            </a:r>
            <a:endParaRPr lang="en-ID" sz="6000" b="1" dirty="0">
              <a:solidFill>
                <a:srgbClr val="F9C3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97"/>
          <p:cNvSpPr txBox="1">
            <a:spLocks noGrp="1"/>
          </p:cNvSpPr>
          <p:nvPr>
            <p:ph type="title"/>
          </p:nvPr>
        </p:nvSpPr>
        <p:spPr>
          <a:xfrm>
            <a:off x="2556842" y="1151868"/>
            <a:ext cx="4634700" cy="2776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ID" sz="1500" dirty="0" err="1"/>
              <a:t>Tujuan</a:t>
            </a:r>
            <a:r>
              <a:rPr lang="en-ID" sz="1500" dirty="0"/>
              <a:t> Kesehatan dan </a:t>
            </a:r>
            <a:r>
              <a:rPr lang="en-ID" sz="1500" dirty="0" err="1"/>
              <a:t>Keselamatan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br>
              <a:rPr lang="en-ID" sz="1500" dirty="0"/>
            </a:br>
            <a:r>
              <a:rPr lang="en-ID" sz="1500" dirty="0" err="1"/>
              <a:t>mencegah</a:t>
            </a:r>
            <a:r>
              <a:rPr lang="en-ID" sz="1500" dirty="0"/>
              <a:t> </a:t>
            </a:r>
            <a:r>
              <a:rPr lang="en-ID" sz="1500" dirty="0" err="1"/>
              <a:t>terjadinya</a:t>
            </a:r>
            <a:r>
              <a:rPr lang="en-ID" sz="1500" dirty="0"/>
              <a:t> </a:t>
            </a:r>
            <a:r>
              <a:rPr lang="en-ID" sz="1500" dirty="0" err="1"/>
              <a:t>kecelakaan</a:t>
            </a:r>
            <a:r>
              <a:rPr lang="en-ID" sz="1500" dirty="0"/>
              <a:t> dan </a:t>
            </a:r>
            <a:r>
              <a:rPr lang="en-ID" sz="1500" dirty="0" err="1"/>
              <a:t>sakit</a:t>
            </a:r>
            <a:r>
              <a:rPr lang="en-ID" sz="1500" dirty="0"/>
              <a:t> </a:t>
            </a:r>
            <a:r>
              <a:rPr lang="en-ID" sz="1500" dirty="0" err="1"/>
              <a:t>akibat</a:t>
            </a:r>
            <a:r>
              <a:rPr lang="en-ID" sz="1500" dirty="0"/>
              <a:t> </a:t>
            </a:r>
            <a:r>
              <a:rPr lang="en-ID" sz="1500" dirty="0" err="1"/>
              <a:t>kerja</a:t>
            </a:r>
            <a:r>
              <a:rPr lang="en-ID" sz="1500" dirty="0"/>
              <a:t>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perlindungan</a:t>
            </a:r>
            <a:r>
              <a:rPr lang="en-ID" sz="1500" dirty="0"/>
              <a:t> pada </a:t>
            </a:r>
            <a:r>
              <a:rPr lang="en-ID" sz="1500" dirty="0" err="1"/>
              <a:t>sumber-sumber</a:t>
            </a:r>
            <a:r>
              <a:rPr lang="en-ID" sz="1500" dirty="0"/>
              <a:t> </a:t>
            </a:r>
            <a:r>
              <a:rPr lang="en-ID" sz="1500" dirty="0" err="1"/>
              <a:t>produksi</a:t>
            </a:r>
            <a:r>
              <a:rPr lang="en-ID" sz="1500" dirty="0"/>
              <a:t> </a:t>
            </a:r>
            <a:r>
              <a:rPr lang="en-ID" sz="1500" dirty="0" err="1"/>
              <a:t>sehingga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meningkatkan</a:t>
            </a:r>
            <a:r>
              <a:rPr lang="en-ID" sz="1500" dirty="0"/>
              <a:t> </a:t>
            </a:r>
            <a:r>
              <a:rPr lang="en-ID" sz="1500" dirty="0" err="1"/>
              <a:t>efiensi</a:t>
            </a:r>
            <a:r>
              <a:rPr lang="en-ID" sz="1500" dirty="0"/>
              <a:t> dan </a:t>
            </a:r>
            <a:r>
              <a:rPr lang="en-ID" sz="1500" dirty="0" err="1"/>
              <a:t>produktivitas</a:t>
            </a:r>
            <a:r>
              <a:rPr lang="en-ID" sz="1500" dirty="0"/>
              <a:t>. Hal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tentu</a:t>
            </a:r>
            <a:r>
              <a:rPr lang="en-ID" sz="1500" dirty="0"/>
              <a:t> sangat </a:t>
            </a:r>
            <a:r>
              <a:rPr lang="en-ID" sz="1500" dirty="0" err="1"/>
              <a:t>penting</a:t>
            </a:r>
            <a:r>
              <a:rPr lang="en-ID" sz="1500" dirty="0"/>
              <a:t> </a:t>
            </a:r>
            <a:r>
              <a:rPr lang="en-ID" sz="1500" dirty="0" err="1"/>
              <a:t>mengingat</a:t>
            </a:r>
            <a:r>
              <a:rPr lang="en-ID" sz="1500" dirty="0"/>
              <a:t> </a:t>
            </a:r>
            <a:r>
              <a:rPr lang="en-ID" sz="1500" dirty="0" err="1"/>
              <a:t>apabila</a:t>
            </a:r>
            <a:r>
              <a:rPr lang="en-ID" sz="1500" dirty="0"/>
              <a:t> Kesehatan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buruk</a:t>
            </a:r>
            <a:r>
              <a:rPr lang="en-ID" sz="1500" dirty="0"/>
              <a:t> </a:t>
            </a:r>
            <a:r>
              <a:rPr lang="en-ID" sz="1500" dirty="0" err="1"/>
              <a:t>mengakibatkan</a:t>
            </a:r>
            <a:r>
              <a:rPr lang="en-ID" sz="1500" dirty="0"/>
              <a:t> </a:t>
            </a:r>
            <a:r>
              <a:rPr lang="en-ID" sz="1500" dirty="0" err="1"/>
              <a:t>turunnya</a:t>
            </a:r>
            <a:r>
              <a:rPr lang="en-ID" sz="1500" dirty="0"/>
              <a:t> </a:t>
            </a:r>
            <a:r>
              <a:rPr lang="en-ID" sz="1500" dirty="0" err="1"/>
              <a:t>capaian</a:t>
            </a:r>
            <a:r>
              <a:rPr lang="en-ID" sz="1500" dirty="0"/>
              <a:t>/output </a:t>
            </a:r>
            <a:r>
              <a:rPr lang="en-ID" sz="1500" dirty="0" err="1"/>
              <a:t>serta</a:t>
            </a:r>
            <a:r>
              <a:rPr lang="en-ID" sz="1500" dirty="0"/>
              <a:t> </a:t>
            </a:r>
            <a:r>
              <a:rPr lang="en-ID" sz="1500" dirty="0" err="1"/>
              <a:t>demotivasi</a:t>
            </a:r>
            <a:r>
              <a:rPr lang="en-ID" sz="1500" dirty="0"/>
              <a:t> </a:t>
            </a:r>
            <a:r>
              <a:rPr lang="en-ID" sz="1500" dirty="0" err="1"/>
              <a:t>kerja</a:t>
            </a:r>
            <a:r>
              <a:rPr lang="en-ID" sz="1500" dirty="0"/>
              <a:t>.</a:t>
            </a:r>
            <a:endParaRPr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B1600-F9EF-AE2B-2C68-47FD6CB2AF3E}"/>
              </a:ext>
            </a:extLst>
          </p:cNvPr>
          <p:cNvSpPr txBox="1"/>
          <p:nvPr/>
        </p:nvSpPr>
        <p:spPr>
          <a:xfrm>
            <a:off x="1937288" y="34980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solidFill>
                  <a:schemeClr val="bg1">
                    <a:lumMod val="20000"/>
                    <a:lumOff val="80000"/>
                  </a:schemeClr>
                </a:solidFill>
                <a:latin typeface="Anton" pitchFamily="2" charset="0"/>
              </a:rPr>
              <a:t>TUJUAN K3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ety Consulting XL by Slidesgo">
  <a:themeElements>
    <a:clrScheme name="Simple Light">
      <a:dk1>
        <a:srgbClr val="0E2138"/>
      </a:dk1>
      <a:lt1>
        <a:srgbClr val="757F8C"/>
      </a:lt1>
      <a:dk2>
        <a:srgbClr val="C9D4DC"/>
      </a:dk2>
      <a:lt2>
        <a:srgbClr val="F3F3F3"/>
      </a:lt2>
      <a:accent1>
        <a:srgbClr val="F9C358"/>
      </a:accent1>
      <a:accent2>
        <a:srgbClr val="FFD966"/>
      </a:accent2>
      <a:accent3>
        <a:srgbClr val="FFE599"/>
      </a:accent3>
      <a:accent4>
        <a:srgbClr val="FFF2CC"/>
      </a:accent4>
      <a:accent5>
        <a:srgbClr val="0E2138"/>
      </a:accent5>
      <a:accent6>
        <a:srgbClr val="757F8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356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Advent Pro SemiBold</vt:lpstr>
      <vt:lpstr>Anton</vt:lpstr>
      <vt:lpstr>Arial</vt:lpstr>
      <vt:lpstr>Fira Sans Extra Condensed Medium</vt:lpstr>
      <vt:lpstr>Roboto</vt:lpstr>
      <vt:lpstr>Roboto Light</vt:lpstr>
      <vt:lpstr>RobotoRegular</vt:lpstr>
      <vt:lpstr>Safety Consulting XL by Slidesgo</vt:lpstr>
      <vt:lpstr>KESEHATAN DAN KESELAMATAN KERJA</vt:lpstr>
      <vt:lpstr>MY PROFILE:</vt:lpstr>
      <vt:lpstr>01</vt:lpstr>
      <vt:lpstr>DEFINISI K3</vt:lpstr>
      <vt:lpstr>DEFINISI K3</vt:lpstr>
      <vt:lpstr>02 SEJARAH K3</vt:lpstr>
      <vt:lpstr>SEJARAH K3</vt:lpstr>
      <vt:lpstr>TUJUAN K3 KESEHATAN DAN KESELAMATAN KERJA</vt:lpstr>
      <vt:lpstr>Tujuan Kesehatan dan Keselamatan adalah  mencegah terjadinya kecelakaan dan sakit akibat kerja, memberikan perlindungan pada sumber-sumber produksi sehingga dapat meningkatkan efiensi dan produktivitas. Hal ini tentu sangat penting mengingat apabila Kesehatan pegawai buruk mengakibatkan turunnya capaian/output serta demotivasi kerja.</vt:lpstr>
      <vt:lpstr>ARTI LAMBANG K3</vt:lpstr>
      <vt:lpstr>ARTI LAMBANG K3</vt:lpstr>
      <vt:lpstr>THANKS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KESEHATAN DAN KESELAMATAN KERJA</dc:title>
  <cp:lastModifiedBy>Tionusa Catur Pamungkas</cp:lastModifiedBy>
  <cp:revision>17</cp:revision>
  <dcterms:modified xsi:type="dcterms:W3CDTF">2023-09-06T09:28:33Z</dcterms:modified>
</cp:coreProperties>
</file>