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8"/>
  </p:notesMasterIdLst>
  <p:sldIdLst>
    <p:sldId id="256" r:id="rId2"/>
    <p:sldId id="257" r:id="rId3"/>
    <p:sldId id="259" r:id="rId4"/>
    <p:sldId id="260" r:id="rId5"/>
    <p:sldId id="290" r:id="rId6"/>
    <p:sldId id="269" r:id="rId7"/>
  </p:sldIdLst>
  <p:sldSz cx="9144000" cy="5143500" type="screen16x9"/>
  <p:notesSz cx="6858000" cy="9144000"/>
  <p:embeddedFontLst>
    <p:embeddedFont>
      <p:font typeface="Alexandria" panose="020B0604020202020204" charset="-78"/>
      <p:regular r:id="rId9"/>
      <p:bold r:id="rId10"/>
    </p:embeddedFont>
    <p:embeddedFont>
      <p:font typeface="Bebas Neue" panose="020B0606020202050201" pitchFamily="34" charset="0"/>
      <p:regular r:id="rId11"/>
    </p:embeddedFont>
    <p:embeddedFont>
      <p:font typeface="Quicksand" panose="020B0604020202020204" charset="0"/>
      <p:regular r:id="rId12"/>
      <p:bold r:id="rId13"/>
    </p:embeddedFont>
    <p:embeddedFont>
      <p:font typeface="Raleway ExtraBold" pitchFamily="2" charset="0"/>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D6F92F-2F1D-4DCE-B8AF-E409E9E01CD3}">
  <a:tblStyle styleId="{63D6F92F-2F1D-4DCE-B8AF-E409E9E01C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afc3854a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afc3854a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b003b2fd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b003b2fd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b003b2fddf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b003b2fdd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b12efbeaf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b12efbeaf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a:extLst>
            <a:ext uri="{FF2B5EF4-FFF2-40B4-BE49-F238E27FC236}">
              <a16:creationId xmlns:a16="http://schemas.microsoft.com/office/drawing/2014/main" id="{8CA0154C-6526-E764-69FF-E416A28E988A}"/>
            </a:ext>
          </a:extLst>
        </p:cNvPr>
        <p:cNvGrpSpPr/>
        <p:nvPr/>
      </p:nvGrpSpPr>
      <p:grpSpPr>
        <a:xfrm>
          <a:off x="0" y="0"/>
          <a:ext cx="0" cy="0"/>
          <a:chOff x="0" y="0"/>
          <a:chExt cx="0" cy="0"/>
        </a:xfrm>
      </p:grpSpPr>
      <p:sp>
        <p:nvSpPr>
          <p:cNvPr id="631" name="Google Shape;631;g2b12efbeafc_0_73:notes">
            <a:extLst>
              <a:ext uri="{FF2B5EF4-FFF2-40B4-BE49-F238E27FC236}">
                <a16:creationId xmlns:a16="http://schemas.microsoft.com/office/drawing/2014/main" id="{C6B9F9B0-76AB-8387-E487-AA5BD52619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b12efbeafc_0_73:notes">
            <a:extLst>
              <a:ext uri="{FF2B5EF4-FFF2-40B4-BE49-F238E27FC236}">
                <a16:creationId xmlns:a16="http://schemas.microsoft.com/office/drawing/2014/main" id="{A831620E-8EA6-C0CE-523E-A681C82542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562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2b06927b8a1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2b06927b8a1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653613"/>
            <a:ext cx="5774400" cy="15090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0" name="Google Shape;10;p2"/>
          <p:cNvGrpSpPr/>
          <p:nvPr/>
        </p:nvGrpSpPr>
        <p:grpSpPr>
          <a:xfrm>
            <a:off x="-4" y="-401038"/>
            <a:ext cx="8783104" cy="5243788"/>
            <a:chOff x="-4" y="-401038"/>
            <a:chExt cx="8783104" cy="5243788"/>
          </a:xfrm>
        </p:grpSpPr>
        <p:sp>
          <p:nvSpPr>
            <p:cNvPr id="11" name="Google Shape;11;p2"/>
            <p:cNvSpPr/>
            <p:nvPr/>
          </p:nvSpPr>
          <p:spPr>
            <a:xfrm rot="10800000" flipH="1">
              <a:off x="-4" y="2592806"/>
              <a:ext cx="869568" cy="81478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4186757" y="-401038"/>
              <a:ext cx="818753" cy="859850"/>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8622625" y="10327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14" name="Google Shape;14;p2"/>
            <p:cNvSpPr/>
            <p:nvPr/>
          </p:nvSpPr>
          <p:spPr>
            <a:xfrm>
              <a:off x="8692800" y="47524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198" name="Google Shape;198;p18"/>
          <p:cNvGrpSpPr/>
          <p:nvPr/>
        </p:nvGrpSpPr>
        <p:grpSpPr>
          <a:xfrm>
            <a:off x="-379103" y="-139056"/>
            <a:ext cx="9448314" cy="3915238"/>
            <a:chOff x="-379103" y="-139056"/>
            <a:chExt cx="9448314" cy="3915238"/>
          </a:xfrm>
        </p:grpSpPr>
        <p:sp>
          <p:nvSpPr>
            <p:cNvPr id="199" name="Google Shape;199;p18"/>
            <p:cNvSpPr/>
            <p:nvPr/>
          </p:nvSpPr>
          <p:spPr>
            <a:xfrm rot="-8100000" flipH="1">
              <a:off x="-218290" y="49165"/>
              <a:ext cx="870052" cy="815237"/>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8"/>
            <p:cNvSpPr/>
            <p:nvPr/>
          </p:nvSpPr>
          <p:spPr>
            <a:xfrm>
              <a:off x="8610400" y="14065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201" name="Google Shape;201;p18"/>
            <p:cNvGrpSpPr/>
            <p:nvPr/>
          </p:nvGrpSpPr>
          <p:grpSpPr>
            <a:xfrm>
              <a:off x="8706233" y="3553682"/>
              <a:ext cx="362977" cy="222500"/>
              <a:chOff x="5582784" y="1377203"/>
              <a:chExt cx="219282" cy="134425"/>
            </a:xfrm>
          </p:grpSpPr>
          <p:sp>
            <p:nvSpPr>
              <p:cNvPr id="202" name="Google Shape;202;p18"/>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8"/>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8"/>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8"/>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206;p18"/>
            <p:cNvGrpSpPr/>
            <p:nvPr/>
          </p:nvGrpSpPr>
          <p:grpSpPr>
            <a:xfrm>
              <a:off x="8247420" y="173369"/>
              <a:ext cx="362977" cy="222500"/>
              <a:chOff x="5582784" y="1377203"/>
              <a:chExt cx="219282" cy="134425"/>
            </a:xfrm>
          </p:grpSpPr>
          <p:sp>
            <p:nvSpPr>
              <p:cNvPr id="207" name="Google Shape;207;p18"/>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8"/>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8"/>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8"/>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70"/>
        <p:cNvGrpSpPr/>
        <p:nvPr/>
      </p:nvGrpSpPr>
      <p:grpSpPr>
        <a:xfrm>
          <a:off x="0" y="0"/>
          <a:ext cx="0" cy="0"/>
          <a:chOff x="0" y="0"/>
          <a:chExt cx="0" cy="0"/>
        </a:xfrm>
      </p:grpSpPr>
      <p:sp>
        <p:nvSpPr>
          <p:cNvPr id="271" name="Google Shape;271;p22"/>
          <p:cNvSpPr txBox="1">
            <a:spLocks noGrp="1"/>
          </p:cNvSpPr>
          <p:nvPr>
            <p:ph type="ctrTitle"/>
          </p:nvPr>
        </p:nvSpPr>
        <p:spPr>
          <a:xfrm>
            <a:off x="710150" y="530100"/>
            <a:ext cx="4293900" cy="9852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2" name="Google Shape;272;p22"/>
          <p:cNvSpPr txBox="1">
            <a:spLocks noGrp="1"/>
          </p:cNvSpPr>
          <p:nvPr>
            <p:ph type="subTitle" idx="1"/>
          </p:nvPr>
        </p:nvSpPr>
        <p:spPr>
          <a:xfrm>
            <a:off x="710150" y="1443788"/>
            <a:ext cx="4293900" cy="1280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73" name="Google Shape;273;p22"/>
          <p:cNvSpPr txBox="1"/>
          <p:nvPr/>
        </p:nvSpPr>
        <p:spPr>
          <a:xfrm>
            <a:off x="710150" y="3218412"/>
            <a:ext cx="3867600" cy="973200"/>
          </a:xfrm>
          <a:prstGeom prst="rect">
            <a:avLst/>
          </a:prstGeom>
          <a:noFill/>
          <a:ln>
            <a:noFill/>
          </a:ln>
        </p:spPr>
        <p:txBody>
          <a:bodyPr spcFirstLastPara="1" wrap="square" lIns="116050" tIns="116050" rIns="116050" bIns="116050" anchor="t" anchorCtr="0">
            <a:noAutofit/>
          </a:bodyPr>
          <a:lstStyle/>
          <a:p>
            <a:pPr marL="0" marR="0" lvl="0" indent="0" algn="l" rtl="0">
              <a:lnSpc>
                <a:spcPct val="100000"/>
              </a:lnSpc>
              <a:spcBef>
                <a:spcPts val="0"/>
              </a:spcBef>
              <a:spcAft>
                <a:spcPts val="0"/>
              </a:spcAft>
              <a:buNone/>
            </a:pPr>
            <a:r>
              <a:rPr lang="en" sz="1200">
                <a:solidFill>
                  <a:schemeClr val="dk1"/>
                </a:solidFill>
                <a:latin typeface="Quicksand"/>
                <a:ea typeface="Quicksand"/>
                <a:cs typeface="Quicksand"/>
                <a:sym typeface="Quicksand"/>
              </a:rPr>
              <a:t>CREDITS: This presentation template was created by </a:t>
            </a:r>
            <a:r>
              <a:rPr lang="en" sz="1200"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1"/>
                </a:solidFill>
                <a:latin typeface="Quicksand"/>
                <a:ea typeface="Quicksand"/>
                <a:cs typeface="Quicksand"/>
                <a:sym typeface="Quicksand"/>
              </a:rPr>
              <a:t>, and includes icons by </a:t>
            </a:r>
            <a:r>
              <a:rPr lang="en" sz="12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1"/>
                </a:solidFill>
                <a:latin typeface="Quicksand"/>
                <a:ea typeface="Quicksand"/>
                <a:cs typeface="Quicksand"/>
                <a:sym typeface="Quicksand"/>
              </a:rPr>
              <a:t>, infographics &amp; images by </a:t>
            </a:r>
            <a:r>
              <a:rPr lang="en" sz="12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r>
              <a:rPr lang="en" sz="1200" b="1">
                <a:solidFill>
                  <a:schemeClr val="dk1"/>
                </a:solidFill>
                <a:latin typeface="Quicksand"/>
                <a:ea typeface="Quicksand"/>
                <a:cs typeface="Quicksand"/>
                <a:sym typeface="Quicksand"/>
              </a:rPr>
              <a:t> </a:t>
            </a:r>
            <a:r>
              <a:rPr lang="en" sz="1200">
                <a:solidFill>
                  <a:schemeClr val="dk1"/>
                </a:solidFill>
                <a:latin typeface="Quicksand"/>
                <a:ea typeface="Quicksand"/>
                <a:cs typeface="Quicksand"/>
                <a:sym typeface="Quicksand"/>
              </a:rPr>
              <a:t>and content by </a:t>
            </a:r>
            <a:r>
              <a:rPr lang="en" sz="1200" b="1">
                <a:solidFill>
                  <a:schemeClr val="dk1"/>
                </a:solidFill>
                <a:latin typeface="Quicksand"/>
                <a:ea typeface="Quicksand"/>
                <a:cs typeface="Quicksand"/>
                <a:sym typeface="Quicksand"/>
              </a:rPr>
              <a:t>Sandra Medina</a:t>
            </a:r>
            <a:endParaRPr sz="1200" b="1">
              <a:solidFill>
                <a:schemeClr val="dk1"/>
              </a:solidFill>
              <a:latin typeface="Quicksand"/>
              <a:ea typeface="Quicksand"/>
              <a:cs typeface="Quicksand"/>
              <a:sym typeface="Quicksand"/>
            </a:endParaRPr>
          </a:p>
        </p:txBody>
      </p:sp>
      <p:grpSp>
        <p:nvGrpSpPr>
          <p:cNvPr id="274" name="Google Shape;274;p22"/>
          <p:cNvGrpSpPr/>
          <p:nvPr/>
        </p:nvGrpSpPr>
        <p:grpSpPr>
          <a:xfrm>
            <a:off x="-4" y="-401038"/>
            <a:ext cx="8955214" cy="5243788"/>
            <a:chOff x="-4" y="-401038"/>
            <a:chExt cx="8955214" cy="5243788"/>
          </a:xfrm>
        </p:grpSpPr>
        <p:grpSp>
          <p:nvGrpSpPr>
            <p:cNvPr id="275" name="Google Shape;275;p22"/>
            <p:cNvGrpSpPr/>
            <p:nvPr/>
          </p:nvGrpSpPr>
          <p:grpSpPr>
            <a:xfrm>
              <a:off x="-4" y="-401038"/>
              <a:ext cx="8955214" cy="5243788"/>
              <a:chOff x="-4" y="-401038"/>
              <a:chExt cx="8955214" cy="5243788"/>
            </a:xfrm>
          </p:grpSpPr>
          <p:sp>
            <p:nvSpPr>
              <p:cNvPr id="276" name="Google Shape;276;p22"/>
              <p:cNvSpPr/>
              <p:nvPr/>
            </p:nvSpPr>
            <p:spPr>
              <a:xfrm rot="10800000" flipH="1">
                <a:off x="-4" y="-95419"/>
                <a:ext cx="869568" cy="81478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2"/>
              <p:cNvSpPr/>
              <p:nvPr/>
            </p:nvSpPr>
            <p:spPr>
              <a:xfrm>
                <a:off x="4186757" y="-401038"/>
                <a:ext cx="818753" cy="859850"/>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8" name="Google Shape;278;p22"/>
              <p:cNvGrpSpPr/>
              <p:nvPr/>
            </p:nvGrpSpPr>
            <p:grpSpPr>
              <a:xfrm>
                <a:off x="8592233" y="913669"/>
                <a:ext cx="362977" cy="222500"/>
                <a:chOff x="5582784" y="1377203"/>
                <a:chExt cx="219282" cy="134425"/>
              </a:xfrm>
            </p:grpSpPr>
            <p:sp>
              <p:nvSpPr>
                <p:cNvPr id="279" name="Google Shape;279;p22"/>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2"/>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22"/>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2"/>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3" name="Google Shape;283;p22"/>
              <p:cNvSpPr/>
              <p:nvPr/>
            </p:nvSpPr>
            <p:spPr>
              <a:xfrm>
                <a:off x="8692800" y="47524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
          <p:nvSpPr>
            <p:cNvPr id="284" name="Google Shape;284;p22"/>
            <p:cNvSpPr/>
            <p:nvPr/>
          </p:nvSpPr>
          <p:spPr>
            <a:xfrm>
              <a:off x="318925" y="45182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5"/>
        <p:cNvGrpSpPr/>
        <p:nvPr/>
      </p:nvGrpSpPr>
      <p:grpSpPr>
        <a:xfrm>
          <a:off x="0" y="0"/>
          <a:ext cx="0" cy="0"/>
          <a:chOff x="0" y="0"/>
          <a:chExt cx="0" cy="0"/>
        </a:xfrm>
      </p:grpSpPr>
      <p:grpSp>
        <p:nvGrpSpPr>
          <p:cNvPr id="286" name="Google Shape;286;p23"/>
          <p:cNvGrpSpPr/>
          <p:nvPr/>
        </p:nvGrpSpPr>
        <p:grpSpPr>
          <a:xfrm>
            <a:off x="1138757" y="-401038"/>
            <a:ext cx="8187749" cy="5243788"/>
            <a:chOff x="1138757" y="-401038"/>
            <a:chExt cx="8187749" cy="5243788"/>
          </a:xfrm>
        </p:grpSpPr>
        <p:sp>
          <p:nvSpPr>
            <p:cNvPr id="287" name="Google Shape;287;p23"/>
            <p:cNvSpPr/>
            <p:nvPr/>
          </p:nvSpPr>
          <p:spPr>
            <a:xfrm rot="5744346">
              <a:off x="8442884" y="1576"/>
              <a:ext cx="869579" cy="81479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3"/>
            <p:cNvSpPr/>
            <p:nvPr/>
          </p:nvSpPr>
          <p:spPr>
            <a:xfrm>
              <a:off x="1138757" y="-401038"/>
              <a:ext cx="818753" cy="859850"/>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3"/>
            <p:cNvSpPr/>
            <p:nvPr/>
          </p:nvSpPr>
          <p:spPr>
            <a:xfrm>
              <a:off x="8622625" y="226142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290" name="Google Shape;290;p23"/>
            <p:cNvSpPr/>
            <p:nvPr/>
          </p:nvSpPr>
          <p:spPr>
            <a:xfrm>
              <a:off x="8692800" y="47524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1"/>
        <p:cNvGrpSpPr/>
        <p:nvPr/>
      </p:nvGrpSpPr>
      <p:grpSpPr>
        <a:xfrm>
          <a:off x="0" y="0"/>
          <a:ext cx="0" cy="0"/>
          <a:chOff x="0" y="0"/>
          <a:chExt cx="0" cy="0"/>
        </a:xfrm>
      </p:grpSpPr>
      <p:grpSp>
        <p:nvGrpSpPr>
          <p:cNvPr id="292" name="Google Shape;292;p24"/>
          <p:cNvGrpSpPr/>
          <p:nvPr/>
        </p:nvGrpSpPr>
        <p:grpSpPr>
          <a:xfrm>
            <a:off x="-220822" y="-69030"/>
            <a:ext cx="9246583" cy="3913375"/>
            <a:chOff x="-220822" y="-69030"/>
            <a:chExt cx="9246583" cy="3913375"/>
          </a:xfrm>
        </p:grpSpPr>
        <p:sp>
          <p:nvSpPr>
            <p:cNvPr id="293" name="Google Shape;293;p24"/>
            <p:cNvSpPr/>
            <p:nvPr/>
          </p:nvSpPr>
          <p:spPr>
            <a:xfrm rot="-9067584" flipH="1">
              <a:off x="-78263" y="90149"/>
              <a:ext cx="868886" cy="814145"/>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4" name="Google Shape;294;p24"/>
            <p:cNvGrpSpPr/>
            <p:nvPr/>
          </p:nvGrpSpPr>
          <p:grpSpPr>
            <a:xfrm>
              <a:off x="8662783" y="3621844"/>
              <a:ext cx="362977" cy="222500"/>
              <a:chOff x="5582784" y="1377203"/>
              <a:chExt cx="219282" cy="134425"/>
            </a:xfrm>
          </p:grpSpPr>
          <p:sp>
            <p:nvSpPr>
              <p:cNvPr id="295" name="Google Shape;295;p24"/>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4"/>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4"/>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4"/>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9" name="Google Shape;299;p24"/>
            <p:cNvSpPr/>
            <p:nvPr/>
          </p:nvSpPr>
          <p:spPr>
            <a:xfrm>
              <a:off x="8622625" y="20233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300" name="Google Shape;300;p24"/>
            <p:cNvSpPr/>
            <p:nvPr/>
          </p:nvSpPr>
          <p:spPr>
            <a:xfrm>
              <a:off x="517550" y="3280038"/>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5"/>
          <p:cNvSpPr txBox="1">
            <a:spLocks noGrp="1"/>
          </p:cNvSpPr>
          <p:nvPr>
            <p:ph type="subTitle" idx="1"/>
          </p:nvPr>
        </p:nvSpPr>
        <p:spPr>
          <a:xfrm>
            <a:off x="1038000" y="1430236"/>
            <a:ext cx="3413400" cy="2891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5" name="Google Shape;45;p5"/>
          <p:cNvSpPr txBox="1">
            <a:spLocks noGrp="1"/>
          </p:cNvSpPr>
          <p:nvPr>
            <p:ph type="subTitle" idx="2"/>
          </p:nvPr>
        </p:nvSpPr>
        <p:spPr>
          <a:xfrm>
            <a:off x="4692600" y="1429903"/>
            <a:ext cx="3413400" cy="2891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 name="Google Shape;4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47" name="Google Shape;47;p5"/>
          <p:cNvGrpSpPr/>
          <p:nvPr/>
        </p:nvGrpSpPr>
        <p:grpSpPr>
          <a:xfrm>
            <a:off x="-561592" y="-120972"/>
            <a:ext cx="9450602" cy="1138702"/>
            <a:chOff x="-561592" y="-120972"/>
            <a:chExt cx="9450602" cy="1138702"/>
          </a:xfrm>
        </p:grpSpPr>
        <p:sp>
          <p:nvSpPr>
            <p:cNvPr id="48" name="Google Shape;48;p5"/>
            <p:cNvSpPr/>
            <p:nvPr/>
          </p:nvSpPr>
          <p:spPr>
            <a:xfrm rot="-9194561">
              <a:off x="-411565" y="17579"/>
              <a:ext cx="820418" cy="861598"/>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9" name="Google Shape;49;p5"/>
            <p:cNvGrpSpPr/>
            <p:nvPr/>
          </p:nvGrpSpPr>
          <p:grpSpPr>
            <a:xfrm>
              <a:off x="8526033" y="423744"/>
              <a:ext cx="362977" cy="222500"/>
              <a:chOff x="5582784" y="1377203"/>
              <a:chExt cx="219282" cy="134425"/>
            </a:xfrm>
          </p:grpSpPr>
          <p:sp>
            <p:nvSpPr>
              <p:cNvPr id="50" name="Google Shape;50;p5"/>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92" name="Google Shape;92;p8"/>
          <p:cNvGrpSpPr/>
          <p:nvPr/>
        </p:nvGrpSpPr>
        <p:grpSpPr>
          <a:xfrm>
            <a:off x="-4" y="-401038"/>
            <a:ext cx="8783104" cy="5243788"/>
            <a:chOff x="-4" y="-401038"/>
            <a:chExt cx="8783104" cy="5243788"/>
          </a:xfrm>
        </p:grpSpPr>
        <p:sp>
          <p:nvSpPr>
            <p:cNvPr id="93" name="Google Shape;93;p8"/>
            <p:cNvSpPr/>
            <p:nvPr/>
          </p:nvSpPr>
          <p:spPr>
            <a:xfrm rot="10800000" flipH="1">
              <a:off x="-4" y="2592806"/>
              <a:ext cx="869568" cy="81478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8"/>
            <p:cNvSpPr/>
            <p:nvPr/>
          </p:nvSpPr>
          <p:spPr>
            <a:xfrm>
              <a:off x="4186757" y="-401038"/>
              <a:ext cx="818753" cy="859850"/>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8"/>
            <p:cNvSpPr/>
            <p:nvPr/>
          </p:nvSpPr>
          <p:spPr>
            <a:xfrm>
              <a:off x="8622625" y="10327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96" name="Google Shape;96;p8"/>
            <p:cNvSpPr/>
            <p:nvPr/>
          </p:nvSpPr>
          <p:spPr>
            <a:xfrm>
              <a:off x="8692800" y="47524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sp>
        <p:nvSpPr>
          <p:cNvPr id="98" name="Google Shape;9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0" name="Google Shape;100;p9"/>
          <p:cNvGrpSpPr/>
          <p:nvPr/>
        </p:nvGrpSpPr>
        <p:grpSpPr>
          <a:xfrm>
            <a:off x="517550" y="127606"/>
            <a:ext cx="8626439" cy="3928531"/>
            <a:chOff x="517550" y="127606"/>
            <a:chExt cx="8626439" cy="3928531"/>
          </a:xfrm>
        </p:grpSpPr>
        <p:sp>
          <p:nvSpPr>
            <p:cNvPr id="101" name="Google Shape;101;p9"/>
            <p:cNvSpPr/>
            <p:nvPr/>
          </p:nvSpPr>
          <p:spPr>
            <a:xfrm rot="10800000">
              <a:off x="8274421" y="127606"/>
              <a:ext cx="869568" cy="81478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 name="Google Shape;102;p9"/>
            <p:cNvGrpSpPr/>
            <p:nvPr/>
          </p:nvGrpSpPr>
          <p:grpSpPr>
            <a:xfrm>
              <a:off x="8662783" y="3621844"/>
              <a:ext cx="362977" cy="222500"/>
              <a:chOff x="5582784" y="1377203"/>
              <a:chExt cx="219282" cy="134425"/>
            </a:xfrm>
          </p:grpSpPr>
          <p:sp>
            <p:nvSpPr>
              <p:cNvPr id="103" name="Google Shape;103;p9"/>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9"/>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9"/>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9"/>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 name="Google Shape;107;p9"/>
            <p:cNvSpPr/>
            <p:nvPr/>
          </p:nvSpPr>
          <p:spPr>
            <a:xfrm>
              <a:off x="8622625" y="20233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108" name="Google Shape;108;p9"/>
            <p:cNvSpPr/>
            <p:nvPr/>
          </p:nvSpPr>
          <p:spPr>
            <a:xfrm>
              <a:off x="517550" y="3965838"/>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720000" y="386580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200"/>
              <a:buNone/>
              <a:defRPr>
                <a:solidFill>
                  <a:schemeClr val="lt1"/>
                </a:solidFill>
              </a:defRPr>
            </a:lvl1pPr>
            <a:lvl2pPr lvl="1" algn="ctr" rtl="0">
              <a:spcBef>
                <a:spcPts val="0"/>
              </a:spcBef>
              <a:spcAft>
                <a:spcPts val="0"/>
              </a:spcAft>
              <a:buClr>
                <a:schemeClr val="lt1"/>
              </a:buClr>
              <a:buSzPts val="3200"/>
              <a:buNone/>
              <a:defRPr>
                <a:solidFill>
                  <a:schemeClr val="lt1"/>
                </a:solidFill>
              </a:defRPr>
            </a:lvl2pPr>
            <a:lvl3pPr lvl="2" algn="ctr" rtl="0">
              <a:spcBef>
                <a:spcPts val="0"/>
              </a:spcBef>
              <a:spcAft>
                <a:spcPts val="0"/>
              </a:spcAft>
              <a:buClr>
                <a:schemeClr val="lt1"/>
              </a:buClr>
              <a:buSzPts val="3200"/>
              <a:buNone/>
              <a:defRPr>
                <a:solidFill>
                  <a:schemeClr val="lt1"/>
                </a:solidFill>
              </a:defRPr>
            </a:lvl3pPr>
            <a:lvl4pPr lvl="3" algn="ctr" rtl="0">
              <a:spcBef>
                <a:spcPts val="0"/>
              </a:spcBef>
              <a:spcAft>
                <a:spcPts val="0"/>
              </a:spcAft>
              <a:buClr>
                <a:schemeClr val="lt1"/>
              </a:buClr>
              <a:buSzPts val="3200"/>
              <a:buNone/>
              <a:defRPr>
                <a:solidFill>
                  <a:schemeClr val="lt1"/>
                </a:solidFill>
              </a:defRPr>
            </a:lvl4pPr>
            <a:lvl5pPr lvl="4" algn="ctr" rtl="0">
              <a:spcBef>
                <a:spcPts val="0"/>
              </a:spcBef>
              <a:spcAft>
                <a:spcPts val="0"/>
              </a:spcAft>
              <a:buClr>
                <a:schemeClr val="lt1"/>
              </a:buClr>
              <a:buSzPts val="3200"/>
              <a:buNone/>
              <a:defRPr>
                <a:solidFill>
                  <a:schemeClr val="lt1"/>
                </a:solidFill>
              </a:defRPr>
            </a:lvl5pPr>
            <a:lvl6pPr lvl="5" algn="ctr" rtl="0">
              <a:spcBef>
                <a:spcPts val="0"/>
              </a:spcBef>
              <a:spcAft>
                <a:spcPts val="0"/>
              </a:spcAft>
              <a:buClr>
                <a:schemeClr val="lt1"/>
              </a:buClr>
              <a:buSzPts val="3200"/>
              <a:buNone/>
              <a:defRPr>
                <a:solidFill>
                  <a:schemeClr val="lt1"/>
                </a:solidFill>
              </a:defRPr>
            </a:lvl6pPr>
            <a:lvl7pPr lvl="6" algn="ctr" rtl="0">
              <a:spcBef>
                <a:spcPts val="0"/>
              </a:spcBef>
              <a:spcAft>
                <a:spcPts val="0"/>
              </a:spcAft>
              <a:buClr>
                <a:schemeClr val="lt1"/>
              </a:buClr>
              <a:buSzPts val="3200"/>
              <a:buNone/>
              <a:defRPr>
                <a:solidFill>
                  <a:schemeClr val="lt1"/>
                </a:solidFill>
              </a:defRPr>
            </a:lvl7pPr>
            <a:lvl8pPr lvl="7" algn="ctr" rtl="0">
              <a:spcBef>
                <a:spcPts val="0"/>
              </a:spcBef>
              <a:spcAft>
                <a:spcPts val="0"/>
              </a:spcAft>
              <a:buClr>
                <a:schemeClr val="lt1"/>
              </a:buClr>
              <a:buSzPts val="3200"/>
              <a:buNone/>
              <a:defRPr>
                <a:solidFill>
                  <a:schemeClr val="lt1"/>
                </a:solidFill>
              </a:defRPr>
            </a:lvl8pPr>
            <a:lvl9pPr lvl="8" algn="ctr" rtl="0">
              <a:spcBef>
                <a:spcPts val="0"/>
              </a:spcBef>
              <a:spcAft>
                <a:spcPts val="0"/>
              </a:spcAft>
              <a:buClr>
                <a:schemeClr val="lt1"/>
              </a:buClr>
              <a:buSzPts val="32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1"/>
        <p:cNvGrpSpPr/>
        <p:nvPr/>
      </p:nvGrpSpPr>
      <p:grpSpPr>
        <a:xfrm>
          <a:off x="0" y="0"/>
          <a:ext cx="0" cy="0"/>
          <a:chOff x="0" y="0"/>
          <a:chExt cx="0" cy="0"/>
        </a:xfrm>
      </p:grpSpPr>
      <p:sp>
        <p:nvSpPr>
          <p:cNvPr id="112" name="Google Shape;112;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3" name="Google Shape;113;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4" name="Google Shape;114;p11"/>
          <p:cNvGrpSpPr/>
          <p:nvPr/>
        </p:nvGrpSpPr>
        <p:grpSpPr>
          <a:xfrm>
            <a:off x="-244693" y="-138819"/>
            <a:ext cx="9164893" cy="3483256"/>
            <a:chOff x="-244693" y="-138819"/>
            <a:chExt cx="9164893" cy="3483256"/>
          </a:xfrm>
        </p:grpSpPr>
        <p:sp>
          <p:nvSpPr>
            <p:cNvPr id="115" name="Google Shape;115;p11"/>
            <p:cNvSpPr/>
            <p:nvPr/>
          </p:nvSpPr>
          <p:spPr>
            <a:xfrm rot="10800000" flipH="1">
              <a:off x="4216096" y="-138819"/>
              <a:ext cx="869568" cy="81478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1"/>
            <p:cNvSpPr/>
            <p:nvPr/>
          </p:nvSpPr>
          <p:spPr>
            <a:xfrm flipH="1">
              <a:off x="-244693" y="2484587"/>
              <a:ext cx="818753" cy="859850"/>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 name="Google Shape;117;p11"/>
            <p:cNvGrpSpPr/>
            <p:nvPr/>
          </p:nvGrpSpPr>
          <p:grpSpPr>
            <a:xfrm>
              <a:off x="6052708" y="410569"/>
              <a:ext cx="362977" cy="222500"/>
              <a:chOff x="5582784" y="1377203"/>
              <a:chExt cx="219282" cy="134425"/>
            </a:xfrm>
          </p:grpSpPr>
          <p:sp>
            <p:nvSpPr>
              <p:cNvPr id="118" name="Google Shape;118;p11"/>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1"/>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1"/>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1"/>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 name="Google Shape;122;p11"/>
            <p:cNvSpPr/>
            <p:nvPr/>
          </p:nvSpPr>
          <p:spPr>
            <a:xfrm>
              <a:off x="8829900" y="22538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6" name="Google Shape;126;p13"/>
          <p:cNvSpPr txBox="1">
            <a:spLocks noGrp="1"/>
          </p:cNvSpPr>
          <p:nvPr>
            <p:ph type="title" idx="2" hasCustomPrompt="1"/>
          </p:nvPr>
        </p:nvSpPr>
        <p:spPr>
          <a:xfrm>
            <a:off x="837125" y="1329325"/>
            <a:ext cx="726600" cy="64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subTitle" idx="1"/>
          </p:nvPr>
        </p:nvSpPr>
        <p:spPr>
          <a:xfrm>
            <a:off x="1639925" y="1406275"/>
            <a:ext cx="67842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8" name="Google Shape;128;p13"/>
          <p:cNvSpPr txBox="1">
            <a:spLocks noGrp="1"/>
          </p:cNvSpPr>
          <p:nvPr>
            <p:ph type="title" idx="3" hasCustomPrompt="1"/>
          </p:nvPr>
        </p:nvSpPr>
        <p:spPr>
          <a:xfrm>
            <a:off x="837125" y="2128492"/>
            <a:ext cx="726600" cy="64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4"/>
          </p:nvPr>
        </p:nvSpPr>
        <p:spPr>
          <a:xfrm>
            <a:off x="1639925" y="2205442"/>
            <a:ext cx="67842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0" name="Google Shape;130;p13"/>
          <p:cNvSpPr txBox="1">
            <a:spLocks noGrp="1"/>
          </p:cNvSpPr>
          <p:nvPr>
            <p:ph type="title" idx="5" hasCustomPrompt="1"/>
          </p:nvPr>
        </p:nvSpPr>
        <p:spPr>
          <a:xfrm>
            <a:off x="837125" y="2927658"/>
            <a:ext cx="726600" cy="64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subTitle" idx="6"/>
          </p:nvPr>
        </p:nvSpPr>
        <p:spPr>
          <a:xfrm>
            <a:off x="1639925" y="3004608"/>
            <a:ext cx="67842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2" name="Google Shape;132;p13"/>
          <p:cNvSpPr txBox="1">
            <a:spLocks noGrp="1"/>
          </p:cNvSpPr>
          <p:nvPr>
            <p:ph type="title" idx="7" hasCustomPrompt="1"/>
          </p:nvPr>
        </p:nvSpPr>
        <p:spPr>
          <a:xfrm>
            <a:off x="837125" y="3726825"/>
            <a:ext cx="726600" cy="64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subTitle" idx="8"/>
          </p:nvPr>
        </p:nvSpPr>
        <p:spPr>
          <a:xfrm>
            <a:off x="1639925" y="3803775"/>
            <a:ext cx="67842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34" name="Google Shape;134;p13"/>
          <p:cNvGrpSpPr/>
          <p:nvPr/>
        </p:nvGrpSpPr>
        <p:grpSpPr>
          <a:xfrm>
            <a:off x="131633" y="-120972"/>
            <a:ext cx="9448821" cy="4840717"/>
            <a:chOff x="131633" y="-120972"/>
            <a:chExt cx="9448821" cy="4840717"/>
          </a:xfrm>
        </p:grpSpPr>
        <p:sp>
          <p:nvSpPr>
            <p:cNvPr id="135" name="Google Shape;135;p13"/>
            <p:cNvSpPr/>
            <p:nvPr/>
          </p:nvSpPr>
          <p:spPr>
            <a:xfrm rot="9194561" flipH="1">
              <a:off x="8610010" y="17579"/>
              <a:ext cx="820418" cy="861598"/>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3"/>
            <p:cNvSpPr/>
            <p:nvPr/>
          </p:nvSpPr>
          <p:spPr>
            <a:xfrm>
              <a:off x="6807125" y="23947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137" name="Google Shape;137;p13"/>
            <p:cNvGrpSpPr/>
            <p:nvPr/>
          </p:nvGrpSpPr>
          <p:grpSpPr>
            <a:xfrm>
              <a:off x="131633" y="4497244"/>
              <a:ext cx="362977" cy="222500"/>
              <a:chOff x="5582784" y="1377203"/>
              <a:chExt cx="219282" cy="134425"/>
            </a:xfrm>
          </p:grpSpPr>
          <p:sp>
            <p:nvSpPr>
              <p:cNvPr id="138" name="Google Shape;138;p13"/>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3"/>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3"/>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3"/>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1445275" y="913950"/>
            <a:ext cx="6253500" cy="3315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1800">
                <a:latin typeface="Quicksand"/>
                <a:ea typeface="Quicksand"/>
                <a:cs typeface="Quicksand"/>
                <a:sym typeface="Quicksan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144" name="Google Shape;144;p14"/>
          <p:cNvGrpSpPr/>
          <p:nvPr/>
        </p:nvGrpSpPr>
        <p:grpSpPr>
          <a:xfrm>
            <a:off x="184150" y="-139056"/>
            <a:ext cx="9396226" cy="4858800"/>
            <a:chOff x="184150" y="-139056"/>
            <a:chExt cx="9396226" cy="4858800"/>
          </a:xfrm>
        </p:grpSpPr>
        <p:grpSp>
          <p:nvGrpSpPr>
            <p:cNvPr id="145" name="Google Shape;145;p14"/>
            <p:cNvGrpSpPr/>
            <p:nvPr/>
          </p:nvGrpSpPr>
          <p:grpSpPr>
            <a:xfrm>
              <a:off x="184150" y="-139056"/>
              <a:ext cx="9396226" cy="4534043"/>
              <a:chOff x="184150" y="-139056"/>
              <a:chExt cx="9396226" cy="4534043"/>
            </a:xfrm>
          </p:grpSpPr>
          <p:sp>
            <p:nvSpPr>
              <p:cNvPr id="146" name="Google Shape;146;p14"/>
              <p:cNvSpPr/>
              <p:nvPr/>
            </p:nvSpPr>
            <p:spPr>
              <a:xfrm rot="8100000">
                <a:off x="8549510" y="49165"/>
                <a:ext cx="870052" cy="815237"/>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4"/>
              <p:cNvSpPr/>
              <p:nvPr/>
            </p:nvSpPr>
            <p:spPr>
              <a:xfrm>
                <a:off x="184150" y="4304688"/>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148" name="Google Shape;148;p14"/>
              <p:cNvSpPr/>
              <p:nvPr/>
            </p:nvSpPr>
            <p:spPr>
              <a:xfrm>
                <a:off x="8584450" y="30904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149" name="Google Shape;149;p14"/>
              <p:cNvGrpSpPr/>
              <p:nvPr/>
            </p:nvGrpSpPr>
            <p:grpSpPr>
              <a:xfrm>
                <a:off x="357033" y="173369"/>
                <a:ext cx="362977" cy="222500"/>
                <a:chOff x="5582784" y="1377203"/>
                <a:chExt cx="219282" cy="134425"/>
              </a:xfrm>
            </p:grpSpPr>
            <p:sp>
              <p:nvSpPr>
                <p:cNvPr id="150" name="Google Shape;150;p14"/>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4"/>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4"/>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4"/>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4" name="Google Shape;154;p14"/>
            <p:cNvGrpSpPr/>
            <p:nvPr/>
          </p:nvGrpSpPr>
          <p:grpSpPr>
            <a:xfrm>
              <a:off x="2516361" y="4497244"/>
              <a:ext cx="362977" cy="222500"/>
              <a:chOff x="5582784" y="1377203"/>
              <a:chExt cx="219282" cy="134425"/>
            </a:xfrm>
          </p:grpSpPr>
          <p:sp>
            <p:nvSpPr>
              <p:cNvPr id="155" name="Google Shape;155;p14"/>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4"/>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4"/>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4"/>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 name="Google Shape;159;p14"/>
            <p:cNvGrpSpPr/>
            <p:nvPr/>
          </p:nvGrpSpPr>
          <p:grpSpPr>
            <a:xfrm>
              <a:off x="7161308" y="312494"/>
              <a:ext cx="362977" cy="222500"/>
              <a:chOff x="5582784" y="1377203"/>
              <a:chExt cx="219282" cy="134425"/>
            </a:xfrm>
          </p:grpSpPr>
          <p:sp>
            <p:nvSpPr>
              <p:cNvPr id="160" name="Google Shape;160;p14"/>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4"/>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4"/>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4"/>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Raleway ExtraBold"/>
              <a:buNone/>
              <a:defRPr sz="32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2pPr>
            <a:lvl3pPr lvl="2"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3pPr>
            <a:lvl4pPr lvl="3"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4pPr>
            <a:lvl5pPr lvl="4"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5pPr>
            <a:lvl6pPr lvl="5"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6pPr>
            <a:lvl7pPr lvl="6"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7pPr>
            <a:lvl8pPr lvl="7"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8pPr>
            <a:lvl9pPr lvl="8"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7" r:id="rId6"/>
    <p:sldLayoutId id="2147483658" r:id="rId7"/>
    <p:sldLayoutId id="2147483659" r:id="rId8"/>
    <p:sldLayoutId id="2147483660" r:id="rId9"/>
    <p:sldLayoutId id="2147483664" r:id="rId10"/>
    <p:sldLayoutId id="2147483668"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Shape 310"/>
        <p:cNvGrpSpPr/>
        <p:nvPr/>
      </p:nvGrpSpPr>
      <p:grpSpPr>
        <a:xfrm>
          <a:off x="0" y="0"/>
          <a:ext cx="0" cy="0"/>
          <a:chOff x="0" y="0"/>
          <a:chExt cx="0" cy="0"/>
        </a:xfrm>
      </p:grpSpPr>
      <p:sp>
        <p:nvSpPr>
          <p:cNvPr id="311" name="Google Shape;311;p28"/>
          <p:cNvSpPr txBox="1">
            <a:spLocks noGrp="1"/>
          </p:cNvSpPr>
          <p:nvPr>
            <p:ph type="ctrTitle"/>
          </p:nvPr>
        </p:nvSpPr>
        <p:spPr>
          <a:xfrm>
            <a:off x="719078" y="847550"/>
            <a:ext cx="5963519" cy="15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a:t>Analisa Basis Data Website Penyewaan Mobil</a:t>
            </a:r>
            <a:br>
              <a:rPr lang="en" sz="3500" dirty="0"/>
            </a:br>
            <a:r>
              <a:rPr lang="en" sz="3500" dirty="0"/>
              <a:t>docar.co.id</a:t>
            </a:r>
            <a:endParaRPr sz="3500" dirty="0"/>
          </a:p>
        </p:txBody>
      </p:sp>
      <p:grpSp>
        <p:nvGrpSpPr>
          <p:cNvPr id="312" name="Google Shape;312;p28"/>
          <p:cNvGrpSpPr/>
          <p:nvPr/>
        </p:nvGrpSpPr>
        <p:grpSpPr>
          <a:xfrm>
            <a:off x="3398268" y="2253858"/>
            <a:ext cx="5030582" cy="2489240"/>
            <a:chOff x="3398268" y="2253858"/>
            <a:chExt cx="5030582" cy="2489240"/>
          </a:xfrm>
        </p:grpSpPr>
        <p:cxnSp>
          <p:nvCxnSpPr>
            <p:cNvPr id="313" name="Google Shape;313;p28"/>
            <p:cNvCxnSpPr/>
            <p:nvPr/>
          </p:nvCxnSpPr>
          <p:spPr>
            <a:xfrm>
              <a:off x="3534050" y="4607871"/>
              <a:ext cx="4894800" cy="0"/>
            </a:xfrm>
            <a:prstGeom prst="straightConnector1">
              <a:avLst/>
            </a:prstGeom>
            <a:noFill/>
            <a:ln w="9525" cap="flat" cmpd="sng">
              <a:solidFill>
                <a:schemeClr val="dk1"/>
              </a:solidFill>
              <a:prstDash val="solid"/>
              <a:miter lim="8000"/>
              <a:headEnd type="none" w="sm" len="sm"/>
              <a:tailEnd type="none" w="sm" len="sm"/>
            </a:ln>
          </p:spPr>
        </p:cxnSp>
        <p:grpSp>
          <p:nvGrpSpPr>
            <p:cNvPr id="314" name="Google Shape;314;p28"/>
            <p:cNvGrpSpPr/>
            <p:nvPr/>
          </p:nvGrpSpPr>
          <p:grpSpPr>
            <a:xfrm>
              <a:off x="3398268" y="2253858"/>
              <a:ext cx="4859294" cy="2489240"/>
              <a:chOff x="3398268" y="2253858"/>
              <a:chExt cx="4859294" cy="2489240"/>
            </a:xfrm>
          </p:grpSpPr>
          <p:grpSp>
            <p:nvGrpSpPr>
              <p:cNvPr id="315" name="Google Shape;315;p28"/>
              <p:cNvGrpSpPr/>
              <p:nvPr/>
            </p:nvGrpSpPr>
            <p:grpSpPr>
              <a:xfrm>
                <a:off x="5713616" y="2528692"/>
                <a:ext cx="2543946" cy="2214406"/>
                <a:chOff x="5713616" y="2528692"/>
                <a:chExt cx="2543946" cy="2214406"/>
              </a:xfrm>
            </p:grpSpPr>
            <p:grpSp>
              <p:nvGrpSpPr>
                <p:cNvPr id="316" name="Google Shape;316;p28"/>
                <p:cNvGrpSpPr/>
                <p:nvPr/>
              </p:nvGrpSpPr>
              <p:grpSpPr>
                <a:xfrm>
                  <a:off x="6236265" y="2528692"/>
                  <a:ext cx="608455" cy="501606"/>
                  <a:chOff x="1511408" y="4363269"/>
                  <a:chExt cx="425077" cy="350430"/>
                </a:xfrm>
              </p:grpSpPr>
              <p:sp>
                <p:nvSpPr>
                  <p:cNvPr id="317" name="Google Shape;317;p28"/>
                  <p:cNvSpPr/>
                  <p:nvPr/>
                </p:nvSpPr>
                <p:spPr>
                  <a:xfrm>
                    <a:off x="1511408" y="4363269"/>
                    <a:ext cx="425077" cy="241650"/>
                  </a:xfrm>
                  <a:custGeom>
                    <a:avLst/>
                    <a:gdLst/>
                    <a:ahLst/>
                    <a:cxnLst/>
                    <a:rect l="l" t="t" r="r" b="b"/>
                    <a:pathLst>
                      <a:path w="425077" h="241650" extrusionOk="0">
                        <a:moveTo>
                          <a:pt x="391973" y="0"/>
                        </a:moveTo>
                        <a:cubicBezTo>
                          <a:pt x="410256" y="0"/>
                          <a:pt x="425078" y="14821"/>
                          <a:pt x="425078" y="33105"/>
                        </a:cubicBezTo>
                        <a:lnTo>
                          <a:pt x="425078" y="208546"/>
                        </a:lnTo>
                        <a:cubicBezTo>
                          <a:pt x="425078" y="226829"/>
                          <a:pt x="410256" y="241650"/>
                          <a:pt x="391973" y="241650"/>
                        </a:cubicBezTo>
                        <a:lnTo>
                          <a:pt x="33105" y="241650"/>
                        </a:lnTo>
                        <a:cubicBezTo>
                          <a:pt x="14821" y="241650"/>
                          <a:pt x="0" y="226829"/>
                          <a:pt x="0" y="208546"/>
                        </a:cubicBezTo>
                        <a:lnTo>
                          <a:pt x="0" y="33105"/>
                        </a:lnTo>
                        <a:cubicBezTo>
                          <a:pt x="0" y="14821"/>
                          <a:pt x="14821" y="0"/>
                          <a:pt x="33105" y="0"/>
                        </a:cubicBez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1771607" y="4579414"/>
                    <a:ext cx="130421" cy="134285"/>
                  </a:xfrm>
                  <a:custGeom>
                    <a:avLst/>
                    <a:gdLst/>
                    <a:ahLst/>
                    <a:cxnLst/>
                    <a:rect l="l" t="t" r="r" b="b"/>
                    <a:pathLst>
                      <a:path w="130421" h="134285" extrusionOk="0">
                        <a:moveTo>
                          <a:pt x="0" y="0"/>
                        </a:moveTo>
                        <a:lnTo>
                          <a:pt x="130422" y="134286"/>
                        </a:lnTo>
                        <a:lnTo>
                          <a:pt x="96351" y="0"/>
                        </a:lnTo>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8"/>
                  <p:cNvSpPr/>
                  <p:nvPr/>
                </p:nvSpPr>
                <p:spPr>
                  <a:xfrm>
                    <a:off x="1573753" y="4444613"/>
                    <a:ext cx="300323" cy="6440"/>
                  </a:xfrm>
                  <a:custGeom>
                    <a:avLst/>
                    <a:gdLst/>
                    <a:ahLst/>
                    <a:cxnLst/>
                    <a:rect l="l" t="t" r="r" b="b"/>
                    <a:pathLst>
                      <a:path w="300323" h="6440" extrusionOk="0">
                        <a:moveTo>
                          <a:pt x="0" y="0"/>
                        </a:moveTo>
                        <a:lnTo>
                          <a:pt x="300324" y="0"/>
                        </a:lnTo>
                      </a:path>
                    </a:pathLst>
                  </a:custGeom>
                  <a:noFill/>
                  <a:ln w="12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8"/>
                  <p:cNvSpPr/>
                  <p:nvPr/>
                </p:nvSpPr>
                <p:spPr>
                  <a:xfrm>
                    <a:off x="1573753" y="4484094"/>
                    <a:ext cx="300323" cy="6440"/>
                  </a:xfrm>
                  <a:custGeom>
                    <a:avLst/>
                    <a:gdLst/>
                    <a:ahLst/>
                    <a:cxnLst/>
                    <a:rect l="l" t="t" r="r" b="b"/>
                    <a:pathLst>
                      <a:path w="300323" h="6440" extrusionOk="0">
                        <a:moveTo>
                          <a:pt x="0" y="0"/>
                        </a:moveTo>
                        <a:lnTo>
                          <a:pt x="300324" y="0"/>
                        </a:lnTo>
                      </a:path>
                    </a:pathLst>
                  </a:custGeom>
                  <a:noFill/>
                  <a:ln w="12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8"/>
                  <p:cNvSpPr/>
                  <p:nvPr/>
                </p:nvSpPr>
                <p:spPr>
                  <a:xfrm>
                    <a:off x="1573753" y="4523574"/>
                    <a:ext cx="114384" cy="6440"/>
                  </a:xfrm>
                  <a:custGeom>
                    <a:avLst/>
                    <a:gdLst/>
                    <a:ahLst/>
                    <a:cxnLst/>
                    <a:rect l="l" t="t" r="r" b="b"/>
                    <a:pathLst>
                      <a:path w="114384" h="6440" extrusionOk="0">
                        <a:moveTo>
                          <a:pt x="0" y="0"/>
                        </a:moveTo>
                        <a:lnTo>
                          <a:pt x="114384" y="0"/>
                        </a:lnTo>
                      </a:path>
                    </a:pathLst>
                  </a:custGeom>
                  <a:noFill/>
                  <a:ln w="12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 name="Google Shape;322;p28"/>
                <p:cNvGrpSpPr/>
                <p:nvPr/>
              </p:nvGrpSpPr>
              <p:grpSpPr>
                <a:xfrm>
                  <a:off x="5713616" y="2754866"/>
                  <a:ext cx="2543946" cy="1988233"/>
                  <a:chOff x="9291263" y="4252708"/>
                  <a:chExt cx="1777243" cy="1389013"/>
                </a:xfrm>
              </p:grpSpPr>
              <p:sp>
                <p:nvSpPr>
                  <p:cNvPr id="323" name="Google Shape;323;p28"/>
                  <p:cNvSpPr/>
                  <p:nvPr/>
                </p:nvSpPr>
                <p:spPr>
                  <a:xfrm>
                    <a:off x="10336922" y="4302268"/>
                    <a:ext cx="442724" cy="473245"/>
                  </a:xfrm>
                  <a:custGeom>
                    <a:avLst/>
                    <a:gdLst/>
                    <a:ahLst/>
                    <a:cxnLst/>
                    <a:rect l="l" t="t" r="r" b="b"/>
                    <a:pathLst>
                      <a:path w="442724" h="473245" extrusionOk="0">
                        <a:moveTo>
                          <a:pt x="220654" y="1103"/>
                        </a:moveTo>
                        <a:cubicBezTo>
                          <a:pt x="220654" y="1103"/>
                          <a:pt x="308632" y="-20923"/>
                          <a:pt x="358160" y="131847"/>
                        </a:cubicBezTo>
                        <a:cubicBezTo>
                          <a:pt x="376258" y="187816"/>
                          <a:pt x="442725" y="421995"/>
                          <a:pt x="442725" y="421995"/>
                        </a:cubicBezTo>
                        <a:cubicBezTo>
                          <a:pt x="442725" y="421995"/>
                          <a:pt x="271406" y="511970"/>
                          <a:pt x="0" y="453489"/>
                        </a:cubicBezTo>
                        <a:cubicBezTo>
                          <a:pt x="0" y="453489"/>
                          <a:pt x="25505" y="371758"/>
                          <a:pt x="17712" y="274312"/>
                        </a:cubicBezTo>
                      </a:path>
                    </a:pathLst>
                  </a:custGeom>
                  <a:solidFill>
                    <a:srgbClr val="43221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8"/>
                  <p:cNvSpPr/>
                  <p:nvPr/>
                </p:nvSpPr>
                <p:spPr>
                  <a:xfrm>
                    <a:off x="9643788" y="5170336"/>
                    <a:ext cx="643219" cy="373488"/>
                  </a:xfrm>
                  <a:custGeom>
                    <a:avLst/>
                    <a:gdLst/>
                    <a:ahLst/>
                    <a:cxnLst/>
                    <a:rect l="l" t="t" r="r" b="b"/>
                    <a:pathLst>
                      <a:path w="643219" h="373488" extrusionOk="0">
                        <a:moveTo>
                          <a:pt x="422566" y="0"/>
                        </a:moveTo>
                        <a:lnTo>
                          <a:pt x="400732" y="110842"/>
                        </a:lnTo>
                        <a:lnTo>
                          <a:pt x="0" y="286863"/>
                        </a:lnTo>
                        <a:lnTo>
                          <a:pt x="26406" y="373489"/>
                        </a:lnTo>
                        <a:cubicBezTo>
                          <a:pt x="26406" y="373489"/>
                          <a:pt x="463335" y="318808"/>
                          <a:pt x="560330" y="260843"/>
                        </a:cubicBezTo>
                        <a:cubicBezTo>
                          <a:pt x="598716" y="237850"/>
                          <a:pt x="643220" y="15779"/>
                          <a:pt x="643220" y="15779"/>
                        </a:cubicBezTo>
                        <a:lnTo>
                          <a:pt x="422566" y="64"/>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8"/>
                  <p:cNvSpPr/>
                  <p:nvPr/>
                </p:nvSpPr>
                <p:spPr>
                  <a:xfrm>
                    <a:off x="10051862" y="4791248"/>
                    <a:ext cx="1016644" cy="752448"/>
                  </a:xfrm>
                  <a:custGeom>
                    <a:avLst/>
                    <a:gdLst/>
                    <a:ahLst/>
                    <a:cxnLst/>
                    <a:rect l="l" t="t" r="r" b="b"/>
                    <a:pathLst>
                      <a:path w="1016644" h="752448" extrusionOk="0">
                        <a:moveTo>
                          <a:pt x="737316" y="485036"/>
                        </a:moveTo>
                        <a:cubicBezTo>
                          <a:pt x="747622" y="597489"/>
                          <a:pt x="753290" y="669108"/>
                          <a:pt x="761597" y="752449"/>
                        </a:cubicBezTo>
                        <a:lnTo>
                          <a:pt x="191543" y="752449"/>
                        </a:lnTo>
                        <a:cubicBezTo>
                          <a:pt x="181367" y="639867"/>
                          <a:pt x="169387" y="419020"/>
                          <a:pt x="166553" y="392099"/>
                        </a:cubicBezTo>
                        <a:lnTo>
                          <a:pt x="0" y="379089"/>
                        </a:lnTo>
                        <a:cubicBezTo>
                          <a:pt x="0" y="379089"/>
                          <a:pt x="47531" y="179560"/>
                          <a:pt x="62152" y="114832"/>
                        </a:cubicBezTo>
                        <a:cubicBezTo>
                          <a:pt x="83985" y="18224"/>
                          <a:pt x="183621" y="6244"/>
                          <a:pt x="215953" y="5665"/>
                        </a:cubicBezTo>
                        <a:lnTo>
                          <a:pt x="640322" y="11590"/>
                        </a:lnTo>
                        <a:cubicBezTo>
                          <a:pt x="640322" y="11590"/>
                          <a:pt x="746849" y="-21000"/>
                          <a:pt x="811319" y="23118"/>
                        </a:cubicBezTo>
                        <a:cubicBezTo>
                          <a:pt x="897172" y="81856"/>
                          <a:pt x="1016645" y="444847"/>
                          <a:pt x="1016645" y="444847"/>
                        </a:cubicBezTo>
                        <a:cubicBezTo>
                          <a:pt x="923836" y="495470"/>
                          <a:pt x="737316" y="485036"/>
                          <a:pt x="737316" y="4850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8"/>
                  <p:cNvSpPr/>
                  <p:nvPr/>
                </p:nvSpPr>
                <p:spPr>
                  <a:xfrm>
                    <a:off x="10216680" y="5007648"/>
                    <a:ext cx="9399" cy="159275"/>
                  </a:xfrm>
                  <a:custGeom>
                    <a:avLst/>
                    <a:gdLst/>
                    <a:ahLst/>
                    <a:cxnLst/>
                    <a:rect l="l" t="t" r="r" b="b"/>
                    <a:pathLst>
                      <a:path w="9399" h="159275" extrusionOk="0">
                        <a:moveTo>
                          <a:pt x="9400" y="0"/>
                        </a:moveTo>
                        <a:cubicBezTo>
                          <a:pt x="9400" y="0"/>
                          <a:pt x="-2902" y="109812"/>
                          <a:pt x="641" y="15927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8"/>
                  <p:cNvSpPr/>
                  <p:nvPr/>
                </p:nvSpPr>
                <p:spPr>
                  <a:xfrm>
                    <a:off x="10714929" y="4818166"/>
                    <a:ext cx="83137" cy="208416"/>
                  </a:xfrm>
                  <a:custGeom>
                    <a:avLst/>
                    <a:gdLst/>
                    <a:ahLst/>
                    <a:cxnLst/>
                    <a:rect l="l" t="t" r="r" b="b"/>
                    <a:pathLst>
                      <a:path w="83137" h="208416" extrusionOk="0">
                        <a:moveTo>
                          <a:pt x="3984" y="208417"/>
                        </a:moveTo>
                        <a:cubicBezTo>
                          <a:pt x="3984" y="208417"/>
                          <a:pt x="-26867" y="36969"/>
                          <a:pt x="83138"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8"/>
                  <p:cNvSpPr/>
                  <p:nvPr/>
                </p:nvSpPr>
                <p:spPr>
                  <a:xfrm>
                    <a:off x="10718912" y="5049383"/>
                    <a:ext cx="102984" cy="337292"/>
                  </a:xfrm>
                  <a:custGeom>
                    <a:avLst/>
                    <a:gdLst/>
                    <a:ahLst/>
                    <a:cxnLst/>
                    <a:rect l="l" t="t" r="r" b="b"/>
                    <a:pathLst>
                      <a:path w="102984" h="337292" extrusionOk="0">
                        <a:moveTo>
                          <a:pt x="64921" y="227094"/>
                        </a:moveTo>
                        <a:lnTo>
                          <a:pt x="45020" y="227094"/>
                        </a:lnTo>
                        <a:lnTo>
                          <a:pt x="0" y="0"/>
                        </a:lnTo>
                        <a:lnTo>
                          <a:pt x="19064" y="307666"/>
                        </a:lnTo>
                        <a:lnTo>
                          <a:pt x="102985" y="337293"/>
                        </a:lnTo>
                        <a:lnTo>
                          <a:pt x="99249" y="270053"/>
                        </a:lnTo>
                        <a:lnTo>
                          <a:pt x="64921" y="2270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8"/>
                  <p:cNvSpPr/>
                  <p:nvPr/>
                </p:nvSpPr>
                <p:spPr>
                  <a:xfrm>
                    <a:off x="10266282" y="4574906"/>
                    <a:ext cx="425966" cy="371989"/>
                  </a:xfrm>
                  <a:custGeom>
                    <a:avLst/>
                    <a:gdLst/>
                    <a:ahLst/>
                    <a:cxnLst/>
                    <a:rect l="l" t="t" r="r" b="b"/>
                    <a:pathLst>
                      <a:path w="425966" h="371989" extrusionOk="0">
                        <a:moveTo>
                          <a:pt x="101297" y="47982"/>
                        </a:moveTo>
                        <a:cubicBezTo>
                          <a:pt x="101297" y="47982"/>
                          <a:pt x="115724" y="186712"/>
                          <a:pt x="105742" y="199465"/>
                        </a:cubicBezTo>
                        <a:cubicBezTo>
                          <a:pt x="90864" y="218464"/>
                          <a:pt x="1533" y="221942"/>
                          <a:pt x="1533" y="221942"/>
                        </a:cubicBezTo>
                        <a:cubicBezTo>
                          <a:pt x="1533" y="221942"/>
                          <a:pt x="-25453" y="368981"/>
                          <a:pt x="147025" y="371943"/>
                        </a:cubicBezTo>
                        <a:cubicBezTo>
                          <a:pt x="319504" y="374970"/>
                          <a:pt x="425967" y="227932"/>
                          <a:pt x="425967" y="227932"/>
                        </a:cubicBezTo>
                        <a:cubicBezTo>
                          <a:pt x="425967" y="227932"/>
                          <a:pt x="344171" y="224196"/>
                          <a:pt x="324721" y="209963"/>
                        </a:cubicBezTo>
                        <a:cubicBezTo>
                          <a:pt x="296125" y="189095"/>
                          <a:pt x="245244" y="0"/>
                          <a:pt x="245244" y="0"/>
                        </a:cubicBezTo>
                        <a:lnTo>
                          <a:pt x="101297" y="47982"/>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8"/>
                  <p:cNvSpPr/>
                  <p:nvPr/>
                </p:nvSpPr>
                <p:spPr>
                  <a:xfrm>
                    <a:off x="10367514" y="4602471"/>
                    <a:ext cx="141370" cy="87591"/>
                  </a:xfrm>
                  <a:custGeom>
                    <a:avLst/>
                    <a:gdLst/>
                    <a:ahLst/>
                    <a:cxnLst/>
                    <a:rect l="l" t="t" r="r" b="b"/>
                    <a:pathLst>
                      <a:path w="141370" h="87591" extrusionOk="0">
                        <a:moveTo>
                          <a:pt x="141371" y="14427"/>
                        </a:moveTo>
                        <a:cubicBezTo>
                          <a:pt x="141371" y="14427"/>
                          <a:pt x="89074" y="74324"/>
                          <a:pt x="5732" y="87592"/>
                        </a:cubicBezTo>
                        <a:cubicBezTo>
                          <a:pt x="3349" y="52748"/>
                          <a:pt x="0" y="20416"/>
                          <a:pt x="0" y="20416"/>
                        </a:cubicBezTo>
                        <a:lnTo>
                          <a:pt x="61185" y="0"/>
                        </a:lnTo>
                        <a:lnTo>
                          <a:pt x="141371" y="144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8"/>
                  <p:cNvSpPr/>
                  <p:nvPr/>
                </p:nvSpPr>
                <p:spPr>
                  <a:xfrm>
                    <a:off x="10250862" y="4260188"/>
                    <a:ext cx="375383" cy="404085"/>
                  </a:xfrm>
                  <a:custGeom>
                    <a:avLst/>
                    <a:gdLst/>
                    <a:ahLst/>
                    <a:cxnLst/>
                    <a:rect l="l" t="t" r="r" b="b"/>
                    <a:pathLst>
                      <a:path w="375383" h="404085" extrusionOk="0">
                        <a:moveTo>
                          <a:pt x="166438" y="9306"/>
                        </a:moveTo>
                        <a:cubicBezTo>
                          <a:pt x="137843" y="21157"/>
                          <a:pt x="112724" y="36550"/>
                          <a:pt x="74468" y="92261"/>
                        </a:cubicBezTo>
                        <a:cubicBezTo>
                          <a:pt x="41749" y="139985"/>
                          <a:pt x="-12159" y="253984"/>
                          <a:pt x="2462" y="342219"/>
                        </a:cubicBezTo>
                        <a:cubicBezTo>
                          <a:pt x="15407" y="420472"/>
                          <a:pt x="158710" y="417445"/>
                          <a:pt x="233420" y="372232"/>
                        </a:cubicBezTo>
                        <a:cubicBezTo>
                          <a:pt x="312704" y="324250"/>
                          <a:pt x="376402" y="272275"/>
                          <a:pt x="375371" y="155249"/>
                        </a:cubicBezTo>
                        <a:cubicBezTo>
                          <a:pt x="374340" y="38289"/>
                          <a:pt x="249071" y="-25022"/>
                          <a:pt x="166438" y="9306"/>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8"/>
                  <p:cNvSpPr/>
                  <p:nvPr/>
                </p:nvSpPr>
                <p:spPr>
                  <a:xfrm>
                    <a:off x="10312899" y="4252708"/>
                    <a:ext cx="331942" cy="334821"/>
                  </a:xfrm>
                  <a:custGeom>
                    <a:avLst/>
                    <a:gdLst/>
                    <a:ahLst/>
                    <a:cxnLst/>
                    <a:rect l="l" t="t" r="r" b="b"/>
                    <a:pathLst>
                      <a:path w="331942" h="334821" extrusionOk="0">
                        <a:moveTo>
                          <a:pt x="0" y="101157"/>
                        </a:moveTo>
                        <a:cubicBezTo>
                          <a:pt x="0" y="101157"/>
                          <a:pt x="84758" y="130398"/>
                          <a:pt x="149228" y="87632"/>
                        </a:cubicBezTo>
                        <a:cubicBezTo>
                          <a:pt x="149228" y="87632"/>
                          <a:pt x="108008" y="256375"/>
                          <a:pt x="238945" y="334821"/>
                        </a:cubicBezTo>
                        <a:cubicBezTo>
                          <a:pt x="238945" y="334821"/>
                          <a:pt x="419925" y="200600"/>
                          <a:pt x="276945" y="50663"/>
                        </a:cubicBezTo>
                        <a:cubicBezTo>
                          <a:pt x="228382" y="-282"/>
                          <a:pt x="91005" y="-50325"/>
                          <a:pt x="0" y="101157"/>
                        </a:cubicBezTo>
                        <a:close/>
                      </a:path>
                    </a:pathLst>
                  </a:custGeom>
                  <a:solidFill>
                    <a:srgbClr val="43221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8"/>
                  <p:cNvSpPr/>
                  <p:nvPr/>
                </p:nvSpPr>
                <p:spPr>
                  <a:xfrm>
                    <a:off x="10489254" y="4513066"/>
                    <a:ext cx="98557" cy="99406"/>
                  </a:xfrm>
                  <a:custGeom>
                    <a:avLst/>
                    <a:gdLst/>
                    <a:ahLst/>
                    <a:cxnLst/>
                    <a:rect l="l" t="t" r="r" b="b"/>
                    <a:pathLst>
                      <a:path w="98557" h="99406" extrusionOk="0">
                        <a:moveTo>
                          <a:pt x="3851" y="50440"/>
                        </a:moveTo>
                        <a:cubicBezTo>
                          <a:pt x="15895" y="25064"/>
                          <a:pt x="45779" y="-6495"/>
                          <a:pt x="70575" y="1170"/>
                        </a:cubicBezTo>
                        <a:cubicBezTo>
                          <a:pt x="115467" y="15081"/>
                          <a:pt x="103487" y="66091"/>
                          <a:pt x="54990" y="92175"/>
                        </a:cubicBezTo>
                        <a:cubicBezTo>
                          <a:pt x="12031" y="115232"/>
                          <a:pt x="-9287" y="78199"/>
                          <a:pt x="3851" y="50440"/>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4" name="Google Shape;334;p28"/>
                  <p:cNvGrpSpPr/>
                  <p:nvPr/>
                </p:nvGrpSpPr>
                <p:grpSpPr>
                  <a:xfrm>
                    <a:off x="9291263" y="5149147"/>
                    <a:ext cx="850252" cy="394677"/>
                    <a:chOff x="9291263" y="5149147"/>
                    <a:chExt cx="850252" cy="394677"/>
                  </a:xfrm>
                </p:grpSpPr>
                <p:sp>
                  <p:nvSpPr>
                    <p:cNvPr id="335" name="Google Shape;335;p28"/>
                    <p:cNvSpPr/>
                    <p:nvPr/>
                  </p:nvSpPr>
                  <p:spPr>
                    <a:xfrm>
                      <a:off x="9807894" y="5517483"/>
                      <a:ext cx="333621" cy="26341"/>
                    </a:xfrm>
                    <a:custGeom>
                      <a:avLst/>
                      <a:gdLst/>
                      <a:ahLst/>
                      <a:cxnLst/>
                      <a:rect l="l" t="t" r="r" b="b"/>
                      <a:pathLst>
                        <a:path w="333621" h="26341" extrusionOk="0">
                          <a:moveTo>
                            <a:pt x="0" y="0"/>
                          </a:moveTo>
                          <a:lnTo>
                            <a:pt x="333622" y="0"/>
                          </a:lnTo>
                          <a:lnTo>
                            <a:pt x="333622" y="26342"/>
                          </a:lnTo>
                          <a:lnTo>
                            <a:pt x="0" y="263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8"/>
                    <p:cNvSpPr/>
                    <p:nvPr/>
                  </p:nvSpPr>
                  <p:spPr>
                    <a:xfrm>
                      <a:off x="9317412" y="5149147"/>
                      <a:ext cx="612852" cy="394484"/>
                    </a:xfrm>
                    <a:custGeom>
                      <a:avLst/>
                      <a:gdLst/>
                      <a:ahLst/>
                      <a:cxnLst/>
                      <a:rect l="l" t="t" r="r" b="b"/>
                      <a:pathLst>
                        <a:path w="612852" h="394484" extrusionOk="0">
                          <a:moveTo>
                            <a:pt x="612852" y="394420"/>
                          </a:moveTo>
                          <a:lnTo>
                            <a:pt x="77126" y="394420"/>
                          </a:lnTo>
                          <a:cubicBezTo>
                            <a:pt x="77126" y="394420"/>
                            <a:pt x="741" y="39738"/>
                            <a:pt x="741" y="39738"/>
                          </a:cubicBezTo>
                          <a:cubicBezTo>
                            <a:pt x="-3639" y="19257"/>
                            <a:pt x="11948" y="0"/>
                            <a:pt x="32880" y="0"/>
                          </a:cubicBezTo>
                          <a:lnTo>
                            <a:pt x="493509" y="0"/>
                          </a:lnTo>
                          <a:cubicBezTo>
                            <a:pt x="513604" y="0"/>
                            <a:pt x="530929" y="13976"/>
                            <a:pt x="535115" y="33620"/>
                          </a:cubicBezTo>
                          <a:lnTo>
                            <a:pt x="612788" y="3944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8"/>
                    <p:cNvSpPr/>
                    <p:nvPr/>
                  </p:nvSpPr>
                  <p:spPr>
                    <a:xfrm>
                      <a:off x="9291263" y="5149340"/>
                      <a:ext cx="612853" cy="394484"/>
                    </a:xfrm>
                    <a:custGeom>
                      <a:avLst/>
                      <a:gdLst/>
                      <a:ahLst/>
                      <a:cxnLst/>
                      <a:rect l="l" t="t" r="r" b="b"/>
                      <a:pathLst>
                        <a:path w="612853" h="394484" extrusionOk="0">
                          <a:moveTo>
                            <a:pt x="612853" y="394420"/>
                          </a:moveTo>
                          <a:lnTo>
                            <a:pt x="77126" y="394420"/>
                          </a:lnTo>
                          <a:cubicBezTo>
                            <a:pt x="77126" y="394420"/>
                            <a:pt x="741" y="39739"/>
                            <a:pt x="741" y="39739"/>
                          </a:cubicBezTo>
                          <a:cubicBezTo>
                            <a:pt x="-3638" y="19257"/>
                            <a:pt x="11947" y="0"/>
                            <a:pt x="32879" y="0"/>
                          </a:cubicBezTo>
                          <a:lnTo>
                            <a:pt x="493509" y="0"/>
                          </a:lnTo>
                          <a:cubicBezTo>
                            <a:pt x="513604" y="0"/>
                            <a:pt x="530929" y="13976"/>
                            <a:pt x="535115" y="33620"/>
                          </a:cubicBezTo>
                          <a:lnTo>
                            <a:pt x="612789" y="394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8" name="Google Shape;338;p28"/>
                  <p:cNvSpPr/>
                  <p:nvPr/>
                </p:nvSpPr>
                <p:spPr>
                  <a:xfrm>
                    <a:off x="9965430" y="5093899"/>
                    <a:ext cx="503730" cy="547822"/>
                  </a:xfrm>
                  <a:custGeom>
                    <a:avLst/>
                    <a:gdLst/>
                    <a:ahLst/>
                    <a:cxnLst/>
                    <a:rect l="l" t="t" r="r" b="b"/>
                    <a:pathLst>
                      <a:path w="503730" h="547822" extrusionOk="0">
                        <a:moveTo>
                          <a:pt x="502171" y="486702"/>
                        </a:moveTo>
                        <a:lnTo>
                          <a:pt x="148519" y="547823"/>
                        </a:lnTo>
                        <a:cubicBezTo>
                          <a:pt x="150129" y="501128"/>
                          <a:pt x="150773" y="455272"/>
                          <a:pt x="149292" y="411669"/>
                        </a:cubicBezTo>
                        <a:cubicBezTo>
                          <a:pt x="137248" y="41722"/>
                          <a:pt x="0" y="61302"/>
                          <a:pt x="0" y="61302"/>
                        </a:cubicBezTo>
                        <a:lnTo>
                          <a:pt x="353651" y="181"/>
                        </a:lnTo>
                        <a:cubicBezTo>
                          <a:pt x="353651" y="181"/>
                          <a:pt x="490900" y="-19463"/>
                          <a:pt x="502944" y="350548"/>
                        </a:cubicBezTo>
                        <a:cubicBezTo>
                          <a:pt x="504361" y="394151"/>
                          <a:pt x="503717" y="440007"/>
                          <a:pt x="502171" y="486702"/>
                        </a:cubicBezTo>
                        <a:close/>
                      </a:path>
                    </a:pathLst>
                  </a:custGeom>
                  <a:solidFill>
                    <a:schemeClr val="accent5"/>
                  </a:solid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8"/>
                  <p:cNvSpPr/>
                  <p:nvPr/>
                </p:nvSpPr>
                <p:spPr>
                  <a:xfrm>
                    <a:off x="9922504" y="5094144"/>
                    <a:ext cx="396576" cy="145557"/>
                  </a:xfrm>
                  <a:custGeom>
                    <a:avLst/>
                    <a:gdLst/>
                    <a:ahLst/>
                    <a:cxnLst/>
                    <a:rect l="l" t="t" r="r" b="b"/>
                    <a:pathLst>
                      <a:path w="396576" h="145557" extrusionOk="0">
                        <a:moveTo>
                          <a:pt x="42926" y="61121"/>
                        </a:moveTo>
                        <a:cubicBezTo>
                          <a:pt x="42926" y="61121"/>
                          <a:pt x="-12335" y="62989"/>
                          <a:pt x="2543" y="145557"/>
                        </a:cubicBezTo>
                        <a:lnTo>
                          <a:pt x="356195" y="84436"/>
                        </a:lnTo>
                        <a:cubicBezTo>
                          <a:pt x="341317" y="1804"/>
                          <a:pt x="396577" y="0"/>
                          <a:pt x="396577" y="0"/>
                        </a:cubicBezTo>
                        <a:lnTo>
                          <a:pt x="42926" y="61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8"/>
                  <p:cNvSpPr/>
                  <p:nvPr/>
                </p:nvSpPr>
                <p:spPr>
                  <a:xfrm>
                    <a:off x="10236586" y="5171182"/>
                    <a:ext cx="780778" cy="416392"/>
                  </a:xfrm>
                  <a:custGeom>
                    <a:avLst/>
                    <a:gdLst/>
                    <a:ahLst/>
                    <a:cxnLst/>
                    <a:rect l="l" t="t" r="r" b="b"/>
                    <a:pathLst>
                      <a:path w="780778" h="416392" extrusionOk="0">
                        <a:moveTo>
                          <a:pt x="773311" y="87004"/>
                        </a:moveTo>
                        <a:cubicBezTo>
                          <a:pt x="678699" y="106004"/>
                          <a:pt x="547247" y="105295"/>
                          <a:pt x="547247" y="105295"/>
                        </a:cubicBezTo>
                        <a:lnTo>
                          <a:pt x="555298" y="162037"/>
                        </a:lnTo>
                        <a:lnTo>
                          <a:pt x="555427" y="164356"/>
                        </a:lnTo>
                        <a:cubicBezTo>
                          <a:pt x="479750" y="117661"/>
                          <a:pt x="343338" y="21181"/>
                          <a:pt x="304244" y="10748"/>
                        </a:cubicBezTo>
                        <a:cubicBezTo>
                          <a:pt x="233913" y="-8059"/>
                          <a:pt x="133892" y="3534"/>
                          <a:pt x="133892" y="3534"/>
                        </a:cubicBezTo>
                        <a:cubicBezTo>
                          <a:pt x="133892" y="3534"/>
                          <a:pt x="133892" y="3534"/>
                          <a:pt x="133892" y="3534"/>
                        </a:cubicBezTo>
                        <a:cubicBezTo>
                          <a:pt x="130607" y="3792"/>
                          <a:pt x="90610" y="6690"/>
                          <a:pt x="71160" y="16480"/>
                        </a:cubicBezTo>
                        <a:cubicBezTo>
                          <a:pt x="52289" y="25948"/>
                          <a:pt x="7012" y="61049"/>
                          <a:pt x="313" y="74316"/>
                        </a:cubicBezTo>
                        <a:cubicBezTo>
                          <a:pt x="-1297" y="77536"/>
                          <a:pt x="2890" y="96214"/>
                          <a:pt x="22405" y="94733"/>
                        </a:cubicBezTo>
                        <a:cubicBezTo>
                          <a:pt x="17124" y="99370"/>
                          <a:pt x="13710" y="102784"/>
                          <a:pt x="12036" y="104329"/>
                        </a:cubicBezTo>
                        <a:cubicBezTo>
                          <a:pt x="7591" y="108516"/>
                          <a:pt x="13968" y="126227"/>
                          <a:pt x="28974" y="127258"/>
                        </a:cubicBezTo>
                        <a:cubicBezTo>
                          <a:pt x="34964" y="127644"/>
                          <a:pt x="40954" y="124939"/>
                          <a:pt x="46299" y="122749"/>
                        </a:cubicBezTo>
                        <a:cubicBezTo>
                          <a:pt x="40825" y="127129"/>
                          <a:pt x="37605" y="129898"/>
                          <a:pt x="35866" y="131637"/>
                        </a:cubicBezTo>
                        <a:cubicBezTo>
                          <a:pt x="28395" y="139173"/>
                          <a:pt x="39086" y="159654"/>
                          <a:pt x="59632" y="157078"/>
                        </a:cubicBezTo>
                        <a:cubicBezTo>
                          <a:pt x="82238" y="154244"/>
                          <a:pt x="139881" y="118821"/>
                          <a:pt x="139881" y="118821"/>
                        </a:cubicBezTo>
                        <a:lnTo>
                          <a:pt x="153793" y="115922"/>
                        </a:lnTo>
                        <a:cubicBezTo>
                          <a:pt x="149864" y="119400"/>
                          <a:pt x="145871" y="120302"/>
                          <a:pt x="143488" y="123716"/>
                        </a:cubicBezTo>
                        <a:cubicBezTo>
                          <a:pt x="133376" y="138593"/>
                          <a:pt x="117210" y="177365"/>
                          <a:pt x="116308" y="184837"/>
                        </a:cubicBezTo>
                        <a:cubicBezTo>
                          <a:pt x="115407" y="192307"/>
                          <a:pt x="131766" y="203643"/>
                          <a:pt x="147159" y="193982"/>
                        </a:cubicBezTo>
                        <a:cubicBezTo>
                          <a:pt x="164420" y="183162"/>
                          <a:pt x="176785" y="156562"/>
                          <a:pt x="176785" y="156562"/>
                        </a:cubicBezTo>
                        <a:lnTo>
                          <a:pt x="207185" y="138078"/>
                        </a:lnTo>
                        <a:cubicBezTo>
                          <a:pt x="248275" y="148383"/>
                          <a:pt x="268177" y="138271"/>
                          <a:pt x="286146" y="142586"/>
                        </a:cubicBezTo>
                        <a:cubicBezTo>
                          <a:pt x="359633" y="218456"/>
                          <a:pt x="509376" y="442266"/>
                          <a:pt x="675479" y="413928"/>
                        </a:cubicBezTo>
                        <a:cubicBezTo>
                          <a:pt x="814145" y="390226"/>
                          <a:pt x="777562" y="124746"/>
                          <a:pt x="773246" y="86875"/>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8"/>
                  <p:cNvSpPr/>
                  <p:nvPr/>
                </p:nvSpPr>
                <p:spPr>
                  <a:xfrm>
                    <a:off x="10794654" y="5336568"/>
                    <a:ext cx="98604" cy="62602"/>
                  </a:xfrm>
                  <a:custGeom>
                    <a:avLst/>
                    <a:gdLst/>
                    <a:ahLst/>
                    <a:cxnLst/>
                    <a:rect l="l" t="t" r="r" b="b"/>
                    <a:pathLst>
                      <a:path w="98604" h="62602" extrusionOk="0">
                        <a:moveTo>
                          <a:pt x="0" y="0"/>
                        </a:moveTo>
                        <a:cubicBezTo>
                          <a:pt x="0" y="0"/>
                          <a:pt x="63246" y="39030"/>
                          <a:pt x="98605" y="6260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8"/>
                  <p:cNvSpPr/>
                  <p:nvPr/>
                </p:nvSpPr>
                <p:spPr>
                  <a:xfrm>
                    <a:off x="10288231" y="5247108"/>
                    <a:ext cx="107042" cy="43087"/>
                  </a:xfrm>
                  <a:custGeom>
                    <a:avLst/>
                    <a:gdLst/>
                    <a:ahLst/>
                    <a:cxnLst/>
                    <a:rect l="l" t="t" r="r" b="b"/>
                    <a:pathLst>
                      <a:path w="107042" h="43087" extrusionOk="0">
                        <a:moveTo>
                          <a:pt x="0" y="43087"/>
                        </a:moveTo>
                        <a:cubicBezTo>
                          <a:pt x="0" y="43087"/>
                          <a:pt x="49013" y="11722"/>
                          <a:pt x="58995" y="7085"/>
                        </a:cubicBezTo>
                        <a:cubicBezTo>
                          <a:pt x="74324" y="0"/>
                          <a:pt x="107042" y="0"/>
                          <a:pt x="107042"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8"/>
                  <p:cNvSpPr/>
                  <p:nvPr/>
                </p:nvSpPr>
                <p:spPr>
                  <a:xfrm>
                    <a:off x="10264594" y="5208787"/>
                    <a:ext cx="123079" cy="51653"/>
                  </a:xfrm>
                  <a:custGeom>
                    <a:avLst/>
                    <a:gdLst/>
                    <a:ahLst/>
                    <a:cxnLst/>
                    <a:rect l="l" t="t" r="r" b="b"/>
                    <a:pathLst>
                      <a:path w="123079" h="51653" extrusionOk="0">
                        <a:moveTo>
                          <a:pt x="0" y="51653"/>
                        </a:moveTo>
                        <a:cubicBezTo>
                          <a:pt x="0" y="51653"/>
                          <a:pt x="47467" y="17583"/>
                          <a:pt x="63697" y="9532"/>
                        </a:cubicBezTo>
                        <a:cubicBezTo>
                          <a:pt x="75741" y="3542"/>
                          <a:pt x="123079" y="0"/>
                          <a:pt x="123079"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4" name="Google Shape;344;p28"/>
              <p:cNvGrpSpPr/>
              <p:nvPr/>
            </p:nvGrpSpPr>
            <p:grpSpPr>
              <a:xfrm>
                <a:off x="3398268" y="2253858"/>
                <a:ext cx="2458397" cy="2479372"/>
                <a:chOff x="3398268" y="2253858"/>
                <a:chExt cx="2458397" cy="2479372"/>
              </a:xfrm>
            </p:grpSpPr>
            <p:grpSp>
              <p:nvGrpSpPr>
                <p:cNvPr id="345" name="Google Shape;345;p28"/>
                <p:cNvGrpSpPr/>
                <p:nvPr/>
              </p:nvGrpSpPr>
              <p:grpSpPr>
                <a:xfrm>
                  <a:off x="3398268" y="2659608"/>
                  <a:ext cx="2395698" cy="2073623"/>
                  <a:chOff x="3398268" y="2659608"/>
                  <a:chExt cx="2395698" cy="2073623"/>
                </a:xfrm>
              </p:grpSpPr>
              <p:sp>
                <p:nvSpPr>
                  <p:cNvPr id="346" name="Google Shape;346;p28"/>
                  <p:cNvSpPr/>
                  <p:nvPr/>
                </p:nvSpPr>
                <p:spPr>
                  <a:xfrm>
                    <a:off x="4506845" y="3068163"/>
                    <a:ext cx="258962" cy="358838"/>
                  </a:xfrm>
                  <a:custGeom>
                    <a:avLst/>
                    <a:gdLst/>
                    <a:ahLst/>
                    <a:cxnLst/>
                    <a:rect l="l" t="t" r="r" b="b"/>
                    <a:pathLst>
                      <a:path w="180915" h="250690" extrusionOk="0">
                        <a:moveTo>
                          <a:pt x="33684" y="248374"/>
                        </a:moveTo>
                        <a:cubicBezTo>
                          <a:pt x="78124" y="256102"/>
                          <a:pt x="180079" y="243028"/>
                          <a:pt x="180916" y="230727"/>
                        </a:cubicBezTo>
                        <a:cubicBezTo>
                          <a:pt x="171835" y="141267"/>
                          <a:pt x="175119" y="41696"/>
                          <a:pt x="171835" y="16578"/>
                        </a:cubicBezTo>
                        <a:cubicBezTo>
                          <a:pt x="165974" y="-27733"/>
                          <a:pt x="39352" y="30811"/>
                          <a:pt x="39352" y="30811"/>
                        </a:cubicBezTo>
                        <a:lnTo>
                          <a:pt x="0" y="147064"/>
                        </a:lnTo>
                        <a:cubicBezTo>
                          <a:pt x="0" y="147064"/>
                          <a:pt x="4251" y="243221"/>
                          <a:pt x="33749" y="2483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8"/>
                  <p:cNvSpPr/>
                  <p:nvPr/>
                </p:nvSpPr>
                <p:spPr>
                  <a:xfrm>
                    <a:off x="4756774" y="3294013"/>
                    <a:ext cx="1037192" cy="1013626"/>
                  </a:xfrm>
                  <a:custGeom>
                    <a:avLst/>
                    <a:gdLst/>
                    <a:ahLst/>
                    <a:cxnLst/>
                    <a:rect l="l" t="t" r="r" b="b"/>
                    <a:pathLst>
                      <a:path w="724600" h="708136" extrusionOk="0">
                        <a:moveTo>
                          <a:pt x="723985" y="201112"/>
                        </a:moveTo>
                        <a:cubicBezTo>
                          <a:pt x="720829" y="192546"/>
                          <a:pt x="708076" y="186943"/>
                          <a:pt x="697643" y="185011"/>
                        </a:cubicBezTo>
                        <a:cubicBezTo>
                          <a:pt x="698287" y="180825"/>
                          <a:pt x="698416" y="177346"/>
                          <a:pt x="697643" y="175092"/>
                        </a:cubicBezTo>
                        <a:cubicBezTo>
                          <a:pt x="694165" y="165689"/>
                          <a:pt x="679158" y="159828"/>
                          <a:pt x="668273" y="158476"/>
                        </a:cubicBezTo>
                        <a:cubicBezTo>
                          <a:pt x="669175" y="153645"/>
                          <a:pt x="669368" y="149652"/>
                          <a:pt x="668467" y="147205"/>
                        </a:cubicBezTo>
                        <a:cubicBezTo>
                          <a:pt x="665826" y="140056"/>
                          <a:pt x="656552" y="135032"/>
                          <a:pt x="647471" y="132391"/>
                        </a:cubicBezTo>
                        <a:cubicBezTo>
                          <a:pt x="673812" y="95358"/>
                          <a:pt x="709687" y="43898"/>
                          <a:pt x="713744" y="32820"/>
                        </a:cubicBezTo>
                        <a:cubicBezTo>
                          <a:pt x="725530" y="489"/>
                          <a:pt x="697707" y="-4729"/>
                          <a:pt x="684375" y="3387"/>
                        </a:cubicBezTo>
                        <a:cubicBezTo>
                          <a:pt x="668853" y="12725"/>
                          <a:pt x="614108" y="85890"/>
                          <a:pt x="588410" y="120863"/>
                        </a:cubicBezTo>
                        <a:cubicBezTo>
                          <a:pt x="590729" y="106436"/>
                          <a:pt x="590407" y="89433"/>
                          <a:pt x="586285" y="73074"/>
                        </a:cubicBezTo>
                        <a:cubicBezTo>
                          <a:pt x="581519" y="54010"/>
                          <a:pt x="549960" y="42610"/>
                          <a:pt x="547255" y="68952"/>
                        </a:cubicBezTo>
                        <a:cubicBezTo>
                          <a:pt x="544615" y="95294"/>
                          <a:pt x="535662" y="121442"/>
                          <a:pt x="529801" y="137157"/>
                        </a:cubicBezTo>
                        <a:cubicBezTo>
                          <a:pt x="525293" y="149523"/>
                          <a:pt x="514666" y="169167"/>
                          <a:pt x="511446" y="193834"/>
                        </a:cubicBezTo>
                        <a:cubicBezTo>
                          <a:pt x="509127" y="212319"/>
                          <a:pt x="507646" y="219854"/>
                          <a:pt x="505778" y="234732"/>
                        </a:cubicBezTo>
                        <a:lnTo>
                          <a:pt x="505778" y="234732"/>
                        </a:lnTo>
                        <a:cubicBezTo>
                          <a:pt x="505778" y="234732"/>
                          <a:pt x="394485" y="357618"/>
                          <a:pt x="309212" y="451908"/>
                        </a:cubicBezTo>
                        <a:cubicBezTo>
                          <a:pt x="265416" y="390465"/>
                          <a:pt x="186712" y="292697"/>
                          <a:pt x="186712" y="292697"/>
                        </a:cubicBezTo>
                        <a:lnTo>
                          <a:pt x="0" y="422539"/>
                        </a:lnTo>
                        <a:cubicBezTo>
                          <a:pt x="71684" y="526361"/>
                          <a:pt x="190061" y="682094"/>
                          <a:pt x="285575" y="706182"/>
                        </a:cubicBezTo>
                        <a:cubicBezTo>
                          <a:pt x="414773" y="738771"/>
                          <a:pt x="584933" y="353818"/>
                          <a:pt x="609858" y="304934"/>
                        </a:cubicBezTo>
                        <a:cubicBezTo>
                          <a:pt x="630017" y="294114"/>
                          <a:pt x="648952" y="287352"/>
                          <a:pt x="661640" y="278142"/>
                        </a:cubicBezTo>
                        <a:cubicBezTo>
                          <a:pt x="661640" y="279107"/>
                          <a:pt x="661640" y="279880"/>
                          <a:pt x="661640" y="280331"/>
                        </a:cubicBezTo>
                        <a:cubicBezTo>
                          <a:pt x="664216" y="295145"/>
                          <a:pt x="680833" y="301005"/>
                          <a:pt x="689270" y="291924"/>
                        </a:cubicBezTo>
                        <a:cubicBezTo>
                          <a:pt x="696870" y="283680"/>
                          <a:pt x="729459" y="215797"/>
                          <a:pt x="723985" y="200983"/>
                        </a:cubicBez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8" name="Google Shape;348;p28"/>
                  <p:cNvGrpSpPr/>
                  <p:nvPr/>
                </p:nvGrpSpPr>
                <p:grpSpPr>
                  <a:xfrm>
                    <a:off x="5603014" y="3524173"/>
                    <a:ext cx="144344" cy="171795"/>
                    <a:chOff x="3068048" y="4843799"/>
                    <a:chExt cx="100841" cy="120019"/>
                  </a:xfrm>
                </p:grpSpPr>
                <p:sp>
                  <p:nvSpPr>
                    <p:cNvPr id="349" name="Google Shape;349;p28"/>
                    <p:cNvSpPr/>
                    <p:nvPr/>
                  </p:nvSpPr>
                  <p:spPr>
                    <a:xfrm>
                      <a:off x="3143256" y="4878836"/>
                      <a:ext cx="25633" cy="63761"/>
                    </a:xfrm>
                    <a:custGeom>
                      <a:avLst/>
                      <a:gdLst/>
                      <a:ahLst/>
                      <a:cxnLst/>
                      <a:rect l="l" t="t" r="r" b="b"/>
                      <a:pathLst>
                        <a:path w="25633" h="63761" extrusionOk="0">
                          <a:moveTo>
                            <a:pt x="25633" y="0"/>
                          </a:moveTo>
                          <a:lnTo>
                            <a:pt x="0" y="6376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8"/>
                    <p:cNvSpPr/>
                    <p:nvPr/>
                  </p:nvSpPr>
                  <p:spPr>
                    <a:xfrm>
                      <a:off x="3104249" y="4864796"/>
                      <a:ext cx="35464" cy="99022"/>
                    </a:xfrm>
                    <a:custGeom>
                      <a:avLst/>
                      <a:gdLst/>
                      <a:ahLst/>
                      <a:cxnLst/>
                      <a:rect l="l" t="t" r="r" b="b"/>
                      <a:pathLst>
                        <a:path w="35464" h="99022" extrusionOk="0">
                          <a:moveTo>
                            <a:pt x="31343" y="0"/>
                          </a:moveTo>
                          <a:cubicBezTo>
                            <a:pt x="31343" y="0"/>
                            <a:pt x="2940" y="68012"/>
                            <a:pt x="428" y="77673"/>
                          </a:cubicBezTo>
                          <a:cubicBezTo>
                            <a:pt x="-3758" y="93582"/>
                            <a:pt x="23872" y="111486"/>
                            <a:pt x="35465" y="8694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8"/>
                    <p:cNvSpPr/>
                    <p:nvPr/>
                  </p:nvSpPr>
                  <p:spPr>
                    <a:xfrm>
                      <a:off x="3068048" y="4843799"/>
                      <a:ext cx="39397" cy="104190"/>
                    </a:xfrm>
                    <a:custGeom>
                      <a:avLst/>
                      <a:gdLst/>
                      <a:ahLst/>
                      <a:cxnLst/>
                      <a:rect l="l" t="t" r="r" b="b"/>
                      <a:pathLst>
                        <a:path w="39397" h="104190" extrusionOk="0">
                          <a:moveTo>
                            <a:pt x="29093" y="0"/>
                          </a:moveTo>
                          <a:cubicBezTo>
                            <a:pt x="29093" y="0"/>
                            <a:pt x="5971" y="53070"/>
                            <a:pt x="1012" y="72134"/>
                          </a:cubicBezTo>
                          <a:cubicBezTo>
                            <a:pt x="-5879" y="98734"/>
                            <a:pt x="24134" y="118700"/>
                            <a:pt x="39398" y="9049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2" name="Google Shape;352;p28"/>
                  <p:cNvSpPr/>
                  <p:nvPr/>
                </p:nvSpPr>
                <p:spPr>
                  <a:xfrm>
                    <a:off x="3841599" y="3454202"/>
                    <a:ext cx="1320625" cy="1147031"/>
                  </a:xfrm>
                  <a:custGeom>
                    <a:avLst/>
                    <a:gdLst/>
                    <a:ahLst/>
                    <a:cxnLst/>
                    <a:rect l="l" t="t" r="r" b="b"/>
                    <a:pathLst>
                      <a:path w="922611" h="801335" extrusionOk="0">
                        <a:moveTo>
                          <a:pt x="922612" y="298263"/>
                        </a:moveTo>
                        <a:cubicBezTo>
                          <a:pt x="855179" y="361573"/>
                          <a:pt x="713551" y="469968"/>
                          <a:pt x="713551" y="469968"/>
                        </a:cubicBezTo>
                        <a:lnTo>
                          <a:pt x="648308" y="390749"/>
                        </a:lnTo>
                        <a:cubicBezTo>
                          <a:pt x="641996" y="419538"/>
                          <a:pt x="589828" y="482012"/>
                          <a:pt x="575658" y="508998"/>
                        </a:cubicBezTo>
                        <a:cubicBezTo>
                          <a:pt x="579845" y="598458"/>
                          <a:pt x="585641" y="691331"/>
                          <a:pt x="593370" y="801336"/>
                        </a:cubicBezTo>
                        <a:lnTo>
                          <a:pt x="0" y="801336"/>
                        </a:lnTo>
                        <a:cubicBezTo>
                          <a:pt x="44311" y="435447"/>
                          <a:pt x="122629" y="72070"/>
                          <a:pt x="153994" y="17776"/>
                        </a:cubicBezTo>
                        <a:cubicBezTo>
                          <a:pt x="165458" y="13718"/>
                          <a:pt x="236498" y="5023"/>
                          <a:pt x="283836" y="0"/>
                        </a:cubicBezTo>
                        <a:cubicBezTo>
                          <a:pt x="361252" y="38514"/>
                          <a:pt x="460372" y="40897"/>
                          <a:pt x="539269" y="41670"/>
                        </a:cubicBezTo>
                        <a:cubicBezTo>
                          <a:pt x="550154" y="41799"/>
                          <a:pt x="561618" y="33491"/>
                          <a:pt x="570441" y="27952"/>
                        </a:cubicBezTo>
                        <a:cubicBezTo>
                          <a:pt x="598393" y="16488"/>
                          <a:pt x="650369" y="0"/>
                          <a:pt x="688626" y="30077"/>
                        </a:cubicBezTo>
                        <a:cubicBezTo>
                          <a:pt x="738540" y="69301"/>
                          <a:pt x="922612" y="298263"/>
                          <a:pt x="922612" y="2982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8"/>
                  <p:cNvSpPr/>
                  <p:nvPr/>
                </p:nvSpPr>
                <p:spPr>
                  <a:xfrm>
                    <a:off x="4687262" y="3727177"/>
                    <a:ext cx="94448" cy="279521"/>
                  </a:xfrm>
                  <a:custGeom>
                    <a:avLst/>
                    <a:gdLst/>
                    <a:ahLst/>
                    <a:cxnLst/>
                    <a:rect l="l" t="t" r="r" b="b"/>
                    <a:pathLst>
                      <a:path w="65983" h="195278" extrusionOk="0">
                        <a:moveTo>
                          <a:pt x="58352" y="195278"/>
                        </a:moveTo>
                        <a:cubicBezTo>
                          <a:pt x="58352" y="195278"/>
                          <a:pt x="71039" y="150774"/>
                          <a:pt x="63697" y="127459"/>
                        </a:cubicBezTo>
                        <a:cubicBezTo>
                          <a:pt x="48884" y="80250"/>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8"/>
                  <p:cNvSpPr/>
                  <p:nvPr/>
                </p:nvSpPr>
                <p:spPr>
                  <a:xfrm>
                    <a:off x="5138821" y="3947235"/>
                    <a:ext cx="53365" cy="185947"/>
                  </a:xfrm>
                  <a:custGeom>
                    <a:avLst/>
                    <a:gdLst/>
                    <a:ahLst/>
                    <a:cxnLst/>
                    <a:rect l="l" t="t" r="r" b="b"/>
                    <a:pathLst>
                      <a:path w="37282" h="129906" extrusionOk="0">
                        <a:moveTo>
                          <a:pt x="37283" y="0"/>
                        </a:moveTo>
                        <a:cubicBezTo>
                          <a:pt x="37283" y="0"/>
                          <a:pt x="-20296" y="63311"/>
                          <a:pt x="7656" y="12990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8"/>
                  <p:cNvSpPr/>
                  <p:nvPr/>
                </p:nvSpPr>
                <p:spPr>
                  <a:xfrm>
                    <a:off x="3915259" y="3822503"/>
                    <a:ext cx="195811" cy="288463"/>
                  </a:xfrm>
                  <a:custGeom>
                    <a:avLst/>
                    <a:gdLst/>
                    <a:ahLst/>
                    <a:cxnLst/>
                    <a:rect l="l" t="t" r="r" b="b"/>
                    <a:pathLst>
                      <a:path w="136797" h="201525" extrusionOk="0">
                        <a:moveTo>
                          <a:pt x="136798" y="0"/>
                        </a:moveTo>
                        <a:lnTo>
                          <a:pt x="39094" y="201525"/>
                        </a:lnTo>
                        <a:lnTo>
                          <a:pt x="0" y="82181"/>
                        </a:lnTo>
                        <a:lnTo>
                          <a:pt x="13679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8"/>
                  <p:cNvSpPr/>
                  <p:nvPr/>
                </p:nvSpPr>
                <p:spPr>
                  <a:xfrm>
                    <a:off x="4248252" y="2727958"/>
                    <a:ext cx="550747" cy="907150"/>
                  </a:xfrm>
                  <a:custGeom>
                    <a:avLst/>
                    <a:gdLst/>
                    <a:ahLst/>
                    <a:cxnLst/>
                    <a:rect l="l" t="t" r="r" b="b"/>
                    <a:pathLst>
                      <a:path w="384761" h="633750" extrusionOk="0">
                        <a:moveTo>
                          <a:pt x="283385" y="413527"/>
                        </a:moveTo>
                        <a:cubicBezTo>
                          <a:pt x="375099" y="409147"/>
                          <a:pt x="388560" y="291542"/>
                          <a:pt x="383987" y="198605"/>
                        </a:cubicBezTo>
                        <a:cubicBezTo>
                          <a:pt x="379414" y="105668"/>
                          <a:pt x="363506" y="36367"/>
                          <a:pt x="288602" y="9639"/>
                        </a:cubicBezTo>
                        <a:cubicBezTo>
                          <a:pt x="213698" y="-17090"/>
                          <a:pt x="58287" y="11184"/>
                          <a:pt x="36518" y="101803"/>
                        </a:cubicBezTo>
                        <a:cubicBezTo>
                          <a:pt x="16617" y="184693"/>
                          <a:pt x="54487" y="288193"/>
                          <a:pt x="113676" y="345579"/>
                        </a:cubicBezTo>
                        <a:cubicBezTo>
                          <a:pt x="93131" y="388795"/>
                          <a:pt x="31301" y="518251"/>
                          <a:pt x="31301" y="518251"/>
                        </a:cubicBezTo>
                        <a:cubicBezTo>
                          <a:pt x="31301" y="518251"/>
                          <a:pt x="11593" y="511552"/>
                          <a:pt x="0" y="507495"/>
                        </a:cubicBezTo>
                        <a:cubicBezTo>
                          <a:pt x="19773" y="545688"/>
                          <a:pt x="83083" y="629737"/>
                          <a:pt x="167262" y="633601"/>
                        </a:cubicBezTo>
                        <a:cubicBezTo>
                          <a:pt x="244484" y="637143"/>
                          <a:pt x="276043" y="576989"/>
                          <a:pt x="286670" y="535318"/>
                        </a:cubicBezTo>
                        <a:cubicBezTo>
                          <a:pt x="264321" y="538667"/>
                          <a:pt x="249186" y="541115"/>
                          <a:pt x="238237" y="542725"/>
                        </a:cubicBezTo>
                        <a:cubicBezTo>
                          <a:pt x="235016" y="489333"/>
                          <a:pt x="230122" y="403608"/>
                          <a:pt x="230122" y="403608"/>
                        </a:cubicBezTo>
                        <a:cubicBezTo>
                          <a:pt x="242359" y="409469"/>
                          <a:pt x="262453" y="414557"/>
                          <a:pt x="283385" y="413591"/>
                        </a:cubicBez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28"/>
                  <p:cNvSpPr/>
                  <p:nvPr/>
                </p:nvSpPr>
                <p:spPr>
                  <a:xfrm>
                    <a:off x="3400285" y="3665318"/>
                    <a:ext cx="583011" cy="434584"/>
                  </a:xfrm>
                  <a:custGeom>
                    <a:avLst/>
                    <a:gdLst/>
                    <a:ahLst/>
                    <a:cxnLst/>
                    <a:rect l="l" t="t" r="r" b="b"/>
                    <a:pathLst>
                      <a:path w="407301" h="303608" extrusionOk="0">
                        <a:moveTo>
                          <a:pt x="407302" y="144398"/>
                        </a:moveTo>
                        <a:lnTo>
                          <a:pt x="235210" y="0"/>
                        </a:lnTo>
                        <a:cubicBezTo>
                          <a:pt x="112968" y="102019"/>
                          <a:pt x="18678" y="184329"/>
                          <a:pt x="0" y="280036"/>
                        </a:cubicBezTo>
                        <a:cubicBezTo>
                          <a:pt x="95127" y="292016"/>
                          <a:pt x="209383" y="303609"/>
                          <a:pt x="209383" y="303609"/>
                        </a:cubicBezTo>
                        <a:cubicBezTo>
                          <a:pt x="208868" y="298263"/>
                          <a:pt x="345150" y="188967"/>
                          <a:pt x="407302" y="144462"/>
                        </a:cubicBez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8"/>
                  <p:cNvSpPr/>
                  <p:nvPr/>
                </p:nvSpPr>
                <p:spPr>
                  <a:xfrm>
                    <a:off x="3552215" y="3421590"/>
                    <a:ext cx="696128" cy="655909"/>
                  </a:xfrm>
                  <a:custGeom>
                    <a:avLst/>
                    <a:gdLst/>
                    <a:ahLst/>
                    <a:cxnLst/>
                    <a:rect l="l" t="t" r="r" b="b"/>
                    <a:pathLst>
                      <a:path w="486327" h="458229" extrusionOk="0">
                        <a:moveTo>
                          <a:pt x="0" y="265399"/>
                        </a:moveTo>
                        <a:cubicBezTo>
                          <a:pt x="0" y="265399"/>
                          <a:pt x="93195" y="390475"/>
                          <a:pt x="201847" y="458230"/>
                        </a:cubicBezTo>
                        <a:cubicBezTo>
                          <a:pt x="201847" y="458230"/>
                          <a:pt x="344506" y="327808"/>
                          <a:pt x="399766" y="270487"/>
                        </a:cubicBezTo>
                        <a:cubicBezTo>
                          <a:pt x="441694" y="226949"/>
                          <a:pt x="486328" y="103547"/>
                          <a:pt x="486328" y="22783"/>
                        </a:cubicBezTo>
                        <a:cubicBezTo>
                          <a:pt x="440406" y="4169"/>
                          <a:pt x="413871" y="-4912"/>
                          <a:pt x="358096" y="2688"/>
                        </a:cubicBezTo>
                        <a:cubicBezTo>
                          <a:pt x="269345" y="14732"/>
                          <a:pt x="65629" y="205630"/>
                          <a:pt x="0" y="2653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8"/>
                  <p:cNvSpPr/>
                  <p:nvPr/>
                </p:nvSpPr>
                <p:spPr>
                  <a:xfrm>
                    <a:off x="4192499" y="2659608"/>
                    <a:ext cx="649654" cy="767120"/>
                  </a:xfrm>
                  <a:custGeom>
                    <a:avLst/>
                    <a:gdLst/>
                    <a:ahLst/>
                    <a:cxnLst/>
                    <a:rect l="l" t="t" r="r" b="b"/>
                    <a:pathLst>
                      <a:path w="453859" h="535923" extrusionOk="0">
                        <a:moveTo>
                          <a:pt x="363812" y="155672"/>
                        </a:moveTo>
                        <a:cubicBezTo>
                          <a:pt x="363812" y="155672"/>
                          <a:pt x="346744" y="209709"/>
                          <a:pt x="303721" y="241654"/>
                        </a:cubicBezTo>
                        <a:cubicBezTo>
                          <a:pt x="251102" y="280748"/>
                          <a:pt x="183476" y="269864"/>
                          <a:pt x="183476" y="269864"/>
                        </a:cubicBezTo>
                        <a:cubicBezTo>
                          <a:pt x="183476" y="269864"/>
                          <a:pt x="161513" y="225102"/>
                          <a:pt x="125962" y="243007"/>
                        </a:cubicBezTo>
                        <a:cubicBezTo>
                          <a:pt x="90409" y="260911"/>
                          <a:pt x="102453" y="348439"/>
                          <a:pt x="155717" y="376004"/>
                        </a:cubicBezTo>
                        <a:cubicBezTo>
                          <a:pt x="155717" y="376004"/>
                          <a:pt x="152883" y="474674"/>
                          <a:pt x="128345" y="535924"/>
                        </a:cubicBezTo>
                        <a:cubicBezTo>
                          <a:pt x="128345" y="535924"/>
                          <a:pt x="-8002" y="506168"/>
                          <a:pt x="370" y="438542"/>
                        </a:cubicBezTo>
                        <a:cubicBezTo>
                          <a:pt x="10482" y="285579"/>
                          <a:pt x="-21463" y="105693"/>
                          <a:pt x="124609" y="22739"/>
                        </a:cubicBezTo>
                        <a:cubicBezTo>
                          <a:pt x="168598" y="-2250"/>
                          <a:pt x="251102" y="-17321"/>
                          <a:pt x="333992" y="36007"/>
                        </a:cubicBezTo>
                        <a:cubicBezTo>
                          <a:pt x="333992" y="36007"/>
                          <a:pt x="410055" y="16492"/>
                          <a:pt x="443353" y="79094"/>
                        </a:cubicBezTo>
                        <a:cubicBezTo>
                          <a:pt x="476586" y="141696"/>
                          <a:pt x="420360" y="210095"/>
                          <a:pt x="420360" y="210095"/>
                        </a:cubicBezTo>
                        <a:cubicBezTo>
                          <a:pt x="420360" y="210095"/>
                          <a:pt x="391957" y="162757"/>
                          <a:pt x="363812" y="1557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8"/>
                  <p:cNvSpPr/>
                  <p:nvPr/>
                </p:nvSpPr>
                <p:spPr>
                  <a:xfrm>
                    <a:off x="3398268" y="4020251"/>
                    <a:ext cx="861375" cy="712980"/>
                  </a:xfrm>
                  <a:custGeom>
                    <a:avLst/>
                    <a:gdLst/>
                    <a:ahLst/>
                    <a:cxnLst/>
                    <a:rect l="l" t="t" r="r" b="b"/>
                    <a:pathLst>
                      <a:path w="601771" h="498100" extrusionOk="0">
                        <a:moveTo>
                          <a:pt x="594843" y="427976"/>
                        </a:moveTo>
                        <a:cubicBezTo>
                          <a:pt x="602443" y="424047"/>
                          <a:pt x="603087" y="409621"/>
                          <a:pt x="596260" y="402665"/>
                        </a:cubicBezTo>
                        <a:cubicBezTo>
                          <a:pt x="586728" y="392939"/>
                          <a:pt x="544285" y="379672"/>
                          <a:pt x="529858" y="375163"/>
                        </a:cubicBezTo>
                        <a:cubicBezTo>
                          <a:pt x="524963" y="372201"/>
                          <a:pt x="515689" y="363635"/>
                          <a:pt x="503967" y="351913"/>
                        </a:cubicBezTo>
                        <a:cubicBezTo>
                          <a:pt x="494821" y="342703"/>
                          <a:pt x="491021" y="338001"/>
                          <a:pt x="497591" y="339354"/>
                        </a:cubicBezTo>
                        <a:cubicBezTo>
                          <a:pt x="508668" y="343476"/>
                          <a:pt x="526251" y="351140"/>
                          <a:pt x="537265" y="353330"/>
                        </a:cubicBezTo>
                        <a:cubicBezTo>
                          <a:pt x="568501" y="359513"/>
                          <a:pt x="582284" y="336649"/>
                          <a:pt x="578162" y="330852"/>
                        </a:cubicBezTo>
                        <a:cubicBezTo>
                          <a:pt x="574233" y="325378"/>
                          <a:pt x="554525" y="311337"/>
                          <a:pt x="546153" y="305219"/>
                        </a:cubicBezTo>
                        <a:cubicBezTo>
                          <a:pt x="533529" y="296009"/>
                          <a:pt x="514143" y="281582"/>
                          <a:pt x="491472" y="274433"/>
                        </a:cubicBezTo>
                        <a:cubicBezTo>
                          <a:pt x="480072" y="270890"/>
                          <a:pt x="451734" y="267735"/>
                          <a:pt x="421463" y="266833"/>
                        </a:cubicBezTo>
                        <a:cubicBezTo>
                          <a:pt x="340570" y="182912"/>
                          <a:pt x="279320" y="112195"/>
                          <a:pt x="219938" y="45921"/>
                        </a:cubicBezTo>
                        <a:cubicBezTo>
                          <a:pt x="216524" y="42122"/>
                          <a:pt x="12809" y="0"/>
                          <a:pt x="12809" y="0"/>
                        </a:cubicBezTo>
                        <a:cubicBezTo>
                          <a:pt x="-265" y="23766"/>
                          <a:pt x="-15079" y="69623"/>
                          <a:pt x="33676" y="122500"/>
                        </a:cubicBezTo>
                        <a:cubicBezTo>
                          <a:pt x="134214" y="231474"/>
                          <a:pt x="213368" y="286541"/>
                          <a:pt x="352871" y="365889"/>
                        </a:cubicBezTo>
                        <a:cubicBezTo>
                          <a:pt x="352871" y="365889"/>
                          <a:pt x="385718" y="437637"/>
                          <a:pt x="423846" y="466297"/>
                        </a:cubicBezTo>
                        <a:cubicBezTo>
                          <a:pt x="438337" y="477182"/>
                          <a:pt x="463263" y="486135"/>
                          <a:pt x="480394" y="490579"/>
                        </a:cubicBezTo>
                        <a:cubicBezTo>
                          <a:pt x="497526" y="495087"/>
                          <a:pt x="540099" y="498565"/>
                          <a:pt x="544092" y="498049"/>
                        </a:cubicBezTo>
                        <a:cubicBezTo>
                          <a:pt x="550597" y="497277"/>
                          <a:pt x="555427" y="485039"/>
                          <a:pt x="553495" y="480660"/>
                        </a:cubicBezTo>
                        <a:cubicBezTo>
                          <a:pt x="563928" y="483752"/>
                          <a:pt x="569983" y="484524"/>
                          <a:pt x="575264" y="482334"/>
                        </a:cubicBezTo>
                        <a:cubicBezTo>
                          <a:pt x="587823" y="477118"/>
                          <a:pt x="584088" y="461274"/>
                          <a:pt x="580803" y="456572"/>
                        </a:cubicBezTo>
                        <a:cubicBezTo>
                          <a:pt x="585440" y="457667"/>
                          <a:pt x="591430" y="459213"/>
                          <a:pt x="593942" y="457474"/>
                        </a:cubicBezTo>
                        <a:cubicBezTo>
                          <a:pt x="607918" y="447620"/>
                          <a:pt x="599931" y="429007"/>
                          <a:pt x="594843" y="427976"/>
                        </a:cubicBez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1" name="Google Shape;361;p28"/>
                  <p:cNvGrpSpPr/>
                  <p:nvPr/>
                </p:nvGrpSpPr>
                <p:grpSpPr>
                  <a:xfrm>
                    <a:off x="4078805" y="4584823"/>
                    <a:ext cx="159766" cy="120677"/>
                    <a:chOff x="2003210" y="5584787"/>
                    <a:chExt cx="111615" cy="84307"/>
                  </a:xfrm>
                </p:grpSpPr>
                <p:sp>
                  <p:nvSpPr>
                    <p:cNvPr id="362" name="Google Shape;362;p28"/>
                    <p:cNvSpPr/>
                    <p:nvPr/>
                  </p:nvSpPr>
                  <p:spPr>
                    <a:xfrm>
                      <a:off x="2026332" y="5584787"/>
                      <a:ext cx="88493" cy="32718"/>
                    </a:xfrm>
                    <a:custGeom>
                      <a:avLst/>
                      <a:gdLst/>
                      <a:ahLst/>
                      <a:cxnLst/>
                      <a:rect l="l" t="t" r="r" b="b"/>
                      <a:pathLst>
                        <a:path w="88493" h="32718" extrusionOk="0">
                          <a:moveTo>
                            <a:pt x="88493" y="32718"/>
                          </a:moveTo>
                          <a:cubicBezTo>
                            <a:pt x="88493" y="32718"/>
                            <a:pt x="45148" y="22027"/>
                            <a:pt x="24023" y="14814"/>
                          </a:cubicBezTo>
                          <a:cubicBezTo>
                            <a:pt x="15457" y="11915"/>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8"/>
                    <p:cNvSpPr/>
                    <p:nvPr/>
                  </p:nvSpPr>
                  <p:spPr>
                    <a:xfrm>
                      <a:off x="2017122" y="5612997"/>
                      <a:ext cx="86947" cy="32718"/>
                    </a:xfrm>
                    <a:custGeom>
                      <a:avLst/>
                      <a:gdLst/>
                      <a:ahLst/>
                      <a:cxnLst/>
                      <a:rect l="l" t="t" r="r" b="b"/>
                      <a:pathLst>
                        <a:path w="86947" h="32718" extrusionOk="0">
                          <a:moveTo>
                            <a:pt x="86948" y="32718"/>
                          </a:moveTo>
                          <a:cubicBezTo>
                            <a:pt x="86948" y="32718"/>
                            <a:pt x="45148" y="22027"/>
                            <a:pt x="24023" y="14814"/>
                          </a:cubicBezTo>
                          <a:cubicBezTo>
                            <a:pt x="15457" y="11915"/>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8"/>
                    <p:cNvSpPr/>
                    <p:nvPr/>
                  </p:nvSpPr>
                  <p:spPr>
                    <a:xfrm>
                      <a:off x="2003210" y="5638695"/>
                      <a:ext cx="74452" cy="30399"/>
                    </a:xfrm>
                    <a:custGeom>
                      <a:avLst/>
                      <a:gdLst/>
                      <a:ahLst/>
                      <a:cxnLst/>
                      <a:rect l="l" t="t" r="r" b="b"/>
                      <a:pathLst>
                        <a:path w="74452" h="30399" extrusionOk="0">
                          <a:moveTo>
                            <a:pt x="74453" y="30399"/>
                          </a:moveTo>
                          <a:cubicBezTo>
                            <a:pt x="74453" y="30399"/>
                            <a:pt x="45084" y="22027"/>
                            <a:pt x="24023" y="14813"/>
                          </a:cubicBezTo>
                          <a:cubicBezTo>
                            <a:pt x="15457" y="11915"/>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5" name="Google Shape;365;p28"/>
                  <p:cNvSpPr/>
                  <p:nvPr/>
                </p:nvSpPr>
                <p:spPr>
                  <a:xfrm>
                    <a:off x="4468679" y="3230916"/>
                    <a:ext cx="111273" cy="114038"/>
                  </a:xfrm>
                  <a:custGeom>
                    <a:avLst/>
                    <a:gdLst/>
                    <a:ahLst/>
                    <a:cxnLst/>
                    <a:rect l="l" t="t" r="r" b="b"/>
                    <a:pathLst>
                      <a:path w="77737" h="79669" extrusionOk="0">
                        <a:moveTo>
                          <a:pt x="76128" y="52233"/>
                        </a:moveTo>
                        <a:cubicBezTo>
                          <a:pt x="76128" y="52233"/>
                          <a:pt x="25827" y="35359"/>
                          <a:pt x="0" y="0"/>
                        </a:cubicBezTo>
                        <a:cubicBezTo>
                          <a:pt x="0" y="0"/>
                          <a:pt x="12817" y="58674"/>
                          <a:pt x="77738" y="79670"/>
                        </a:cubicBezTo>
                        <a:lnTo>
                          <a:pt x="76128" y="522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8"/>
                  <p:cNvSpPr/>
                  <p:nvPr/>
                </p:nvSpPr>
                <p:spPr>
                  <a:xfrm>
                    <a:off x="3519855" y="4014015"/>
                    <a:ext cx="189450" cy="66802"/>
                  </a:xfrm>
                  <a:custGeom>
                    <a:avLst/>
                    <a:gdLst/>
                    <a:ahLst/>
                    <a:cxnLst/>
                    <a:rect l="l" t="t" r="r" b="b"/>
                    <a:pathLst>
                      <a:path w="132353" h="46669" extrusionOk="0">
                        <a:moveTo>
                          <a:pt x="132354" y="46670"/>
                        </a:moveTo>
                        <a:cubicBezTo>
                          <a:pt x="132354" y="46670"/>
                          <a:pt x="85467" y="-10909"/>
                          <a:pt x="0" y="18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8"/>
                  <p:cNvSpPr/>
                  <p:nvPr/>
                </p:nvSpPr>
                <p:spPr>
                  <a:xfrm>
                    <a:off x="4092726" y="3436317"/>
                    <a:ext cx="141023" cy="358988"/>
                  </a:xfrm>
                  <a:custGeom>
                    <a:avLst/>
                    <a:gdLst/>
                    <a:ahLst/>
                    <a:cxnLst/>
                    <a:rect l="l" t="t" r="r" b="b"/>
                    <a:pathLst>
                      <a:path w="98521" h="250795" extrusionOk="0">
                        <a:moveTo>
                          <a:pt x="0" y="0"/>
                        </a:moveTo>
                        <a:cubicBezTo>
                          <a:pt x="0" y="0"/>
                          <a:pt x="91971" y="6376"/>
                          <a:pt x="98154" y="92358"/>
                        </a:cubicBezTo>
                        <a:cubicBezTo>
                          <a:pt x="104337" y="178339"/>
                          <a:pt x="30335" y="250796"/>
                          <a:pt x="30335" y="25079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8" name="Google Shape;368;p28"/>
                <p:cNvGrpSpPr/>
                <p:nvPr/>
              </p:nvGrpSpPr>
              <p:grpSpPr>
                <a:xfrm>
                  <a:off x="4945894" y="2253858"/>
                  <a:ext cx="910771" cy="718228"/>
                  <a:chOff x="4945894" y="2253858"/>
                  <a:chExt cx="910771" cy="718228"/>
                </a:xfrm>
              </p:grpSpPr>
              <p:grpSp>
                <p:nvGrpSpPr>
                  <p:cNvPr id="369" name="Google Shape;369;p28"/>
                  <p:cNvGrpSpPr/>
                  <p:nvPr/>
                </p:nvGrpSpPr>
                <p:grpSpPr>
                  <a:xfrm flipH="1">
                    <a:off x="4945894" y="2253858"/>
                    <a:ext cx="910771" cy="718228"/>
                    <a:chOff x="9890011" y="1470551"/>
                    <a:chExt cx="2295290" cy="1810051"/>
                  </a:xfrm>
                </p:grpSpPr>
                <p:sp>
                  <p:nvSpPr>
                    <p:cNvPr id="370" name="Google Shape;370;p28"/>
                    <p:cNvSpPr/>
                    <p:nvPr/>
                  </p:nvSpPr>
                  <p:spPr>
                    <a:xfrm>
                      <a:off x="9890011" y="1470551"/>
                      <a:ext cx="2295290" cy="1810051"/>
                    </a:xfrm>
                    <a:custGeom>
                      <a:avLst/>
                      <a:gdLst/>
                      <a:ahLst/>
                      <a:cxnLst/>
                      <a:rect l="l" t="t" r="r" b="b"/>
                      <a:pathLst>
                        <a:path w="2295290" h="1810051" extrusionOk="0">
                          <a:moveTo>
                            <a:pt x="2295226" y="724822"/>
                          </a:moveTo>
                          <a:cubicBezTo>
                            <a:pt x="2295226" y="521429"/>
                            <a:pt x="2133955" y="355842"/>
                            <a:pt x="1932365" y="348692"/>
                          </a:cubicBezTo>
                          <a:cubicBezTo>
                            <a:pt x="1932622" y="343154"/>
                            <a:pt x="1932816" y="337615"/>
                            <a:pt x="1932816" y="332011"/>
                          </a:cubicBezTo>
                          <a:cubicBezTo>
                            <a:pt x="1932816" y="158760"/>
                            <a:pt x="1792347" y="18291"/>
                            <a:pt x="1619095" y="18291"/>
                          </a:cubicBezTo>
                          <a:cubicBezTo>
                            <a:pt x="1540005" y="18291"/>
                            <a:pt x="1467806" y="47596"/>
                            <a:pt x="1412675" y="95900"/>
                          </a:cubicBezTo>
                          <a:cubicBezTo>
                            <a:pt x="1363791" y="37291"/>
                            <a:pt x="1290240" y="0"/>
                            <a:pt x="1207994" y="0"/>
                          </a:cubicBezTo>
                          <a:cubicBezTo>
                            <a:pt x="1094704" y="0"/>
                            <a:pt x="998031" y="70653"/>
                            <a:pt x="959452" y="170289"/>
                          </a:cubicBezTo>
                          <a:cubicBezTo>
                            <a:pt x="884870" y="115415"/>
                            <a:pt x="792770" y="82955"/>
                            <a:pt x="693134" y="82955"/>
                          </a:cubicBezTo>
                          <a:cubicBezTo>
                            <a:pt x="444528" y="82955"/>
                            <a:pt x="243067" y="284480"/>
                            <a:pt x="243067" y="533022"/>
                          </a:cubicBezTo>
                          <a:cubicBezTo>
                            <a:pt x="243067" y="589248"/>
                            <a:pt x="253437" y="642962"/>
                            <a:pt x="272243" y="692619"/>
                          </a:cubicBezTo>
                          <a:cubicBezTo>
                            <a:pt x="114771" y="739764"/>
                            <a:pt x="0" y="885643"/>
                            <a:pt x="0" y="1058443"/>
                          </a:cubicBezTo>
                          <a:cubicBezTo>
                            <a:pt x="0" y="1269372"/>
                            <a:pt x="170997" y="1440305"/>
                            <a:pt x="381862" y="1440305"/>
                          </a:cubicBezTo>
                          <a:cubicBezTo>
                            <a:pt x="444464" y="1440305"/>
                            <a:pt x="503460" y="1425170"/>
                            <a:pt x="555564" y="1398441"/>
                          </a:cubicBezTo>
                          <a:cubicBezTo>
                            <a:pt x="614302" y="1544256"/>
                            <a:pt x="757025" y="1647240"/>
                            <a:pt x="923836" y="1647240"/>
                          </a:cubicBezTo>
                          <a:cubicBezTo>
                            <a:pt x="1050329" y="1647240"/>
                            <a:pt x="1162910" y="1587987"/>
                            <a:pt x="1235624" y="1495823"/>
                          </a:cubicBezTo>
                          <a:cubicBezTo>
                            <a:pt x="1270274" y="1534015"/>
                            <a:pt x="1320317" y="1558038"/>
                            <a:pt x="1375964" y="1558038"/>
                          </a:cubicBezTo>
                          <a:cubicBezTo>
                            <a:pt x="1431610" y="1558038"/>
                            <a:pt x="1484230" y="1532727"/>
                            <a:pt x="1518945" y="1492796"/>
                          </a:cubicBezTo>
                          <a:cubicBezTo>
                            <a:pt x="1555462" y="1527961"/>
                            <a:pt x="1590950" y="1566154"/>
                            <a:pt x="1617035" y="1602994"/>
                          </a:cubicBezTo>
                          <a:cubicBezTo>
                            <a:pt x="1662505" y="1667206"/>
                            <a:pt x="1691616" y="1724527"/>
                            <a:pt x="1708684" y="1763493"/>
                          </a:cubicBezTo>
                          <a:cubicBezTo>
                            <a:pt x="1722338" y="1794601"/>
                            <a:pt x="1754605" y="1813214"/>
                            <a:pt x="1788354" y="1809607"/>
                          </a:cubicBezTo>
                          <a:lnTo>
                            <a:pt x="1788354" y="1809607"/>
                          </a:lnTo>
                          <a:cubicBezTo>
                            <a:pt x="1832471" y="1804841"/>
                            <a:pt x="1863772" y="1764266"/>
                            <a:pt x="1857075" y="1720405"/>
                          </a:cubicBezTo>
                          <a:cubicBezTo>
                            <a:pt x="1845804" y="1646596"/>
                            <a:pt x="1826031" y="1533307"/>
                            <a:pt x="1798079" y="1429420"/>
                          </a:cubicBezTo>
                          <a:cubicBezTo>
                            <a:pt x="1947629" y="1385882"/>
                            <a:pt x="2056925" y="1247861"/>
                            <a:pt x="2056925" y="1084270"/>
                          </a:cubicBezTo>
                          <a:cubicBezTo>
                            <a:pt x="2056925" y="1081179"/>
                            <a:pt x="2056797" y="1078152"/>
                            <a:pt x="2056668" y="1075060"/>
                          </a:cubicBezTo>
                          <a:cubicBezTo>
                            <a:pt x="2196364" y="1019993"/>
                            <a:pt x="2295291" y="883968"/>
                            <a:pt x="2295291" y="724757"/>
                          </a:cubicBez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8"/>
                    <p:cNvSpPr/>
                    <p:nvPr/>
                  </p:nvSpPr>
                  <p:spPr>
                    <a:xfrm>
                      <a:off x="11432270" y="2554950"/>
                      <a:ext cx="514600" cy="359512"/>
                    </a:xfrm>
                    <a:custGeom>
                      <a:avLst/>
                      <a:gdLst/>
                      <a:ahLst/>
                      <a:cxnLst/>
                      <a:rect l="l" t="t" r="r" b="b"/>
                      <a:pathLst>
                        <a:path w="514600" h="359512" extrusionOk="0">
                          <a:moveTo>
                            <a:pt x="514601" y="0"/>
                          </a:moveTo>
                          <a:cubicBezTo>
                            <a:pt x="514601" y="198563"/>
                            <a:pt x="353651" y="359513"/>
                            <a:pt x="155089" y="359513"/>
                          </a:cubicBezTo>
                          <a:cubicBezTo>
                            <a:pt x="99571" y="359513"/>
                            <a:pt x="46951" y="346889"/>
                            <a:pt x="0" y="324412"/>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8"/>
                    <p:cNvSpPr/>
                    <p:nvPr/>
                  </p:nvSpPr>
                  <p:spPr>
                    <a:xfrm>
                      <a:off x="10108862" y="2147197"/>
                      <a:ext cx="162881" cy="36389"/>
                    </a:xfrm>
                    <a:custGeom>
                      <a:avLst/>
                      <a:gdLst/>
                      <a:ahLst/>
                      <a:cxnLst/>
                      <a:rect l="l" t="t" r="r" b="b"/>
                      <a:pathLst>
                        <a:path w="162881" h="36389" extrusionOk="0">
                          <a:moveTo>
                            <a:pt x="0" y="36389"/>
                          </a:moveTo>
                          <a:cubicBezTo>
                            <a:pt x="49399" y="13074"/>
                            <a:pt x="104659" y="0"/>
                            <a:pt x="162882" y="0"/>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8"/>
                    <p:cNvSpPr/>
                    <p:nvPr/>
                  </p:nvSpPr>
                  <p:spPr>
                    <a:xfrm>
                      <a:off x="11707540" y="1818921"/>
                      <a:ext cx="216725" cy="18097"/>
                    </a:xfrm>
                    <a:custGeom>
                      <a:avLst/>
                      <a:gdLst/>
                      <a:ahLst/>
                      <a:cxnLst/>
                      <a:rect l="l" t="t" r="r" b="b"/>
                      <a:pathLst>
                        <a:path w="216725" h="18097" extrusionOk="0">
                          <a:moveTo>
                            <a:pt x="0" y="13783"/>
                          </a:moveTo>
                          <a:cubicBezTo>
                            <a:pt x="32203" y="4830"/>
                            <a:pt x="66145" y="0"/>
                            <a:pt x="101181" y="0"/>
                          </a:cubicBezTo>
                          <a:cubicBezTo>
                            <a:pt x="141499" y="0"/>
                            <a:pt x="180336" y="6312"/>
                            <a:pt x="216725" y="18098"/>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8"/>
                    <p:cNvSpPr/>
                    <p:nvPr/>
                  </p:nvSpPr>
                  <p:spPr>
                    <a:xfrm>
                      <a:off x="10422388" y="2787454"/>
                      <a:ext cx="53649" cy="142143"/>
                    </a:xfrm>
                    <a:custGeom>
                      <a:avLst/>
                      <a:gdLst/>
                      <a:ahLst/>
                      <a:cxnLst/>
                      <a:rect l="l" t="t" r="r" b="b"/>
                      <a:pathLst>
                        <a:path w="53649" h="142143" extrusionOk="0">
                          <a:moveTo>
                            <a:pt x="53650" y="142143"/>
                          </a:moveTo>
                          <a:cubicBezTo>
                            <a:pt x="27243" y="99442"/>
                            <a:pt x="8695" y="51396"/>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5" name="Google Shape;375;p28"/>
                  <p:cNvGrpSpPr/>
                  <p:nvPr/>
                </p:nvGrpSpPr>
                <p:grpSpPr>
                  <a:xfrm>
                    <a:off x="5219779" y="2336695"/>
                    <a:ext cx="362965" cy="477805"/>
                    <a:chOff x="5544310" y="1859069"/>
                    <a:chExt cx="537408" cy="707440"/>
                  </a:xfrm>
                </p:grpSpPr>
                <p:sp>
                  <p:nvSpPr>
                    <p:cNvPr id="376" name="Google Shape;376;p28"/>
                    <p:cNvSpPr/>
                    <p:nvPr/>
                  </p:nvSpPr>
                  <p:spPr>
                    <a:xfrm>
                      <a:off x="5618992" y="1938166"/>
                      <a:ext cx="388558" cy="488236"/>
                    </a:xfrm>
                    <a:custGeom>
                      <a:avLst/>
                      <a:gdLst/>
                      <a:ahLst/>
                      <a:cxnLst/>
                      <a:rect l="l" t="t" r="r" b="b"/>
                      <a:pathLst>
                        <a:path w="399545" h="502042" extrusionOk="0">
                          <a:moveTo>
                            <a:pt x="399481" y="199787"/>
                          </a:moveTo>
                          <a:cubicBezTo>
                            <a:pt x="399481" y="89331"/>
                            <a:pt x="309828" y="-193"/>
                            <a:pt x="199373" y="0"/>
                          </a:cubicBezTo>
                          <a:cubicBezTo>
                            <a:pt x="93103" y="194"/>
                            <a:pt x="4352" y="85467"/>
                            <a:pt x="165" y="191607"/>
                          </a:cubicBezTo>
                          <a:cubicBezTo>
                            <a:pt x="-2153" y="249315"/>
                            <a:pt x="20067" y="301741"/>
                            <a:pt x="57165" y="339547"/>
                          </a:cubicBezTo>
                          <a:cubicBezTo>
                            <a:pt x="72880" y="355584"/>
                            <a:pt x="83700" y="376001"/>
                            <a:pt x="87693" y="398092"/>
                          </a:cubicBezTo>
                          <a:cubicBezTo>
                            <a:pt x="87693" y="398221"/>
                            <a:pt x="87693" y="398350"/>
                            <a:pt x="87758" y="398478"/>
                          </a:cubicBezTo>
                          <a:cubicBezTo>
                            <a:pt x="97998" y="455864"/>
                            <a:pt x="102635" y="479436"/>
                            <a:pt x="102635" y="479436"/>
                          </a:cubicBezTo>
                          <a:cubicBezTo>
                            <a:pt x="102635" y="479436"/>
                            <a:pt x="101283" y="502043"/>
                            <a:pt x="140828" y="502043"/>
                          </a:cubicBezTo>
                          <a:lnTo>
                            <a:pt x="258690" y="502043"/>
                          </a:lnTo>
                          <a:cubicBezTo>
                            <a:pt x="298235" y="502043"/>
                            <a:pt x="296883" y="479436"/>
                            <a:pt x="296883" y="479436"/>
                          </a:cubicBezTo>
                          <a:cubicBezTo>
                            <a:pt x="296883" y="479436"/>
                            <a:pt x="301520" y="455864"/>
                            <a:pt x="311760" y="398478"/>
                          </a:cubicBezTo>
                          <a:cubicBezTo>
                            <a:pt x="311760" y="398350"/>
                            <a:pt x="311760" y="398221"/>
                            <a:pt x="311825" y="398092"/>
                          </a:cubicBezTo>
                          <a:cubicBezTo>
                            <a:pt x="315882" y="375743"/>
                            <a:pt x="326960" y="355327"/>
                            <a:pt x="342804" y="339096"/>
                          </a:cubicBezTo>
                          <a:cubicBezTo>
                            <a:pt x="377905" y="303094"/>
                            <a:pt x="399545" y="253952"/>
                            <a:pt x="399545" y="199722"/>
                          </a:cubicBezTo>
                          <a:close/>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8"/>
                    <p:cNvSpPr/>
                    <p:nvPr/>
                  </p:nvSpPr>
                  <p:spPr>
                    <a:xfrm>
                      <a:off x="5716271" y="2441783"/>
                      <a:ext cx="193666" cy="28498"/>
                    </a:xfrm>
                    <a:custGeom>
                      <a:avLst/>
                      <a:gdLst/>
                      <a:ahLst/>
                      <a:cxnLst/>
                      <a:rect l="l" t="t" r="r" b="b"/>
                      <a:pathLst>
                        <a:path w="199142" h="29304" extrusionOk="0">
                          <a:moveTo>
                            <a:pt x="184522" y="0"/>
                          </a:moveTo>
                          <a:cubicBezTo>
                            <a:pt x="192597" y="0"/>
                            <a:pt x="199143" y="6546"/>
                            <a:pt x="199143" y="14620"/>
                          </a:cubicBezTo>
                          <a:lnTo>
                            <a:pt x="199143" y="14685"/>
                          </a:lnTo>
                          <a:cubicBezTo>
                            <a:pt x="199143" y="22759"/>
                            <a:pt x="192597" y="29305"/>
                            <a:pt x="184522" y="29305"/>
                          </a:cubicBezTo>
                          <a:lnTo>
                            <a:pt x="14620" y="29305"/>
                          </a:lnTo>
                          <a:cubicBezTo>
                            <a:pt x="6546" y="29305"/>
                            <a:pt x="0" y="22759"/>
                            <a:pt x="0" y="14685"/>
                          </a:cubicBezTo>
                          <a:lnTo>
                            <a:pt x="0" y="14620"/>
                          </a:lnTo>
                          <a:cubicBezTo>
                            <a:pt x="0" y="6546"/>
                            <a:pt x="6546" y="0"/>
                            <a:pt x="1462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8"/>
                    <p:cNvSpPr/>
                    <p:nvPr/>
                  </p:nvSpPr>
                  <p:spPr>
                    <a:xfrm>
                      <a:off x="5735852" y="2485962"/>
                      <a:ext cx="154468" cy="80547"/>
                    </a:xfrm>
                    <a:custGeom>
                      <a:avLst/>
                      <a:gdLst/>
                      <a:ahLst/>
                      <a:cxnLst/>
                      <a:rect l="l" t="t" r="r" b="b"/>
                      <a:pathLst>
                        <a:path w="158836" h="82825" extrusionOk="0">
                          <a:moveTo>
                            <a:pt x="158830" y="0"/>
                          </a:moveTo>
                          <a:lnTo>
                            <a:pt x="6" y="0"/>
                          </a:lnTo>
                          <a:cubicBezTo>
                            <a:pt x="6" y="0"/>
                            <a:pt x="-2184" y="82826"/>
                            <a:pt x="79418" y="82826"/>
                          </a:cubicBezTo>
                          <a:cubicBezTo>
                            <a:pt x="161020" y="82826"/>
                            <a:pt x="158830" y="0"/>
                            <a:pt x="15883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28"/>
                    <p:cNvSpPr/>
                    <p:nvPr/>
                  </p:nvSpPr>
                  <p:spPr>
                    <a:xfrm>
                      <a:off x="5657824" y="1977090"/>
                      <a:ext cx="310667" cy="310667"/>
                    </a:xfrm>
                    <a:custGeom>
                      <a:avLst/>
                      <a:gdLst/>
                      <a:ahLst/>
                      <a:cxnLst/>
                      <a:rect l="l" t="t" r="r" b="b"/>
                      <a:pathLst>
                        <a:path w="319452" h="319452" extrusionOk="0">
                          <a:moveTo>
                            <a:pt x="319452" y="159726"/>
                          </a:moveTo>
                          <a:cubicBezTo>
                            <a:pt x="319452" y="247940"/>
                            <a:pt x="247940" y="319452"/>
                            <a:pt x="159726" y="319452"/>
                          </a:cubicBezTo>
                          <a:cubicBezTo>
                            <a:pt x="71511" y="319452"/>
                            <a:pt x="-1" y="247940"/>
                            <a:pt x="-1" y="159726"/>
                          </a:cubicBezTo>
                          <a:cubicBezTo>
                            <a:pt x="-1" y="71512"/>
                            <a:pt x="71511" y="0"/>
                            <a:pt x="159726" y="0"/>
                          </a:cubicBezTo>
                          <a:cubicBezTo>
                            <a:pt x="247940" y="0"/>
                            <a:pt x="319452" y="71512"/>
                            <a:pt x="319452" y="15972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8"/>
                    <p:cNvSpPr/>
                    <p:nvPr/>
                  </p:nvSpPr>
                  <p:spPr>
                    <a:xfrm>
                      <a:off x="5691115" y="2082405"/>
                      <a:ext cx="244087" cy="343989"/>
                    </a:xfrm>
                    <a:custGeom>
                      <a:avLst/>
                      <a:gdLst/>
                      <a:ahLst/>
                      <a:cxnLst/>
                      <a:rect l="l" t="t" r="r" b="b"/>
                      <a:pathLst>
                        <a:path w="250989" h="353716" extrusionOk="0">
                          <a:moveTo>
                            <a:pt x="152320" y="353716"/>
                          </a:moveTo>
                          <a:lnTo>
                            <a:pt x="171384" y="39803"/>
                          </a:lnTo>
                          <a:cubicBezTo>
                            <a:pt x="171384" y="17840"/>
                            <a:pt x="189224" y="0"/>
                            <a:pt x="211187" y="0"/>
                          </a:cubicBezTo>
                          <a:lnTo>
                            <a:pt x="211187" y="0"/>
                          </a:lnTo>
                          <a:cubicBezTo>
                            <a:pt x="233149" y="0"/>
                            <a:pt x="250990" y="17840"/>
                            <a:pt x="250990" y="39803"/>
                          </a:cubicBezTo>
                          <a:lnTo>
                            <a:pt x="250990" y="39803"/>
                          </a:lnTo>
                          <a:cubicBezTo>
                            <a:pt x="250990" y="61829"/>
                            <a:pt x="233149" y="79670"/>
                            <a:pt x="211187" y="79670"/>
                          </a:cubicBezTo>
                          <a:lnTo>
                            <a:pt x="39803" y="79670"/>
                          </a:lnTo>
                          <a:cubicBezTo>
                            <a:pt x="17841" y="79670"/>
                            <a:pt x="0" y="61829"/>
                            <a:pt x="0" y="39867"/>
                          </a:cubicBezTo>
                          <a:lnTo>
                            <a:pt x="0" y="39867"/>
                          </a:lnTo>
                          <a:cubicBezTo>
                            <a:pt x="0" y="17840"/>
                            <a:pt x="17841" y="0"/>
                            <a:pt x="39803" y="0"/>
                          </a:cubicBezTo>
                          <a:lnTo>
                            <a:pt x="39803" y="0"/>
                          </a:lnTo>
                          <a:cubicBezTo>
                            <a:pt x="61766" y="0"/>
                            <a:pt x="79606" y="17840"/>
                            <a:pt x="79606" y="39803"/>
                          </a:cubicBezTo>
                          <a:lnTo>
                            <a:pt x="98670" y="35371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1" name="Google Shape;381;p28"/>
                    <p:cNvGrpSpPr/>
                    <p:nvPr/>
                  </p:nvGrpSpPr>
                  <p:grpSpPr>
                    <a:xfrm>
                      <a:off x="5544310" y="1859069"/>
                      <a:ext cx="537408" cy="233849"/>
                      <a:chOff x="10306458" y="1349983"/>
                      <a:chExt cx="553116" cy="240684"/>
                    </a:xfrm>
                  </p:grpSpPr>
                  <p:sp>
                    <p:nvSpPr>
                      <p:cNvPr id="382" name="Google Shape;382;p28"/>
                      <p:cNvSpPr/>
                      <p:nvPr/>
                    </p:nvSpPr>
                    <p:spPr>
                      <a:xfrm>
                        <a:off x="10583016" y="1349983"/>
                        <a:ext cx="6440" cy="57643"/>
                      </a:xfrm>
                      <a:custGeom>
                        <a:avLst/>
                        <a:gdLst/>
                        <a:ahLst/>
                        <a:cxnLst/>
                        <a:rect l="l" t="t" r="r" b="b"/>
                        <a:pathLst>
                          <a:path w="6440" h="57643" extrusionOk="0">
                            <a:moveTo>
                              <a:pt x="0" y="57643"/>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8"/>
                      <p:cNvSpPr/>
                      <p:nvPr/>
                    </p:nvSpPr>
                    <p:spPr>
                      <a:xfrm>
                        <a:off x="10682781" y="1379546"/>
                        <a:ext cx="25762" cy="51588"/>
                      </a:xfrm>
                      <a:custGeom>
                        <a:avLst/>
                        <a:gdLst/>
                        <a:ahLst/>
                        <a:cxnLst/>
                        <a:rect l="l" t="t" r="r" b="b"/>
                        <a:pathLst>
                          <a:path w="25762" h="51588" extrusionOk="0">
                            <a:moveTo>
                              <a:pt x="0" y="51589"/>
                            </a:moveTo>
                            <a:lnTo>
                              <a:pt x="25763"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28"/>
                      <p:cNvSpPr/>
                      <p:nvPr/>
                    </p:nvSpPr>
                    <p:spPr>
                      <a:xfrm>
                        <a:off x="10761613" y="1462049"/>
                        <a:ext cx="46114" cy="34714"/>
                      </a:xfrm>
                      <a:custGeom>
                        <a:avLst/>
                        <a:gdLst/>
                        <a:ahLst/>
                        <a:cxnLst/>
                        <a:rect l="l" t="t" r="r" b="b"/>
                        <a:pathLst>
                          <a:path w="46114" h="34714" extrusionOk="0">
                            <a:moveTo>
                              <a:pt x="0" y="34715"/>
                            </a:moveTo>
                            <a:lnTo>
                              <a:pt x="46114"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28"/>
                      <p:cNvSpPr/>
                      <p:nvPr/>
                    </p:nvSpPr>
                    <p:spPr>
                      <a:xfrm>
                        <a:off x="10802833" y="1580169"/>
                        <a:ext cx="56741" cy="10498"/>
                      </a:xfrm>
                      <a:custGeom>
                        <a:avLst/>
                        <a:gdLst/>
                        <a:ahLst/>
                        <a:cxnLst/>
                        <a:rect l="l" t="t" r="r" b="b"/>
                        <a:pathLst>
                          <a:path w="56741" h="10498" extrusionOk="0">
                            <a:moveTo>
                              <a:pt x="0" y="10498"/>
                            </a:moveTo>
                            <a:lnTo>
                              <a:pt x="56741"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28"/>
                      <p:cNvSpPr/>
                      <p:nvPr/>
                    </p:nvSpPr>
                    <p:spPr>
                      <a:xfrm>
                        <a:off x="10457425" y="1379546"/>
                        <a:ext cx="25762" cy="51588"/>
                      </a:xfrm>
                      <a:custGeom>
                        <a:avLst/>
                        <a:gdLst/>
                        <a:ahLst/>
                        <a:cxnLst/>
                        <a:rect l="l" t="t" r="r" b="b"/>
                        <a:pathLst>
                          <a:path w="25762" h="51588" extrusionOk="0">
                            <a:moveTo>
                              <a:pt x="25763" y="51589"/>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28"/>
                      <p:cNvSpPr/>
                      <p:nvPr/>
                    </p:nvSpPr>
                    <p:spPr>
                      <a:xfrm>
                        <a:off x="10358305" y="1462049"/>
                        <a:ext cx="46114" cy="34714"/>
                      </a:xfrm>
                      <a:custGeom>
                        <a:avLst/>
                        <a:gdLst/>
                        <a:ahLst/>
                        <a:cxnLst/>
                        <a:rect l="l" t="t" r="r" b="b"/>
                        <a:pathLst>
                          <a:path w="46114" h="34714" extrusionOk="0">
                            <a:moveTo>
                              <a:pt x="46114" y="34715"/>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28"/>
                      <p:cNvSpPr/>
                      <p:nvPr/>
                    </p:nvSpPr>
                    <p:spPr>
                      <a:xfrm>
                        <a:off x="10306458" y="1580169"/>
                        <a:ext cx="56741" cy="10498"/>
                      </a:xfrm>
                      <a:custGeom>
                        <a:avLst/>
                        <a:gdLst/>
                        <a:ahLst/>
                        <a:cxnLst/>
                        <a:rect l="l" t="t" r="r" b="b"/>
                        <a:pathLst>
                          <a:path w="56741" h="10498" extrusionOk="0">
                            <a:moveTo>
                              <a:pt x="56742" y="10498"/>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grpSp>
      <p:grpSp>
        <p:nvGrpSpPr>
          <p:cNvPr id="389" name="Google Shape;389;p28"/>
          <p:cNvGrpSpPr/>
          <p:nvPr/>
        </p:nvGrpSpPr>
        <p:grpSpPr>
          <a:xfrm>
            <a:off x="715100" y="3681407"/>
            <a:ext cx="2053500" cy="1113001"/>
            <a:chOff x="715100" y="3681407"/>
            <a:chExt cx="2053500" cy="1113001"/>
          </a:xfrm>
        </p:grpSpPr>
        <p:cxnSp>
          <p:nvCxnSpPr>
            <p:cNvPr id="390" name="Google Shape;390;p28"/>
            <p:cNvCxnSpPr/>
            <p:nvPr/>
          </p:nvCxnSpPr>
          <p:spPr>
            <a:xfrm>
              <a:off x="715100" y="4607875"/>
              <a:ext cx="2053500" cy="0"/>
            </a:xfrm>
            <a:prstGeom prst="straightConnector1">
              <a:avLst/>
            </a:prstGeom>
            <a:noFill/>
            <a:ln w="9525" cap="flat" cmpd="sng">
              <a:solidFill>
                <a:schemeClr val="dk1"/>
              </a:solidFill>
              <a:prstDash val="solid"/>
              <a:miter lim="8000"/>
              <a:headEnd type="none" w="sm" len="sm"/>
              <a:tailEnd type="none" w="sm" len="sm"/>
            </a:ln>
          </p:spPr>
        </p:cxnSp>
        <p:grpSp>
          <p:nvGrpSpPr>
            <p:cNvPr id="391" name="Google Shape;391;p28"/>
            <p:cNvGrpSpPr/>
            <p:nvPr/>
          </p:nvGrpSpPr>
          <p:grpSpPr>
            <a:xfrm>
              <a:off x="947303" y="3681407"/>
              <a:ext cx="811142" cy="924015"/>
              <a:chOff x="8023178" y="3899786"/>
              <a:chExt cx="811142" cy="924015"/>
            </a:xfrm>
          </p:grpSpPr>
          <p:sp>
            <p:nvSpPr>
              <p:cNvPr id="392" name="Google Shape;392;p28"/>
              <p:cNvSpPr/>
              <p:nvPr/>
            </p:nvSpPr>
            <p:spPr>
              <a:xfrm>
                <a:off x="8023178" y="4677611"/>
                <a:ext cx="759173" cy="146190"/>
              </a:xfrm>
              <a:custGeom>
                <a:avLst/>
                <a:gdLst/>
                <a:ahLst/>
                <a:cxnLst/>
                <a:rect l="l" t="t" r="r" b="b"/>
                <a:pathLst>
                  <a:path w="385367" h="74208" extrusionOk="0">
                    <a:moveTo>
                      <a:pt x="385368" y="11478"/>
                    </a:moveTo>
                    <a:lnTo>
                      <a:pt x="385368" y="62731"/>
                    </a:lnTo>
                    <a:cubicBezTo>
                      <a:pt x="385368" y="69069"/>
                      <a:pt x="380227" y="74209"/>
                      <a:pt x="373889" y="74209"/>
                    </a:cubicBezTo>
                    <a:lnTo>
                      <a:pt x="0" y="74209"/>
                    </a:lnTo>
                    <a:lnTo>
                      <a:pt x="0" y="65426"/>
                    </a:lnTo>
                    <a:lnTo>
                      <a:pt x="267242" y="65426"/>
                    </a:lnTo>
                    <a:lnTo>
                      <a:pt x="267242" y="8733"/>
                    </a:lnTo>
                    <a:lnTo>
                      <a:pt x="0" y="8733"/>
                    </a:lnTo>
                    <a:lnTo>
                      <a:pt x="0" y="0"/>
                    </a:lnTo>
                    <a:lnTo>
                      <a:pt x="373889" y="0"/>
                    </a:lnTo>
                    <a:cubicBezTo>
                      <a:pt x="380227" y="0"/>
                      <a:pt x="385368" y="5140"/>
                      <a:pt x="385368" y="11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8"/>
              <p:cNvSpPr/>
              <p:nvPr/>
            </p:nvSpPr>
            <p:spPr>
              <a:xfrm>
                <a:off x="8607522" y="4677611"/>
                <a:ext cx="26938" cy="146190"/>
              </a:xfrm>
              <a:custGeom>
                <a:avLst/>
                <a:gdLst/>
                <a:ahLst/>
                <a:cxnLst/>
                <a:rect l="l" t="t" r="r" b="b"/>
                <a:pathLst>
                  <a:path w="13674" h="74208" extrusionOk="0">
                    <a:moveTo>
                      <a:pt x="0" y="0"/>
                    </a:moveTo>
                    <a:lnTo>
                      <a:pt x="13674" y="0"/>
                    </a:lnTo>
                    <a:lnTo>
                      <a:pt x="13674"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8"/>
              <p:cNvSpPr/>
              <p:nvPr/>
            </p:nvSpPr>
            <p:spPr>
              <a:xfrm>
                <a:off x="8721126" y="4677611"/>
                <a:ext cx="26938" cy="146190"/>
              </a:xfrm>
              <a:custGeom>
                <a:avLst/>
                <a:gdLst/>
                <a:ahLst/>
                <a:cxnLst/>
                <a:rect l="l" t="t" r="r" b="b"/>
                <a:pathLst>
                  <a:path w="13674" h="74208" extrusionOk="0">
                    <a:moveTo>
                      <a:pt x="0" y="0"/>
                    </a:moveTo>
                    <a:lnTo>
                      <a:pt x="13674" y="0"/>
                    </a:lnTo>
                    <a:lnTo>
                      <a:pt x="13674"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8"/>
              <p:cNvSpPr/>
              <p:nvPr/>
            </p:nvSpPr>
            <p:spPr>
              <a:xfrm>
                <a:off x="8644703" y="4677611"/>
                <a:ext cx="10323" cy="146190"/>
              </a:xfrm>
              <a:custGeom>
                <a:avLst/>
                <a:gdLst/>
                <a:ahLst/>
                <a:cxnLst/>
                <a:rect l="l" t="t" r="r" b="b"/>
                <a:pathLst>
                  <a:path w="5240" h="74208" extrusionOk="0">
                    <a:moveTo>
                      <a:pt x="0" y="0"/>
                    </a:moveTo>
                    <a:lnTo>
                      <a:pt x="5240" y="0"/>
                    </a:lnTo>
                    <a:lnTo>
                      <a:pt x="5240"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6" name="Google Shape;396;p28"/>
              <p:cNvGrpSpPr/>
              <p:nvPr/>
            </p:nvGrpSpPr>
            <p:grpSpPr>
              <a:xfrm>
                <a:off x="8051407" y="4706627"/>
                <a:ext cx="498478" cy="98062"/>
                <a:chOff x="4627642" y="5102525"/>
                <a:chExt cx="252919" cy="49755"/>
              </a:xfrm>
            </p:grpSpPr>
            <p:sp>
              <p:nvSpPr>
                <p:cNvPr id="397" name="Google Shape;397;p28"/>
                <p:cNvSpPr/>
                <p:nvPr/>
              </p:nvSpPr>
              <p:spPr>
                <a:xfrm>
                  <a:off x="4627642" y="5102525"/>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8"/>
                <p:cNvSpPr/>
                <p:nvPr/>
              </p:nvSpPr>
              <p:spPr>
                <a:xfrm>
                  <a:off x="4627642" y="5111458"/>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8"/>
                <p:cNvSpPr/>
                <p:nvPr/>
              </p:nvSpPr>
              <p:spPr>
                <a:xfrm>
                  <a:off x="4627642" y="5120441"/>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8"/>
                <p:cNvSpPr/>
                <p:nvPr/>
              </p:nvSpPr>
              <p:spPr>
                <a:xfrm>
                  <a:off x="4627642" y="5129374"/>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8"/>
                <p:cNvSpPr/>
                <p:nvPr/>
              </p:nvSpPr>
              <p:spPr>
                <a:xfrm>
                  <a:off x="4627642" y="5138307"/>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8"/>
                <p:cNvSpPr/>
                <p:nvPr/>
              </p:nvSpPr>
              <p:spPr>
                <a:xfrm>
                  <a:off x="4627642" y="5147290"/>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3" name="Google Shape;403;p28"/>
              <p:cNvSpPr/>
              <p:nvPr/>
            </p:nvSpPr>
            <p:spPr>
              <a:xfrm>
                <a:off x="8153896" y="4566074"/>
                <a:ext cx="680424" cy="111486"/>
              </a:xfrm>
              <a:custGeom>
                <a:avLst/>
                <a:gdLst/>
                <a:ahLst/>
                <a:cxnLst/>
                <a:rect l="l" t="t" r="r" b="b"/>
                <a:pathLst>
                  <a:path w="345393" h="56592" extrusionOk="0">
                    <a:moveTo>
                      <a:pt x="0" y="45114"/>
                    </a:moveTo>
                    <a:lnTo>
                      <a:pt x="0" y="11478"/>
                    </a:lnTo>
                    <a:cubicBezTo>
                      <a:pt x="0" y="5140"/>
                      <a:pt x="5140" y="0"/>
                      <a:pt x="11478" y="0"/>
                    </a:cubicBezTo>
                    <a:lnTo>
                      <a:pt x="345393" y="0"/>
                    </a:lnTo>
                    <a:lnTo>
                      <a:pt x="345393" y="8783"/>
                    </a:lnTo>
                    <a:lnTo>
                      <a:pt x="78152" y="8783"/>
                    </a:lnTo>
                    <a:lnTo>
                      <a:pt x="78152" y="47859"/>
                    </a:lnTo>
                    <a:lnTo>
                      <a:pt x="345393" y="47859"/>
                    </a:lnTo>
                    <a:lnTo>
                      <a:pt x="345393" y="56593"/>
                    </a:lnTo>
                    <a:lnTo>
                      <a:pt x="11478" y="56593"/>
                    </a:lnTo>
                    <a:cubicBezTo>
                      <a:pt x="5140" y="56593"/>
                      <a:pt x="0" y="51452"/>
                      <a:pt x="0" y="451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28"/>
              <p:cNvGrpSpPr/>
              <p:nvPr/>
            </p:nvGrpSpPr>
            <p:grpSpPr>
              <a:xfrm>
                <a:off x="8307923" y="4595383"/>
                <a:ext cx="498380" cy="62751"/>
                <a:chOff x="4757794" y="5046082"/>
                <a:chExt cx="252869" cy="31839"/>
              </a:xfrm>
            </p:grpSpPr>
            <p:sp>
              <p:nvSpPr>
                <p:cNvPr id="405" name="Google Shape;405;p28"/>
                <p:cNvSpPr/>
                <p:nvPr/>
              </p:nvSpPr>
              <p:spPr>
                <a:xfrm>
                  <a:off x="4757794" y="5072931"/>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8"/>
                <p:cNvSpPr/>
                <p:nvPr/>
              </p:nvSpPr>
              <p:spPr>
                <a:xfrm>
                  <a:off x="4757794" y="5063948"/>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8"/>
                <p:cNvSpPr/>
                <p:nvPr/>
              </p:nvSpPr>
              <p:spPr>
                <a:xfrm>
                  <a:off x="4757794" y="5055015"/>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8"/>
                <p:cNvSpPr/>
                <p:nvPr/>
              </p:nvSpPr>
              <p:spPr>
                <a:xfrm>
                  <a:off x="4757794" y="5046082"/>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9" name="Google Shape;409;p28"/>
              <p:cNvSpPr/>
              <p:nvPr/>
            </p:nvSpPr>
            <p:spPr>
              <a:xfrm>
                <a:off x="8170222" y="4001007"/>
                <a:ext cx="177946" cy="533444"/>
              </a:xfrm>
              <a:custGeom>
                <a:avLst/>
                <a:gdLst/>
                <a:ahLst/>
                <a:cxnLst/>
                <a:rect l="l" t="t" r="r" b="b"/>
                <a:pathLst>
                  <a:path w="90328" h="270784" extrusionOk="0">
                    <a:moveTo>
                      <a:pt x="0" y="7036"/>
                    </a:moveTo>
                    <a:lnTo>
                      <a:pt x="62681" y="253368"/>
                    </a:lnTo>
                    <a:lnTo>
                      <a:pt x="81845" y="270785"/>
                    </a:lnTo>
                    <a:lnTo>
                      <a:pt x="90328" y="246332"/>
                    </a:lnTo>
                    <a:lnTo>
                      <a:pt x="27597" y="0"/>
                    </a:lnTo>
                    <a:lnTo>
                      <a:pt x="0" y="703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8"/>
              <p:cNvSpPr/>
              <p:nvPr/>
            </p:nvSpPr>
            <p:spPr>
              <a:xfrm>
                <a:off x="8170222" y="4001007"/>
                <a:ext cx="60264" cy="36867"/>
              </a:xfrm>
              <a:custGeom>
                <a:avLst/>
                <a:gdLst/>
                <a:ahLst/>
                <a:cxnLst/>
                <a:rect l="l" t="t" r="r" b="b"/>
                <a:pathLst>
                  <a:path w="30591" h="18714" extrusionOk="0">
                    <a:moveTo>
                      <a:pt x="30592" y="11678"/>
                    </a:moveTo>
                    <a:lnTo>
                      <a:pt x="2994" y="18714"/>
                    </a:lnTo>
                    <a:lnTo>
                      <a:pt x="0" y="7036"/>
                    </a:lnTo>
                    <a:lnTo>
                      <a:pt x="27597" y="0"/>
                    </a:lnTo>
                    <a:lnTo>
                      <a:pt x="30592" y="1167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8"/>
              <p:cNvSpPr/>
              <p:nvPr/>
            </p:nvSpPr>
            <p:spPr>
              <a:xfrm>
                <a:off x="8161868" y="3950554"/>
                <a:ext cx="62719" cy="64291"/>
              </a:xfrm>
              <a:custGeom>
                <a:avLst/>
                <a:gdLst/>
                <a:ahLst/>
                <a:cxnLst/>
                <a:rect l="l" t="t" r="r" b="b"/>
                <a:pathLst>
                  <a:path w="31837" h="32635" extrusionOk="0">
                    <a:moveTo>
                      <a:pt x="10727" y="447"/>
                    </a:moveTo>
                    <a:lnTo>
                      <a:pt x="10727" y="447"/>
                    </a:lnTo>
                    <a:cubicBezTo>
                      <a:pt x="3092" y="2393"/>
                      <a:pt x="-1500" y="10128"/>
                      <a:pt x="447" y="17764"/>
                    </a:cubicBezTo>
                    <a:lnTo>
                      <a:pt x="4240" y="32636"/>
                    </a:lnTo>
                    <a:lnTo>
                      <a:pt x="31837" y="25599"/>
                    </a:lnTo>
                    <a:lnTo>
                      <a:pt x="28045" y="10727"/>
                    </a:lnTo>
                    <a:cubicBezTo>
                      <a:pt x="26098" y="3092"/>
                      <a:pt x="18363" y="-1500"/>
                      <a:pt x="10727" y="4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8"/>
              <p:cNvSpPr/>
              <p:nvPr/>
            </p:nvSpPr>
            <p:spPr>
              <a:xfrm>
                <a:off x="8307923" y="3953698"/>
                <a:ext cx="129772" cy="541409"/>
              </a:xfrm>
              <a:custGeom>
                <a:avLst/>
                <a:gdLst/>
                <a:ahLst/>
                <a:cxnLst/>
                <a:rect l="l" t="t" r="r" b="b"/>
                <a:pathLst>
                  <a:path w="65874" h="274827" extrusionOk="0">
                    <a:moveTo>
                      <a:pt x="37728" y="0"/>
                    </a:moveTo>
                    <a:lnTo>
                      <a:pt x="0" y="251372"/>
                    </a:lnTo>
                    <a:lnTo>
                      <a:pt x="10879" y="274827"/>
                    </a:lnTo>
                    <a:lnTo>
                      <a:pt x="28147" y="255614"/>
                    </a:lnTo>
                    <a:lnTo>
                      <a:pt x="65875" y="4242"/>
                    </a:lnTo>
                    <a:lnTo>
                      <a:pt x="3772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8"/>
              <p:cNvSpPr/>
              <p:nvPr/>
            </p:nvSpPr>
            <p:spPr>
              <a:xfrm>
                <a:off x="8378840" y="3953698"/>
                <a:ext cx="58889" cy="31853"/>
              </a:xfrm>
              <a:custGeom>
                <a:avLst/>
                <a:gdLst/>
                <a:ahLst/>
                <a:cxnLst/>
                <a:rect l="l" t="t" r="r" b="b"/>
                <a:pathLst>
                  <a:path w="29893" h="16169" extrusionOk="0">
                    <a:moveTo>
                      <a:pt x="28146" y="16169"/>
                    </a:moveTo>
                    <a:lnTo>
                      <a:pt x="0" y="11927"/>
                    </a:lnTo>
                    <a:lnTo>
                      <a:pt x="1747" y="0"/>
                    </a:lnTo>
                    <a:lnTo>
                      <a:pt x="29893" y="4242"/>
                    </a:lnTo>
                    <a:lnTo>
                      <a:pt x="28146" y="161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8"/>
              <p:cNvSpPr/>
              <p:nvPr/>
            </p:nvSpPr>
            <p:spPr>
              <a:xfrm>
                <a:off x="8382185" y="3899786"/>
                <a:ext cx="60375" cy="62242"/>
              </a:xfrm>
              <a:custGeom>
                <a:avLst/>
                <a:gdLst/>
                <a:ahLst/>
                <a:cxnLst/>
                <a:rect l="l" t="t" r="r" b="b"/>
                <a:pathLst>
                  <a:path w="30647" h="31595" extrusionOk="0">
                    <a:moveTo>
                      <a:pt x="18515" y="155"/>
                    </a:moveTo>
                    <a:lnTo>
                      <a:pt x="18515" y="155"/>
                    </a:lnTo>
                    <a:cubicBezTo>
                      <a:pt x="10730" y="-993"/>
                      <a:pt x="3493" y="4347"/>
                      <a:pt x="2296" y="12132"/>
                    </a:cubicBezTo>
                    <a:lnTo>
                      <a:pt x="0" y="27354"/>
                    </a:lnTo>
                    <a:lnTo>
                      <a:pt x="28197" y="31595"/>
                    </a:lnTo>
                    <a:lnTo>
                      <a:pt x="30492" y="16374"/>
                    </a:lnTo>
                    <a:cubicBezTo>
                      <a:pt x="31640" y="8589"/>
                      <a:pt x="26300" y="1353"/>
                      <a:pt x="18515" y="15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8"/>
              <p:cNvSpPr/>
              <p:nvPr/>
            </p:nvSpPr>
            <p:spPr>
              <a:xfrm>
                <a:off x="8398315" y="4055792"/>
                <a:ext cx="127806" cy="372409"/>
              </a:xfrm>
              <a:custGeom>
                <a:avLst/>
                <a:gdLst/>
                <a:ahLst/>
                <a:cxnLst/>
                <a:rect l="l" t="t" r="r" b="b"/>
                <a:pathLst>
                  <a:path w="64876" h="189040" extrusionOk="0">
                    <a:moveTo>
                      <a:pt x="45613" y="0"/>
                    </a:moveTo>
                    <a:lnTo>
                      <a:pt x="0" y="171873"/>
                    </a:lnTo>
                    <a:lnTo>
                      <a:pt x="5789" y="189041"/>
                    </a:lnTo>
                    <a:lnTo>
                      <a:pt x="19263" y="176964"/>
                    </a:lnTo>
                    <a:lnTo>
                      <a:pt x="64877" y="5140"/>
                    </a:lnTo>
                    <a:lnTo>
                      <a:pt x="4561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8"/>
              <p:cNvSpPr/>
              <p:nvPr/>
            </p:nvSpPr>
            <p:spPr>
              <a:xfrm>
                <a:off x="8483986" y="4055792"/>
                <a:ext cx="42176" cy="26150"/>
              </a:xfrm>
              <a:custGeom>
                <a:avLst/>
                <a:gdLst/>
                <a:ahLst/>
                <a:cxnLst/>
                <a:rect l="l" t="t" r="r" b="b"/>
                <a:pathLst>
                  <a:path w="21409" h="13274" extrusionOk="0">
                    <a:moveTo>
                      <a:pt x="19263" y="13275"/>
                    </a:moveTo>
                    <a:lnTo>
                      <a:pt x="0" y="8185"/>
                    </a:lnTo>
                    <a:lnTo>
                      <a:pt x="2146" y="0"/>
                    </a:lnTo>
                    <a:lnTo>
                      <a:pt x="21409" y="5140"/>
                    </a:lnTo>
                    <a:lnTo>
                      <a:pt x="19263" y="132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p:cNvSpPr/>
              <p:nvPr/>
            </p:nvSpPr>
            <p:spPr>
              <a:xfrm>
                <a:off x="8488312" y="4020714"/>
                <a:ext cx="44008" cy="45089"/>
              </a:xfrm>
              <a:custGeom>
                <a:avLst/>
                <a:gdLst/>
                <a:ahLst/>
                <a:cxnLst/>
                <a:rect l="l" t="t" r="r" b="b"/>
                <a:pathLst>
                  <a:path w="22339" h="22888" extrusionOk="0">
                    <a:moveTo>
                      <a:pt x="14922" y="331"/>
                    </a:moveTo>
                    <a:lnTo>
                      <a:pt x="14922" y="331"/>
                    </a:lnTo>
                    <a:cubicBezTo>
                      <a:pt x="9582" y="-1066"/>
                      <a:pt x="4142" y="2078"/>
                      <a:pt x="2745" y="7418"/>
                    </a:cubicBezTo>
                    <a:lnTo>
                      <a:pt x="0" y="17798"/>
                    </a:lnTo>
                    <a:lnTo>
                      <a:pt x="19264" y="22889"/>
                    </a:lnTo>
                    <a:lnTo>
                      <a:pt x="22008" y="12508"/>
                    </a:lnTo>
                    <a:cubicBezTo>
                      <a:pt x="23406" y="7169"/>
                      <a:pt x="20262" y="1729"/>
                      <a:pt x="14922" y="3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p:cNvSpPr/>
              <p:nvPr/>
            </p:nvSpPr>
            <p:spPr>
              <a:xfrm>
                <a:off x="8198353" y="4209820"/>
                <a:ext cx="310374" cy="356089"/>
              </a:xfrm>
              <a:custGeom>
                <a:avLst/>
                <a:gdLst/>
                <a:ahLst/>
                <a:cxnLst/>
                <a:rect l="l" t="t" r="r" b="b"/>
                <a:pathLst>
                  <a:path w="157550" h="180756" extrusionOk="0">
                    <a:moveTo>
                      <a:pt x="140633" y="180756"/>
                    </a:moveTo>
                    <a:lnTo>
                      <a:pt x="16968" y="180756"/>
                    </a:lnTo>
                    <a:lnTo>
                      <a:pt x="0" y="0"/>
                    </a:lnTo>
                    <a:lnTo>
                      <a:pt x="157551" y="0"/>
                    </a:lnTo>
                    <a:lnTo>
                      <a:pt x="140633" y="18075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p:cNvSpPr/>
              <p:nvPr/>
            </p:nvSpPr>
            <p:spPr>
              <a:xfrm>
                <a:off x="8221468" y="4516796"/>
                <a:ext cx="264264" cy="9830"/>
              </a:xfrm>
              <a:custGeom>
                <a:avLst/>
                <a:gdLst/>
                <a:ahLst/>
                <a:cxnLst/>
                <a:rect l="l" t="t" r="r" b="b"/>
                <a:pathLst>
                  <a:path w="134144" h="4990" extrusionOk="0">
                    <a:moveTo>
                      <a:pt x="0" y="0"/>
                    </a:moveTo>
                    <a:lnTo>
                      <a:pt x="134145" y="0"/>
                    </a:lnTo>
                  </a:path>
                </a:pathLst>
              </a:custGeom>
              <a:noFill/>
              <a:ln w="99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0" name="Google Shape;420;p28"/>
            <p:cNvGrpSpPr/>
            <p:nvPr/>
          </p:nvGrpSpPr>
          <p:grpSpPr>
            <a:xfrm>
              <a:off x="1691244" y="3905269"/>
              <a:ext cx="838971" cy="889138"/>
              <a:chOff x="-320119" y="5493725"/>
              <a:chExt cx="838971" cy="889138"/>
            </a:xfrm>
          </p:grpSpPr>
          <p:sp>
            <p:nvSpPr>
              <p:cNvPr id="421" name="Google Shape;421;p28"/>
              <p:cNvSpPr/>
              <p:nvPr/>
            </p:nvSpPr>
            <p:spPr>
              <a:xfrm>
                <a:off x="-320119" y="5493725"/>
                <a:ext cx="581554" cy="699142"/>
              </a:xfrm>
              <a:custGeom>
                <a:avLst/>
                <a:gdLst/>
                <a:ahLst/>
                <a:cxnLst/>
                <a:rect l="l" t="t" r="r" b="b"/>
                <a:pathLst>
                  <a:path w="581554" h="699142" extrusionOk="0">
                    <a:moveTo>
                      <a:pt x="368050" y="699143"/>
                    </a:moveTo>
                    <a:cubicBezTo>
                      <a:pt x="368050" y="699143"/>
                      <a:pt x="325555" y="388998"/>
                      <a:pt x="0" y="336296"/>
                    </a:cubicBezTo>
                    <a:cubicBezTo>
                      <a:pt x="0" y="336296"/>
                      <a:pt x="355375" y="248036"/>
                      <a:pt x="454376" y="636100"/>
                    </a:cubicBezTo>
                    <a:cubicBezTo>
                      <a:pt x="454376" y="636100"/>
                      <a:pt x="531762" y="278723"/>
                      <a:pt x="323687" y="0"/>
                    </a:cubicBezTo>
                    <a:cubicBezTo>
                      <a:pt x="323687" y="0"/>
                      <a:pt x="613418" y="137427"/>
                      <a:pt x="578660" y="699143"/>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p:cNvSpPr/>
              <p:nvPr/>
            </p:nvSpPr>
            <p:spPr>
              <a:xfrm>
                <a:off x="286695" y="5878387"/>
                <a:ext cx="232157" cy="314547"/>
              </a:xfrm>
              <a:custGeom>
                <a:avLst/>
                <a:gdLst/>
                <a:ahLst/>
                <a:cxnLst/>
                <a:rect l="l" t="t" r="r" b="b"/>
                <a:pathLst>
                  <a:path w="232157" h="314547" extrusionOk="0">
                    <a:moveTo>
                      <a:pt x="0" y="314481"/>
                    </a:moveTo>
                    <a:cubicBezTo>
                      <a:pt x="0" y="314481"/>
                      <a:pt x="23349" y="35624"/>
                      <a:pt x="232158" y="0"/>
                    </a:cubicBezTo>
                    <a:cubicBezTo>
                      <a:pt x="232158" y="0"/>
                      <a:pt x="87326" y="86859"/>
                      <a:pt x="91195" y="314548"/>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p:cNvSpPr/>
              <p:nvPr/>
            </p:nvSpPr>
            <p:spPr>
              <a:xfrm>
                <a:off x="211710" y="6016810"/>
                <a:ext cx="239229" cy="366053"/>
              </a:xfrm>
              <a:custGeom>
                <a:avLst/>
                <a:gdLst/>
                <a:ahLst/>
                <a:cxnLst/>
                <a:rect l="l" t="t" r="r" b="b"/>
                <a:pathLst>
                  <a:path w="239229" h="366053" extrusionOk="0">
                    <a:moveTo>
                      <a:pt x="0" y="176058"/>
                    </a:moveTo>
                    <a:cubicBezTo>
                      <a:pt x="0" y="176058"/>
                      <a:pt x="14076" y="18817"/>
                      <a:pt x="100869" y="1406"/>
                    </a:cubicBezTo>
                    <a:cubicBezTo>
                      <a:pt x="239563" y="-26347"/>
                      <a:pt x="239229" y="366054"/>
                      <a:pt x="239229" y="366054"/>
                    </a:cubicBezTo>
                    <a:cubicBezTo>
                      <a:pt x="239229" y="366054"/>
                      <a:pt x="109141" y="232696"/>
                      <a:pt x="100001" y="68184"/>
                    </a:cubicBezTo>
                    <a:cubicBezTo>
                      <a:pt x="84257" y="146771"/>
                      <a:pt x="63043" y="175991"/>
                      <a:pt x="63043" y="175991"/>
                    </a:cubicBezTo>
                    <a:lnTo>
                      <a:pt x="0" y="17599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p:cNvSpPr/>
              <p:nvPr/>
            </p:nvSpPr>
            <p:spPr>
              <a:xfrm>
                <a:off x="-126853" y="6089372"/>
                <a:ext cx="210609" cy="281750"/>
              </a:xfrm>
              <a:custGeom>
                <a:avLst/>
                <a:gdLst/>
                <a:ahLst/>
                <a:cxnLst/>
                <a:rect l="l" t="t" r="r" b="b"/>
                <a:pathLst>
                  <a:path w="210609" h="281750" extrusionOk="0">
                    <a:moveTo>
                      <a:pt x="210610" y="106831"/>
                    </a:moveTo>
                    <a:cubicBezTo>
                      <a:pt x="210610" y="106831"/>
                      <a:pt x="189729" y="-18854"/>
                      <a:pt x="97466" y="2427"/>
                    </a:cubicBezTo>
                    <a:cubicBezTo>
                      <a:pt x="333" y="24842"/>
                      <a:pt x="0" y="281750"/>
                      <a:pt x="0" y="28175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p:cNvSpPr/>
              <p:nvPr/>
            </p:nvSpPr>
            <p:spPr>
              <a:xfrm>
                <a:off x="193831" y="5776451"/>
                <a:ext cx="306742" cy="416483"/>
              </a:xfrm>
              <a:custGeom>
                <a:avLst/>
                <a:gdLst/>
                <a:ahLst/>
                <a:cxnLst/>
                <a:rect l="l" t="t" r="r" b="b"/>
                <a:pathLst>
                  <a:path w="306742" h="416483" extrusionOk="0">
                    <a:moveTo>
                      <a:pt x="0" y="416484"/>
                    </a:moveTo>
                    <a:cubicBezTo>
                      <a:pt x="0" y="416484"/>
                      <a:pt x="6538" y="48700"/>
                      <a:pt x="306742" y="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28"/>
          <p:cNvGrpSpPr/>
          <p:nvPr/>
        </p:nvGrpSpPr>
        <p:grpSpPr>
          <a:xfrm>
            <a:off x="8069780" y="2137038"/>
            <a:ext cx="718247" cy="718247"/>
            <a:chOff x="3932594" y="2214840"/>
            <a:chExt cx="562449" cy="562449"/>
          </a:xfrm>
        </p:grpSpPr>
        <p:sp>
          <p:nvSpPr>
            <p:cNvPr id="427" name="Google Shape;427;p28"/>
            <p:cNvSpPr/>
            <p:nvPr/>
          </p:nvSpPr>
          <p:spPr>
            <a:xfrm>
              <a:off x="3932594" y="2214840"/>
              <a:ext cx="562449" cy="562449"/>
            </a:xfrm>
            <a:custGeom>
              <a:avLst/>
              <a:gdLst/>
              <a:ahLst/>
              <a:cxnLst/>
              <a:rect l="l" t="t" r="r" b="b"/>
              <a:pathLst>
                <a:path w="562449" h="562449" extrusionOk="0">
                  <a:moveTo>
                    <a:pt x="281191" y="562449"/>
                  </a:moveTo>
                  <a:cubicBezTo>
                    <a:pt x="436497" y="562449"/>
                    <a:pt x="562449" y="436564"/>
                    <a:pt x="562449" y="281258"/>
                  </a:cubicBezTo>
                  <a:cubicBezTo>
                    <a:pt x="562449" y="125952"/>
                    <a:pt x="436497" y="0"/>
                    <a:pt x="281191" y="0"/>
                  </a:cubicBezTo>
                  <a:cubicBezTo>
                    <a:pt x="125886" y="0"/>
                    <a:pt x="0" y="125886"/>
                    <a:pt x="0" y="281258"/>
                  </a:cubicBezTo>
                  <a:cubicBezTo>
                    <a:pt x="0" y="436631"/>
                    <a:pt x="125886" y="562449"/>
                    <a:pt x="281191" y="562449"/>
                  </a:cubicBezTo>
                  <a:close/>
                  <a:moveTo>
                    <a:pt x="281191" y="39294"/>
                  </a:moveTo>
                  <a:cubicBezTo>
                    <a:pt x="414816" y="39294"/>
                    <a:pt x="523156" y="147567"/>
                    <a:pt x="523156" y="281258"/>
                  </a:cubicBezTo>
                  <a:cubicBezTo>
                    <a:pt x="523156" y="414949"/>
                    <a:pt x="414816" y="523156"/>
                    <a:pt x="281191" y="523156"/>
                  </a:cubicBezTo>
                  <a:cubicBezTo>
                    <a:pt x="147567" y="523156"/>
                    <a:pt x="39293" y="414882"/>
                    <a:pt x="39293" y="281258"/>
                  </a:cubicBezTo>
                  <a:cubicBezTo>
                    <a:pt x="39293" y="147634"/>
                    <a:pt x="147567" y="39294"/>
                    <a:pt x="281191" y="39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p:cNvSpPr/>
            <p:nvPr/>
          </p:nvSpPr>
          <p:spPr>
            <a:xfrm>
              <a:off x="4184499" y="2466745"/>
              <a:ext cx="58706" cy="58706"/>
            </a:xfrm>
            <a:custGeom>
              <a:avLst/>
              <a:gdLst/>
              <a:ahLst/>
              <a:cxnLst/>
              <a:rect l="l" t="t" r="r" b="b"/>
              <a:pathLst>
                <a:path w="58706" h="58706" extrusionOk="0">
                  <a:moveTo>
                    <a:pt x="0" y="29353"/>
                  </a:moveTo>
                  <a:cubicBezTo>
                    <a:pt x="0" y="13142"/>
                    <a:pt x="13142" y="0"/>
                    <a:pt x="29353" y="0"/>
                  </a:cubicBezTo>
                  <a:cubicBezTo>
                    <a:pt x="45564" y="0"/>
                    <a:pt x="58707" y="13142"/>
                    <a:pt x="58707" y="29353"/>
                  </a:cubicBezTo>
                  <a:cubicBezTo>
                    <a:pt x="58707" y="45564"/>
                    <a:pt x="45564" y="58707"/>
                    <a:pt x="29353" y="58707"/>
                  </a:cubicBezTo>
                  <a:cubicBezTo>
                    <a:pt x="13142" y="58707"/>
                    <a:pt x="0" y="45564"/>
                    <a:pt x="0" y="2935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p:cNvSpPr/>
            <p:nvPr/>
          </p:nvSpPr>
          <p:spPr>
            <a:xfrm>
              <a:off x="4201844" y="2673218"/>
              <a:ext cx="23882" cy="54036"/>
            </a:xfrm>
            <a:custGeom>
              <a:avLst/>
              <a:gdLst/>
              <a:ahLst/>
              <a:cxnLst/>
              <a:rect l="l" t="t" r="r" b="b"/>
              <a:pathLst>
                <a:path w="23882" h="54036" extrusionOk="0">
                  <a:moveTo>
                    <a:pt x="11941" y="0"/>
                  </a:moveTo>
                  <a:lnTo>
                    <a:pt x="11941" y="0"/>
                  </a:lnTo>
                  <a:cubicBezTo>
                    <a:pt x="18546" y="0"/>
                    <a:pt x="23883" y="5337"/>
                    <a:pt x="23883" y="11942"/>
                  </a:cubicBezTo>
                  <a:lnTo>
                    <a:pt x="23883" y="42095"/>
                  </a:lnTo>
                  <a:cubicBezTo>
                    <a:pt x="23883" y="48700"/>
                    <a:pt x="18546" y="54037"/>
                    <a:pt x="11941" y="54037"/>
                  </a:cubicBezTo>
                  <a:lnTo>
                    <a:pt x="11941" y="54037"/>
                  </a:lnTo>
                  <a:cubicBezTo>
                    <a:pt x="5337" y="54037"/>
                    <a:pt x="0" y="48700"/>
                    <a:pt x="0" y="42095"/>
                  </a:cubicBezTo>
                  <a:lnTo>
                    <a:pt x="0" y="11942"/>
                  </a:lnTo>
                  <a:cubicBezTo>
                    <a:pt x="0" y="5337"/>
                    <a:pt x="5337" y="0"/>
                    <a:pt x="1194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p:cNvSpPr/>
            <p:nvPr/>
          </p:nvSpPr>
          <p:spPr>
            <a:xfrm>
              <a:off x="3982628" y="2484157"/>
              <a:ext cx="54036" cy="23883"/>
            </a:xfrm>
            <a:custGeom>
              <a:avLst/>
              <a:gdLst/>
              <a:ahLst/>
              <a:cxnLst/>
              <a:rect l="l" t="t" r="r" b="b"/>
              <a:pathLst>
                <a:path w="54036" h="23883" extrusionOk="0">
                  <a:moveTo>
                    <a:pt x="54037" y="11942"/>
                  </a:moveTo>
                  <a:lnTo>
                    <a:pt x="54037" y="11942"/>
                  </a:lnTo>
                  <a:cubicBezTo>
                    <a:pt x="54037" y="18546"/>
                    <a:pt x="48700" y="23883"/>
                    <a:pt x="42095" y="23883"/>
                  </a:cubicBezTo>
                  <a:lnTo>
                    <a:pt x="11941" y="23883"/>
                  </a:lnTo>
                  <a:cubicBezTo>
                    <a:pt x="5337" y="23883"/>
                    <a:pt x="0" y="18546"/>
                    <a:pt x="0" y="11942"/>
                  </a:cubicBezTo>
                  <a:lnTo>
                    <a:pt x="0" y="11942"/>
                  </a:lnTo>
                  <a:cubicBezTo>
                    <a:pt x="0" y="5337"/>
                    <a:pt x="5337" y="0"/>
                    <a:pt x="11941" y="0"/>
                  </a:cubicBezTo>
                  <a:lnTo>
                    <a:pt x="42095" y="0"/>
                  </a:lnTo>
                  <a:cubicBezTo>
                    <a:pt x="48700" y="0"/>
                    <a:pt x="54037" y="5337"/>
                    <a:pt x="54037"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p:cNvSpPr/>
            <p:nvPr/>
          </p:nvSpPr>
          <p:spPr>
            <a:xfrm>
              <a:off x="4201844" y="2264941"/>
              <a:ext cx="23882" cy="54036"/>
            </a:xfrm>
            <a:custGeom>
              <a:avLst/>
              <a:gdLst/>
              <a:ahLst/>
              <a:cxnLst/>
              <a:rect l="l" t="t" r="r" b="b"/>
              <a:pathLst>
                <a:path w="23882" h="54036" extrusionOk="0">
                  <a:moveTo>
                    <a:pt x="11941" y="54037"/>
                  </a:moveTo>
                  <a:lnTo>
                    <a:pt x="11941" y="54037"/>
                  </a:lnTo>
                  <a:cubicBezTo>
                    <a:pt x="5337" y="54037"/>
                    <a:pt x="0" y="48700"/>
                    <a:pt x="0" y="42095"/>
                  </a:cubicBezTo>
                  <a:lnTo>
                    <a:pt x="0" y="11941"/>
                  </a:lnTo>
                  <a:cubicBezTo>
                    <a:pt x="0" y="5337"/>
                    <a:pt x="5337" y="0"/>
                    <a:pt x="11941" y="0"/>
                  </a:cubicBezTo>
                  <a:lnTo>
                    <a:pt x="11941" y="0"/>
                  </a:lnTo>
                  <a:cubicBezTo>
                    <a:pt x="18546" y="0"/>
                    <a:pt x="23883" y="5337"/>
                    <a:pt x="23883" y="11941"/>
                  </a:cubicBezTo>
                  <a:lnTo>
                    <a:pt x="23883" y="42095"/>
                  </a:lnTo>
                  <a:cubicBezTo>
                    <a:pt x="23883" y="48700"/>
                    <a:pt x="18546" y="54037"/>
                    <a:pt x="11941" y="540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p:cNvSpPr/>
            <p:nvPr/>
          </p:nvSpPr>
          <p:spPr>
            <a:xfrm>
              <a:off x="4390906" y="2484157"/>
              <a:ext cx="54036" cy="23883"/>
            </a:xfrm>
            <a:custGeom>
              <a:avLst/>
              <a:gdLst/>
              <a:ahLst/>
              <a:cxnLst/>
              <a:rect l="l" t="t" r="r" b="b"/>
              <a:pathLst>
                <a:path w="54036" h="23883" extrusionOk="0">
                  <a:moveTo>
                    <a:pt x="0" y="11942"/>
                  </a:moveTo>
                  <a:lnTo>
                    <a:pt x="0" y="11942"/>
                  </a:lnTo>
                  <a:cubicBezTo>
                    <a:pt x="0" y="5337"/>
                    <a:pt x="5337" y="0"/>
                    <a:pt x="11941" y="0"/>
                  </a:cubicBezTo>
                  <a:lnTo>
                    <a:pt x="42095" y="0"/>
                  </a:lnTo>
                  <a:cubicBezTo>
                    <a:pt x="48700" y="0"/>
                    <a:pt x="54037" y="5337"/>
                    <a:pt x="54037" y="11942"/>
                  </a:cubicBezTo>
                  <a:lnTo>
                    <a:pt x="54037" y="11942"/>
                  </a:lnTo>
                  <a:cubicBezTo>
                    <a:pt x="54037" y="18546"/>
                    <a:pt x="48700" y="23883"/>
                    <a:pt x="42095" y="23883"/>
                  </a:cubicBezTo>
                  <a:lnTo>
                    <a:pt x="11941" y="23883"/>
                  </a:lnTo>
                  <a:cubicBezTo>
                    <a:pt x="5337" y="23883"/>
                    <a:pt x="0" y="18546"/>
                    <a:pt x="0"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p:cNvSpPr/>
            <p:nvPr/>
          </p:nvSpPr>
          <p:spPr>
            <a:xfrm>
              <a:off x="4146540" y="2318644"/>
              <a:ext cx="189061" cy="177454"/>
            </a:xfrm>
            <a:custGeom>
              <a:avLst/>
              <a:gdLst/>
              <a:ahLst/>
              <a:cxnLst/>
              <a:rect l="l" t="t" r="r" b="b"/>
              <a:pathLst>
                <a:path w="189061" h="177454" extrusionOk="0">
                  <a:moveTo>
                    <a:pt x="189062" y="0"/>
                  </a:moveTo>
                  <a:lnTo>
                    <a:pt x="67246" y="177454"/>
                  </a:lnTo>
                  <a:lnTo>
                    <a:pt x="0" y="12315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28"/>
          <p:cNvGrpSpPr/>
          <p:nvPr/>
        </p:nvGrpSpPr>
        <p:grpSpPr>
          <a:xfrm>
            <a:off x="6745206" y="535188"/>
            <a:ext cx="1683684" cy="889153"/>
            <a:chOff x="5338084" y="5425425"/>
            <a:chExt cx="1519433" cy="802412"/>
          </a:xfrm>
        </p:grpSpPr>
        <p:sp>
          <p:nvSpPr>
            <p:cNvPr id="435" name="Google Shape;435;p28"/>
            <p:cNvSpPr/>
            <p:nvPr/>
          </p:nvSpPr>
          <p:spPr>
            <a:xfrm>
              <a:off x="6369119" y="5425425"/>
              <a:ext cx="6671" cy="531428"/>
            </a:xfrm>
            <a:custGeom>
              <a:avLst/>
              <a:gdLst/>
              <a:ahLst/>
              <a:cxnLst/>
              <a:rect l="l" t="t" r="r" b="b"/>
              <a:pathLst>
                <a:path w="6671" h="531428" extrusionOk="0">
                  <a:moveTo>
                    <a:pt x="0" y="0"/>
                  </a:moveTo>
                  <a:lnTo>
                    <a:pt x="0" y="53142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p:cNvSpPr/>
            <p:nvPr/>
          </p:nvSpPr>
          <p:spPr>
            <a:xfrm>
              <a:off x="6342967" y="5929034"/>
              <a:ext cx="52235" cy="73049"/>
            </a:xfrm>
            <a:custGeom>
              <a:avLst/>
              <a:gdLst/>
              <a:ahLst/>
              <a:cxnLst/>
              <a:rect l="l" t="t" r="r" b="b"/>
              <a:pathLst>
                <a:path w="52235" h="73049" extrusionOk="0">
                  <a:moveTo>
                    <a:pt x="52236" y="73050"/>
                  </a:moveTo>
                  <a:lnTo>
                    <a:pt x="0" y="73050"/>
                  </a:lnTo>
                  <a:lnTo>
                    <a:pt x="0" y="26084"/>
                  </a:lnTo>
                  <a:cubicBezTo>
                    <a:pt x="0" y="11675"/>
                    <a:pt x="11675" y="0"/>
                    <a:pt x="26084" y="0"/>
                  </a:cubicBezTo>
                  <a:lnTo>
                    <a:pt x="26084" y="0"/>
                  </a:lnTo>
                  <a:cubicBezTo>
                    <a:pt x="40494" y="0"/>
                    <a:pt x="52169" y="11675"/>
                    <a:pt x="52169" y="26084"/>
                  </a:cubicBezTo>
                  <a:lnTo>
                    <a:pt x="52169" y="730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p:cNvSpPr/>
            <p:nvPr/>
          </p:nvSpPr>
          <p:spPr>
            <a:xfrm>
              <a:off x="6280191" y="6010890"/>
              <a:ext cx="177454" cy="216947"/>
            </a:xfrm>
            <a:custGeom>
              <a:avLst/>
              <a:gdLst/>
              <a:ahLst/>
              <a:cxnLst/>
              <a:rect l="l" t="t" r="r" b="b"/>
              <a:pathLst>
                <a:path w="177454" h="216947" extrusionOk="0">
                  <a:moveTo>
                    <a:pt x="160309" y="75651"/>
                  </a:moveTo>
                  <a:lnTo>
                    <a:pt x="160376" y="75651"/>
                  </a:lnTo>
                  <a:cubicBezTo>
                    <a:pt x="160376" y="75651"/>
                    <a:pt x="160109" y="75318"/>
                    <a:pt x="159575" y="74717"/>
                  </a:cubicBezTo>
                  <a:cubicBezTo>
                    <a:pt x="158708" y="73583"/>
                    <a:pt x="157908" y="72449"/>
                    <a:pt x="157040" y="71382"/>
                  </a:cubicBezTo>
                  <a:cubicBezTo>
                    <a:pt x="151303" y="63376"/>
                    <a:pt x="140029" y="44630"/>
                    <a:pt x="140029" y="19880"/>
                  </a:cubicBezTo>
                  <a:cubicBezTo>
                    <a:pt x="140029" y="2001"/>
                    <a:pt x="121083" y="0"/>
                    <a:pt x="121083" y="0"/>
                  </a:cubicBezTo>
                  <a:lnTo>
                    <a:pt x="56572" y="0"/>
                  </a:lnTo>
                  <a:cubicBezTo>
                    <a:pt x="56572" y="0"/>
                    <a:pt x="37626" y="2001"/>
                    <a:pt x="37626" y="19880"/>
                  </a:cubicBezTo>
                  <a:cubicBezTo>
                    <a:pt x="37626" y="44630"/>
                    <a:pt x="26418" y="63376"/>
                    <a:pt x="20614" y="71382"/>
                  </a:cubicBezTo>
                  <a:cubicBezTo>
                    <a:pt x="19747" y="72449"/>
                    <a:pt x="18880" y="73583"/>
                    <a:pt x="18079" y="74717"/>
                  </a:cubicBezTo>
                  <a:cubicBezTo>
                    <a:pt x="17612" y="75318"/>
                    <a:pt x="17279" y="75651"/>
                    <a:pt x="17279" y="75651"/>
                  </a:cubicBezTo>
                  <a:lnTo>
                    <a:pt x="17345" y="75651"/>
                  </a:lnTo>
                  <a:cubicBezTo>
                    <a:pt x="6471" y="90395"/>
                    <a:pt x="0" y="108540"/>
                    <a:pt x="0" y="128220"/>
                  </a:cubicBezTo>
                  <a:cubicBezTo>
                    <a:pt x="0" y="177254"/>
                    <a:pt x="39761" y="216947"/>
                    <a:pt x="88727" y="216947"/>
                  </a:cubicBezTo>
                  <a:cubicBezTo>
                    <a:pt x="137694" y="216947"/>
                    <a:pt x="177454" y="177187"/>
                    <a:pt x="177454" y="128220"/>
                  </a:cubicBezTo>
                  <a:cubicBezTo>
                    <a:pt x="177454" y="108540"/>
                    <a:pt x="170983" y="90395"/>
                    <a:pt x="160109" y="756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p:cNvSpPr/>
            <p:nvPr/>
          </p:nvSpPr>
          <p:spPr>
            <a:xfrm>
              <a:off x="6318885" y="6010890"/>
              <a:ext cx="100401" cy="162644"/>
            </a:xfrm>
            <a:custGeom>
              <a:avLst/>
              <a:gdLst/>
              <a:ahLst/>
              <a:cxnLst/>
              <a:rect l="l" t="t" r="r" b="b"/>
              <a:pathLst>
                <a:path w="100401" h="162644" extrusionOk="0">
                  <a:moveTo>
                    <a:pt x="61442" y="0"/>
                  </a:moveTo>
                  <a:lnTo>
                    <a:pt x="68113" y="147234"/>
                  </a:lnTo>
                  <a:cubicBezTo>
                    <a:pt x="68113" y="155773"/>
                    <a:pt x="74984" y="162644"/>
                    <a:pt x="83523" y="162644"/>
                  </a:cubicBezTo>
                  <a:lnTo>
                    <a:pt x="84991" y="162644"/>
                  </a:lnTo>
                  <a:cubicBezTo>
                    <a:pt x="93530" y="162644"/>
                    <a:pt x="100402" y="155773"/>
                    <a:pt x="100402" y="147234"/>
                  </a:cubicBezTo>
                  <a:lnTo>
                    <a:pt x="100402" y="147234"/>
                  </a:lnTo>
                  <a:cubicBezTo>
                    <a:pt x="100402" y="138694"/>
                    <a:pt x="93530" y="131823"/>
                    <a:pt x="84991" y="131823"/>
                  </a:cubicBezTo>
                  <a:lnTo>
                    <a:pt x="15410" y="131823"/>
                  </a:lnTo>
                  <a:cubicBezTo>
                    <a:pt x="6871" y="131823"/>
                    <a:pt x="0" y="138694"/>
                    <a:pt x="0" y="147234"/>
                  </a:cubicBezTo>
                  <a:lnTo>
                    <a:pt x="0" y="147234"/>
                  </a:lnTo>
                  <a:cubicBezTo>
                    <a:pt x="0" y="155773"/>
                    <a:pt x="6871" y="162644"/>
                    <a:pt x="15410" y="162644"/>
                  </a:cubicBezTo>
                  <a:lnTo>
                    <a:pt x="16878" y="162644"/>
                  </a:lnTo>
                  <a:cubicBezTo>
                    <a:pt x="25417" y="162644"/>
                    <a:pt x="32289" y="155773"/>
                    <a:pt x="32289" y="147234"/>
                  </a:cubicBezTo>
                  <a:lnTo>
                    <a:pt x="3896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p:cNvSpPr/>
            <p:nvPr/>
          </p:nvSpPr>
          <p:spPr>
            <a:xfrm>
              <a:off x="6329759" y="5994745"/>
              <a:ext cx="78653" cy="16144"/>
            </a:xfrm>
            <a:custGeom>
              <a:avLst/>
              <a:gdLst/>
              <a:ahLst/>
              <a:cxnLst/>
              <a:rect l="l" t="t" r="r" b="b"/>
              <a:pathLst>
                <a:path w="78653" h="16144" extrusionOk="0">
                  <a:moveTo>
                    <a:pt x="70581" y="16145"/>
                  </a:moveTo>
                  <a:lnTo>
                    <a:pt x="8072" y="16145"/>
                  </a:lnTo>
                  <a:cubicBezTo>
                    <a:pt x="3602" y="16145"/>
                    <a:pt x="0" y="12542"/>
                    <a:pt x="0" y="8072"/>
                  </a:cubicBezTo>
                  <a:lnTo>
                    <a:pt x="0" y="8072"/>
                  </a:lnTo>
                  <a:cubicBezTo>
                    <a:pt x="0" y="3603"/>
                    <a:pt x="3602" y="0"/>
                    <a:pt x="8072" y="0"/>
                  </a:cubicBezTo>
                  <a:lnTo>
                    <a:pt x="70581" y="0"/>
                  </a:lnTo>
                  <a:cubicBezTo>
                    <a:pt x="75051" y="0"/>
                    <a:pt x="78653" y="3603"/>
                    <a:pt x="78653" y="8072"/>
                  </a:cubicBezTo>
                  <a:lnTo>
                    <a:pt x="78653" y="8072"/>
                  </a:lnTo>
                  <a:cubicBezTo>
                    <a:pt x="78653" y="12542"/>
                    <a:pt x="75051" y="16145"/>
                    <a:pt x="70581" y="161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28"/>
            <p:cNvSpPr/>
            <p:nvPr/>
          </p:nvSpPr>
          <p:spPr>
            <a:xfrm>
              <a:off x="5338084" y="5425425"/>
              <a:ext cx="1519433" cy="6671"/>
            </a:xfrm>
            <a:custGeom>
              <a:avLst/>
              <a:gdLst/>
              <a:ahLst/>
              <a:cxnLst/>
              <a:rect l="l" t="t" r="r" b="b"/>
              <a:pathLst>
                <a:path w="1519433" h="6671" extrusionOk="0">
                  <a:moveTo>
                    <a:pt x="0" y="0"/>
                  </a:moveTo>
                  <a:lnTo>
                    <a:pt x="1519434"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28"/>
            <p:cNvSpPr/>
            <p:nvPr/>
          </p:nvSpPr>
          <p:spPr>
            <a:xfrm>
              <a:off x="5667908" y="5425425"/>
              <a:ext cx="701277" cy="289196"/>
            </a:xfrm>
            <a:custGeom>
              <a:avLst/>
              <a:gdLst/>
              <a:ahLst/>
              <a:cxnLst/>
              <a:rect l="l" t="t" r="r" b="b"/>
              <a:pathLst>
                <a:path w="701277" h="289196" extrusionOk="0">
                  <a:moveTo>
                    <a:pt x="0" y="0"/>
                  </a:moveTo>
                  <a:cubicBezTo>
                    <a:pt x="0" y="0"/>
                    <a:pt x="26084" y="120082"/>
                    <a:pt x="82256" y="120082"/>
                  </a:cubicBezTo>
                  <a:cubicBezTo>
                    <a:pt x="159909" y="120082"/>
                    <a:pt x="167114" y="0"/>
                    <a:pt x="167114" y="0"/>
                  </a:cubicBezTo>
                  <a:cubicBezTo>
                    <a:pt x="167114" y="0"/>
                    <a:pt x="181123" y="247568"/>
                    <a:pt x="295468" y="247568"/>
                  </a:cubicBezTo>
                  <a:cubicBezTo>
                    <a:pt x="400806" y="247568"/>
                    <a:pt x="411213" y="0"/>
                    <a:pt x="411213" y="0"/>
                  </a:cubicBezTo>
                  <a:cubicBezTo>
                    <a:pt x="411213" y="0"/>
                    <a:pt x="407411" y="289197"/>
                    <a:pt x="516285" y="289197"/>
                  </a:cubicBezTo>
                  <a:cubicBezTo>
                    <a:pt x="614552" y="289197"/>
                    <a:pt x="626160" y="0"/>
                    <a:pt x="626160" y="0"/>
                  </a:cubicBezTo>
                  <a:cubicBezTo>
                    <a:pt x="626160" y="0"/>
                    <a:pt x="633898" y="114011"/>
                    <a:pt x="669055" y="114011"/>
                  </a:cubicBezTo>
                  <a:cubicBezTo>
                    <a:pt x="701277" y="114011"/>
                    <a:pt x="701277" y="0"/>
                    <a:pt x="701277"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2" name="Google Shape;442;p28"/>
          <p:cNvGrpSpPr/>
          <p:nvPr/>
        </p:nvGrpSpPr>
        <p:grpSpPr>
          <a:xfrm>
            <a:off x="304808" y="304794"/>
            <a:ext cx="362977" cy="222500"/>
            <a:chOff x="5582784" y="1377203"/>
            <a:chExt cx="219282" cy="134425"/>
          </a:xfrm>
        </p:grpSpPr>
        <p:sp>
          <p:nvSpPr>
            <p:cNvPr id="443" name="Google Shape;443;p28"/>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28"/>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8"/>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28"/>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7" name="Google Shape;447;p28"/>
          <p:cNvGrpSpPr/>
          <p:nvPr/>
        </p:nvGrpSpPr>
        <p:grpSpPr>
          <a:xfrm>
            <a:off x="2530233" y="2972069"/>
            <a:ext cx="362977" cy="222500"/>
            <a:chOff x="5582784" y="1377203"/>
            <a:chExt cx="219282" cy="134425"/>
          </a:xfrm>
        </p:grpSpPr>
        <p:sp>
          <p:nvSpPr>
            <p:cNvPr id="448" name="Google Shape;448;p28"/>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2" name="Google Shape;452;p28"/>
          <p:cNvGrpSpPr/>
          <p:nvPr/>
        </p:nvGrpSpPr>
        <p:grpSpPr>
          <a:xfrm>
            <a:off x="6489508" y="1366944"/>
            <a:ext cx="362977" cy="222500"/>
            <a:chOff x="5582784" y="1377203"/>
            <a:chExt cx="219282" cy="134425"/>
          </a:xfrm>
        </p:grpSpPr>
        <p:sp>
          <p:nvSpPr>
            <p:cNvPr id="453" name="Google Shape;453;p28"/>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8"/>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8"/>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7" name="Google Shape;457;p28"/>
          <p:cNvSpPr/>
          <p:nvPr/>
        </p:nvSpPr>
        <p:spPr>
          <a:xfrm>
            <a:off x="1594175" y="264692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Anggota:</a:t>
            </a:r>
            <a:endParaRPr dirty="0"/>
          </a:p>
        </p:txBody>
      </p:sp>
      <p:sp>
        <p:nvSpPr>
          <p:cNvPr id="463" name="Google Shape;463;p29"/>
          <p:cNvSpPr txBox="1">
            <a:spLocks noGrp="1"/>
          </p:cNvSpPr>
          <p:nvPr>
            <p:ph type="title" idx="2"/>
          </p:nvPr>
        </p:nvSpPr>
        <p:spPr>
          <a:xfrm>
            <a:off x="837125" y="1329325"/>
            <a:ext cx="726600" cy="646500"/>
          </a:xfrm>
          <a:prstGeom prst="rect">
            <a:avLst/>
          </a:prstGeom>
        </p:spPr>
        <p:txBody>
          <a:bodyPr spcFirstLastPara="1" wrap="square" lIns="91425" tIns="91425" rIns="91425" bIns="137150" anchor="b" anchorCtr="0">
            <a:noAutofit/>
          </a:bodyPr>
          <a:lstStyle/>
          <a:p>
            <a:pPr marL="0" lvl="0" indent="0" algn="ctr" rtl="0">
              <a:spcBef>
                <a:spcPts val="0"/>
              </a:spcBef>
              <a:spcAft>
                <a:spcPts val="0"/>
              </a:spcAft>
              <a:buNone/>
            </a:pPr>
            <a:r>
              <a:rPr lang="en" dirty="0"/>
              <a:t>05</a:t>
            </a:r>
            <a:endParaRPr dirty="0"/>
          </a:p>
        </p:txBody>
      </p:sp>
      <p:sp>
        <p:nvSpPr>
          <p:cNvPr id="464" name="Google Shape;464;p29"/>
          <p:cNvSpPr txBox="1">
            <a:spLocks noGrp="1"/>
          </p:cNvSpPr>
          <p:nvPr>
            <p:ph type="subTitle" idx="1"/>
          </p:nvPr>
        </p:nvSpPr>
        <p:spPr>
          <a:xfrm>
            <a:off x="1639925" y="1406275"/>
            <a:ext cx="67842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Aril </a:t>
            </a:r>
            <a:r>
              <a:rPr lang="en-US" dirty="0" err="1"/>
              <a:t>Ibbet</a:t>
            </a:r>
            <a:r>
              <a:rPr lang="en-US" dirty="0"/>
              <a:t> </a:t>
            </a:r>
            <a:r>
              <a:rPr lang="en-US" dirty="0" err="1"/>
              <a:t>Ardana</a:t>
            </a:r>
            <a:r>
              <a:rPr lang="en-US" dirty="0"/>
              <a:t> Putra (2341720095)</a:t>
            </a:r>
            <a:endParaRPr dirty="0"/>
          </a:p>
        </p:txBody>
      </p:sp>
      <p:sp>
        <p:nvSpPr>
          <p:cNvPr id="465" name="Google Shape;465;p29"/>
          <p:cNvSpPr txBox="1">
            <a:spLocks noGrp="1"/>
          </p:cNvSpPr>
          <p:nvPr>
            <p:ph type="title" idx="3"/>
          </p:nvPr>
        </p:nvSpPr>
        <p:spPr>
          <a:xfrm>
            <a:off x="837125" y="2128492"/>
            <a:ext cx="726600" cy="646500"/>
          </a:xfrm>
          <a:prstGeom prst="rect">
            <a:avLst/>
          </a:prstGeom>
        </p:spPr>
        <p:txBody>
          <a:bodyPr spcFirstLastPara="1" wrap="square" lIns="91425" tIns="91425" rIns="91425" bIns="137150" anchor="b" anchorCtr="0">
            <a:noAutofit/>
          </a:bodyPr>
          <a:lstStyle/>
          <a:p>
            <a:pPr marL="0" lvl="0" indent="0" algn="ctr" rtl="0">
              <a:spcBef>
                <a:spcPts val="0"/>
              </a:spcBef>
              <a:spcAft>
                <a:spcPts val="0"/>
              </a:spcAft>
              <a:buNone/>
            </a:pPr>
            <a:r>
              <a:rPr lang="en" dirty="0"/>
              <a:t>14</a:t>
            </a:r>
            <a:endParaRPr dirty="0"/>
          </a:p>
        </p:txBody>
      </p:sp>
      <p:sp>
        <p:nvSpPr>
          <p:cNvPr id="466" name="Google Shape;466;p29"/>
          <p:cNvSpPr txBox="1">
            <a:spLocks noGrp="1"/>
          </p:cNvSpPr>
          <p:nvPr>
            <p:ph type="subTitle" idx="4"/>
          </p:nvPr>
        </p:nvSpPr>
        <p:spPr>
          <a:xfrm>
            <a:off x="1639925" y="2205442"/>
            <a:ext cx="67842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Keisya</a:t>
            </a:r>
            <a:r>
              <a:rPr lang="en-US" dirty="0"/>
              <a:t> </a:t>
            </a:r>
            <a:r>
              <a:rPr lang="en-US" dirty="0" err="1"/>
              <a:t>Nisrina</a:t>
            </a:r>
            <a:r>
              <a:rPr lang="en-US" dirty="0"/>
              <a:t> </a:t>
            </a:r>
            <a:r>
              <a:rPr lang="en-US" dirty="0" err="1"/>
              <a:t>Aulia</a:t>
            </a:r>
            <a:r>
              <a:rPr lang="en-US" dirty="0"/>
              <a:t> (2341720146)</a:t>
            </a:r>
          </a:p>
        </p:txBody>
      </p:sp>
      <p:sp>
        <p:nvSpPr>
          <p:cNvPr id="467" name="Google Shape;467;p29"/>
          <p:cNvSpPr txBox="1">
            <a:spLocks noGrp="1"/>
          </p:cNvSpPr>
          <p:nvPr>
            <p:ph type="title" idx="5"/>
          </p:nvPr>
        </p:nvSpPr>
        <p:spPr>
          <a:xfrm>
            <a:off x="837125" y="2927658"/>
            <a:ext cx="726600" cy="646500"/>
          </a:xfrm>
          <a:prstGeom prst="rect">
            <a:avLst/>
          </a:prstGeom>
        </p:spPr>
        <p:txBody>
          <a:bodyPr spcFirstLastPara="1" wrap="square" lIns="91425" tIns="91425" rIns="91425" bIns="137150" anchor="b" anchorCtr="0">
            <a:noAutofit/>
          </a:bodyPr>
          <a:lstStyle/>
          <a:p>
            <a:pPr marL="0" lvl="0" indent="0" algn="ctr" rtl="0">
              <a:spcBef>
                <a:spcPts val="0"/>
              </a:spcBef>
              <a:spcAft>
                <a:spcPts val="0"/>
              </a:spcAft>
              <a:buNone/>
            </a:pPr>
            <a:r>
              <a:rPr lang="en" dirty="0"/>
              <a:t>25</a:t>
            </a:r>
            <a:endParaRPr dirty="0"/>
          </a:p>
        </p:txBody>
      </p:sp>
      <p:sp>
        <p:nvSpPr>
          <p:cNvPr id="468" name="Google Shape;468;p29"/>
          <p:cNvSpPr txBox="1">
            <a:spLocks noGrp="1"/>
          </p:cNvSpPr>
          <p:nvPr>
            <p:ph type="subTitle" idx="6"/>
          </p:nvPr>
        </p:nvSpPr>
        <p:spPr>
          <a:xfrm>
            <a:off x="1639925" y="3004608"/>
            <a:ext cx="67842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err="1"/>
              <a:t>Rizqi</a:t>
            </a:r>
            <a:r>
              <a:rPr lang="en-ID" dirty="0"/>
              <a:t> </a:t>
            </a:r>
            <a:r>
              <a:rPr lang="en-ID" dirty="0" err="1"/>
              <a:t>Bagus</a:t>
            </a:r>
            <a:r>
              <a:rPr lang="en-ID" dirty="0"/>
              <a:t> A.(2341720238)</a:t>
            </a:r>
          </a:p>
        </p:txBody>
      </p:sp>
      <p:sp>
        <p:nvSpPr>
          <p:cNvPr id="469" name="Google Shape;469;p29"/>
          <p:cNvSpPr txBox="1">
            <a:spLocks noGrp="1"/>
          </p:cNvSpPr>
          <p:nvPr>
            <p:ph type="title" idx="7"/>
          </p:nvPr>
        </p:nvSpPr>
        <p:spPr>
          <a:xfrm>
            <a:off x="837125" y="3726825"/>
            <a:ext cx="726600" cy="646500"/>
          </a:xfrm>
          <a:prstGeom prst="rect">
            <a:avLst/>
          </a:prstGeom>
        </p:spPr>
        <p:txBody>
          <a:bodyPr spcFirstLastPara="1" wrap="square" lIns="91425" tIns="91425" rIns="91425" bIns="137150" anchor="b" anchorCtr="0">
            <a:noAutofit/>
          </a:bodyPr>
          <a:lstStyle/>
          <a:p>
            <a:pPr marL="0" lvl="0" indent="0" algn="ctr" rtl="0">
              <a:spcBef>
                <a:spcPts val="0"/>
              </a:spcBef>
              <a:spcAft>
                <a:spcPts val="0"/>
              </a:spcAft>
              <a:buNone/>
            </a:pPr>
            <a:r>
              <a:rPr lang="en" dirty="0"/>
              <a:t>27</a:t>
            </a:r>
            <a:endParaRPr dirty="0"/>
          </a:p>
        </p:txBody>
      </p:sp>
      <p:sp>
        <p:nvSpPr>
          <p:cNvPr id="470" name="Google Shape;470;p29"/>
          <p:cNvSpPr txBox="1">
            <a:spLocks noGrp="1"/>
          </p:cNvSpPr>
          <p:nvPr>
            <p:ph type="subTitle" idx="8"/>
          </p:nvPr>
        </p:nvSpPr>
        <p:spPr>
          <a:xfrm>
            <a:off x="1639925" y="3803775"/>
            <a:ext cx="67842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Tionusa Catur Pamungkas (2341720093)</a:t>
            </a:r>
            <a:endParaRPr dirty="0"/>
          </a:p>
        </p:txBody>
      </p:sp>
      <p:sp>
        <p:nvSpPr>
          <p:cNvPr id="471" name="Google Shape;471;p29"/>
          <p:cNvSpPr/>
          <p:nvPr/>
        </p:nvSpPr>
        <p:spPr>
          <a:xfrm>
            <a:off x="4817500" y="410397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472" name="Google Shape;472;p29"/>
          <p:cNvGrpSpPr/>
          <p:nvPr/>
        </p:nvGrpSpPr>
        <p:grpSpPr>
          <a:xfrm>
            <a:off x="8247420" y="2927644"/>
            <a:ext cx="362977" cy="222500"/>
            <a:chOff x="5582784" y="1377203"/>
            <a:chExt cx="219282" cy="134425"/>
          </a:xfrm>
        </p:grpSpPr>
        <p:sp>
          <p:nvSpPr>
            <p:cNvPr id="473" name="Google Shape;473;p29"/>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9"/>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9"/>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9"/>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 name="Google Shape;477;p29"/>
          <p:cNvGrpSpPr/>
          <p:nvPr/>
        </p:nvGrpSpPr>
        <p:grpSpPr>
          <a:xfrm>
            <a:off x="7606883" y="1058469"/>
            <a:ext cx="362977" cy="222500"/>
            <a:chOff x="5582784" y="1377203"/>
            <a:chExt cx="219282" cy="134425"/>
          </a:xfrm>
        </p:grpSpPr>
        <p:sp>
          <p:nvSpPr>
            <p:cNvPr id="478" name="Google Shape;478;p29"/>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9"/>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9"/>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9"/>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2" name="Google Shape;482;p29"/>
          <p:cNvGrpSpPr/>
          <p:nvPr/>
        </p:nvGrpSpPr>
        <p:grpSpPr>
          <a:xfrm>
            <a:off x="6712900" y="3497212"/>
            <a:ext cx="1897500" cy="1114040"/>
            <a:chOff x="6712900" y="3497212"/>
            <a:chExt cx="1897500" cy="1114040"/>
          </a:xfrm>
        </p:grpSpPr>
        <p:cxnSp>
          <p:nvCxnSpPr>
            <p:cNvPr id="483" name="Google Shape;483;p29"/>
            <p:cNvCxnSpPr/>
            <p:nvPr/>
          </p:nvCxnSpPr>
          <p:spPr>
            <a:xfrm>
              <a:off x="6712900" y="4607875"/>
              <a:ext cx="1897500" cy="0"/>
            </a:xfrm>
            <a:prstGeom prst="straightConnector1">
              <a:avLst/>
            </a:prstGeom>
            <a:noFill/>
            <a:ln w="9525" cap="flat" cmpd="sng">
              <a:solidFill>
                <a:schemeClr val="dk1"/>
              </a:solidFill>
              <a:prstDash val="solid"/>
              <a:miter lim="8000"/>
              <a:headEnd type="none" w="sm" len="sm"/>
              <a:tailEnd type="none" w="sm" len="sm"/>
            </a:ln>
          </p:spPr>
        </p:cxnSp>
        <p:grpSp>
          <p:nvGrpSpPr>
            <p:cNvPr id="484" name="Google Shape;484;p29"/>
            <p:cNvGrpSpPr/>
            <p:nvPr/>
          </p:nvGrpSpPr>
          <p:grpSpPr>
            <a:xfrm>
              <a:off x="6815963" y="3497212"/>
              <a:ext cx="1386573" cy="1114040"/>
              <a:chOff x="6897413" y="3497212"/>
              <a:chExt cx="1386573" cy="1114040"/>
            </a:xfrm>
          </p:grpSpPr>
          <p:grpSp>
            <p:nvGrpSpPr>
              <p:cNvPr id="485" name="Google Shape;485;p29"/>
              <p:cNvGrpSpPr/>
              <p:nvPr/>
            </p:nvGrpSpPr>
            <p:grpSpPr>
              <a:xfrm flipH="1">
                <a:off x="7606864" y="3687082"/>
                <a:ext cx="677122" cy="924082"/>
                <a:chOff x="320995" y="1208613"/>
                <a:chExt cx="488262" cy="666341"/>
              </a:xfrm>
            </p:grpSpPr>
            <p:sp>
              <p:nvSpPr>
                <p:cNvPr id="486" name="Google Shape;486;p29"/>
                <p:cNvSpPr/>
                <p:nvPr/>
              </p:nvSpPr>
              <p:spPr>
                <a:xfrm>
                  <a:off x="538770" y="1215311"/>
                  <a:ext cx="71070" cy="317520"/>
                </a:xfrm>
                <a:custGeom>
                  <a:avLst/>
                  <a:gdLst/>
                  <a:ahLst/>
                  <a:cxnLst/>
                  <a:rect l="l" t="t" r="r" b="b"/>
                  <a:pathLst>
                    <a:path w="71070" h="317520" extrusionOk="0">
                      <a:moveTo>
                        <a:pt x="31349" y="317520"/>
                      </a:moveTo>
                      <a:cubicBezTo>
                        <a:pt x="31349" y="317520"/>
                        <a:pt x="-22752" y="126493"/>
                        <a:pt x="11190" y="0"/>
                      </a:cubicBezTo>
                      <a:cubicBezTo>
                        <a:pt x="11190" y="0"/>
                        <a:pt x="80748" y="134801"/>
                        <a:pt x="69928" y="3175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9"/>
                <p:cNvSpPr/>
                <p:nvPr/>
              </p:nvSpPr>
              <p:spPr>
                <a:xfrm>
                  <a:off x="431456" y="1252473"/>
                  <a:ext cx="161784" cy="303866"/>
                </a:xfrm>
                <a:custGeom>
                  <a:avLst/>
                  <a:gdLst/>
                  <a:ahLst/>
                  <a:cxnLst/>
                  <a:rect l="l" t="t" r="r" b="b"/>
                  <a:pathLst>
                    <a:path w="161784" h="303866" extrusionOk="0">
                      <a:moveTo>
                        <a:pt x="84498" y="303866"/>
                      </a:moveTo>
                      <a:cubicBezTo>
                        <a:pt x="84498" y="303866"/>
                        <a:pt x="-12175" y="168872"/>
                        <a:pt x="1286" y="0"/>
                      </a:cubicBezTo>
                      <a:cubicBezTo>
                        <a:pt x="1286" y="0"/>
                        <a:pt x="110325" y="71812"/>
                        <a:pt x="161785" y="303866"/>
                      </a:cubicBezTo>
                      <a:lnTo>
                        <a:pt x="84498" y="3038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9"/>
                <p:cNvSpPr/>
                <p:nvPr/>
              </p:nvSpPr>
              <p:spPr>
                <a:xfrm>
                  <a:off x="575246" y="1208613"/>
                  <a:ext cx="123552" cy="332655"/>
                </a:xfrm>
                <a:custGeom>
                  <a:avLst/>
                  <a:gdLst/>
                  <a:ahLst/>
                  <a:cxnLst/>
                  <a:rect l="l" t="t" r="r" b="b"/>
                  <a:pathLst>
                    <a:path w="123552" h="332655" extrusionOk="0">
                      <a:moveTo>
                        <a:pt x="1442" y="332655"/>
                      </a:moveTo>
                      <a:cubicBezTo>
                        <a:pt x="1442" y="332655"/>
                        <a:pt x="-20714" y="131066"/>
                        <a:pt x="108677" y="0"/>
                      </a:cubicBezTo>
                      <a:cubicBezTo>
                        <a:pt x="108677" y="0"/>
                        <a:pt x="157432" y="129391"/>
                        <a:pt x="78407" y="332655"/>
                      </a:cubicBezTo>
                      <a:lnTo>
                        <a:pt x="1442" y="33265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9"/>
                <p:cNvSpPr/>
                <p:nvPr/>
              </p:nvSpPr>
              <p:spPr>
                <a:xfrm>
                  <a:off x="667178" y="1339614"/>
                  <a:ext cx="142079" cy="193217"/>
                </a:xfrm>
                <a:custGeom>
                  <a:avLst/>
                  <a:gdLst/>
                  <a:ahLst/>
                  <a:cxnLst/>
                  <a:rect l="l" t="t" r="r" b="b"/>
                  <a:pathLst>
                    <a:path w="142079" h="193217" extrusionOk="0">
                      <a:moveTo>
                        <a:pt x="0" y="193217"/>
                      </a:moveTo>
                      <a:cubicBezTo>
                        <a:pt x="0" y="193217"/>
                        <a:pt x="31688" y="58416"/>
                        <a:pt x="142079" y="0"/>
                      </a:cubicBezTo>
                      <a:cubicBezTo>
                        <a:pt x="142079" y="0"/>
                        <a:pt x="125140" y="112581"/>
                        <a:pt x="38450" y="193217"/>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9"/>
                <p:cNvSpPr/>
                <p:nvPr/>
              </p:nvSpPr>
              <p:spPr>
                <a:xfrm>
                  <a:off x="402535" y="1512672"/>
                  <a:ext cx="348370" cy="362282"/>
                </a:xfrm>
                <a:custGeom>
                  <a:avLst/>
                  <a:gdLst/>
                  <a:ahLst/>
                  <a:cxnLst/>
                  <a:rect l="l" t="t" r="r" b="b"/>
                  <a:pathLst>
                    <a:path w="348370" h="362282" extrusionOk="0">
                      <a:moveTo>
                        <a:pt x="0" y="0"/>
                      </a:moveTo>
                      <a:cubicBezTo>
                        <a:pt x="0" y="0"/>
                        <a:pt x="35294" y="326408"/>
                        <a:pt x="118442" y="362282"/>
                      </a:cubicBezTo>
                      <a:lnTo>
                        <a:pt x="229928" y="362282"/>
                      </a:lnTo>
                      <a:cubicBezTo>
                        <a:pt x="313076" y="326408"/>
                        <a:pt x="348370" y="0"/>
                        <a:pt x="348370"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9"/>
                <p:cNvSpPr/>
                <p:nvPr/>
              </p:nvSpPr>
              <p:spPr>
                <a:xfrm>
                  <a:off x="320995" y="1443823"/>
                  <a:ext cx="223555" cy="277202"/>
                </a:xfrm>
                <a:custGeom>
                  <a:avLst/>
                  <a:gdLst/>
                  <a:ahLst/>
                  <a:cxnLst/>
                  <a:rect l="l" t="t" r="r" b="b"/>
                  <a:pathLst>
                    <a:path w="223555" h="277202" extrusionOk="0">
                      <a:moveTo>
                        <a:pt x="124370" y="0"/>
                      </a:moveTo>
                      <a:cubicBezTo>
                        <a:pt x="124370" y="0"/>
                        <a:pt x="-3346" y="85660"/>
                        <a:pt x="67" y="277202"/>
                      </a:cubicBezTo>
                      <a:cubicBezTo>
                        <a:pt x="67" y="277202"/>
                        <a:pt x="111747" y="218400"/>
                        <a:pt x="223555" y="32074"/>
                      </a:cubicBezTo>
                      <a:lnTo>
                        <a:pt x="12443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2" name="Google Shape;492;p29"/>
              <p:cNvGrpSpPr/>
              <p:nvPr/>
            </p:nvGrpSpPr>
            <p:grpSpPr>
              <a:xfrm flipH="1">
                <a:off x="6897413" y="3497212"/>
                <a:ext cx="658450" cy="1114040"/>
                <a:chOff x="846033" y="1071701"/>
                <a:chExt cx="474798" cy="803317"/>
              </a:xfrm>
            </p:grpSpPr>
            <p:sp>
              <p:nvSpPr>
                <p:cNvPr id="493" name="Google Shape;493;p29"/>
                <p:cNvSpPr/>
                <p:nvPr/>
              </p:nvSpPr>
              <p:spPr>
                <a:xfrm>
                  <a:off x="935428" y="1071701"/>
                  <a:ext cx="290662" cy="803317"/>
                </a:xfrm>
                <a:custGeom>
                  <a:avLst/>
                  <a:gdLst/>
                  <a:ahLst/>
                  <a:cxnLst/>
                  <a:rect l="l" t="t" r="r" b="b"/>
                  <a:pathLst>
                    <a:path w="290662" h="803317" extrusionOk="0">
                      <a:moveTo>
                        <a:pt x="0" y="803318"/>
                      </a:moveTo>
                      <a:lnTo>
                        <a:pt x="0" y="153271"/>
                      </a:lnTo>
                      <a:cubicBezTo>
                        <a:pt x="0" y="90411"/>
                        <a:pt x="38386" y="33991"/>
                        <a:pt x="96737" y="10805"/>
                      </a:cubicBezTo>
                      <a:lnTo>
                        <a:pt x="96737" y="10805"/>
                      </a:lnTo>
                      <a:cubicBezTo>
                        <a:pt x="153736" y="-11801"/>
                        <a:pt x="218657" y="1724"/>
                        <a:pt x="261874" y="45198"/>
                      </a:cubicBezTo>
                      <a:lnTo>
                        <a:pt x="290663" y="74116"/>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9"/>
                <p:cNvSpPr/>
                <p:nvPr/>
              </p:nvSpPr>
              <p:spPr>
                <a:xfrm>
                  <a:off x="1193393" y="1113120"/>
                  <a:ext cx="127438" cy="128211"/>
                </a:xfrm>
                <a:custGeom>
                  <a:avLst/>
                  <a:gdLst/>
                  <a:ahLst/>
                  <a:cxnLst/>
                  <a:rect l="l" t="t" r="r" b="b"/>
                  <a:pathLst>
                    <a:path w="127438" h="128211" extrusionOk="0">
                      <a:moveTo>
                        <a:pt x="37464" y="24776"/>
                      </a:moveTo>
                      <a:lnTo>
                        <a:pt x="29799" y="17176"/>
                      </a:lnTo>
                      <a:lnTo>
                        <a:pt x="16532" y="30572"/>
                      </a:lnTo>
                      <a:lnTo>
                        <a:pt x="24196" y="38172"/>
                      </a:lnTo>
                      <a:cubicBezTo>
                        <a:pt x="-24881" y="87829"/>
                        <a:pt x="15888" y="128211"/>
                        <a:pt x="15888" y="128211"/>
                      </a:cubicBezTo>
                      <a:lnTo>
                        <a:pt x="71663" y="71856"/>
                      </a:lnTo>
                      <a:lnTo>
                        <a:pt x="127438" y="15501"/>
                      </a:lnTo>
                      <a:cubicBezTo>
                        <a:pt x="127438" y="15501"/>
                        <a:pt x="86605" y="-24881"/>
                        <a:pt x="37528" y="247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9"/>
                <p:cNvSpPr/>
                <p:nvPr/>
              </p:nvSpPr>
              <p:spPr>
                <a:xfrm>
                  <a:off x="846033" y="1819243"/>
                  <a:ext cx="178854" cy="55775"/>
                </a:xfrm>
                <a:custGeom>
                  <a:avLst/>
                  <a:gdLst/>
                  <a:ahLst/>
                  <a:cxnLst/>
                  <a:rect l="l" t="t" r="r" b="b"/>
                  <a:pathLst>
                    <a:path w="178854" h="55775" extrusionOk="0">
                      <a:moveTo>
                        <a:pt x="0" y="0"/>
                      </a:moveTo>
                      <a:lnTo>
                        <a:pt x="178855" y="0"/>
                      </a:lnTo>
                      <a:lnTo>
                        <a:pt x="178855" y="55775"/>
                      </a:lnTo>
                      <a:lnTo>
                        <a:pt x="0" y="5577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1"/>
          <p:cNvSpPr txBox="1">
            <a:spLocks noGrp="1"/>
          </p:cNvSpPr>
          <p:nvPr>
            <p:ph type="title"/>
          </p:nvPr>
        </p:nvSpPr>
        <p:spPr>
          <a:xfrm>
            <a:off x="660518" y="128665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Tentang DOcar</a:t>
            </a:r>
            <a:endParaRPr dirty="0"/>
          </a:p>
        </p:txBody>
      </p:sp>
      <p:sp>
        <p:nvSpPr>
          <p:cNvPr id="585" name="Google Shape;585;p31"/>
          <p:cNvSpPr txBox="1">
            <a:spLocks noGrp="1"/>
          </p:cNvSpPr>
          <p:nvPr>
            <p:ph type="subTitle" idx="1"/>
          </p:nvPr>
        </p:nvSpPr>
        <p:spPr>
          <a:xfrm>
            <a:off x="784891" y="2122794"/>
            <a:ext cx="7259958" cy="14785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b="1" dirty="0" err="1"/>
              <a:t>DOcar</a:t>
            </a:r>
            <a:r>
              <a:rPr lang="en-ID" dirty="0"/>
              <a:t> </a:t>
            </a:r>
            <a:r>
              <a:rPr lang="en-ID" dirty="0" err="1"/>
              <a:t>adalah</a:t>
            </a:r>
            <a:r>
              <a:rPr lang="en-ID" dirty="0"/>
              <a:t> </a:t>
            </a:r>
            <a:r>
              <a:rPr lang="en-ID" i="1" dirty="0"/>
              <a:t>e-marketplace</a:t>
            </a:r>
            <a:r>
              <a:rPr lang="en-ID" dirty="0"/>
              <a:t> yang </a:t>
            </a:r>
            <a:r>
              <a:rPr lang="en-ID" dirty="0" err="1"/>
              <a:t>bekerja</a:t>
            </a:r>
            <a:r>
              <a:rPr lang="en-ID" dirty="0"/>
              <a:t> </a:t>
            </a:r>
            <a:r>
              <a:rPr lang="en-ID" dirty="0" err="1"/>
              <a:t>sama</a:t>
            </a:r>
            <a:r>
              <a:rPr lang="en-ID" dirty="0"/>
              <a:t> </a:t>
            </a:r>
            <a:r>
              <a:rPr lang="en-ID" dirty="0" err="1"/>
              <a:t>dengan</a:t>
            </a:r>
            <a:r>
              <a:rPr lang="en-ID" dirty="0"/>
              <a:t> rental-rental </a:t>
            </a:r>
            <a:r>
              <a:rPr lang="en-ID" dirty="0" err="1"/>
              <a:t>mobil</a:t>
            </a:r>
            <a:r>
              <a:rPr lang="en-ID" dirty="0"/>
              <a:t> di Indonesia </a:t>
            </a:r>
            <a:r>
              <a:rPr lang="en-ID" dirty="0" err="1"/>
              <a:t>untuk</a:t>
            </a:r>
            <a:r>
              <a:rPr lang="en-ID" dirty="0"/>
              <a:t> </a:t>
            </a:r>
            <a:r>
              <a:rPr lang="en-ID" dirty="0" err="1"/>
              <a:t>menawarkan</a:t>
            </a:r>
            <a:r>
              <a:rPr lang="en-ID" dirty="0"/>
              <a:t> </a:t>
            </a:r>
            <a:r>
              <a:rPr lang="en-ID" dirty="0" err="1"/>
              <a:t>jasa</a:t>
            </a:r>
            <a:r>
              <a:rPr lang="en-ID" dirty="0"/>
              <a:t> rental </a:t>
            </a:r>
            <a:r>
              <a:rPr lang="en-ID" dirty="0" err="1"/>
              <a:t>mobil</a:t>
            </a:r>
            <a:r>
              <a:rPr lang="en-ID" dirty="0"/>
              <a:t> online </a:t>
            </a:r>
            <a:r>
              <a:rPr lang="en-ID" dirty="0" err="1"/>
              <a:t>kepada</a:t>
            </a:r>
            <a:r>
              <a:rPr lang="en-ID" dirty="0"/>
              <a:t> </a:t>
            </a:r>
            <a:r>
              <a:rPr lang="en-ID" dirty="0" err="1"/>
              <a:t>calon</a:t>
            </a:r>
            <a:r>
              <a:rPr lang="en-ID" dirty="0"/>
              <a:t> </a:t>
            </a:r>
            <a:r>
              <a:rPr lang="en-ID" dirty="0" err="1"/>
              <a:t>pelanggan</a:t>
            </a:r>
            <a:r>
              <a:rPr lang="en-ID" dirty="0"/>
              <a:t>. </a:t>
            </a:r>
            <a:r>
              <a:rPr lang="en-ID" b="1" dirty="0" err="1"/>
              <a:t>DOcar</a:t>
            </a:r>
            <a:r>
              <a:rPr lang="en-ID" dirty="0"/>
              <a:t> </a:t>
            </a:r>
            <a:r>
              <a:rPr lang="en-ID" dirty="0" err="1"/>
              <a:t>mempertemukan</a:t>
            </a:r>
            <a:r>
              <a:rPr lang="en-ID" dirty="0"/>
              <a:t> </a:t>
            </a:r>
            <a:r>
              <a:rPr lang="en-ID" i="1" dirty="0"/>
              <a:t>partner-partner</a:t>
            </a:r>
            <a:r>
              <a:rPr lang="en-ID" dirty="0"/>
              <a:t> </a:t>
            </a:r>
            <a:r>
              <a:rPr lang="en-ID" dirty="0" err="1"/>
              <a:t>penyedia</a:t>
            </a:r>
            <a:r>
              <a:rPr lang="en-ID" dirty="0"/>
              <a:t> </a:t>
            </a:r>
            <a:r>
              <a:rPr lang="en-ID" dirty="0" err="1"/>
              <a:t>jasa</a:t>
            </a:r>
            <a:r>
              <a:rPr lang="en-ID" dirty="0"/>
              <a:t> rental </a:t>
            </a:r>
            <a:r>
              <a:rPr lang="en-ID" dirty="0" err="1"/>
              <a:t>mobil</a:t>
            </a:r>
            <a:r>
              <a:rPr lang="en-ID" dirty="0"/>
              <a:t> yang </a:t>
            </a:r>
            <a:r>
              <a:rPr lang="en-ID" dirty="0" err="1"/>
              <a:t>ingin</a:t>
            </a:r>
            <a:r>
              <a:rPr lang="en-ID" dirty="0"/>
              <a:t> </a:t>
            </a:r>
            <a:r>
              <a:rPr lang="en-ID" dirty="0" err="1"/>
              <a:t>memasarkan</a:t>
            </a:r>
            <a:r>
              <a:rPr lang="en-ID" dirty="0"/>
              <a:t> </a:t>
            </a:r>
            <a:r>
              <a:rPr lang="en-ID" dirty="0" err="1"/>
              <a:t>jasa</a:t>
            </a:r>
            <a:r>
              <a:rPr lang="en-ID" dirty="0"/>
              <a:t> </a:t>
            </a:r>
            <a:r>
              <a:rPr lang="en-ID" dirty="0" err="1"/>
              <a:t>mobil</a:t>
            </a:r>
            <a:r>
              <a:rPr lang="en-ID" dirty="0"/>
              <a:t> dan </a:t>
            </a:r>
            <a:r>
              <a:rPr lang="en-ID" dirty="0" err="1"/>
              <a:t>calon</a:t>
            </a:r>
            <a:r>
              <a:rPr lang="en-ID" dirty="0"/>
              <a:t> </a:t>
            </a:r>
            <a:r>
              <a:rPr lang="en-ID" dirty="0" err="1"/>
              <a:t>penyewa</a:t>
            </a:r>
            <a:r>
              <a:rPr lang="en-ID" dirty="0"/>
              <a:t> </a:t>
            </a:r>
            <a:r>
              <a:rPr lang="en-ID" dirty="0" err="1"/>
              <a:t>mobil</a:t>
            </a:r>
            <a:r>
              <a:rPr lang="en-ID" dirty="0"/>
              <a:t> yang </a:t>
            </a:r>
            <a:r>
              <a:rPr lang="en-ID" dirty="0" err="1"/>
              <a:t>ingin</a:t>
            </a:r>
            <a:r>
              <a:rPr lang="en-ID" dirty="0"/>
              <a:t> </a:t>
            </a:r>
            <a:r>
              <a:rPr lang="en-ID" dirty="0" err="1"/>
              <a:t>mendapatkan</a:t>
            </a:r>
            <a:r>
              <a:rPr lang="en-ID" dirty="0"/>
              <a:t> </a:t>
            </a:r>
            <a:r>
              <a:rPr lang="en-ID" dirty="0" err="1"/>
              <a:t>mobil</a:t>
            </a:r>
            <a:r>
              <a:rPr lang="en-ID" dirty="0"/>
              <a:t> </a:t>
            </a:r>
            <a:r>
              <a:rPr lang="en-ID" dirty="0" err="1"/>
              <a:t>sesuai</a:t>
            </a:r>
            <a:r>
              <a:rPr lang="en-ID" dirty="0"/>
              <a:t> </a:t>
            </a:r>
            <a:r>
              <a:rPr lang="en-ID" dirty="0" err="1"/>
              <a:t>pilihan</a:t>
            </a:r>
            <a:r>
              <a:rPr lang="en-ID" dirty="0"/>
              <a:t>.</a:t>
            </a:r>
            <a:endParaRPr lang="en-ID" i="1" dirty="0">
              <a:solidFill>
                <a:schemeClr val="dk1"/>
              </a:solidFill>
            </a:endParaRPr>
          </a:p>
        </p:txBody>
      </p:sp>
      <p:sp>
        <p:nvSpPr>
          <p:cNvPr id="587" name="Google Shape;587;p31"/>
          <p:cNvSpPr/>
          <p:nvPr/>
        </p:nvSpPr>
        <p:spPr>
          <a:xfrm>
            <a:off x="8644250" y="18343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588" name="Google Shape;588;p31"/>
          <p:cNvSpPr/>
          <p:nvPr/>
        </p:nvSpPr>
        <p:spPr>
          <a:xfrm>
            <a:off x="5693175" y="376292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589" name="Google Shape;589;p31"/>
          <p:cNvGrpSpPr/>
          <p:nvPr/>
        </p:nvGrpSpPr>
        <p:grpSpPr>
          <a:xfrm>
            <a:off x="8247420" y="3317294"/>
            <a:ext cx="362977" cy="222500"/>
            <a:chOff x="5582784" y="1377203"/>
            <a:chExt cx="219282" cy="134425"/>
          </a:xfrm>
        </p:grpSpPr>
        <p:sp>
          <p:nvSpPr>
            <p:cNvPr id="590" name="Google Shape;590;p31"/>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1"/>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1"/>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1"/>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4" name="Google Shape;594;p31"/>
          <p:cNvGrpSpPr/>
          <p:nvPr/>
        </p:nvGrpSpPr>
        <p:grpSpPr>
          <a:xfrm>
            <a:off x="2739795" y="4385369"/>
            <a:ext cx="362977" cy="222500"/>
            <a:chOff x="5582784" y="1377203"/>
            <a:chExt cx="219282" cy="134425"/>
          </a:xfrm>
        </p:grpSpPr>
        <p:sp>
          <p:nvSpPr>
            <p:cNvPr id="595" name="Google Shape;595;p31"/>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1"/>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1"/>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1"/>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9" name="Google Shape;599;p31"/>
          <p:cNvGrpSpPr/>
          <p:nvPr/>
        </p:nvGrpSpPr>
        <p:grpSpPr>
          <a:xfrm>
            <a:off x="7056375" y="3684411"/>
            <a:ext cx="1373700" cy="924082"/>
            <a:chOff x="7056375" y="3684411"/>
            <a:chExt cx="1373700" cy="924082"/>
          </a:xfrm>
        </p:grpSpPr>
        <p:cxnSp>
          <p:nvCxnSpPr>
            <p:cNvPr id="600" name="Google Shape;600;p31"/>
            <p:cNvCxnSpPr/>
            <p:nvPr/>
          </p:nvCxnSpPr>
          <p:spPr>
            <a:xfrm>
              <a:off x="7056375" y="4607875"/>
              <a:ext cx="1373700" cy="0"/>
            </a:xfrm>
            <a:prstGeom prst="straightConnector1">
              <a:avLst/>
            </a:prstGeom>
            <a:noFill/>
            <a:ln w="9525" cap="flat" cmpd="sng">
              <a:solidFill>
                <a:schemeClr val="dk1"/>
              </a:solidFill>
              <a:prstDash val="solid"/>
              <a:miter lim="8000"/>
              <a:headEnd type="none" w="sm" len="sm"/>
              <a:tailEnd type="none" w="sm" len="sm"/>
            </a:ln>
          </p:spPr>
        </p:cxnSp>
        <p:grpSp>
          <p:nvGrpSpPr>
            <p:cNvPr id="601" name="Google Shape;601;p31"/>
            <p:cNvGrpSpPr/>
            <p:nvPr/>
          </p:nvGrpSpPr>
          <p:grpSpPr>
            <a:xfrm>
              <a:off x="7343253" y="3684411"/>
              <a:ext cx="811453" cy="924082"/>
              <a:chOff x="8023178" y="3899786"/>
              <a:chExt cx="811453" cy="924082"/>
            </a:xfrm>
          </p:grpSpPr>
          <p:sp>
            <p:nvSpPr>
              <p:cNvPr id="602" name="Google Shape;602;p31"/>
              <p:cNvSpPr/>
              <p:nvPr/>
            </p:nvSpPr>
            <p:spPr>
              <a:xfrm>
                <a:off x="8023178" y="4677611"/>
                <a:ext cx="759520" cy="146257"/>
              </a:xfrm>
              <a:custGeom>
                <a:avLst/>
                <a:gdLst/>
                <a:ahLst/>
                <a:cxnLst/>
                <a:rect l="l" t="t" r="r" b="b"/>
                <a:pathLst>
                  <a:path w="385367" h="74208" extrusionOk="0">
                    <a:moveTo>
                      <a:pt x="385368" y="11478"/>
                    </a:moveTo>
                    <a:lnTo>
                      <a:pt x="385368" y="62731"/>
                    </a:lnTo>
                    <a:cubicBezTo>
                      <a:pt x="385368" y="69069"/>
                      <a:pt x="380227" y="74209"/>
                      <a:pt x="373889" y="74209"/>
                    </a:cubicBezTo>
                    <a:lnTo>
                      <a:pt x="0" y="74209"/>
                    </a:lnTo>
                    <a:lnTo>
                      <a:pt x="0" y="65426"/>
                    </a:lnTo>
                    <a:lnTo>
                      <a:pt x="267242" y="65426"/>
                    </a:lnTo>
                    <a:lnTo>
                      <a:pt x="267242" y="8733"/>
                    </a:lnTo>
                    <a:lnTo>
                      <a:pt x="0" y="8733"/>
                    </a:lnTo>
                    <a:lnTo>
                      <a:pt x="0" y="0"/>
                    </a:lnTo>
                    <a:lnTo>
                      <a:pt x="373889" y="0"/>
                    </a:lnTo>
                    <a:cubicBezTo>
                      <a:pt x="380227" y="0"/>
                      <a:pt x="385368" y="5140"/>
                      <a:pt x="385368" y="114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1"/>
              <p:cNvSpPr/>
              <p:nvPr/>
            </p:nvSpPr>
            <p:spPr>
              <a:xfrm>
                <a:off x="8607522" y="4677611"/>
                <a:ext cx="26950" cy="146257"/>
              </a:xfrm>
              <a:custGeom>
                <a:avLst/>
                <a:gdLst/>
                <a:ahLst/>
                <a:cxnLst/>
                <a:rect l="l" t="t" r="r" b="b"/>
                <a:pathLst>
                  <a:path w="13674" h="74208" extrusionOk="0">
                    <a:moveTo>
                      <a:pt x="0" y="0"/>
                    </a:moveTo>
                    <a:lnTo>
                      <a:pt x="13674" y="0"/>
                    </a:lnTo>
                    <a:lnTo>
                      <a:pt x="13674"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1"/>
              <p:cNvSpPr/>
              <p:nvPr/>
            </p:nvSpPr>
            <p:spPr>
              <a:xfrm>
                <a:off x="8721126" y="4677611"/>
                <a:ext cx="26950" cy="146257"/>
              </a:xfrm>
              <a:custGeom>
                <a:avLst/>
                <a:gdLst/>
                <a:ahLst/>
                <a:cxnLst/>
                <a:rect l="l" t="t" r="r" b="b"/>
                <a:pathLst>
                  <a:path w="13674" h="74208" extrusionOk="0">
                    <a:moveTo>
                      <a:pt x="0" y="0"/>
                    </a:moveTo>
                    <a:lnTo>
                      <a:pt x="13674" y="0"/>
                    </a:lnTo>
                    <a:lnTo>
                      <a:pt x="13674"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1"/>
              <p:cNvSpPr/>
              <p:nvPr/>
            </p:nvSpPr>
            <p:spPr>
              <a:xfrm>
                <a:off x="8644703" y="4677611"/>
                <a:ext cx="10328" cy="146257"/>
              </a:xfrm>
              <a:custGeom>
                <a:avLst/>
                <a:gdLst/>
                <a:ahLst/>
                <a:cxnLst/>
                <a:rect l="l" t="t" r="r" b="b"/>
                <a:pathLst>
                  <a:path w="5240" h="74208" extrusionOk="0">
                    <a:moveTo>
                      <a:pt x="0" y="0"/>
                    </a:moveTo>
                    <a:lnTo>
                      <a:pt x="5240" y="0"/>
                    </a:lnTo>
                    <a:lnTo>
                      <a:pt x="5240"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6" name="Google Shape;606;p31"/>
              <p:cNvGrpSpPr/>
              <p:nvPr/>
            </p:nvGrpSpPr>
            <p:grpSpPr>
              <a:xfrm>
                <a:off x="8051407" y="4706627"/>
                <a:ext cx="498478" cy="98062"/>
                <a:chOff x="4627642" y="5102525"/>
                <a:chExt cx="252919" cy="49755"/>
              </a:xfrm>
            </p:grpSpPr>
            <p:sp>
              <p:nvSpPr>
                <p:cNvPr id="607" name="Google Shape;607;p31"/>
                <p:cNvSpPr/>
                <p:nvPr/>
              </p:nvSpPr>
              <p:spPr>
                <a:xfrm>
                  <a:off x="4627642" y="5102525"/>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1"/>
                <p:cNvSpPr/>
                <p:nvPr/>
              </p:nvSpPr>
              <p:spPr>
                <a:xfrm>
                  <a:off x="4627642" y="5111458"/>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1"/>
                <p:cNvSpPr/>
                <p:nvPr/>
              </p:nvSpPr>
              <p:spPr>
                <a:xfrm>
                  <a:off x="4627642" y="5120441"/>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1"/>
                <p:cNvSpPr/>
                <p:nvPr/>
              </p:nvSpPr>
              <p:spPr>
                <a:xfrm>
                  <a:off x="4627642" y="5129374"/>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1"/>
                <p:cNvSpPr/>
                <p:nvPr/>
              </p:nvSpPr>
              <p:spPr>
                <a:xfrm>
                  <a:off x="4627642" y="5138307"/>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1"/>
                <p:cNvSpPr/>
                <p:nvPr/>
              </p:nvSpPr>
              <p:spPr>
                <a:xfrm>
                  <a:off x="4627642" y="5147290"/>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3" name="Google Shape;613;p31"/>
              <p:cNvSpPr/>
              <p:nvPr/>
            </p:nvSpPr>
            <p:spPr>
              <a:xfrm>
                <a:off x="8153896" y="4566074"/>
                <a:ext cx="680735" cy="111537"/>
              </a:xfrm>
              <a:custGeom>
                <a:avLst/>
                <a:gdLst/>
                <a:ahLst/>
                <a:cxnLst/>
                <a:rect l="l" t="t" r="r" b="b"/>
                <a:pathLst>
                  <a:path w="345393" h="56592" extrusionOk="0">
                    <a:moveTo>
                      <a:pt x="0" y="45114"/>
                    </a:moveTo>
                    <a:lnTo>
                      <a:pt x="0" y="11478"/>
                    </a:lnTo>
                    <a:cubicBezTo>
                      <a:pt x="0" y="5140"/>
                      <a:pt x="5140" y="0"/>
                      <a:pt x="11478" y="0"/>
                    </a:cubicBezTo>
                    <a:lnTo>
                      <a:pt x="345393" y="0"/>
                    </a:lnTo>
                    <a:lnTo>
                      <a:pt x="345393" y="8783"/>
                    </a:lnTo>
                    <a:lnTo>
                      <a:pt x="78152" y="8783"/>
                    </a:lnTo>
                    <a:lnTo>
                      <a:pt x="78152" y="47859"/>
                    </a:lnTo>
                    <a:lnTo>
                      <a:pt x="345393" y="47859"/>
                    </a:lnTo>
                    <a:lnTo>
                      <a:pt x="345393" y="56593"/>
                    </a:lnTo>
                    <a:lnTo>
                      <a:pt x="11478" y="56593"/>
                    </a:lnTo>
                    <a:cubicBezTo>
                      <a:pt x="5140" y="56593"/>
                      <a:pt x="0" y="51452"/>
                      <a:pt x="0" y="451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14" name="Google Shape;614;p31"/>
              <p:cNvGrpSpPr/>
              <p:nvPr/>
            </p:nvGrpSpPr>
            <p:grpSpPr>
              <a:xfrm>
                <a:off x="8307923" y="4595383"/>
                <a:ext cx="498380" cy="62751"/>
                <a:chOff x="4757794" y="5046082"/>
                <a:chExt cx="252869" cy="31839"/>
              </a:xfrm>
            </p:grpSpPr>
            <p:sp>
              <p:nvSpPr>
                <p:cNvPr id="615" name="Google Shape;615;p31"/>
                <p:cNvSpPr/>
                <p:nvPr/>
              </p:nvSpPr>
              <p:spPr>
                <a:xfrm>
                  <a:off x="4757794" y="5072931"/>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1"/>
                <p:cNvSpPr/>
                <p:nvPr/>
              </p:nvSpPr>
              <p:spPr>
                <a:xfrm>
                  <a:off x="4757794" y="5063948"/>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1"/>
                <p:cNvSpPr/>
                <p:nvPr/>
              </p:nvSpPr>
              <p:spPr>
                <a:xfrm>
                  <a:off x="4757794" y="5055015"/>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1"/>
                <p:cNvSpPr/>
                <p:nvPr/>
              </p:nvSpPr>
              <p:spPr>
                <a:xfrm>
                  <a:off x="4757794" y="5046082"/>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9" name="Google Shape;619;p31"/>
              <p:cNvSpPr/>
              <p:nvPr/>
            </p:nvSpPr>
            <p:spPr>
              <a:xfrm>
                <a:off x="8170222" y="4001007"/>
                <a:ext cx="178027" cy="533688"/>
              </a:xfrm>
              <a:custGeom>
                <a:avLst/>
                <a:gdLst/>
                <a:ahLst/>
                <a:cxnLst/>
                <a:rect l="l" t="t" r="r" b="b"/>
                <a:pathLst>
                  <a:path w="90328" h="270784" extrusionOk="0">
                    <a:moveTo>
                      <a:pt x="0" y="7036"/>
                    </a:moveTo>
                    <a:lnTo>
                      <a:pt x="62681" y="253368"/>
                    </a:lnTo>
                    <a:lnTo>
                      <a:pt x="81845" y="270785"/>
                    </a:lnTo>
                    <a:lnTo>
                      <a:pt x="90328" y="246332"/>
                    </a:lnTo>
                    <a:lnTo>
                      <a:pt x="27597" y="0"/>
                    </a:lnTo>
                    <a:lnTo>
                      <a:pt x="0" y="703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1"/>
              <p:cNvSpPr/>
              <p:nvPr/>
            </p:nvSpPr>
            <p:spPr>
              <a:xfrm>
                <a:off x="8170222" y="4001007"/>
                <a:ext cx="60292" cy="36883"/>
              </a:xfrm>
              <a:custGeom>
                <a:avLst/>
                <a:gdLst/>
                <a:ahLst/>
                <a:cxnLst/>
                <a:rect l="l" t="t" r="r" b="b"/>
                <a:pathLst>
                  <a:path w="30591" h="18714" extrusionOk="0">
                    <a:moveTo>
                      <a:pt x="30592" y="11678"/>
                    </a:moveTo>
                    <a:lnTo>
                      <a:pt x="2994" y="18714"/>
                    </a:lnTo>
                    <a:lnTo>
                      <a:pt x="0" y="7036"/>
                    </a:lnTo>
                    <a:lnTo>
                      <a:pt x="27597" y="0"/>
                    </a:lnTo>
                    <a:lnTo>
                      <a:pt x="30592" y="1167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1"/>
              <p:cNvSpPr/>
              <p:nvPr/>
            </p:nvSpPr>
            <p:spPr>
              <a:xfrm>
                <a:off x="8161868" y="3950554"/>
                <a:ext cx="62748" cy="64320"/>
              </a:xfrm>
              <a:custGeom>
                <a:avLst/>
                <a:gdLst/>
                <a:ahLst/>
                <a:cxnLst/>
                <a:rect l="l" t="t" r="r" b="b"/>
                <a:pathLst>
                  <a:path w="31837" h="32635" extrusionOk="0">
                    <a:moveTo>
                      <a:pt x="10727" y="447"/>
                    </a:moveTo>
                    <a:lnTo>
                      <a:pt x="10727" y="447"/>
                    </a:lnTo>
                    <a:cubicBezTo>
                      <a:pt x="3092" y="2393"/>
                      <a:pt x="-1500" y="10128"/>
                      <a:pt x="447" y="17764"/>
                    </a:cubicBezTo>
                    <a:lnTo>
                      <a:pt x="4240" y="32636"/>
                    </a:lnTo>
                    <a:lnTo>
                      <a:pt x="31837" y="25599"/>
                    </a:lnTo>
                    <a:lnTo>
                      <a:pt x="28045" y="10727"/>
                    </a:lnTo>
                    <a:cubicBezTo>
                      <a:pt x="26098" y="3092"/>
                      <a:pt x="18363" y="-1500"/>
                      <a:pt x="10727" y="4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1"/>
              <p:cNvSpPr/>
              <p:nvPr/>
            </p:nvSpPr>
            <p:spPr>
              <a:xfrm>
                <a:off x="8307923" y="3953698"/>
                <a:ext cx="129831" cy="541657"/>
              </a:xfrm>
              <a:custGeom>
                <a:avLst/>
                <a:gdLst/>
                <a:ahLst/>
                <a:cxnLst/>
                <a:rect l="l" t="t" r="r" b="b"/>
                <a:pathLst>
                  <a:path w="65874" h="274827" extrusionOk="0">
                    <a:moveTo>
                      <a:pt x="37728" y="0"/>
                    </a:moveTo>
                    <a:lnTo>
                      <a:pt x="0" y="251372"/>
                    </a:lnTo>
                    <a:lnTo>
                      <a:pt x="10879" y="274827"/>
                    </a:lnTo>
                    <a:lnTo>
                      <a:pt x="28147" y="255614"/>
                    </a:lnTo>
                    <a:lnTo>
                      <a:pt x="65875" y="4242"/>
                    </a:lnTo>
                    <a:lnTo>
                      <a:pt x="3772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1"/>
              <p:cNvSpPr/>
              <p:nvPr/>
            </p:nvSpPr>
            <p:spPr>
              <a:xfrm>
                <a:off x="8378840" y="3953698"/>
                <a:ext cx="58916" cy="31867"/>
              </a:xfrm>
              <a:custGeom>
                <a:avLst/>
                <a:gdLst/>
                <a:ahLst/>
                <a:cxnLst/>
                <a:rect l="l" t="t" r="r" b="b"/>
                <a:pathLst>
                  <a:path w="29893" h="16169" extrusionOk="0">
                    <a:moveTo>
                      <a:pt x="28146" y="16169"/>
                    </a:moveTo>
                    <a:lnTo>
                      <a:pt x="0" y="11927"/>
                    </a:lnTo>
                    <a:lnTo>
                      <a:pt x="1747" y="0"/>
                    </a:lnTo>
                    <a:lnTo>
                      <a:pt x="29893" y="4242"/>
                    </a:lnTo>
                    <a:lnTo>
                      <a:pt x="28146" y="161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1"/>
              <p:cNvSpPr/>
              <p:nvPr/>
            </p:nvSpPr>
            <p:spPr>
              <a:xfrm>
                <a:off x="8382185" y="3899786"/>
                <a:ext cx="60402" cy="62271"/>
              </a:xfrm>
              <a:custGeom>
                <a:avLst/>
                <a:gdLst/>
                <a:ahLst/>
                <a:cxnLst/>
                <a:rect l="l" t="t" r="r" b="b"/>
                <a:pathLst>
                  <a:path w="30647" h="31595" extrusionOk="0">
                    <a:moveTo>
                      <a:pt x="18515" y="155"/>
                    </a:moveTo>
                    <a:lnTo>
                      <a:pt x="18515" y="155"/>
                    </a:lnTo>
                    <a:cubicBezTo>
                      <a:pt x="10730" y="-993"/>
                      <a:pt x="3493" y="4347"/>
                      <a:pt x="2296" y="12132"/>
                    </a:cubicBezTo>
                    <a:lnTo>
                      <a:pt x="0" y="27354"/>
                    </a:lnTo>
                    <a:lnTo>
                      <a:pt x="28197" y="31595"/>
                    </a:lnTo>
                    <a:lnTo>
                      <a:pt x="30492" y="16374"/>
                    </a:lnTo>
                    <a:cubicBezTo>
                      <a:pt x="31640" y="8589"/>
                      <a:pt x="26300" y="1353"/>
                      <a:pt x="18515" y="15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1"/>
              <p:cNvSpPr/>
              <p:nvPr/>
            </p:nvSpPr>
            <p:spPr>
              <a:xfrm>
                <a:off x="8398315" y="4055792"/>
                <a:ext cx="127864" cy="372579"/>
              </a:xfrm>
              <a:custGeom>
                <a:avLst/>
                <a:gdLst/>
                <a:ahLst/>
                <a:cxnLst/>
                <a:rect l="l" t="t" r="r" b="b"/>
                <a:pathLst>
                  <a:path w="64876" h="189040" extrusionOk="0">
                    <a:moveTo>
                      <a:pt x="45613" y="0"/>
                    </a:moveTo>
                    <a:lnTo>
                      <a:pt x="0" y="171873"/>
                    </a:lnTo>
                    <a:lnTo>
                      <a:pt x="5789" y="189041"/>
                    </a:lnTo>
                    <a:lnTo>
                      <a:pt x="19263" y="176964"/>
                    </a:lnTo>
                    <a:lnTo>
                      <a:pt x="64877" y="5140"/>
                    </a:lnTo>
                    <a:lnTo>
                      <a:pt x="4561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1"/>
              <p:cNvSpPr/>
              <p:nvPr/>
            </p:nvSpPr>
            <p:spPr>
              <a:xfrm>
                <a:off x="8483986" y="4055792"/>
                <a:ext cx="42195" cy="26162"/>
              </a:xfrm>
              <a:custGeom>
                <a:avLst/>
                <a:gdLst/>
                <a:ahLst/>
                <a:cxnLst/>
                <a:rect l="l" t="t" r="r" b="b"/>
                <a:pathLst>
                  <a:path w="21409" h="13274" extrusionOk="0">
                    <a:moveTo>
                      <a:pt x="19263" y="13275"/>
                    </a:moveTo>
                    <a:lnTo>
                      <a:pt x="0" y="8185"/>
                    </a:lnTo>
                    <a:lnTo>
                      <a:pt x="2146" y="0"/>
                    </a:lnTo>
                    <a:lnTo>
                      <a:pt x="21409" y="5140"/>
                    </a:lnTo>
                    <a:lnTo>
                      <a:pt x="19263" y="132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1"/>
              <p:cNvSpPr/>
              <p:nvPr/>
            </p:nvSpPr>
            <p:spPr>
              <a:xfrm>
                <a:off x="8488312" y="4020714"/>
                <a:ext cx="44028" cy="45110"/>
              </a:xfrm>
              <a:custGeom>
                <a:avLst/>
                <a:gdLst/>
                <a:ahLst/>
                <a:cxnLst/>
                <a:rect l="l" t="t" r="r" b="b"/>
                <a:pathLst>
                  <a:path w="22339" h="22888" extrusionOk="0">
                    <a:moveTo>
                      <a:pt x="14922" y="331"/>
                    </a:moveTo>
                    <a:lnTo>
                      <a:pt x="14922" y="331"/>
                    </a:lnTo>
                    <a:cubicBezTo>
                      <a:pt x="9582" y="-1066"/>
                      <a:pt x="4142" y="2078"/>
                      <a:pt x="2745" y="7418"/>
                    </a:cubicBezTo>
                    <a:lnTo>
                      <a:pt x="0" y="17798"/>
                    </a:lnTo>
                    <a:lnTo>
                      <a:pt x="19264" y="22889"/>
                    </a:lnTo>
                    <a:lnTo>
                      <a:pt x="22008" y="12508"/>
                    </a:lnTo>
                    <a:cubicBezTo>
                      <a:pt x="23406" y="7169"/>
                      <a:pt x="20262" y="1729"/>
                      <a:pt x="14922" y="3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1"/>
              <p:cNvSpPr/>
              <p:nvPr/>
            </p:nvSpPr>
            <p:spPr>
              <a:xfrm>
                <a:off x="8198353" y="4209820"/>
                <a:ext cx="310515" cy="356252"/>
              </a:xfrm>
              <a:custGeom>
                <a:avLst/>
                <a:gdLst/>
                <a:ahLst/>
                <a:cxnLst/>
                <a:rect l="l" t="t" r="r" b="b"/>
                <a:pathLst>
                  <a:path w="157550" h="180756" extrusionOk="0">
                    <a:moveTo>
                      <a:pt x="140633" y="180756"/>
                    </a:moveTo>
                    <a:lnTo>
                      <a:pt x="16968" y="180756"/>
                    </a:lnTo>
                    <a:lnTo>
                      <a:pt x="0" y="0"/>
                    </a:lnTo>
                    <a:lnTo>
                      <a:pt x="157551" y="0"/>
                    </a:lnTo>
                    <a:lnTo>
                      <a:pt x="140633" y="18075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1"/>
              <p:cNvSpPr/>
              <p:nvPr/>
            </p:nvSpPr>
            <p:spPr>
              <a:xfrm>
                <a:off x="8221468" y="4516796"/>
                <a:ext cx="264384" cy="9835"/>
              </a:xfrm>
              <a:custGeom>
                <a:avLst/>
                <a:gdLst/>
                <a:ahLst/>
                <a:cxnLst/>
                <a:rect l="l" t="t" r="r" b="b"/>
                <a:pathLst>
                  <a:path w="134144" h="4990" extrusionOk="0">
                    <a:moveTo>
                      <a:pt x="0" y="0"/>
                    </a:moveTo>
                    <a:lnTo>
                      <a:pt x="134145" y="0"/>
                    </a:lnTo>
                  </a:path>
                </a:pathLst>
              </a:custGeom>
              <a:noFill/>
              <a:ln w="99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2"/>
          <p:cNvSpPr txBox="1">
            <a:spLocks noGrp="1"/>
          </p:cNvSpPr>
          <p:nvPr>
            <p:ph type="title"/>
          </p:nvPr>
        </p:nvSpPr>
        <p:spPr>
          <a:xfrm>
            <a:off x="1445275" y="913950"/>
            <a:ext cx="6253500" cy="33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PBL arises from the </a:t>
            </a:r>
            <a:r>
              <a:rPr lang="en" b="1" dirty="0"/>
              <a:t>need to banish lectures</a:t>
            </a:r>
            <a:r>
              <a:rPr lang="en" dirty="0"/>
              <a:t> that prioritize </a:t>
            </a:r>
            <a:r>
              <a:rPr lang="en" b="1" dirty="0"/>
              <a:t>theoretical </a:t>
            </a:r>
            <a:r>
              <a:rPr lang="en" dirty="0"/>
              <a:t>content to give way to a </a:t>
            </a:r>
            <a:r>
              <a:rPr lang="en" b="1" dirty="0"/>
              <a:t>new methodology focused on the student</a:t>
            </a:r>
            <a:endParaRPr b="1" dirty="0"/>
          </a:p>
          <a:p>
            <a:pPr marL="0" lvl="0" indent="0" algn="ctr" rtl="0">
              <a:spcBef>
                <a:spcPts val="0"/>
              </a:spcBef>
              <a:spcAft>
                <a:spcPts val="0"/>
              </a:spcAft>
              <a:buNone/>
            </a:pPr>
            <a:endParaRPr dirty="0"/>
          </a:p>
          <a:p>
            <a:pPr marL="0" lvl="0" indent="0" algn="ctr" rtl="0">
              <a:spcBef>
                <a:spcPts val="0"/>
              </a:spcBef>
              <a:spcAft>
                <a:spcPts val="0"/>
              </a:spcAft>
              <a:buNone/>
            </a:pPr>
            <a:r>
              <a:rPr lang="en" dirty="0"/>
              <a:t>This teaching-learning process starts with a practical problem applicable to reality that </a:t>
            </a:r>
            <a:r>
              <a:rPr lang="en" b="1" dirty="0"/>
              <a:t>the student must solve with the help of the group</a:t>
            </a:r>
            <a:r>
              <a:rPr lang="en" dirty="0"/>
              <a:t>, thus developing social </a:t>
            </a:r>
            <a:r>
              <a:rPr lang="en" b="1" dirty="0"/>
              <a:t>skills of interaction </a:t>
            </a:r>
            <a:r>
              <a:rPr lang="en" dirty="0"/>
              <a:t>in small groups, encouraging </a:t>
            </a:r>
            <a:r>
              <a:rPr lang="en" b="1" dirty="0"/>
              <a:t>critical thinking and meaningful learning</a:t>
            </a:r>
            <a:endParaRPr b="1" dirty="0"/>
          </a:p>
          <a:p>
            <a:pPr marL="0" lvl="0" indent="0" algn="ctr" rtl="0">
              <a:spcBef>
                <a:spcPts val="0"/>
              </a:spcBef>
              <a:spcAft>
                <a:spcPts val="0"/>
              </a:spcAft>
              <a:buNone/>
            </a:pPr>
            <a:endParaRPr dirty="0"/>
          </a:p>
          <a:p>
            <a:pPr marL="0" lvl="0" indent="0" algn="l" rtl="0">
              <a:spcBef>
                <a:spcPts val="0"/>
              </a:spcBef>
              <a:spcAft>
                <a:spcPts val="0"/>
              </a:spcAft>
              <a:buNone/>
            </a:pPr>
            <a:endParaRPr dirty="0"/>
          </a:p>
        </p:txBody>
      </p:sp>
      <p:grpSp>
        <p:nvGrpSpPr>
          <p:cNvPr id="635" name="Google Shape;635;p32"/>
          <p:cNvGrpSpPr/>
          <p:nvPr/>
        </p:nvGrpSpPr>
        <p:grpSpPr>
          <a:xfrm>
            <a:off x="8099813" y="4486759"/>
            <a:ext cx="1322052" cy="855586"/>
            <a:chOff x="7056375" y="3905269"/>
            <a:chExt cx="1373700" cy="889138"/>
          </a:xfrm>
        </p:grpSpPr>
        <p:cxnSp>
          <p:nvCxnSpPr>
            <p:cNvPr id="636" name="Google Shape;636;p32"/>
            <p:cNvCxnSpPr/>
            <p:nvPr/>
          </p:nvCxnSpPr>
          <p:spPr>
            <a:xfrm>
              <a:off x="7056375" y="4607875"/>
              <a:ext cx="1373700" cy="0"/>
            </a:xfrm>
            <a:prstGeom prst="straightConnector1">
              <a:avLst/>
            </a:prstGeom>
            <a:noFill/>
            <a:ln w="9525" cap="flat" cmpd="sng">
              <a:solidFill>
                <a:schemeClr val="dk1"/>
              </a:solidFill>
              <a:prstDash val="solid"/>
              <a:miter lim="8000"/>
              <a:headEnd type="none" w="sm" len="sm"/>
              <a:tailEnd type="none" w="sm" len="sm"/>
            </a:ln>
          </p:spPr>
        </p:cxnSp>
        <p:grpSp>
          <p:nvGrpSpPr>
            <p:cNvPr id="637" name="Google Shape;637;p32"/>
            <p:cNvGrpSpPr/>
            <p:nvPr/>
          </p:nvGrpSpPr>
          <p:grpSpPr>
            <a:xfrm>
              <a:off x="7323731" y="3905269"/>
              <a:ext cx="838971" cy="889138"/>
              <a:chOff x="-320119" y="5493725"/>
              <a:chExt cx="838971" cy="889138"/>
            </a:xfrm>
          </p:grpSpPr>
          <p:sp>
            <p:nvSpPr>
              <p:cNvPr id="638" name="Google Shape;638;p32"/>
              <p:cNvSpPr/>
              <p:nvPr/>
            </p:nvSpPr>
            <p:spPr>
              <a:xfrm>
                <a:off x="-320119" y="5493725"/>
                <a:ext cx="581554" cy="699142"/>
              </a:xfrm>
              <a:custGeom>
                <a:avLst/>
                <a:gdLst/>
                <a:ahLst/>
                <a:cxnLst/>
                <a:rect l="l" t="t" r="r" b="b"/>
                <a:pathLst>
                  <a:path w="581554" h="699142" extrusionOk="0">
                    <a:moveTo>
                      <a:pt x="368050" y="699143"/>
                    </a:moveTo>
                    <a:cubicBezTo>
                      <a:pt x="368050" y="699143"/>
                      <a:pt x="325555" y="388998"/>
                      <a:pt x="0" y="336296"/>
                    </a:cubicBezTo>
                    <a:cubicBezTo>
                      <a:pt x="0" y="336296"/>
                      <a:pt x="355375" y="248036"/>
                      <a:pt x="454376" y="636100"/>
                    </a:cubicBezTo>
                    <a:cubicBezTo>
                      <a:pt x="454376" y="636100"/>
                      <a:pt x="531762" y="278723"/>
                      <a:pt x="323687" y="0"/>
                    </a:cubicBezTo>
                    <a:cubicBezTo>
                      <a:pt x="323687" y="0"/>
                      <a:pt x="613418" y="137427"/>
                      <a:pt x="578660" y="699143"/>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2"/>
              <p:cNvSpPr/>
              <p:nvPr/>
            </p:nvSpPr>
            <p:spPr>
              <a:xfrm>
                <a:off x="286695" y="5878387"/>
                <a:ext cx="232157" cy="314547"/>
              </a:xfrm>
              <a:custGeom>
                <a:avLst/>
                <a:gdLst/>
                <a:ahLst/>
                <a:cxnLst/>
                <a:rect l="l" t="t" r="r" b="b"/>
                <a:pathLst>
                  <a:path w="232157" h="314547" extrusionOk="0">
                    <a:moveTo>
                      <a:pt x="0" y="314481"/>
                    </a:moveTo>
                    <a:cubicBezTo>
                      <a:pt x="0" y="314481"/>
                      <a:pt x="23349" y="35624"/>
                      <a:pt x="232158" y="0"/>
                    </a:cubicBezTo>
                    <a:cubicBezTo>
                      <a:pt x="232158" y="0"/>
                      <a:pt x="87326" y="86859"/>
                      <a:pt x="91195" y="314548"/>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2"/>
              <p:cNvSpPr/>
              <p:nvPr/>
            </p:nvSpPr>
            <p:spPr>
              <a:xfrm>
                <a:off x="211710" y="6016810"/>
                <a:ext cx="239229" cy="366053"/>
              </a:xfrm>
              <a:custGeom>
                <a:avLst/>
                <a:gdLst/>
                <a:ahLst/>
                <a:cxnLst/>
                <a:rect l="l" t="t" r="r" b="b"/>
                <a:pathLst>
                  <a:path w="239229" h="366053" extrusionOk="0">
                    <a:moveTo>
                      <a:pt x="0" y="176058"/>
                    </a:moveTo>
                    <a:cubicBezTo>
                      <a:pt x="0" y="176058"/>
                      <a:pt x="14076" y="18817"/>
                      <a:pt x="100869" y="1406"/>
                    </a:cubicBezTo>
                    <a:cubicBezTo>
                      <a:pt x="239563" y="-26347"/>
                      <a:pt x="239229" y="366054"/>
                      <a:pt x="239229" y="366054"/>
                    </a:cubicBezTo>
                    <a:cubicBezTo>
                      <a:pt x="239229" y="366054"/>
                      <a:pt x="109141" y="232696"/>
                      <a:pt x="100001" y="68184"/>
                    </a:cubicBezTo>
                    <a:cubicBezTo>
                      <a:pt x="84257" y="146771"/>
                      <a:pt x="63043" y="175991"/>
                      <a:pt x="63043" y="175991"/>
                    </a:cubicBezTo>
                    <a:lnTo>
                      <a:pt x="0" y="17599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2"/>
              <p:cNvSpPr/>
              <p:nvPr/>
            </p:nvSpPr>
            <p:spPr>
              <a:xfrm>
                <a:off x="-126853" y="6089372"/>
                <a:ext cx="210609" cy="281750"/>
              </a:xfrm>
              <a:custGeom>
                <a:avLst/>
                <a:gdLst/>
                <a:ahLst/>
                <a:cxnLst/>
                <a:rect l="l" t="t" r="r" b="b"/>
                <a:pathLst>
                  <a:path w="210609" h="281750" extrusionOk="0">
                    <a:moveTo>
                      <a:pt x="210610" y="106831"/>
                    </a:moveTo>
                    <a:cubicBezTo>
                      <a:pt x="210610" y="106831"/>
                      <a:pt x="189729" y="-18854"/>
                      <a:pt x="97466" y="2427"/>
                    </a:cubicBezTo>
                    <a:cubicBezTo>
                      <a:pt x="333" y="24842"/>
                      <a:pt x="0" y="281750"/>
                      <a:pt x="0" y="28175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2"/>
              <p:cNvSpPr/>
              <p:nvPr/>
            </p:nvSpPr>
            <p:spPr>
              <a:xfrm>
                <a:off x="193831" y="5776451"/>
                <a:ext cx="306742" cy="416483"/>
              </a:xfrm>
              <a:custGeom>
                <a:avLst/>
                <a:gdLst/>
                <a:ahLst/>
                <a:cxnLst/>
                <a:rect l="l" t="t" r="r" b="b"/>
                <a:pathLst>
                  <a:path w="306742" h="416483" extrusionOk="0">
                    <a:moveTo>
                      <a:pt x="0" y="416484"/>
                    </a:moveTo>
                    <a:cubicBezTo>
                      <a:pt x="0" y="416484"/>
                      <a:pt x="6538" y="48700"/>
                      <a:pt x="306742" y="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643" name="Google Shape;643;p32"/>
          <p:cNvGrpSpPr/>
          <p:nvPr/>
        </p:nvGrpSpPr>
        <p:grpSpPr>
          <a:xfrm>
            <a:off x="7932030" y="79126"/>
            <a:ext cx="557939" cy="445655"/>
            <a:chOff x="335906" y="801508"/>
            <a:chExt cx="910771" cy="718228"/>
          </a:xfrm>
        </p:grpSpPr>
        <p:grpSp>
          <p:nvGrpSpPr>
            <p:cNvPr id="644" name="Google Shape;644;p32"/>
            <p:cNvGrpSpPr/>
            <p:nvPr/>
          </p:nvGrpSpPr>
          <p:grpSpPr>
            <a:xfrm flipH="1">
              <a:off x="335906" y="801508"/>
              <a:ext cx="910771" cy="718228"/>
              <a:chOff x="9890011" y="1470551"/>
              <a:chExt cx="2295290" cy="1810051"/>
            </a:xfrm>
          </p:grpSpPr>
          <p:sp>
            <p:nvSpPr>
              <p:cNvPr id="645" name="Google Shape;645;p32"/>
              <p:cNvSpPr/>
              <p:nvPr/>
            </p:nvSpPr>
            <p:spPr>
              <a:xfrm>
                <a:off x="9890011" y="1470551"/>
                <a:ext cx="2295290" cy="1810051"/>
              </a:xfrm>
              <a:custGeom>
                <a:avLst/>
                <a:gdLst/>
                <a:ahLst/>
                <a:cxnLst/>
                <a:rect l="l" t="t" r="r" b="b"/>
                <a:pathLst>
                  <a:path w="2295290" h="1810051" extrusionOk="0">
                    <a:moveTo>
                      <a:pt x="2295226" y="724822"/>
                    </a:moveTo>
                    <a:cubicBezTo>
                      <a:pt x="2295226" y="521429"/>
                      <a:pt x="2133955" y="355842"/>
                      <a:pt x="1932365" y="348692"/>
                    </a:cubicBezTo>
                    <a:cubicBezTo>
                      <a:pt x="1932622" y="343154"/>
                      <a:pt x="1932816" y="337615"/>
                      <a:pt x="1932816" y="332011"/>
                    </a:cubicBezTo>
                    <a:cubicBezTo>
                      <a:pt x="1932816" y="158760"/>
                      <a:pt x="1792347" y="18291"/>
                      <a:pt x="1619095" y="18291"/>
                    </a:cubicBezTo>
                    <a:cubicBezTo>
                      <a:pt x="1540005" y="18291"/>
                      <a:pt x="1467806" y="47596"/>
                      <a:pt x="1412675" y="95900"/>
                    </a:cubicBezTo>
                    <a:cubicBezTo>
                      <a:pt x="1363791" y="37291"/>
                      <a:pt x="1290240" y="0"/>
                      <a:pt x="1207994" y="0"/>
                    </a:cubicBezTo>
                    <a:cubicBezTo>
                      <a:pt x="1094704" y="0"/>
                      <a:pt x="998031" y="70653"/>
                      <a:pt x="959452" y="170289"/>
                    </a:cubicBezTo>
                    <a:cubicBezTo>
                      <a:pt x="884870" y="115415"/>
                      <a:pt x="792770" y="82955"/>
                      <a:pt x="693134" y="82955"/>
                    </a:cubicBezTo>
                    <a:cubicBezTo>
                      <a:pt x="444528" y="82955"/>
                      <a:pt x="243067" y="284480"/>
                      <a:pt x="243067" y="533022"/>
                    </a:cubicBezTo>
                    <a:cubicBezTo>
                      <a:pt x="243067" y="589248"/>
                      <a:pt x="253437" y="642962"/>
                      <a:pt x="272243" y="692619"/>
                    </a:cubicBezTo>
                    <a:cubicBezTo>
                      <a:pt x="114771" y="739764"/>
                      <a:pt x="0" y="885643"/>
                      <a:pt x="0" y="1058443"/>
                    </a:cubicBezTo>
                    <a:cubicBezTo>
                      <a:pt x="0" y="1269372"/>
                      <a:pt x="170997" y="1440305"/>
                      <a:pt x="381862" y="1440305"/>
                    </a:cubicBezTo>
                    <a:cubicBezTo>
                      <a:pt x="444464" y="1440305"/>
                      <a:pt x="503460" y="1425170"/>
                      <a:pt x="555564" y="1398441"/>
                    </a:cubicBezTo>
                    <a:cubicBezTo>
                      <a:pt x="614302" y="1544256"/>
                      <a:pt x="757025" y="1647240"/>
                      <a:pt x="923836" y="1647240"/>
                    </a:cubicBezTo>
                    <a:cubicBezTo>
                      <a:pt x="1050329" y="1647240"/>
                      <a:pt x="1162910" y="1587987"/>
                      <a:pt x="1235624" y="1495823"/>
                    </a:cubicBezTo>
                    <a:cubicBezTo>
                      <a:pt x="1270274" y="1534015"/>
                      <a:pt x="1320317" y="1558038"/>
                      <a:pt x="1375964" y="1558038"/>
                    </a:cubicBezTo>
                    <a:cubicBezTo>
                      <a:pt x="1431610" y="1558038"/>
                      <a:pt x="1484230" y="1532727"/>
                      <a:pt x="1518945" y="1492796"/>
                    </a:cubicBezTo>
                    <a:cubicBezTo>
                      <a:pt x="1555462" y="1527961"/>
                      <a:pt x="1590950" y="1566154"/>
                      <a:pt x="1617035" y="1602994"/>
                    </a:cubicBezTo>
                    <a:cubicBezTo>
                      <a:pt x="1662505" y="1667206"/>
                      <a:pt x="1691616" y="1724527"/>
                      <a:pt x="1708684" y="1763493"/>
                    </a:cubicBezTo>
                    <a:cubicBezTo>
                      <a:pt x="1722338" y="1794601"/>
                      <a:pt x="1754605" y="1813214"/>
                      <a:pt x="1788354" y="1809607"/>
                    </a:cubicBezTo>
                    <a:lnTo>
                      <a:pt x="1788354" y="1809607"/>
                    </a:lnTo>
                    <a:cubicBezTo>
                      <a:pt x="1832471" y="1804841"/>
                      <a:pt x="1863772" y="1764266"/>
                      <a:pt x="1857075" y="1720405"/>
                    </a:cubicBezTo>
                    <a:cubicBezTo>
                      <a:pt x="1845804" y="1646596"/>
                      <a:pt x="1826031" y="1533307"/>
                      <a:pt x="1798079" y="1429420"/>
                    </a:cubicBezTo>
                    <a:cubicBezTo>
                      <a:pt x="1947629" y="1385882"/>
                      <a:pt x="2056925" y="1247861"/>
                      <a:pt x="2056925" y="1084270"/>
                    </a:cubicBezTo>
                    <a:cubicBezTo>
                      <a:pt x="2056925" y="1081179"/>
                      <a:pt x="2056797" y="1078152"/>
                      <a:pt x="2056668" y="1075060"/>
                    </a:cubicBezTo>
                    <a:cubicBezTo>
                      <a:pt x="2196364" y="1019993"/>
                      <a:pt x="2295291" y="883968"/>
                      <a:pt x="2295291" y="724757"/>
                    </a:cubicBez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2"/>
              <p:cNvSpPr/>
              <p:nvPr/>
            </p:nvSpPr>
            <p:spPr>
              <a:xfrm>
                <a:off x="11432270" y="2554950"/>
                <a:ext cx="514600" cy="359512"/>
              </a:xfrm>
              <a:custGeom>
                <a:avLst/>
                <a:gdLst/>
                <a:ahLst/>
                <a:cxnLst/>
                <a:rect l="l" t="t" r="r" b="b"/>
                <a:pathLst>
                  <a:path w="514600" h="359512" extrusionOk="0">
                    <a:moveTo>
                      <a:pt x="514601" y="0"/>
                    </a:moveTo>
                    <a:cubicBezTo>
                      <a:pt x="514601" y="198563"/>
                      <a:pt x="353651" y="359513"/>
                      <a:pt x="155089" y="359513"/>
                    </a:cubicBezTo>
                    <a:cubicBezTo>
                      <a:pt x="99571" y="359513"/>
                      <a:pt x="46951" y="346889"/>
                      <a:pt x="0" y="324412"/>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2"/>
              <p:cNvSpPr/>
              <p:nvPr/>
            </p:nvSpPr>
            <p:spPr>
              <a:xfrm>
                <a:off x="10108862" y="2147197"/>
                <a:ext cx="162881" cy="36389"/>
              </a:xfrm>
              <a:custGeom>
                <a:avLst/>
                <a:gdLst/>
                <a:ahLst/>
                <a:cxnLst/>
                <a:rect l="l" t="t" r="r" b="b"/>
                <a:pathLst>
                  <a:path w="162881" h="36389" extrusionOk="0">
                    <a:moveTo>
                      <a:pt x="0" y="36389"/>
                    </a:moveTo>
                    <a:cubicBezTo>
                      <a:pt x="49399" y="13074"/>
                      <a:pt x="104659" y="0"/>
                      <a:pt x="162882" y="0"/>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2"/>
              <p:cNvSpPr/>
              <p:nvPr/>
            </p:nvSpPr>
            <p:spPr>
              <a:xfrm>
                <a:off x="11707540" y="1818921"/>
                <a:ext cx="216725" cy="18097"/>
              </a:xfrm>
              <a:custGeom>
                <a:avLst/>
                <a:gdLst/>
                <a:ahLst/>
                <a:cxnLst/>
                <a:rect l="l" t="t" r="r" b="b"/>
                <a:pathLst>
                  <a:path w="216725" h="18097" extrusionOk="0">
                    <a:moveTo>
                      <a:pt x="0" y="13783"/>
                    </a:moveTo>
                    <a:cubicBezTo>
                      <a:pt x="32203" y="4830"/>
                      <a:pt x="66145" y="0"/>
                      <a:pt x="101181" y="0"/>
                    </a:cubicBezTo>
                    <a:cubicBezTo>
                      <a:pt x="141499" y="0"/>
                      <a:pt x="180336" y="6312"/>
                      <a:pt x="216725" y="18098"/>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2"/>
              <p:cNvSpPr/>
              <p:nvPr/>
            </p:nvSpPr>
            <p:spPr>
              <a:xfrm>
                <a:off x="10422388" y="2787454"/>
                <a:ext cx="53649" cy="142143"/>
              </a:xfrm>
              <a:custGeom>
                <a:avLst/>
                <a:gdLst/>
                <a:ahLst/>
                <a:cxnLst/>
                <a:rect l="l" t="t" r="r" b="b"/>
                <a:pathLst>
                  <a:path w="53649" h="142143" extrusionOk="0">
                    <a:moveTo>
                      <a:pt x="53650" y="142143"/>
                    </a:moveTo>
                    <a:cubicBezTo>
                      <a:pt x="27243" y="99442"/>
                      <a:pt x="8695" y="51396"/>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0" name="Google Shape;650;p32"/>
            <p:cNvGrpSpPr/>
            <p:nvPr/>
          </p:nvGrpSpPr>
          <p:grpSpPr>
            <a:xfrm>
              <a:off x="609792" y="884345"/>
              <a:ext cx="362965" cy="477805"/>
              <a:chOff x="5544310" y="1859069"/>
              <a:chExt cx="537408" cy="707440"/>
            </a:xfrm>
          </p:grpSpPr>
          <p:sp>
            <p:nvSpPr>
              <p:cNvPr id="651" name="Google Shape;651;p32"/>
              <p:cNvSpPr/>
              <p:nvPr/>
            </p:nvSpPr>
            <p:spPr>
              <a:xfrm>
                <a:off x="5618992" y="1938166"/>
                <a:ext cx="388558" cy="488236"/>
              </a:xfrm>
              <a:custGeom>
                <a:avLst/>
                <a:gdLst/>
                <a:ahLst/>
                <a:cxnLst/>
                <a:rect l="l" t="t" r="r" b="b"/>
                <a:pathLst>
                  <a:path w="399545" h="502042" extrusionOk="0">
                    <a:moveTo>
                      <a:pt x="399481" y="199787"/>
                    </a:moveTo>
                    <a:cubicBezTo>
                      <a:pt x="399481" y="89331"/>
                      <a:pt x="309828" y="-193"/>
                      <a:pt x="199373" y="0"/>
                    </a:cubicBezTo>
                    <a:cubicBezTo>
                      <a:pt x="93103" y="194"/>
                      <a:pt x="4352" y="85467"/>
                      <a:pt x="165" y="191607"/>
                    </a:cubicBezTo>
                    <a:cubicBezTo>
                      <a:pt x="-2153" y="249315"/>
                      <a:pt x="20067" y="301741"/>
                      <a:pt x="57165" y="339547"/>
                    </a:cubicBezTo>
                    <a:cubicBezTo>
                      <a:pt x="72880" y="355584"/>
                      <a:pt x="83700" y="376001"/>
                      <a:pt x="87693" y="398092"/>
                    </a:cubicBezTo>
                    <a:cubicBezTo>
                      <a:pt x="87693" y="398221"/>
                      <a:pt x="87693" y="398350"/>
                      <a:pt x="87758" y="398478"/>
                    </a:cubicBezTo>
                    <a:cubicBezTo>
                      <a:pt x="97998" y="455864"/>
                      <a:pt x="102635" y="479436"/>
                      <a:pt x="102635" y="479436"/>
                    </a:cubicBezTo>
                    <a:cubicBezTo>
                      <a:pt x="102635" y="479436"/>
                      <a:pt x="101283" y="502043"/>
                      <a:pt x="140828" y="502043"/>
                    </a:cubicBezTo>
                    <a:lnTo>
                      <a:pt x="258690" y="502043"/>
                    </a:lnTo>
                    <a:cubicBezTo>
                      <a:pt x="298235" y="502043"/>
                      <a:pt x="296883" y="479436"/>
                      <a:pt x="296883" y="479436"/>
                    </a:cubicBezTo>
                    <a:cubicBezTo>
                      <a:pt x="296883" y="479436"/>
                      <a:pt x="301520" y="455864"/>
                      <a:pt x="311760" y="398478"/>
                    </a:cubicBezTo>
                    <a:cubicBezTo>
                      <a:pt x="311760" y="398350"/>
                      <a:pt x="311760" y="398221"/>
                      <a:pt x="311825" y="398092"/>
                    </a:cubicBezTo>
                    <a:cubicBezTo>
                      <a:pt x="315882" y="375743"/>
                      <a:pt x="326960" y="355327"/>
                      <a:pt x="342804" y="339096"/>
                    </a:cubicBezTo>
                    <a:cubicBezTo>
                      <a:pt x="377905" y="303094"/>
                      <a:pt x="399545" y="253952"/>
                      <a:pt x="399545" y="199722"/>
                    </a:cubicBezTo>
                    <a:close/>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2"/>
              <p:cNvSpPr/>
              <p:nvPr/>
            </p:nvSpPr>
            <p:spPr>
              <a:xfrm>
                <a:off x="5716271" y="2441783"/>
                <a:ext cx="193666" cy="28498"/>
              </a:xfrm>
              <a:custGeom>
                <a:avLst/>
                <a:gdLst/>
                <a:ahLst/>
                <a:cxnLst/>
                <a:rect l="l" t="t" r="r" b="b"/>
                <a:pathLst>
                  <a:path w="199142" h="29304" extrusionOk="0">
                    <a:moveTo>
                      <a:pt x="184522" y="0"/>
                    </a:moveTo>
                    <a:cubicBezTo>
                      <a:pt x="192597" y="0"/>
                      <a:pt x="199143" y="6546"/>
                      <a:pt x="199143" y="14620"/>
                    </a:cubicBezTo>
                    <a:lnTo>
                      <a:pt x="199143" y="14685"/>
                    </a:lnTo>
                    <a:cubicBezTo>
                      <a:pt x="199143" y="22759"/>
                      <a:pt x="192597" y="29305"/>
                      <a:pt x="184522" y="29305"/>
                    </a:cubicBezTo>
                    <a:lnTo>
                      <a:pt x="14620" y="29305"/>
                    </a:lnTo>
                    <a:cubicBezTo>
                      <a:pt x="6546" y="29305"/>
                      <a:pt x="0" y="22759"/>
                      <a:pt x="0" y="14685"/>
                    </a:cubicBezTo>
                    <a:lnTo>
                      <a:pt x="0" y="14620"/>
                    </a:lnTo>
                    <a:cubicBezTo>
                      <a:pt x="0" y="6546"/>
                      <a:pt x="6546" y="0"/>
                      <a:pt x="1462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2"/>
              <p:cNvSpPr/>
              <p:nvPr/>
            </p:nvSpPr>
            <p:spPr>
              <a:xfrm>
                <a:off x="5735852" y="2485962"/>
                <a:ext cx="154468" cy="80547"/>
              </a:xfrm>
              <a:custGeom>
                <a:avLst/>
                <a:gdLst/>
                <a:ahLst/>
                <a:cxnLst/>
                <a:rect l="l" t="t" r="r" b="b"/>
                <a:pathLst>
                  <a:path w="158836" h="82825" extrusionOk="0">
                    <a:moveTo>
                      <a:pt x="158830" y="0"/>
                    </a:moveTo>
                    <a:lnTo>
                      <a:pt x="6" y="0"/>
                    </a:lnTo>
                    <a:cubicBezTo>
                      <a:pt x="6" y="0"/>
                      <a:pt x="-2184" y="82826"/>
                      <a:pt x="79418" y="82826"/>
                    </a:cubicBezTo>
                    <a:cubicBezTo>
                      <a:pt x="161020" y="82826"/>
                      <a:pt x="158830" y="0"/>
                      <a:pt x="15883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2"/>
              <p:cNvSpPr/>
              <p:nvPr/>
            </p:nvSpPr>
            <p:spPr>
              <a:xfrm>
                <a:off x="5657824" y="1977090"/>
                <a:ext cx="310667" cy="310667"/>
              </a:xfrm>
              <a:custGeom>
                <a:avLst/>
                <a:gdLst/>
                <a:ahLst/>
                <a:cxnLst/>
                <a:rect l="l" t="t" r="r" b="b"/>
                <a:pathLst>
                  <a:path w="319452" h="319452" extrusionOk="0">
                    <a:moveTo>
                      <a:pt x="319452" y="159726"/>
                    </a:moveTo>
                    <a:cubicBezTo>
                      <a:pt x="319452" y="247940"/>
                      <a:pt x="247940" y="319452"/>
                      <a:pt x="159726" y="319452"/>
                    </a:cubicBezTo>
                    <a:cubicBezTo>
                      <a:pt x="71511" y="319452"/>
                      <a:pt x="-1" y="247940"/>
                      <a:pt x="-1" y="159726"/>
                    </a:cubicBezTo>
                    <a:cubicBezTo>
                      <a:pt x="-1" y="71512"/>
                      <a:pt x="71511" y="0"/>
                      <a:pt x="159726" y="0"/>
                    </a:cubicBezTo>
                    <a:cubicBezTo>
                      <a:pt x="247940" y="0"/>
                      <a:pt x="319452" y="71512"/>
                      <a:pt x="319452" y="15972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2"/>
              <p:cNvSpPr/>
              <p:nvPr/>
            </p:nvSpPr>
            <p:spPr>
              <a:xfrm>
                <a:off x="5691115" y="2082405"/>
                <a:ext cx="244087" cy="343989"/>
              </a:xfrm>
              <a:custGeom>
                <a:avLst/>
                <a:gdLst/>
                <a:ahLst/>
                <a:cxnLst/>
                <a:rect l="l" t="t" r="r" b="b"/>
                <a:pathLst>
                  <a:path w="250989" h="353716" extrusionOk="0">
                    <a:moveTo>
                      <a:pt x="152320" y="353716"/>
                    </a:moveTo>
                    <a:lnTo>
                      <a:pt x="171384" y="39803"/>
                    </a:lnTo>
                    <a:cubicBezTo>
                      <a:pt x="171384" y="17840"/>
                      <a:pt x="189224" y="0"/>
                      <a:pt x="211187" y="0"/>
                    </a:cubicBezTo>
                    <a:lnTo>
                      <a:pt x="211187" y="0"/>
                    </a:lnTo>
                    <a:cubicBezTo>
                      <a:pt x="233149" y="0"/>
                      <a:pt x="250990" y="17840"/>
                      <a:pt x="250990" y="39803"/>
                    </a:cubicBezTo>
                    <a:lnTo>
                      <a:pt x="250990" y="39803"/>
                    </a:lnTo>
                    <a:cubicBezTo>
                      <a:pt x="250990" y="61829"/>
                      <a:pt x="233149" y="79670"/>
                      <a:pt x="211187" y="79670"/>
                    </a:cubicBezTo>
                    <a:lnTo>
                      <a:pt x="39803" y="79670"/>
                    </a:lnTo>
                    <a:cubicBezTo>
                      <a:pt x="17841" y="79670"/>
                      <a:pt x="0" y="61829"/>
                      <a:pt x="0" y="39867"/>
                    </a:cubicBezTo>
                    <a:lnTo>
                      <a:pt x="0" y="39867"/>
                    </a:lnTo>
                    <a:cubicBezTo>
                      <a:pt x="0" y="17840"/>
                      <a:pt x="17841" y="0"/>
                      <a:pt x="39803" y="0"/>
                    </a:cubicBezTo>
                    <a:lnTo>
                      <a:pt x="39803" y="0"/>
                    </a:lnTo>
                    <a:cubicBezTo>
                      <a:pt x="61766" y="0"/>
                      <a:pt x="79606" y="17840"/>
                      <a:pt x="79606" y="39803"/>
                    </a:cubicBezTo>
                    <a:lnTo>
                      <a:pt x="98670" y="35371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6" name="Google Shape;656;p32"/>
              <p:cNvGrpSpPr/>
              <p:nvPr/>
            </p:nvGrpSpPr>
            <p:grpSpPr>
              <a:xfrm>
                <a:off x="5544310" y="1859069"/>
                <a:ext cx="537408" cy="233849"/>
                <a:chOff x="10306458" y="1349983"/>
                <a:chExt cx="553116" cy="240684"/>
              </a:xfrm>
            </p:grpSpPr>
            <p:sp>
              <p:nvSpPr>
                <p:cNvPr id="657" name="Google Shape;657;p32"/>
                <p:cNvSpPr/>
                <p:nvPr/>
              </p:nvSpPr>
              <p:spPr>
                <a:xfrm>
                  <a:off x="10583016" y="1349983"/>
                  <a:ext cx="6440" cy="57643"/>
                </a:xfrm>
                <a:custGeom>
                  <a:avLst/>
                  <a:gdLst/>
                  <a:ahLst/>
                  <a:cxnLst/>
                  <a:rect l="l" t="t" r="r" b="b"/>
                  <a:pathLst>
                    <a:path w="6440" h="57643" extrusionOk="0">
                      <a:moveTo>
                        <a:pt x="0" y="57643"/>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2"/>
                <p:cNvSpPr/>
                <p:nvPr/>
              </p:nvSpPr>
              <p:spPr>
                <a:xfrm>
                  <a:off x="10682781" y="1379546"/>
                  <a:ext cx="25762" cy="51588"/>
                </a:xfrm>
                <a:custGeom>
                  <a:avLst/>
                  <a:gdLst/>
                  <a:ahLst/>
                  <a:cxnLst/>
                  <a:rect l="l" t="t" r="r" b="b"/>
                  <a:pathLst>
                    <a:path w="25762" h="51588" extrusionOk="0">
                      <a:moveTo>
                        <a:pt x="0" y="51589"/>
                      </a:moveTo>
                      <a:lnTo>
                        <a:pt x="25763"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2"/>
                <p:cNvSpPr/>
                <p:nvPr/>
              </p:nvSpPr>
              <p:spPr>
                <a:xfrm>
                  <a:off x="10761613" y="1462049"/>
                  <a:ext cx="46114" cy="34714"/>
                </a:xfrm>
                <a:custGeom>
                  <a:avLst/>
                  <a:gdLst/>
                  <a:ahLst/>
                  <a:cxnLst/>
                  <a:rect l="l" t="t" r="r" b="b"/>
                  <a:pathLst>
                    <a:path w="46114" h="34714" extrusionOk="0">
                      <a:moveTo>
                        <a:pt x="0" y="34715"/>
                      </a:moveTo>
                      <a:lnTo>
                        <a:pt x="46114"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2"/>
                <p:cNvSpPr/>
                <p:nvPr/>
              </p:nvSpPr>
              <p:spPr>
                <a:xfrm>
                  <a:off x="10802833" y="1580169"/>
                  <a:ext cx="56741" cy="10498"/>
                </a:xfrm>
                <a:custGeom>
                  <a:avLst/>
                  <a:gdLst/>
                  <a:ahLst/>
                  <a:cxnLst/>
                  <a:rect l="l" t="t" r="r" b="b"/>
                  <a:pathLst>
                    <a:path w="56741" h="10498" extrusionOk="0">
                      <a:moveTo>
                        <a:pt x="0" y="10498"/>
                      </a:moveTo>
                      <a:lnTo>
                        <a:pt x="56741"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2"/>
                <p:cNvSpPr/>
                <p:nvPr/>
              </p:nvSpPr>
              <p:spPr>
                <a:xfrm>
                  <a:off x="10457425" y="1379546"/>
                  <a:ext cx="25762" cy="51588"/>
                </a:xfrm>
                <a:custGeom>
                  <a:avLst/>
                  <a:gdLst/>
                  <a:ahLst/>
                  <a:cxnLst/>
                  <a:rect l="l" t="t" r="r" b="b"/>
                  <a:pathLst>
                    <a:path w="25762" h="51588" extrusionOk="0">
                      <a:moveTo>
                        <a:pt x="25763" y="51589"/>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32"/>
                <p:cNvSpPr/>
                <p:nvPr/>
              </p:nvSpPr>
              <p:spPr>
                <a:xfrm>
                  <a:off x="10358305" y="1462049"/>
                  <a:ext cx="46114" cy="34714"/>
                </a:xfrm>
                <a:custGeom>
                  <a:avLst/>
                  <a:gdLst/>
                  <a:ahLst/>
                  <a:cxnLst/>
                  <a:rect l="l" t="t" r="r" b="b"/>
                  <a:pathLst>
                    <a:path w="46114" h="34714" extrusionOk="0">
                      <a:moveTo>
                        <a:pt x="46114" y="34715"/>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32"/>
                <p:cNvSpPr/>
                <p:nvPr/>
              </p:nvSpPr>
              <p:spPr>
                <a:xfrm>
                  <a:off x="10306458" y="1580169"/>
                  <a:ext cx="56741" cy="10498"/>
                </a:xfrm>
                <a:custGeom>
                  <a:avLst/>
                  <a:gdLst/>
                  <a:ahLst/>
                  <a:cxnLst/>
                  <a:rect l="l" t="t" r="r" b="b"/>
                  <a:pathLst>
                    <a:path w="56741" h="10498" extrusionOk="0">
                      <a:moveTo>
                        <a:pt x="56742" y="10498"/>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5" name="Picture 4">
            <a:extLst>
              <a:ext uri="{FF2B5EF4-FFF2-40B4-BE49-F238E27FC236}">
                <a16:creationId xmlns:a16="http://schemas.microsoft.com/office/drawing/2014/main" id="{32B8F2B1-00A8-B49A-875D-60FFA027DF53}"/>
              </a:ext>
            </a:extLst>
          </p:cNvPr>
          <p:cNvPicPr>
            <a:picLocks noChangeAspect="1"/>
          </p:cNvPicPr>
          <p:nvPr/>
        </p:nvPicPr>
        <p:blipFill rotWithShape="1">
          <a:blip r:embed="rId3"/>
          <a:srcRect l="13723" t="8024" r="3447" b="5627"/>
          <a:stretch/>
        </p:blipFill>
        <p:spPr>
          <a:xfrm>
            <a:off x="0" y="632678"/>
            <a:ext cx="7964107" cy="4357427"/>
          </a:xfrm>
          <a:prstGeom prst="rect">
            <a:avLst/>
          </a:prstGeom>
        </p:spPr>
      </p:pic>
      <p:sp>
        <p:nvSpPr>
          <p:cNvPr id="13" name="TextBox 12">
            <a:extLst>
              <a:ext uri="{FF2B5EF4-FFF2-40B4-BE49-F238E27FC236}">
                <a16:creationId xmlns:a16="http://schemas.microsoft.com/office/drawing/2014/main" id="{2018BE27-36FF-DD14-AB27-EE9B74860933}"/>
              </a:ext>
            </a:extLst>
          </p:cNvPr>
          <p:cNvSpPr txBox="1"/>
          <p:nvPr/>
        </p:nvSpPr>
        <p:spPr>
          <a:xfrm>
            <a:off x="707229" y="53729"/>
            <a:ext cx="5344859" cy="584775"/>
          </a:xfrm>
          <a:prstGeom prst="rect">
            <a:avLst/>
          </a:prstGeom>
          <a:noFill/>
        </p:spPr>
        <p:txBody>
          <a:bodyPr wrap="square">
            <a:spAutoFit/>
          </a:bodyPr>
          <a:lstStyle/>
          <a:p>
            <a:r>
              <a:rPr kumimoji="0" lang="en" sz="3200" b="0" i="0" u="none" strike="noStrike" kern="0" cap="none" spc="0" normalizeH="0" baseline="0" noProof="0" dirty="0">
                <a:ln>
                  <a:noFill/>
                </a:ln>
                <a:solidFill>
                  <a:srgbClr val="161616"/>
                </a:solidFill>
                <a:effectLst/>
                <a:uLnTx/>
                <a:uFillTx/>
                <a:latin typeface="Raleway ExtraBold"/>
                <a:sym typeface="Raleway ExtraBold"/>
              </a:rPr>
              <a:t>Relasi Tabel Basis Data</a:t>
            </a:r>
            <a:endParaRPr lang="en-ID" dirty="0"/>
          </a:p>
        </p:txBody>
      </p:sp>
      <p:sp>
        <p:nvSpPr>
          <p:cNvPr id="17" name="TextBox 16">
            <a:extLst>
              <a:ext uri="{FF2B5EF4-FFF2-40B4-BE49-F238E27FC236}">
                <a16:creationId xmlns:a16="http://schemas.microsoft.com/office/drawing/2014/main" id="{EAEE55C6-4B17-CE28-1119-F853616AA572}"/>
              </a:ext>
            </a:extLst>
          </p:cNvPr>
          <p:cNvSpPr txBox="1"/>
          <p:nvPr/>
        </p:nvSpPr>
        <p:spPr>
          <a:xfrm>
            <a:off x="288775" y="1333774"/>
            <a:ext cx="1423796" cy="3231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161616"/>
                </a:solidFill>
                <a:effectLst/>
                <a:uLnTx/>
                <a:uFillTx/>
                <a:latin typeface="Raleway ExtraBold"/>
                <a:cs typeface="Arial"/>
                <a:sym typeface="Raleway ExtraBold"/>
              </a:rPr>
              <a:t>Primary Keys</a:t>
            </a:r>
            <a:endParaRPr kumimoji="0" lang="en-ID" sz="15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Straight Arrow Connector 18">
            <a:extLst>
              <a:ext uri="{FF2B5EF4-FFF2-40B4-BE49-F238E27FC236}">
                <a16:creationId xmlns:a16="http://schemas.microsoft.com/office/drawing/2014/main" id="{1F776532-6456-1E16-8264-581B5D943E1E}"/>
              </a:ext>
            </a:extLst>
          </p:cNvPr>
          <p:cNvCxnSpPr/>
          <p:nvPr/>
        </p:nvCxnSpPr>
        <p:spPr>
          <a:xfrm flipH="1">
            <a:off x="557638" y="1723275"/>
            <a:ext cx="178532" cy="1208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0637DC6-F975-2C45-1A56-5751BDF5B8FD}"/>
              </a:ext>
            </a:extLst>
          </p:cNvPr>
          <p:cNvCxnSpPr>
            <a:cxnSpLocks/>
          </p:cNvCxnSpPr>
          <p:nvPr/>
        </p:nvCxnSpPr>
        <p:spPr>
          <a:xfrm flipV="1">
            <a:off x="1712571" y="1421058"/>
            <a:ext cx="875646" cy="74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D4C12A-039A-3BC8-AA0E-B945AEE90F99}"/>
              </a:ext>
            </a:extLst>
          </p:cNvPr>
          <p:cNvCxnSpPr>
            <a:stCxn id="17" idx="0"/>
          </p:cNvCxnSpPr>
          <p:nvPr/>
        </p:nvCxnSpPr>
        <p:spPr>
          <a:xfrm flipV="1">
            <a:off x="1000673" y="1178406"/>
            <a:ext cx="4214507" cy="15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2C781D1-DA41-4F28-C9BA-DFABD47EA4CA}"/>
              </a:ext>
            </a:extLst>
          </p:cNvPr>
          <p:cNvCxnSpPr/>
          <p:nvPr/>
        </p:nvCxnSpPr>
        <p:spPr>
          <a:xfrm>
            <a:off x="1332855" y="1723275"/>
            <a:ext cx="1465617" cy="245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C9C40E8-7BFD-55C2-7BE0-6B340B5110EA}"/>
              </a:ext>
            </a:extLst>
          </p:cNvPr>
          <p:cNvSpPr txBox="1"/>
          <p:nvPr/>
        </p:nvSpPr>
        <p:spPr>
          <a:xfrm>
            <a:off x="7878937" y="1434814"/>
            <a:ext cx="1241670" cy="30218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300" b="0" i="0" u="none" strike="noStrike" kern="0" cap="none" spc="0" normalizeH="0" baseline="0" noProof="0" dirty="0">
                <a:ln>
                  <a:noFill/>
                </a:ln>
                <a:solidFill>
                  <a:srgbClr val="161616"/>
                </a:solidFill>
                <a:effectLst/>
                <a:uLnTx/>
                <a:uFillTx/>
                <a:latin typeface="Raleway ExtraBold"/>
                <a:cs typeface="Arial"/>
                <a:sym typeface="Raleway ExtraBold"/>
              </a:rPr>
              <a:t>Foreign Keys</a:t>
            </a:r>
            <a:endParaRPr kumimoji="0" lang="en-ID" sz="13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0" name="Straight Arrow Connector 29">
            <a:extLst>
              <a:ext uri="{FF2B5EF4-FFF2-40B4-BE49-F238E27FC236}">
                <a16:creationId xmlns:a16="http://schemas.microsoft.com/office/drawing/2014/main" id="{566DCE67-E491-3005-A871-72141331D2E2}"/>
              </a:ext>
            </a:extLst>
          </p:cNvPr>
          <p:cNvCxnSpPr/>
          <p:nvPr/>
        </p:nvCxnSpPr>
        <p:spPr>
          <a:xfrm flipH="1" flipV="1">
            <a:off x="6304280" y="1333774"/>
            <a:ext cx="1627750" cy="24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51A49B9-D05D-FD07-6C88-2A0C86D23B57}"/>
              </a:ext>
            </a:extLst>
          </p:cNvPr>
          <p:cNvCxnSpPr>
            <a:cxnSpLocks/>
            <a:stCxn id="28" idx="1"/>
          </p:cNvCxnSpPr>
          <p:nvPr/>
        </p:nvCxnSpPr>
        <p:spPr>
          <a:xfrm flipH="1" flipV="1">
            <a:off x="6304280" y="1582640"/>
            <a:ext cx="1574657" cy="3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6567A0-4B3B-A96A-D9C5-2B14A9D25363}"/>
              </a:ext>
            </a:extLst>
          </p:cNvPr>
          <p:cNvCxnSpPr/>
          <p:nvPr/>
        </p:nvCxnSpPr>
        <p:spPr>
          <a:xfrm flipH="1">
            <a:off x="6690360" y="1582640"/>
            <a:ext cx="1241670" cy="230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3">
          <a:extLst>
            <a:ext uri="{FF2B5EF4-FFF2-40B4-BE49-F238E27FC236}">
              <a16:creationId xmlns:a16="http://schemas.microsoft.com/office/drawing/2014/main" id="{4C3A4D06-16D1-D3FF-A719-9BF5FAE2B2C1}"/>
            </a:ext>
          </a:extLst>
        </p:cNvPr>
        <p:cNvGrpSpPr/>
        <p:nvPr/>
      </p:nvGrpSpPr>
      <p:grpSpPr>
        <a:xfrm>
          <a:off x="0" y="0"/>
          <a:ext cx="0" cy="0"/>
          <a:chOff x="0" y="0"/>
          <a:chExt cx="0" cy="0"/>
        </a:xfrm>
      </p:grpSpPr>
      <p:grpSp>
        <p:nvGrpSpPr>
          <p:cNvPr id="635" name="Google Shape;635;p32">
            <a:extLst>
              <a:ext uri="{FF2B5EF4-FFF2-40B4-BE49-F238E27FC236}">
                <a16:creationId xmlns:a16="http://schemas.microsoft.com/office/drawing/2014/main" id="{F453775D-DD67-94D0-E24B-7B006EDBD8C4}"/>
              </a:ext>
            </a:extLst>
          </p:cNvPr>
          <p:cNvGrpSpPr/>
          <p:nvPr/>
        </p:nvGrpSpPr>
        <p:grpSpPr>
          <a:xfrm>
            <a:off x="8099813" y="4486759"/>
            <a:ext cx="1322052" cy="855586"/>
            <a:chOff x="7056375" y="3905269"/>
            <a:chExt cx="1373700" cy="889138"/>
          </a:xfrm>
        </p:grpSpPr>
        <p:cxnSp>
          <p:nvCxnSpPr>
            <p:cNvPr id="636" name="Google Shape;636;p32">
              <a:extLst>
                <a:ext uri="{FF2B5EF4-FFF2-40B4-BE49-F238E27FC236}">
                  <a16:creationId xmlns:a16="http://schemas.microsoft.com/office/drawing/2014/main" id="{C681A0DF-A230-3F0D-B330-E01EA50AEA87}"/>
                </a:ext>
              </a:extLst>
            </p:cNvPr>
            <p:cNvCxnSpPr/>
            <p:nvPr/>
          </p:nvCxnSpPr>
          <p:spPr>
            <a:xfrm>
              <a:off x="7056375" y="4607875"/>
              <a:ext cx="1373700" cy="0"/>
            </a:xfrm>
            <a:prstGeom prst="straightConnector1">
              <a:avLst/>
            </a:prstGeom>
            <a:noFill/>
            <a:ln w="9525" cap="flat" cmpd="sng">
              <a:solidFill>
                <a:schemeClr val="dk1"/>
              </a:solidFill>
              <a:prstDash val="solid"/>
              <a:miter lim="8000"/>
              <a:headEnd type="none" w="sm" len="sm"/>
              <a:tailEnd type="none" w="sm" len="sm"/>
            </a:ln>
          </p:spPr>
        </p:cxnSp>
        <p:grpSp>
          <p:nvGrpSpPr>
            <p:cNvPr id="637" name="Google Shape;637;p32">
              <a:extLst>
                <a:ext uri="{FF2B5EF4-FFF2-40B4-BE49-F238E27FC236}">
                  <a16:creationId xmlns:a16="http://schemas.microsoft.com/office/drawing/2014/main" id="{59A3E297-12D8-EDDE-B8F1-6E5AD6A3421A}"/>
                </a:ext>
              </a:extLst>
            </p:cNvPr>
            <p:cNvGrpSpPr/>
            <p:nvPr/>
          </p:nvGrpSpPr>
          <p:grpSpPr>
            <a:xfrm>
              <a:off x="7323731" y="3905269"/>
              <a:ext cx="838971" cy="889138"/>
              <a:chOff x="-320119" y="5493725"/>
              <a:chExt cx="838971" cy="889138"/>
            </a:xfrm>
          </p:grpSpPr>
          <p:sp>
            <p:nvSpPr>
              <p:cNvPr id="638" name="Google Shape;638;p32">
                <a:extLst>
                  <a:ext uri="{FF2B5EF4-FFF2-40B4-BE49-F238E27FC236}">
                    <a16:creationId xmlns:a16="http://schemas.microsoft.com/office/drawing/2014/main" id="{7DFFAC9E-0998-676A-C835-7F336F639F23}"/>
                  </a:ext>
                </a:extLst>
              </p:cNvPr>
              <p:cNvSpPr/>
              <p:nvPr/>
            </p:nvSpPr>
            <p:spPr>
              <a:xfrm>
                <a:off x="-320119" y="5493725"/>
                <a:ext cx="581554" cy="699142"/>
              </a:xfrm>
              <a:custGeom>
                <a:avLst/>
                <a:gdLst/>
                <a:ahLst/>
                <a:cxnLst/>
                <a:rect l="l" t="t" r="r" b="b"/>
                <a:pathLst>
                  <a:path w="581554" h="699142" extrusionOk="0">
                    <a:moveTo>
                      <a:pt x="368050" y="699143"/>
                    </a:moveTo>
                    <a:cubicBezTo>
                      <a:pt x="368050" y="699143"/>
                      <a:pt x="325555" y="388998"/>
                      <a:pt x="0" y="336296"/>
                    </a:cubicBezTo>
                    <a:cubicBezTo>
                      <a:pt x="0" y="336296"/>
                      <a:pt x="355375" y="248036"/>
                      <a:pt x="454376" y="636100"/>
                    </a:cubicBezTo>
                    <a:cubicBezTo>
                      <a:pt x="454376" y="636100"/>
                      <a:pt x="531762" y="278723"/>
                      <a:pt x="323687" y="0"/>
                    </a:cubicBezTo>
                    <a:cubicBezTo>
                      <a:pt x="323687" y="0"/>
                      <a:pt x="613418" y="137427"/>
                      <a:pt x="578660" y="699143"/>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2">
                <a:extLst>
                  <a:ext uri="{FF2B5EF4-FFF2-40B4-BE49-F238E27FC236}">
                    <a16:creationId xmlns:a16="http://schemas.microsoft.com/office/drawing/2014/main" id="{ACB18761-99A5-CEC4-C6BA-A7CA4B3BB398}"/>
                  </a:ext>
                </a:extLst>
              </p:cNvPr>
              <p:cNvSpPr/>
              <p:nvPr/>
            </p:nvSpPr>
            <p:spPr>
              <a:xfrm>
                <a:off x="286695" y="5878387"/>
                <a:ext cx="232157" cy="314547"/>
              </a:xfrm>
              <a:custGeom>
                <a:avLst/>
                <a:gdLst/>
                <a:ahLst/>
                <a:cxnLst/>
                <a:rect l="l" t="t" r="r" b="b"/>
                <a:pathLst>
                  <a:path w="232157" h="314547" extrusionOk="0">
                    <a:moveTo>
                      <a:pt x="0" y="314481"/>
                    </a:moveTo>
                    <a:cubicBezTo>
                      <a:pt x="0" y="314481"/>
                      <a:pt x="23349" y="35624"/>
                      <a:pt x="232158" y="0"/>
                    </a:cubicBezTo>
                    <a:cubicBezTo>
                      <a:pt x="232158" y="0"/>
                      <a:pt x="87326" y="86859"/>
                      <a:pt x="91195" y="314548"/>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2">
                <a:extLst>
                  <a:ext uri="{FF2B5EF4-FFF2-40B4-BE49-F238E27FC236}">
                    <a16:creationId xmlns:a16="http://schemas.microsoft.com/office/drawing/2014/main" id="{A8D9F2D1-30E4-4111-999F-7719E00D153D}"/>
                  </a:ext>
                </a:extLst>
              </p:cNvPr>
              <p:cNvSpPr/>
              <p:nvPr/>
            </p:nvSpPr>
            <p:spPr>
              <a:xfrm>
                <a:off x="211710" y="6016810"/>
                <a:ext cx="239229" cy="366053"/>
              </a:xfrm>
              <a:custGeom>
                <a:avLst/>
                <a:gdLst/>
                <a:ahLst/>
                <a:cxnLst/>
                <a:rect l="l" t="t" r="r" b="b"/>
                <a:pathLst>
                  <a:path w="239229" h="366053" extrusionOk="0">
                    <a:moveTo>
                      <a:pt x="0" y="176058"/>
                    </a:moveTo>
                    <a:cubicBezTo>
                      <a:pt x="0" y="176058"/>
                      <a:pt x="14076" y="18817"/>
                      <a:pt x="100869" y="1406"/>
                    </a:cubicBezTo>
                    <a:cubicBezTo>
                      <a:pt x="239563" y="-26347"/>
                      <a:pt x="239229" y="366054"/>
                      <a:pt x="239229" y="366054"/>
                    </a:cubicBezTo>
                    <a:cubicBezTo>
                      <a:pt x="239229" y="366054"/>
                      <a:pt x="109141" y="232696"/>
                      <a:pt x="100001" y="68184"/>
                    </a:cubicBezTo>
                    <a:cubicBezTo>
                      <a:pt x="84257" y="146771"/>
                      <a:pt x="63043" y="175991"/>
                      <a:pt x="63043" y="175991"/>
                    </a:cubicBezTo>
                    <a:lnTo>
                      <a:pt x="0" y="17599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2">
                <a:extLst>
                  <a:ext uri="{FF2B5EF4-FFF2-40B4-BE49-F238E27FC236}">
                    <a16:creationId xmlns:a16="http://schemas.microsoft.com/office/drawing/2014/main" id="{C5B4D47F-6864-4E41-1656-49C27AB07D14}"/>
                  </a:ext>
                </a:extLst>
              </p:cNvPr>
              <p:cNvSpPr/>
              <p:nvPr/>
            </p:nvSpPr>
            <p:spPr>
              <a:xfrm>
                <a:off x="-126853" y="6089372"/>
                <a:ext cx="210609" cy="281750"/>
              </a:xfrm>
              <a:custGeom>
                <a:avLst/>
                <a:gdLst/>
                <a:ahLst/>
                <a:cxnLst/>
                <a:rect l="l" t="t" r="r" b="b"/>
                <a:pathLst>
                  <a:path w="210609" h="281750" extrusionOk="0">
                    <a:moveTo>
                      <a:pt x="210610" y="106831"/>
                    </a:moveTo>
                    <a:cubicBezTo>
                      <a:pt x="210610" y="106831"/>
                      <a:pt x="189729" y="-18854"/>
                      <a:pt x="97466" y="2427"/>
                    </a:cubicBezTo>
                    <a:cubicBezTo>
                      <a:pt x="333" y="24842"/>
                      <a:pt x="0" y="281750"/>
                      <a:pt x="0" y="28175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2">
                <a:extLst>
                  <a:ext uri="{FF2B5EF4-FFF2-40B4-BE49-F238E27FC236}">
                    <a16:creationId xmlns:a16="http://schemas.microsoft.com/office/drawing/2014/main" id="{B0914BA8-1CAC-84CA-6E47-FAF01D78EFE3}"/>
                  </a:ext>
                </a:extLst>
              </p:cNvPr>
              <p:cNvSpPr/>
              <p:nvPr/>
            </p:nvSpPr>
            <p:spPr>
              <a:xfrm>
                <a:off x="193831" y="5776451"/>
                <a:ext cx="306742" cy="416483"/>
              </a:xfrm>
              <a:custGeom>
                <a:avLst/>
                <a:gdLst/>
                <a:ahLst/>
                <a:cxnLst/>
                <a:rect l="l" t="t" r="r" b="b"/>
                <a:pathLst>
                  <a:path w="306742" h="416483" extrusionOk="0">
                    <a:moveTo>
                      <a:pt x="0" y="416484"/>
                    </a:moveTo>
                    <a:cubicBezTo>
                      <a:pt x="0" y="416484"/>
                      <a:pt x="6538" y="48700"/>
                      <a:pt x="306742" y="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643" name="Google Shape;643;p32">
            <a:extLst>
              <a:ext uri="{FF2B5EF4-FFF2-40B4-BE49-F238E27FC236}">
                <a16:creationId xmlns:a16="http://schemas.microsoft.com/office/drawing/2014/main" id="{D24CAB64-ED39-C479-CD55-7E930C4E665A}"/>
              </a:ext>
            </a:extLst>
          </p:cNvPr>
          <p:cNvGrpSpPr/>
          <p:nvPr/>
        </p:nvGrpSpPr>
        <p:grpSpPr>
          <a:xfrm>
            <a:off x="7932030" y="79126"/>
            <a:ext cx="557939" cy="445655"/>
            <a:chOff x="335906" y="801508"/>
            <a:chExt cx="910771" cy="718228"/>
          </a:xfrm>
        </p:grpSpPr>
        <p:grpSp>
          <p:nvGrpSpPr>
            <p:cNvPr id="644" name="Google Shape;644;p32">
              <a:extLst>
                <a:ext uri="{FF2B5EF4-FFF2-40B4-BE49-F238E27FC236}">
                  <a16:creationId xmlns:a16="http://schemas.microsoft.com/office/drawing/2014/main" id="{2E467918-918F-61F3-93D7-FD0C745A91F8}"/>
                </a:ext>
              </a:extLst>
            </p:cNvPr>
            <p:cNvGrpSpPr/>
            <p:nvPr/>
          </p:nvGrpSpPr>
          <p:grpSpPr>
            <a:xfrm flipH="1">
              <a:off x="335906" y="801508"/>
              <a:ext cx="910771" cy="718228"/>
              <a:chOff x="9890011" y="1470551"/>
              <a:chExt cx="2295290" cy="1810051"/>
            </a:xfrm>
          </p:grpSpPr>
          <p:sp>
            <p:nvSpPr>
              <p:cNvPr id="645" name="Google Shape;645;p32">
                <a:extLst>
                  <a:ext uri="{FF2B5EF4-FFF2-40B4-BE49-F238E27FC236}">
                    <a16:creationId xmlns:a16="http://schemas.microsoft.com/office/drawing/2014/main" id="{0A07BB94-AFED-5E0C-0D4E-C6D2A627B4C9}"/>
                  </a:ext>
                </a:extLst>
              </p:cNvPr>
              <p:cNvSpPr/>
              <p:nvPr/>
            </p:nvSpPr>
            <p:spPr>
              <a:xfrm>
                <a:off x="9890011" y="1470551"/>
                <a:ext cx="2295290" cy="1810051"/>
              </a:xfrm>
              <a:custGeom>
                <a:avLst/>
                <a:gdLst/>
                <a:ahLst/>
                <a:cxnLst/>
                <a:rect l="l" t="t" r="r" b="b"/>
                <a:pathLst>
                  <a:path w="2295290" h="1810051" extrusionOk="0">
                    <a:moveTo>
                      <a:pt x="2295226" y="724822"/>
                    </a:moveTo>
                    <a:cubicBezTo>
                      <a:pt x="2295226" y="521429"/>
                      <a:pt x="2133955" y="355842"/>
                      <a:pt x="1932365" y="348692"/>
                    </a:cubicBezTo>
                    <a:cubicBezTo>
                      <a:pt x="1932622" y="343154"/>
                      <a:pt x="1932816" y="337615"/>
                      <a:pt x="1932816" y="332011"/>
                    </a:cubicBezTo>
                    <a:cubicBezTo>
                      <a:pt x="1932816" y="158760"/>
                      <a:pt x="1792347" y="18291"/>
                      <a:pt x="1619095" y="18291"/>
                    </a:cubicBezTo>
                    <a:cubicBezTo>
                      <a:pt x="1540005" y="18291"/>
                      <a:pt x="1467806" y="47596"/>
                      <a:pt x="1412675" y="95900"/>
                    </a:cubicBezTo>
                    <a:cubicBezTo>
                      <a:pt x="1363791" y="37291"/>
                      <a:pt x="1290240" y="0"/>
                      <a:pt x="1207994" y="0"/>
                    </a:cubicBezTo>
                    <a:cubicBezTo>
                      <a:pt x="1094704" y="0"/>
                      <a:pt x="998031" y="70653"/>
                      <a:pt x="959452" y="170289"/>
                    </a:cubicBezTo>
                    <a:cubicBezTo>
                      <a:pt x="884870" y="115415"/>
                      <a:pt x="792770" y="82955"/>
                      <a:pt x="693134" y="82955"/>
                    </a:cubicBezTo>
                    <a:cubicBezTo>
                      <a:pt x="444528" y="82955"/>
                      <a:pt x="243067" y="284480"/>
                      <a:pt x="243067" y="533022"/>
                    </a:cubicBezTo>
                    <a:cubicBezTo>
                      <a:pt x="243067" y="589248"/>
                      <a:pt x="253437" y="642962"/>
                      <a:pt x="272243" y="692619"/>
                    </a:cubicBezTo>
                    <a:cubicBezTo>
                      <a:pt x="114771" y="739764"/>
                      <a:pt x="0" y="885643"/>
                      <a:pt x="0" y="1058443"/>
                    </a:cubicBezTo>
                    <a:cubicBezTo>
                      <a:pt x="0" y="1269372"/>
                      <a:pt x="170997" y="1440305"/>
                      <a:pt x="381862" y="1440305"/>
                    </a:cubicBezTo>
                    <a:cubicBezTo>
                      <a:pt x="444464" y="1440305"/>
                      <a:pt x="503460" y="1425170"/>
                      <a:pt x="555564" y="1398441"/>
                    </a:cubicBezTo>
                    <a:cubicBezTo>
                      <a:pt x="614302" y="1544256"/>
                      <a:pt x="757025" y="1647240"/>
                      <a:pt x="923836" y="1647240"/>
                    </a:cubicBezTo>
                    <a:cubicBezTo>
                      <a:pt x="1050329" y="1647240"/>
                      <a:pt x="1162910" y="1587987"/>
                      <a:pt x="1235624" y="1495823"/>
                    </a:cubicBezTo>
                    <a:cubicBezTo>
                      <a:pt x="1270274" y="1534015"/>
                      <a:pt x="1320317" y="1558038"/>
                      <a:pt x="1375964" y="1558038"/>
                    </a:cubicBezTo>
                    <a:cubicBezTo>
                      <a:pt x="1431610" y="1558038"/>
                      <a:pt x="1484230" y="1532727"/>
                      <a:pt x="1518945" y="1492796"/>
                    </a:cubicBezTo>
                    <a:cubicBezTo>
                      <a:pt x="1555462" y="1527961"/>
                      <a:pt x="1590950" y="1566154"/>
                      <a:pt x="1617035" y="1602994"/>
                    </a:cubicBezTo>
                    <a:cubicBezTo>
                      <a:pt x="1662505" y="1667206"/>
                      <a:pt x="1691616" y="1724527"/>
                      <a:pt x="1708684" y="1763493"/>
                    </a:cubicBezTo>
                    <a:cubicBezTo>
                      <a:pt x="1722338" y="1794601"/>
                      <a:pt x="1754605" y="1813214"/>
                      <a:pt x="1788354" y="1809607"/>
                    </a:cubicBezTo>
                    <a:lnTo>
                      <a:pt x="1788354" y="1809607"/>
                    </a:lnTo>
                    <a:cubicBezTo>
                      <a:pt x="1832471" y="1804841"/>
                      <a:pt x="1863772" y="1764266"/>
                      <a:pt x="1857075" y="1720405"/>
                    </a:cubicBezTo>
                    <a:cubicBezTo>
                      <a:pt x="1845804" y="1646596"/>
                      <a:pt x="1826031" y="1533307"/>
                      <a:pt x="1798079" y="1429420"/>
                    </a:cubicBezTo>
                    <a:cubicBezTo>
                      <a:pt x="1947629" y="1385882"/>
                      <a:pt x="2056925" y="1247861"/>
                      <a:pt x="2056925" y="1084270"/>
                    </a:cubicBezTo>
                    <a:cubicBezTo>
                      <a:pt x="2056925" y="1081179"/>
                      <a:pt x="2056797" y="1078152"/>
                      <a:pt x="2056668" y="1075060"/>
                    </a:cubicBezTo>
                    <a:cubicBezTo>
                      <a:pt x="2196364" y="1019993"/>
                      <a:pt x="2295291" y="883968"/>
                      <a:pt x="2295291" y="724757"/>
                    </a:cubicBez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2">
                <a:extLst>
                  <a:ext uri="{FF2B5EF4-FFF2-40B4-BE49-F238E27FC236}">
                    <a16:creationId xmlns:a16="http://schemas.microsoft.com/office/drawing/2014/main" id="{E25E2906-76D6-CA54-82D8-91630ACFE2A8}"/>
                  </a:ext>
                </a:extLst>
              </p:cNvPr>
              <p:cNvSpPr/>
              <p:nvPr/>
            </p:nvSpPr>
            <p:spPr>
              <a:xfrm>
                <a:off x="11432270" y="2554950"/>
                <a:ext cx="514600" cy="359512"/>
              </a:xfrm>
              <a:custGeom>
                <a:avLst/>
                <a:gdLst/>
                <a:ahLst/>
                <a:cxnLst/>
                <a:rect l="l" t="t" r="r" b="b"/>
                <a:pathLst>
                  <a:path w="514600" h="359512" extrusionOk="0">
                    <a:moveTo>
                      <a:pt x="514601" y="0"/>
                    </a:moveTo>
                    <a:cubicBezTo>
                      <a:pt x="514601" y="198563"/>
                      <a:pt x="353651" y="359513"/>
                      <a:pt x="155089" y="359513"/>
                    </a:cubicBezTo>
                    <a:cubicBezTo>
                      <a:pt x="99571" y="359513"/>
                      <a:pt x="46951" y="346889"/>
                      <a:pt x="0" y="324412"/>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2">
                <a:extLst>
                  <a:ext uri="{FF2B5EF4-FFF2-40B4-BE49-F238E27FC236}">
                    <a16:creationId xmlns:a16="http://schemas.microsoft.com/office/drawing/2014/main" id="{F9B0FC8F-1B40-9C3F-4B3C-B3AFFD8F3F58}"/>
                  </a:ext>
                </a:extLst>
              </p:cNvPr>
              <p:cNvSpPr/>
              <p:nvPr/>
            </p:nvSpPr>
            <p:spPr>
              <a:xfrm>
                <a:off x="10108862" y="2147197"/>
                <a:ext cx="162881" cy="36389"/>
              </a:xfrm>
              <a:custGeom>
                <a:avLst/>
                <a:gdLst/>
                <a:ahLst/>
                <a:cxnLst/>
                <a:rect l="l" t="t" r="r" b="b"/>
                <a:pathLst>
                  <a:path w="162881" h="36389" extrusionOk="0">
                    <a:moveTo>
                      <a:pt x="0" y="36389"/>
                    </a:moveTo>
                    <a:cubicBezTo>
                      <a:pt x="49399" y="13074"/>
                      <a:pt x="104659" y="0"/>
                      <a:pt x="162882" y="0"/>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2">
                <a:extLst>
                  <a:ext uri="{FF2B5EF4-FFF2-40B4-BE49-F238E27FC236}">
                    <a16:creationId xmlns:a16="http://schemas.microsoft.com/office/drawing/2014/main" id="{27D8F867-9716-9900-53BE-052E3A64C9E0}"/>
                  </a:ext>
                </a:extLst>
              </p:cNvPr>
              <p:cNvSpPr/>
              <p:nvPr/>
            </p:nvSpPr>
            <p:spPr>
              <a:xfrm>
                <a:off x="11707540" y="1818921"/>
                <a:ext cx="216725" cy="18097"/>
              </a:xfrm>
              <a:custGeom>
                <a:avLst/>
                <a:gdLst/>
                <a:ahLst/>
                <a:cxnLst/>
                <a:rect l="l" t="t" r="r" b="b"/>
                <a:pathLst>
                  <a:path w="216725" h="18097" extrusionOk="0">
                    <a:moveTo>
                      <a:pt x="0" y="13783"/>
                    </a:moveTo>
                    <a:cubicBezTo>
                      <a:pt x="32203" y="4830"/>
                      <a:pt x="66145" y="0"/>
                      <a:pt x="101181" y="0"/>
                    </a:cubicBezTo>
                    <a:cubicBezTo>
                      <a:pt x="141499" y="0"/>
                      <a:pt x="180336" y="6312"/>
                      <a:pt x="216725" y="18098"/>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2">
                <a:extLst>
                  <a:ext uri="{FF2B5EF4-FFF2-40B4-BE49-F238E27FC236}">
                    <a16:creationId xmlns:a16="http://schemas.microsoft.com/office/drawing/2014/main" id="{F2B84F1E-DD97-55B4-4FD0-91E52946F938}"/>
                  </a:ext>
                </a:extLst>
              </p:cNvPr>
              <p:cNvSpPr/>
              <p:nvPr/>
            </p:nvSpPr>
            <p:spPr>
              <a:xfrm>
                <a:off x="10422388" y="2787454"/>
                <a:ext cx="53649" cy="142143"/>
              </a:xfrm>
              <a:custGeom>
                <a:avLst/>
                <a:gdLst/>
                <a:ahLst/>
                <a:cxnLst/>
                <a:rect l="l" t="t" r="r" b="b"/>
                <a:pathLst>
                  <a:path w="53649" h="142143" extrusionOk="0">
                    <a:moveTo>
                      <a:pt x="53650" y="142143"/>
                    </a:moveTo>
                    <a:cubicBezTo>
                      <a:pt x="27243" y="99442"/>
                      <a:pt x="8695" y="51396"/>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0" name="Google Shape;650;p32">
              <a:extLst>
                <a:ext uri="{FF2B5EF4-FFF2-40B4-BE49-F238E27FC236}">
                  <a16:creationId xmlns:a16="http://schemas.microsoft.com/office/drawing/2014/main" id="{1A12730C-A5D7-640E-E6BF-2EDB2CFD25BE}"/>
                </a:ext>
              </a:extLst>
            </p:cNvPr>
            <p:cNvGrpSpPr/>
            <p:nvPr/>
          </p:nvGrpSpPr>
          <p:grpSpPr>
            <a:xfrm>
              <a:off x="609792" y="884345"/>
              <a:ext cx="362965" cy="477805"/>
              <a:chOff x="5544310" y="1859069"/>
              <a:chExt cx="537408" cy="707440"/>
            </a:xfrm>
          </p:grpSpPr>
          <p:sp>
            <p:nvSpPr>
              <p:cNvPr id="651" name="Google Shape;651;p32">
                <a:extLst>
                  <a:ext uri="{FF2B5EF4-FFF2-40B4-BE49-F238E27FC236}">
                    <a16:creationId xmlns:a16="http://schemas.microsoft.com/office/drawing/2014/main" id="{CB1F1533-356E-221D-4320-A20E0E13C337}"/>
                  </a:ext>
                </a:extLst>
              </p:cNvPr>
              <p:cNvSpPr/>
              <p:nvPr/>
            </p:nvSpPr>
            <p:spPr>
              <a:xfrm>
                <a:off x="5618992" y="1938166"/>
                <a:ext cx="388558" cy="488236"/>
              </a:xfrm>
              <a:custGeom>
                <a:avLst/>
                <a:gdLst/>
                <a:ahLst/>
                <a:cxnLst/>
                <a:rect l="l" t="t" r="r" b="b"/>
                <a:pathLst>
                  <a:path w="399545" h="502042" extrusionOk="0">
                    <a:moveTo>
                      <a:pt x="399481" y="199787"/>
                    </a:moveTo>
                    <a:cubicBezTo>
                      <a:pt x="399481" y="89331"/>
                      <a:pt x="309828" y="-193"/>
                      <a:pt x="199373" y="0"/>
                    </a:cubicBezTo>
                    <a:cubicBezTo>
                      <a:pt x="93103" y="194"/>
                      <a:pt x="4352" y="85467"/>
                      <a:pt x="165" y="191607"/>
                    </a:cubicBezTo>
                    <a:cubicBezTo>
                      <a:pt x="-2153" y="249315"/>
                      <a:pt x="20067" y="301741"/>
                      <a:pt x="57165" y="339547"/>
                    </a:cubicBezTo>
                    <a:cubicBezTo>
                      <a:pt x="72880" y="355584"/>
                      <a:pt x="83700" y="376001"/>
                      <a:pt x="87693" y="398092"/>
                    </a:cubicBezTo>
                    <a:cubicBezTo>
                      <a:pt x="87693" y="398221"/>
                      <a:pt x="87693" y="398350"/>
                      <a:pt x="87758" y="398478"/>
                    </a:cubicBezTo>
                    <a:cubicBezTo>
                      <a:pt x="97998" y="455864"/>
                      <a:pt x="102635" y="479436"/>
                      <a:pt x="102635" y="479436"/>
                    </a:cubicBezTo>
                    <a:cubicBezTo>
                      <a:pt x="102635" y="479436"/>
                      <a:pt x="101283" y="502043"/>
                      <a:pt x="140828" y="502043"/>
                    </a:cubicBezTo>
                    <a:lnTo>
                      <a:pt x="258690" y="502043"/>
                    </a:lnTo>
                    <a:cubicBezTo>
                      <a:pt x="298235" y="502043"/>
                      <a:pt x="296883" y="479436"/>
                      <a:pt x="296883" y="479436"/>
                    </a:cubicBezTo>
                    <a:cubicBezTo>
                      <a:pt x="296883" y="479436"/>
                      <a:pt x="301520" y="455864"/>
                      <a:pt x="311760" y="398478"/>
                    </a:cubicBezTo>
                    <a:cubicBezTo>
                      <a:pt x="311760" y="398350"/>
                      <a:pt x="311760" y="398221"/>
                      <a:pt x="311825" y="398092"/>
                    </a:cubicBezTo>
                    <a:cubicBezTo>
                      <a:pt x="315882" y="375743"/>
                      <a:pt x="326960" y="355327"/>
                      <a:pt x="342804" y="339096"/>
                    </a:cubicBezTo>
                    <a:cubicBezTo>
                      <a:pt x="377905" y="303094"/>
                      <a:pt x="399545" y="253952"/>
                      <a:pt x="399545" y="199722"/>
                    </a:cubicBezTo>
                    <a:close/>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2">
                <a:extLst>
                  <a:ext uri="{FF2B5EF4-FFF2-40B4-BE49-F238E27FC236}">
                    <a16:creationId xmlns:a16="http://schemas.microsoft.com/office/drawing/2014/main" id="{80C60DCF-4E1C-DA2B-A57E-252893E2DA1E}"/>
                  </a:ext>
                </a:extLst>
              </p:cNvPr>
              <p:cNvSpPr/>
              <p:nvPr/>
            </p:nvSpPr>
            <p:spPr>
              <a:xfrm>
                <a:off x="5716271" y="2441783"/>
                <a:ext cx="193666" cy="28498"/>
              </a:xfrm>
              <a:custGeom>
                <a:avLst/>
                <a:gdLst/>
                <a:ahLst/>
                <a:cxnLst/>
                <a:rect l="l" t="t" r="r" b="b"/>
                <a:pathLst>
                  <a:path w="199142" h="29304" extrusionOk="0">
                    <a:moveTo>
                      <a:pt x="184522" y="0"/>
                    </a:moveTo>
                    <a:cubicBezTo>
                      <a:pt x="192597" y="0"/>
                      <a:pt x="199143" y="6546"/>
                      <a:pt x="199143" y="14620"/>
                    </a:cubicBezTo>
                    <a:lnTo>
                      <a:pt x="199143" y="14685"/>
                    </a:lnTo>
                    <a:cubicBezTo>
                      <a:pt x="199143" y="22759"/>
                      <a:pt x="192597" y="29305"/>
                      <a:pt x="184522" y="29305"/>
                    </a:cubicBezTo>
                    <a:lnTo>
                      <a:pt x="14620" y="29305"/>
                    </a:lnTo>
                    <a:cubicBezTo>
                      <a:pt x="6546" y="29305"/>
                      <a:pt x="0" y="22759"/>
                      <a:pt x="0" y="14685"/>
                    </a:cubicBezTo>
                    <a:lnTo>
                      <a:pt x="0" y="14620"/>
                    </a:lnTo>
                    <a:cubicBezTo>
                      <a:pt x="0" y="6546"/>
                      <a:pt x="6546" y="0"/>
                      <a:pt x="1462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2">
                <a:extLst>
                  <a:ext uri="{FF2B5EF4-FFF2-40B4-BE49-F238E27FC236}">
                    <a16:creationId xmlns:a16="http://schemas.microsoft.com/office/drawing/2014/main" id="{11EAECE7-146D-C487-ED3A-FC0893079FCB}"/>
                  </a:ext>
                </a:extLst>
              </p:cNvPr>
              <p:cNvSpPr/>
              <p:nvPr/>
            </p:nvSpPr>
            <p:spPr>
              <a:xfrm>
                <a:off x="5735852" y="2485962"/>
                <a:ext cx="154468" cy="80547"/>
              </a:xfrm>
              <a:custGeom>
                <a:avLst/>
                <a:gdLst/>
                <a:ahLst/>
                <a:cxnLst/>
                <a:rect l="l" t="t" r="r" b="b"/>
                <a:pathLst>
                  <a:path w="158836" h="82825" extrusionOk="0">
                    <a:moveTo>
                      <a:pt x="158830" y="0"/>
                    </a:moveTo>
                    <a:lnTo>
                      <a:pt x="6" y="0"/>
                    </a:lnTo>
                    <a:cubicBezTo>
                      <a:pt x="6" y="0"/>
                      <a:pt x="-2184" y="82826"/>
                      <a:pt x="79418" y="82826"/>
                    </a:cubicBezTo>
                    <a:cubicBezTo>
                      <a:pt x="161020" y="82826"/>
                      <a:pt x="158830" y="0"/>
                      <a:pt x="15883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2">
                <a:extLst>
                  <a:ext uri="{FF2B5EF4-FFF2-40B4-BE49-F238E27FC236}">
                    <a16:creationId xmlns:a16="http://schemas.microsoft.com/office/drawing/2014/main" id="{C4F8A046-A20F-E79F-CBAC-65B715243FD6}"/>
                  </a:ext>
                </a:extLst>
              </p:cNvPr>
              <p:cNvSpPr/>
              <p:nvPr/>
            </p:nvSpPr>
            <p:spPr>
              <a:xfrm>
                <a:off x="5657824" y="1977090"/>
                <a:ext cx="310667" cy="310667"/>
              </a:xfrm>
              <a:custGeom>
                <a:avLst/>
                <a:gdLst/>
                <a:ahLst/>
                <a:cxnLst/>
                <a:rect l="l" t="t" r="r" b="b"/>
                <a:pathLst>
                  <a:path w="319452" h="319452" extrusionOk="0">
                    <a:moveTo>
                      <a:pt x="319452" y="159726"/>
                    </a:moveTo>
                    <a:cubicBezTo>
                      <a:pt x="319452" y="247940"/>
                      <a:pt x="247940" y="319452"/>
                      <a:pt x="159726" y="319452"/>
                    </a:cubicBezTo>
                    <a:cubicBezTo>
                      <a:pt x="71511" y="319452"/>
                      <a:pt x="-1" y="247940"/>
                      <a:pt x="-1" y="159726"/>
                    </a:cubicBezTo>
                    <a:cubicBezTo>
                      <a:pt x="-1" y="71512"/>
                      <a:pt x="71511" y="0"/>
                      <a:pt x="159726" y="0"/>
                    </a:cubicBezTo>
                    <a:cubicBezTo>
                      <a:pt x="247940" y="0"/>
                      <a:pt x="319452" y="71512"/>
                      <a:pt x="319452" y="15972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2">
                <a:extLst>
                  <a:ext uri="{FF2B5EF4-FFF2-40B4-BE49-F238E27FC236}">
                    <a16:creationId xmlns:a16="http://schemas.microsoft.com/office/drawing/2014/main" id="{4186EE57-8802-5E78-D2ED-92A9296D0CAF}"/>
                  </a:ext>
                </a:extLst>
              </p:cNvPr>
              <p:cNvSpPr/>
              <p:nvPr/>
            </p:nvSpPr>
            <p:spPr>
              <a:xfrm>
                <a:off x="5691115" y="2082405"/>
                <a:ext cx="244087" cy="343989"/>
              </a:xfrm>
              <a:custGeom>
                <a:avLst/>
                <a:gdLst/>
                <a:ahLst/>
                <a:cxnLst/>
                <a:rect l="l" t="t" r="r" b="b"/>
                <a:pathLst>
                  <a:path w="250989" h="353716" extrusionOk="0">
                    <a:moveTo>
                      <a:pt x="152320" y="353716"/>
                    </a:moveTo>
                    <a:lnTo>
                      <a:pt x="171384" y="39803"/>
                    </a:lnTo>
                    <a:cubicBezTo>
                      <a:pt x="171384" y="17840"/>
                      <a:pt x="189224" y="0"/>
                      <a:pt x="211187" y="0"/>
                    </a:cubicBezTo>
                    <a:lnTo>
                      <a:pt x="211187" y="0"/>
                    </a:lnTo>
                    <a:cubicBezTo>
                      <a:pt x="233149" y="0"/>
                      <a:pt x="250990" y="17840"/>
                      <a:pt x="250990" y="39803"/>
                    </a:cubicBezTo>
                    <a:lnTo>
                      <a:pt x="250990" y="39803"/>
                    </a:lnTo>
                    <a:cubicBezTo>
                      <a:pt x="250990" y="61829"/>
                      <a:pt x="233149" y="79670"/>
                      <a:pt x="211187" y="79670"/>
                    </a:cubicBezTo>
                    <a:lnTo>
                      <a:pt x="39803" y="79670"/>
                    </a:lnTo>
                    <a:cubicBezTo>
                      <a:pt x="17841" y="79670"/>
                      <a:pt x="0" y="61829"/>
                      <a:pt x="0" y="39867"/>
                    </a:cubicBezTo>
                    <a:lnTo>
                      <a:pt x="0" y="39867"/>
                    </a:lnTo>
                    <a:cubicBezTo>
                      <a:pt x="0" y="17840"/>
                      <a:pt x="17841" y="0"/>
                      <a:pt x="39803" y="0"/>
                    </a:cubicBezTo>
                    <a:lnTo>
                      <a:pt x="39803" y="0"/>
                    </a:lnTo>
                    <a:cubicBezTo>
                      <a:pt x="61766" y="0"/>
                      <a:pt x="79606" y="17840"/>
                      <a:pt x="79606" y="39803"/>
                    </a:cubicBezTo>
                    <a:lnTo>
                      <a:pt x="98670" y="35371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6" name="Google Shape;656;p32">
                <a:extLst>
                  <a:ext uri="{FF2B5EF4-FFF2-40B4-BE49-F238E27FC236}">
                    <a16:creationId xmlns:a16="http://schemas.microsoft.com/office/drawing/2014/main" id="{9842369B-AC74-E303-0055-90F30D95B0FC}"/>
                  </a:ext>
                </a:extLst>
              </p:cNvPr>
              <p:cNvGrpSpPr/>
              <p:nvPr/>
            </p:nvGrpSpPr>
            <p:grpSpPr>
              <a:xfrm>
                <a:off x="5544310" y="1859069"/>
                <a:ext cx="537408" cy="233849"/>
                <a:chOff x="10306458" y="1349983"/>
                <a:chExt cx="553116" cy="240684"/>
              </a:xfrm>
            </p:grpSpPr>
            <p:sp>
              <p:nvSpPr>
                <p:cNvPr id="657" name="Google Shape;657;p32">
                  <a:extLst>
                    <a:ext uri="{FF2B5EF4-FFF2-40B4-BE49-F238E27FC236}">
                      <a16:creationId xmlns:a16="http://schemas.microsoft.com/office/drawing/2014/main" id="{3DFBA75E-7057-A588-1227-F52B0B1D2815}"/>
                    </a:ext>
                  </a:extLst>
                </p:cNvPr>
                <p:cNvSpPr/>
                <p:nvPr/>
              </p:nvSpPr>
              <p:spPr>
                <a:xfrm>
                  <a:off x="10583016" y="1349983"/>
                  <a:ext cx="6440" cy="57643"/>
                </a:xfrm>
                <a:custGeom>
                  <a:avLst/>
                  <a:gdLst/>
                  <a:ahLst/>
                  <a:cxnLst/>
                  <a:rect l="l" t="t" r="r" b="b"/>
                  <a:pathLst>
                    <a:path w="6440" h="57643" extrusionOk="0">
                      <a:moveTo>
                        <a:pt x="0" y="57643"/>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2">
                  <a:extLst>
                    <a:ext uri="{FF2B5EF4-FFF2-40B4-BE49-F238E27FC236}">
                      <a16:creationId xmlns:a16="http://schemas.microsoft.com/office/drawing/2014/main" id="{55D7E21C-6699-C7A1-8785-4544C902890A}"/>
                    </a:ext>
                  </a:extLst>
                </p:cNvPr>
                <p:cNvSpPr/>
                <p:nvPr/>
              </p:nvSpPr>
              <p:spPr>
                <a:xfrm>
                  <a:off x="10682781" y="1379546"/>
                  <a:ext cx="25762" cy="51588"/>
                </a:xfrm>
                <a:custGeom>
                  <a:avLst/>
                  <a:gdLst/>
                  <a:ahLst/>
                  <a:cxnLst/>
                  <a:rect l="l" t="t" r="r" b="b"/>
                  <a:pathLst>
                    <a:path w="25762" h="51588" extrusionOk="0">
                      <a:moveTo>
                        <a:pt x="0" y="51589"/>
                      </a:moveTo>
                      <a:lnTo>
                        <a:pt x="25763"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2">
                  <a:extLst>
                    <a:ext uri="{FF2B5EF4-FFF2-40B4-BE49-F238E27FC236}">
                      <a16:creationId xmlns:a16="http://schemas.microsoft.com/office/drawing/2014/main" id="{78036969-F43A-3FA6-3DED-24DA2013E3A6}"/>
                    </a:ext>
                  </a:extLst>
                </p:cNvPr>
                <p:cNvSpPr/>
                <p:nvPr/>
              </p:nvSpPr>
              <p:spPr>
                <a:xfrm>
                  <a:off x="10761613" y="1462049"/>
                  <a:ext cx="46114" cy="34714"/>
                </a:xfrm>
                <a:custGeom>
                  <a:avLst/>
                  <a:gdLst/>
                  <a:ahLst/>
                  <a:cxnLst/>
                  <a:rect l="l" t="t" r="r" b="b"/>
                  <a:pathLst>
                    <a:path w="46114" h="34714" extrusionOk="0">
                      <a:moveTo>
                        <a:pt x="0" y="34715"/>
                      </a:moveTo>
                      <a:lnTo>
                        <a:pt x="46114"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2">
                  <a:extLst>
                    <a:ext uri="{FF2B5EF4-FFF2-40B4-BE49-F238E27FC236}">
                      <a16:creationId xmlns:a16="http://schemas.microsoft.com/office/drawing/2014/main" id="{4680A7FD-C5CE-0969-15A7-F53ED483946B}"/>
                    </a:ext>
                  </a:extLst>
                </p:cNvPr>
                <p:cNvSpPr/>
                <p:nvPr/>
              </p:nvSpPr>
              <p:spPr>
                <a:xfrm>
                  <a:off x="10802833" y="1580169"/>
                  <a:ext cx="56741" cy="10498"/>
                </a:xfrm>
                <a:custGeom>
                  <a:avLst/>
                  <a:gdLst/>
                  <a:ahLst/>
                  <a:cxnLst/>
                  <a:rect l="l" t="t" r="r" b="b"/>
                  <a:pathLst>
                    <a:path w="56741" h="10498" extrusionOk="0">
                      <a:moveTo>
                        <a:pt x="0" y="10498"/>
                      </a:moveTo>
                      <a:lnTo>
                        <a:pt x="56741"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2">
                  <a:extLst>
                    <a:ext uri="{FF2B5EF4-FFF2-40B4-BE49-F238E27FC236}">
                      <a16:creationId xmlns:a16="http://schemas.microsoft.com/office/drawing/2014/main" id="{1FBA8104-C6CF-E90B-B238-A805F61F7BA0}"/>
                    </a:ext>
                  </a:extLst>
                </p:cNvPr>
                <p:cNvSpPr/>
                <p:nvPr/>
              </p:nvSpPr>
              <p:spPr>
                <a:xfrm>
                  <a:off x="10457425" y="1379546"/>
                  <a:ext cx="25762" cy="51588"/>
                </a:xfrm>
                <a:custGeom>
                  <a:avLst/>
                  <a:gdLst/>
                  <a:ahLst/>
                  <a:cxnLst/>
                  <a:rect l="l" t="t" r="r" b="b"/>
                  <a:pathLst>
                    <a:path w="25762" h="51588" extrusionOk="0">
                      <a:moveTo>
                        <a:pt x="25763" y="51589"/>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32">
                  <a:extLst>
                    <a:ext uri="{FF2B5EF4-FFF2-40B4-BE49-F238E27FC236}">
                      <a16:creationId xmlns:a16="http://schemas.microsoft.com/office/drawing/2014/main" id="{50D2DDAF-BC1C-0AA1-A83D-6FB5DBB1DD19}"/>
                    </a:ext>
                  </a:extLst>
                </p:cNvPr>
                <p:cNvSpPr/>
                <p:nvPr/>
              </p:nvSpPr>
              <p:spPr>
                <a:xfrm>
                  <a:off x="10358305" y="1462049"/>
                  <a:ext cx="46114" cy="34714"/>
                </a:xfrm>
                <a:custGeom>
                  <a:avLst/>
                  <a:gdLst/>
                  <a:ahLst/>
                  <a:cxnLst/>
                  <a:rect l="l" t="t" r="r" b="b"/>
                  <a:pathLst>
                    <a:path w="46114" h="34714" extrusionOk="0">
                      <a:moveTo>
                        <a:pt x="46114" y="34715"/>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32">
                  <a:extLst>
                    <a:ext uri="{FF2B5EF4-FFF2-40B4-BE49-F238E27FC236}">
                      <a16:creationId xmlns:a16="http://schemas.microsoft.com/office/drawing/2014/main" id="{C379ABE6-A679-B373-CD2E-73A1E7918422}"/>
                    </a:ext>
                  </a:extLst>
                </p:cNvPr>
                <p:cNvSpPr/>
                <p:nvPr/>
              </p:nvSpPr>
              <p:spPr>
                <a:xfrm>
                  <a:off x="10306458" y="1580169"/>
                  <a:ext cx="56741" cy="10498"/>
                </a:xfrm>
                <a:custGeom>
                  <a:avLst/>
                  <a:gdLst/>
                  <a:ahLst/>
                  <a:cxnLst/>
                  <a:rect l="l" t="t" r="r" b="b"/>
                  <a:pathLst>
                    <a:path w="56741" h="10498" extrusionOk="0">
                      <a:moveTo>
                        <a:pt x="56742" y="10498"/>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6" name="Picture 5">
            <a:extLst>
              <a:ext uri="{FF2B5EF4-FFF2-40B4-BE49-F238E27FC236}">
                <a16:creationId xmlns:a16="http://schemas.microsoft.com/office/drawing/2014/main" id="{3D33AFB0-4FDE-C63F-4D51-95820D16A0FC}"/>
              </a:ext>
            </a:extLst>
          </p:cNvPr>
          <p:cNvPicPr>
            <a:picLocks noChangeAspect="1"/>
          </p:cNvPicPr>
          <p:nvPr/>
        </p:nvPicPr>
        <p:blipFill>
          <a:blip r:embed="rId3"/>
          <a:stretch>
            <a:fillRect/>
          </a:stretch>
        </p:blipFill>
        <p:spPr>
          <a:xfrm>
            <a:off x="382419" y="1228462"/>
            <a:ext cx="2981741" cy="1009791"/>
          </a:xfrm>
          <a:prstGeom prst="rect">
            <a:avLst/>
          </a:prstGeom>
        </p:spPr>
      </p:pic>
      <p:pic>
        <p:nvPicPr>
          <p:cNvPr id="8" name="Picture 7">
            <a:extLst>
              <a:ext uri="{FF2B5EF4-FFF2-40B4-BE49-F238E27FC236}">
                <a16:creationId xmlns:a16="http://schemas.microsoft.com/office/drawing/2014/main" id="{C293D7B4-B013-0DF8-D89B-3321598FC686}"/>
              </a:ext>
            </a:extLst>
          </p:cNvPr>
          <p:cNvPicPr>
            <a:picLocks noChangeAspect="1"/>
          </p:cNvPicPr>
          <p:nvPr/>
        </p:nvPicPr>
        <p:blipFill>
          <a:blip r:embed="rId4"/>
          <a:stretch>
            <a:fillRect/>
          </a:stretch>
        </p:blipFill>
        <p:spPr>
          <a:xfrm>
            <a:off x="852521" y="2587359"/>
            <a:ext cx="6830378" cy="885949"/>
          </a:xfrm>
          <a:prstGeom prst="rect">
            <a:avLst/>
          </a:prstGeom>
        </p:spPr>
      </p:pic>
      <p:pic>
        <p:nvPicPr>
          <p:cNvPr id="10" name="Picture 9">
            <a:extLst>
              <a:ext uri="{FF2B5EF4-FFF2-40B4-BE49-F238E27FC236}">
                <a16:creationId xmlns:a16="http://schemas.microsoft.com/office/drawing/2014/main" id="{DC09F357-23B0-A63A-81AC-3DDBEE9690E9}"/>
              </a:ext>
            </a:extLst>
          </p:cNvPr>
          <p:cNvPicPr>
            <a:picLocks noChangeAspect="1"/>
          </p:cNvPicPr>
          <p:nvPr/>
        </p:nvPicPr>
        <p:blipFill>
          <a:blip r:embed="rId5"/>
          <a:stretch>
            <a:fillRect/>
          </a:stretch>
        </p:blipFill>
        <p:spPr>
          <a:xfrm>
            <a:off x="0" y="3989476"/>
            <a:ext cx="9144000" cy="506627"/>
          </a:xfrm>
          <a:prstGeom prst="rect">
            <a:avLst/>
          </a:prstGeom>
        </p:spPr>
      </p:pic>
      <p:pic>
        <p:nvPicPr>
          <p:cNvPr id="12" name="Picture 11">
            <a:extLst>
              <a:ext uri="{FF2B5EF4-FFF2-40B4-BE49-F238E27FC236}">
                <a16:creationId xmlns:a16="http://schemas.microsoft.com/office/drawing/2014/main" id="{844CA1AE-FF6D-BA18-099A-00D3DC15111C}"/>
              </a:ext>
            </a:extLst>
          </p:cNvPr>
          <p:cNvPicPr>
            <a:picLocks noChangeAspect="1"/>
          </p:cNvPicPr>
          <p:nvPr/>
        </p:nvPicPr>
        <p:blipFill>
          <a:blip r:embed="rId6"/>
          <a:stretch>
            <a:fillRect/>
          </a:stretch>
        </p:blipFill>
        <p:spPr>
          <a:xfrm>
            <a:off x="3583909" y="1269438"/>
            <a:ext cx="4906060" cy="857370"/>
          </a:xfrm>
          <a:prstGeom prst="rect">
            <a:avLst/>
          </a:prstGeom>
        </p:spPr>
      </p:pic>
      <p:sp>
        <p:nvSpPr>
          <p:cNvPr id="18" name="TextBox 17">
            <a:extLst>
              <a:ext uri="{FF2B5EF4-FFF2-40B4-BE49-F238E27FC236}">
                <a16:creationId xmlns:a16="http://schemas.microsoft.com/office/drawing/2014/main" id="{778BE9C1-313B-8148-4807-49555207E7E7}"/>
              </a:ext>
            </a:extLst>
          </p:cNvPr>
          <p:cNvSpPr txBox="1"/>
          <p:nvPr/>
        </p:nvSpPr>
        <p:spPr>
          <a:xfrm>
            <a:off x="783441" y="130526"/>
            <a:ext cx="2168972" cy="63094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3500" b="0" i="0" u="none" strike="noStrike" kern="0" cap="none" spc="0" normalizeH="0" baseline="0" noProof="0" dirty="0">
                <a:ln>
                  <a:noFill/>
                </a:ln>
                <a:solidFill>
                  <a:srgbClr val="161616"/>
                </a:solidFill>
                <a:effectLst/>
                <a:uLnTx/>
                <a:uFillTx/>
                <a:latin typeface="Raleway ExtraBold"/>
                <a:cs typeface="Arial"/>
                <a:sym typeface="Raleway ExtraBold"/>
              </a:rPr>
              <a:t>Isi Tabel</a:t>
            </a:r>
            <a:endParaRPr kumimoji="0" lang="en-ID" sz="35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TextBox 18">
            <a:extLst>
              <a:ext uri="{FF2B5EF4-FFF2-40B4-BE49-F238E27FC236}">
                <a16:creationId xmlns:a16="http://schemas.microsoft.com/office/drawing/2014/main" id="{78A3491D-F192-00B4-B566-C8568DF6E445}"/>
              </a:ext>
            </a:extLst>
          </p:cNvPr>
          <p:cNvSpPr txBox="1"/>
          <p:nvPr/>
        </p:nvSpPr>
        <p:spPr>
          <a:xfrm>
            <a:off x="436649" y="1060436"/>
            <a:ext cx="2662998" cy="3231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161616"/>
                </a:solidFill>
                <a:effectLst/>
                <a:uLnTx/>
                <a:uFillTx/>
                <a:latin typeface="Raleway ExtraBold"/>
                <a:cs typeface="Arial"/>
                <a:sym typeface="Raleway ExtraBold"/>
              </a:rPr>
              <a:t>metode_pembayaran</a:t>
            </a:r>
            <a:endParaRPr kumimoji="0" lang="en-ID" sz="15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TextBox 19">
            <a:extLst>
              <a:ext uri="{FF2B5EF4-FFF2-40B4-BE49-F238E27FC236}">
                <a16:creationId xmlns:a16="http://schemas.microsoft.com/office/drawing/2014/main" id="{D90F2820-F8EA-C600-1603-929281A7AD0B}"/>
              </a:ext>
            </a:extLst>
          </p:cNvPr>
          <p:cNvSpPr txBox="1"/>
          <p:nvPr/>
        </p:nvSpPr>
        <p:spPr>
          <a:xfrm>
            <a:off x="3583909" y="1107855"/>
            <a:ext cx="2662998" cy="3231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500" dirty="0">
                <a:solidFill>
                  <a:srgbClr val="161616"/>
                </a:solidFill>
                <a:latin typeface="Raleway ExtraBold"/>
                <a:sym typeface="Raleway ExtraBold"/>
              </a:rPr>
              <a:t>p</a:t>
            </a:r>
            <a:r>
              <a:rPr kumimoji="0" lang="en" sz="1500" b="0" i="0" u="none" strike="noStrike" kern="0" cap="none" spc="0" normalizeH="0" baseline="0" noProof="0" dirty="0">
                <a:ln>
                  <a:noFill/>
                </a:ln>
                <a:solidFill>
                  <a:srgbClr val="161616"/>
                </a:solidFill>
                <a:effectLst/>
                <a:uLnTx/>
                <a:uFillTx/>
                <a:latin typeface="Raleway ExtraBold"/>
                <a:cs typeface="Arial"/>
                <a:sym typeface="Raleway ExtraBold"/>
              </a:rPr>
              <a:t>enyewa</a:t>
            </a:r>
            <a:endParaRPr kumimoji="0" lang="en-ID" sz="15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0B0D16CC-F956-C6D6-BDC1-78C04610902C}"/>
              </a:ext>
            </a:extLst>
          </p:cNvPr>
          <p:cNvSpPr txBox="1"/>
          <p:nvPr/>
        </p:nvSpPr>
        <p:spPr>
          <a:xfrm>
            <a:off x="852521" y="2410167"/>
            <a:ext cx="2662998" cy="3231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500" dirty="0">
                <a:solidFill>
                  <a:srgbClr val="161616"/>
                </a:solidFill>
                <a:latin typeface="Raleway ExtraBold"/>
                <a:sym typeface="Raleway ExtraBold"/>
              </a:rPr>
              <a:t>mobil</a:t>
            </a:r>
            <a:endParaRPr kumimoji="0" lang="en-ID" sz="1500" b="0" i="0" u="none" strike="noStrike" kern="0" cap="none" spc="0" normalizeH="0" baseline="0" noProof="0" dirty="0">
              <a:ln>
                <a:noFill/>
              </a:ln>
              <a:solidFill>
                <a:srgbClr val="000000"/>
              </a:solidFill>
              <a:effectLst/>
              <a:uLnTx/>
              <a:uFillTx/>
              <a:latin typeface="Arial"/>
              <a:cs typeface="Arial"/>
              <a:sym typeface="Arial"/>
            </a:endParaRPr>
          </a:p>
        </p:txBody>
      </p:sp>
      <p:sp>
        <p:nvSpPr>
          <p:cNvPr id="23" name="TextBox 22">
            <a:extLst>
              <a:ext uri="{FF2B5EF4-FFF2-40B4-BE49-F238E27FC236}">
                <a16:creationId xmlns:a16="http://schemas.microsoft.com/office/drawing/2014/main" id="{8B81B383-27E2-149A-9073-073F37A8AD87}"/>
              </a:ext>
            </a:extLst>
          </p:cNvPr>
          <p:cNvSpPr txBox="1"/>
          <p:nvPr/>
        </p:nvSpPr>
        <p:spPr>
          <a:xfrm>
            <a:off x="0" y="3726763"/>
            <a:ext cx="2662998" cy="3231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500" dirty="0">
                <a:solidFill>
                  <a:srgbClr val="161616"/>
                </a:solidFill>
                <a:latin typeface="Raleway ExtraBold"/>
                <a:sym typeface="Raleway ExtraBold"/>
              </a:rPr>
              <a:t>peminjaman</a:t>
            </a:r>
            <a:endParaRPr kumimoji="0" lang="en-ID" sz="1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9529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41" name="Google Shape;1041;p41"/>
          <p:cNvSpPr txBox="1"/>
          <p:nvPr/>
        </p:nvSpPr>
        <p:spPr>
          <a:xfrm>
            <a:off x="710150" y="4091700"/>
            <a:ext cx="3942600" cy="369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Quicksand"/>
                <a:ea typeface="Quicksand"/>
                <a:cs typeface="Quicksand"/>
                <a:sym typeface="Quicksand"/>
              </a:rPr>
              <a:t>Please keep this slide for attribution</a:t>
            </a:r>
            <a:endParaRPr sz="1200">
              <a:solidFill>
                <a:schemeClr val="dk1"/>
              </a:solidFill>
              <a:latin typeface="Quicksand"/>
              <a:ea typeface="Quicksand"/>
              <a:cs typeface="Quicksand"/>
              <a:sym typeface="Quicksand"/>
            </a:endParaRPr>
          </a:p>
        </p:txBody>
      </p:sp>
      <p:grpSp>
        <p:nvGrpSpPr>
          <p:cNvPr id="1054" name="Google Shape;1054;p41"/>
          <p:cNvGrpSpPr/>
          <p:nvPr/>
        </p:nvGrpSpPr>
        <p:grpSpPr>
          <a:xfrm>
            <a:off x="8069780" y="2365638"/>
            <a:ext cx="718247" cy="718247"/>
            <a:chOff x="3932594" y="2214840"/>
            <a:chExt cx="562449" cy="562449"/>
          </a:xfrm>
        </p:grpSpPr>
        <p:sp>
          <p:nvSpPr>
            <p:cNvPr id="1055" name="Google Shape;1055;p41"/>
            <p:cNvSpPr/>
            <p:nvPr/>
          </p:nvSpPr>
          <p:spPr>
            <a:xfrm>
              <a:off x="3932594" y="2214840"/>
              <a:ext cx="562449" cy="562449"/>
            </a:xfrm>
            <a:custGeom>
              <a:avLst/>
              <a:gdLst/>
              <a:ahLst/>
              <a:cxnLst/>
              <a:rect l="l" t="t" r="r" b="b"/>
              <a:pathLst>
                <a:path w="562449" h="562449" extrusionOk="0">
                  <a:moveTo>
                    <a:pt x="281191" y="562449"/>
                  </a:moveTo>
                  <a:cubicBezTo>
                    <a:pt x="436497" y="562449"/>
                    <a:pt x="562449" y="436564"/>
                    <a:pt x="562449" y="281258"/>
                  </a:cubicBezTo>
                  <a:cubicBezTo>
                    <a:pt x="562449" y="125952"/>
                    <a:pt x="436497" y="0"/>
                    <a:pt x="281191" y="0"/>
                  </a:cubicBezTo>
                  <a:cubicBezTo>
                    <a:pt x="125886" y="0"/>
                    <a:pt x="0" y="125886"/>
                    <a:pt x="0" y="281258"/>
                  </a:cubicBezTo>
                  <a:cubicBezTo>
                    <a:pt x="0" y="436631"/>
                    <a:pt x="125886" y="562449"/>
                    <a:pt x="281191" y="562449"/>
                  </a:cubicBezTo>
                  <a:close/>
                  <a:moveTo>
                    <a:pt x="281191" y="39294"/>
                  </a:moveTo>
                  <a:cubicBezTo>
                    <a:pt x="414816" y="39294"/>
                    <a:pt x="523156" y="147567"/>
                    <a:pt x="523156" y="281258"/>
                  </a:cubicBezTo>
                  <a:cubicBezTo>
                    <a:pt x="523156" y="414949"/>
                    <a:pt x="414816" y="523156"/>
                    <a:pt x="281191" y="523156"/>
                  </a:cubicBezTo>
                  <a:cubicBezTo>
                    <a:pt x="147567" y="523156"/>
                    <a:pt x="39293" y="414882"/>
                    <a:pt x="39293" y="281258"/>
                  </a:cubicBezTo>
                  <a:cubicBezTo>
                    <a:pt x="39293" y="147634"/>
                    <a:pt x="147567" y="39294"/>
                    <a:pt x="281191" y="39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41"/>
            <p:cNvSpPr/>
            <p:nvPr/>
          </p:nvSpPr>
          <p:spPr>
            <a:xfrm>
              <a:off x="4184499" y="2466745"/>
              <a:ext cx="58706" cy="58706"/>
            </a:xfrm>
            <a:custGeom>
              <a:avLst/>
              <a:gdLst/>
              <a:ahLst/>
              <a:cxnLst/>
              <a:rect l="l" t="t" r="r" b="b"/>
              <a:pathLst>
                <a:path w="58706" h="58706" extrusionOk="0">
                  <a:moveTo>
                    <a:pt x="0" y="29353"/>
                  </a:moveTo>
                  <a:cubicBezTo>
                    <a:pt x="0" y="13142"/>
                    <a:pt x="13142" y="0"/>
                    <a:pt x="29353" y="0"/>
                  </a:cubicBezTo>
                  <a:cubicBezTo>
                    <a:pt x="45564" y="0"/>
                    <a:pt x="58707" y="13142"/>
                    <a:pt x="58707" y="29353"/>
                  </a:cubicBezTo>
                  <a:cubicBezTo>
                    <a:pt x="58707" y="45564"/>
                    <a:pt x="45564" y="58707"/>
                    <a:pt x="29353" y="58707"/>
                  </a:cubicBezTo>
                  <a:cubicBezTo>
                    <a:pt x="13142" y="58707"/>
                    <a:pt x="0" y="45564"/>
                    <a:pt x="0" y="2935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41"/>
            <p:cNvSpPr/>
            <p:nvPr/>
          </p:nvSpPr>
          <p:spPr>
            <a:xfrm>
              <a:off x="4201844" y="2673218"/>
              <a:ext cx="23882" cy="54036"/>
            </a:xfrm>
            <a:custGeom>
              <a:avLst/>
              <a:gdLst/>
              <a:ahLst/>
              <a:cxnLst/>
              <a:rect l="l" t="t" r="r" b="b"/>
              <a:pathLst>
                <a:path w="23882" h="54036" extrusionOk="0">
                  <a:moveTo>
                    <a:pt x="11941" y="0"/>
                  </a:moveTo>
                  <a:lnTo>
                    <a:pt x="11941" y="0"/>
                  </a:lnTo>
                  <a:cubicBezTo>
                    <a:pt x="18546" y="0"/>
                    <a:pt x="23883" y="5337"/>
                    <a:pt x="23883" y="11942"/>
                  </a:cubicBezTo>
                  <a:lnTo>
                    <a:pt x="23883" y="42095"/>
                  </a:lnTo>
                  <a:cubicBezTo>
                    <a:pt x="23883" y="48700"/>
                    <a:pt x="18546" y="54037"/>
                    <a:pt x="11941" y="54037"/>
                  </a:cubicBezTo>
                  <a:lnTo>
                    <a:pt x="11941" y="54037"/>
                  </a:lnTo>
                  <a:cubicBezTo>
                    <a:pt x="5337" y="54037"/>
                    <a:pt x="0" y="48700"/>
                    <a:pt x="0" y="42095"/>
                  </a:cubicBezTo>
                  <a:lnTo>
                    <a:pt x="0" y="11942"/>
                  </a:lnTo>
                  <a:cubicBezTo>
                    <a:pt x="0" y="5337"/>
                    <a:pt x="5337" y="0"/>
                    <a:pt x="1194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41"/>
            <p:cNvSpPr/>
            <p:nvPr/>
          </p:nvSpPr>
          <p:spPr>
            <a:xfrm>
              <a:off x="3982628" y="2484157"/>
              <a:ext cx="54036" cy="23883"/>
            </a:xfrm>
            <a:custGeom>
              <a:avLst/>
              <a:gdLst/>
              <a:ahLst/>
              <a:cxnLst/>
              <a:rect l="l" t="t" r="r" b="b"/>
              <a:pathLst>
                <a:path w="54036" h="23883" extrusionOk="0">
                  <a:moveTo>
                    <a:pt x="54037" y="11942"/>
                  </a:moveTo>
                  <a:lnTo>
                    <a:pt x="54037" y="11942"/>
                  </a:lnTo>
                  <a:cubicBezTo>
                    <a:pt x="54037" y="18546"/>
                    <a:pt x="48700" y="23883"/>
                    <a:pt x="42095" y="23883"/>
                  </a:cubicBezTo>
                  <a:lnTo>
                    <a:pt x="11941" y="23883"/>
                  </a:lnTo>
                  <a:cubicBezTo>
                    <a:pt x="5337" y="23883"/>
                    <a:pt x="0" y="18546"/>
                    <a:pt x="0" y="11942"/>
                  </a:cubicBezTo>
                  <a:lnTo>
                    <a:pt x="0" y="11942"/>
                  </a:lnTo>
                  <a:cubicBezTo>
                    <a:pt x="0" y="5337"/>
                    <a:pt x="5337" y="0"/>
                    <a:pt x="11941" y="0"/>
                  </a:cubicBezTo>
                  <a:lnTo>
                    <a:pt x="42095" y="0"/>
                  </a:lnTo>
                  <a:cubicBezTo>
                    <a:pt x="48700" y="0"/>
                    <a:pt x="54037" y="5337"/>
                    <a:pt x="54037"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41"/>
            <p:cNvSpPr/>
            <p:nvPr/>
          </p:nvSpPr>
          <p:spPr>
            <a:xfrm>
              <a:off x="4201844" y="2264941"/>
              <a:ext cx="23882" cy="54036"/>
            </a:xfrm>
            <a:custGeom>
              <a:avLst/>
              <a:gdLst/>
              <a:ahLst/>
              <a:cxnLst/>
              <a:rect l="l" t="t" r="r" b="b"/>
              <a:pathLst>
                <a:path w="23882" h="54036" extrusionOk="0">
                  <a:moveTo>
                    <a:pt x="11941" y="54037"/>
                  </a:moveTo>
                  <a:lnTo>
                    <a:pt x="11941" y="54037"/>
                  </a:lnTo>
                  <a:cubicBezTo>
                    <a:pt x="5337" y="54037"/>
                    <a:pt x="0" y="48700"/>
                    <a:pt x="0" y="42095"/>
                  </a:cubicBezTo>
                  <a:lnTo>
                    <a:pt x="0" y="11941"/>
                  </a:lnTo>
                  <a:cubicBezTo>
                    <a:pt x="0" y="5337"/>
                    <a:pt x="5337" y="0"/>
                    <a:pt x="11941" y="0"/>
                  </a:cubicBezTo>
                  <a:lnTo>
                    <a:pt x="11941" y="0"/>
                  </a:lnTo>
                  <a:cubicBezTo>
                    <a:pt x="18546" y="0"/>
                    <a:pt x="23883" y="5337"/>
                    <a:pt x="23883" y="11941"/>
                  </a:cubicBezTo>
                  <a:lnTo>
                    <a:pt x="23883" y="42095"/>
                  </a:lnTo>
                  <a:cubicBezTo>
                    <a:pt x="23883" y="48700"/>
                    <a:pt x="18546" y="54037"/>
                    <a:pt x="11941" y="540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41"/>
            <p:cNvSpPr/>
            <p:nvPr/>
          </p:nvSpPr>
          <p:spPr>
            <a:xfrm>
              <a:off x="4390906" y="2484157"/>
              <a:ext cx="54036" cy="23883"/>
            </a:xfrm>
            <a:custGeom>
              <a:avLst/>
              <a:gdLst/>
              <a:ahLst/>
              <a:cxnLst/>
              <a:rect l="l" t="t" r="r" b="b"/>
              <a:pathLst>
                <a:path w="54036" h="23883" extrusionOk="0">
                  <a:moveTo>
                    <a:pt x="0" y="11942"/>
                  </a:moveTo>
                  <a:lnTo>
                    <a:pt x="0" y="11942"/>
                  </a:lnTo>
                  <a:cubicBezTo>
                    <a:pt x="0" y="5337"/>
                    <a:pt x="5337" y="0"/>
                    <a:pt x="11941" y="0"/>
                  </a:cubicBezTo>
                  <a:lnTo>
                    <a:pt x="42095" y="0"/>
                  </a:lnTo>
                  <a:cubicBezTo>
                    <a:pt x="48700" y="0"/>
                    <a:pt x="54037" y="5337"/>
                    <a:pt x="54037" y="11942"/>
                  </a:cubicBezTo>
                  <a:lnTo>
                    <a:pt x="54037" y="11942"/>
                  </a:lnTo>
                  <a:cubicBezTo>
                    <a:pt x="54037" y="18546"/>
                    <a:pt x="48700" y="23883"/>
                    <a:pt x="42095" y="23883"/>
                  </a:cubicBezTo>
                  <a:lnTo>
                    <a:pt x="11941" y="23883"/>
                  </a:lnTo>
                  <a:cubicBezTo>
                    <a:pt x="5337" y="23883"/>
                    <a:pt x="0" y="18546"/>
                    <a:pt x="0"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41"/>
            <p:cNvSpPr/>
            <p:nvPr/>
          </p:nvSpPr>
          <p:spPr>
            <a:xfrm>
              <a:off x="4146540" y="2318644"/>
              <a:ext cx="189061" cy="177454"/>
            </a:xfrm>
            <a:custGeom>
              <a:avLst/>
              <a:gdLst/>
              <a:ahLst/>
              <a:cxnLst/>
              <a:rect l="l" t="t" r="r" b="b"/>
              <a:pathLst>
                <a:path w="189061" h="177454" extrusionOk="0">
                  <a:moveTo>
                    <a:pt x="189062" y="0"/>
                  </a:moveTo>
                  <a:lnTo>
                    <a:pt x="67246" y="177454"/>
                  </a:lnTo>
                  <a:lnTo>
                    <a:pt x="0" y="12315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2" name="Google Shape;1062;p41"/>
          <p:cNvGrpSpPr/>
          <p:nvPr/>
        </p:nvGrpSpPr>
        <p:grpSpPr>
          <a:xfrm>
            <a:off x="6745206" y="535188"/>
            <a:ext cx="1683684" cy="889153"/>
            <a:chOff x="5338084" y="5425425"/>
            <a:chExt cx="1519433" cy="802412"/>
          </a:xfrm>
        </p:grpSpPr>
        <p:sp>
          <p:nvSpPr>
            <p:cNvPr id="1063" name="Google Shape;1063;p41"/>
            <p:cNvSpPr/>
            <p:nvPr/>
          </p:nvSpPr>
          <p:spPr>
            <a:xfrm>
              <a:off x="6369119" y="5425425"/>
              <a:ext cx="6671" cy="531428"/>
            </a:xfrm>
            <a:custGeom>
              <a:avLst/>
              <a:gdLst/>
              <a:ahLst/>
              <a:cxnLst/>
              <a:rect l="l" t="t" r="r" b="b"/>
              <a:pathLst>
                <a:path w="6671" h="531428" extrusionOk="0">
                  <a:moveTo>
                    <a:pt x="0" y="0"/>
                  </a:moveTo>
                  <a:lnTo>
                    <a:pt x="0" y="53142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41"/>
            <p:cNvSpPr/>
            <p:nvPr/>
          </p:nvSpPr>
          <p:spPr>
            <a:xfrm>
              <a:off x="6342967" y="5929034"/>
              <a:ext cx="52235" cy="73049"/>
            </a:xfrm>
            <a:custGeom>
              <a:avLst/>
              <a:gdLst/>
              <a:ahLst/>
              <a:cxnLst/>
              <a:rect l="l" t="t" r="r" b="b"/>
              <a:pathLst>
                <a:path w="52235" h="73049" extrusionOk="0">
                  <a:moveTo>
                    <a:pt x="52236" y="73050"/>
                  </a:moveTo>
                  <a:lnTo>
                    <a:pt x="0" y="73050"/>
                  </a:lnTo>
                  <a:lnTo>
                    <a:pt x="0" y="26084"/>
                  </a:lnTo>
                  <a:cubicBezTo>
                    <a:pt x="0" y="11675"/>
                    <a:pt x="11675" y="0"/>
                    <a:pt x="26084" y="0"/>
                  </a:cubicBezTo>
                  <a:lnTo>
                    <a:pt x="26084" y="0"/>
                  </a:lnTo>
                  <a:cubicBezTo>
                    <a:pt x="40494" y="0"/>
                    <a:pt x="52169" y="11675"/>
                    <a:pt x="52169" y="26084"/>
                  </a:cubicBezTo>
                  <a:lnTo>
                    <a:pt x="52169" y="730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41"/>
            <p:cNvSpPr/>
            <p:nvPr/>
          </p:nvSpPr>
          <p:spPr>
            <a:xfrm>
              <a:off x="6280191" y="6010890"/>
              <a:ext cx="177454" cy="216947"/>
            </a:xfrm>
            <a:custGeom>
              <a:avLst/>
              <a:gdLst/>
              <a:ahLst/>
              <a:cxnLst/>
              <a:rect l="l" t="t" r="r" b="b"/>
              <a:pathLst>
                <a:path w="177454" h="216947" extrusionOk="0">
                  <a:moveTo>
                    <a:pt x="160309" y="75651"/>
                  </a:moveTo>
                  <a:lnTo>
                    <a:pt x="160376" y="75651"/>
                  </a:lnTo>
                  <a:cubicBezTo>
                    <a:pt x="160376" y="75651"/>
                    <a:pt x="160109" y="75318"/>
                    <a:pt x="159575" y="74717"/>
                  </a:cubicBezTo>
                  <a:cubicBezTo>
                    <a:pt x="158708" y="73583"/>
                    <a:pt x="157908" y="72449"/>
                    <a:pt x="157040" y="71382"/>
                  </a:cubicBezTo>
                  <a:cubicBezTo>
                    <a:pt x="151303" y="63376"/>
                    <a:pt x="140029" y="44630"/>
                    <a:pt x="140029" y="19880"/>
                  </a:cubicBezTo>
                  <a:cubicBezTo>
                    <a:pt x="140029" y="2001"/>
                    <a:pt x="121083" y="0"/>
                    <a:pt x="121083" y="0"/>
                  </a:cubicBezTo>
                  <a:lnTo>
                    <a:pt x="56572" y="0"/>
                  </a:lnTo>
                  <a:cubicBezTo>
                    <a:pt x="56572" y="0"/>
                    <a:pt x="37626" y="2001"/>
                    <a:pt x="37626" y="19880"/>
                  </a:cubicBezTo>
                  <a:cubicBezTo>
                    <a:pt x="37626" y="44630"/>
                    <a:pt x="26418" y="63376"/>
                    <a:pt x="20614" y="71382"/>
                  </a:cubicBezTo>
                  <a:cubicBezTo>
                    <a:pt x="19747" y="72449"/>
                    <a:pt x="18880" y="73583"/>
                    <a:pt x="18079" y="74717"/>
                  </a:cubicBezTo>
                  <a:cubicBezTo>
                    <a:pt x="17612" y="75318"/>
                    <a:pt x="17279" y="75651"/>
                    <a:pt x="17279" y="75651"/>
                  </a:cubicBezTo>
                  <a:lnTo>
                    <a:pt x="17345" y="75651"/>
                  </a:lnTo>
                  <a:cubicBezTo>
                    <a:pt x="6471" y="90395"/>
                    <a:pt x="0" y="108540"/>
                    <a:pt x="0" y="128220"/>
                  </a:cubicBezTo>
                  <a:cubicBezTo>
                    <a:pt x="0" y="177254"/>
                    <a:pt x="39761" y="216947"/>
                    <a:pt x="88727" y="216947"/>
                  </a:cubicBezTo>
                  <a:cubicBezTo>
                    <a:pt x="137694" y="216947"/>
                    <a:pt x="177454" y="177187"/>
                    <a:pt x="177454" y="128220"/>
                  </a:cubicBezTo>
                  <a:cubicBezTo>
                    <a:pt x="177454" y="108540"/>
                    <a:pt x="170983" y="90395"/>
                    <a:pt x="160109" y="756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41"/>
            <p:cNvSpPr/>
            <p:nvPr/>
          </p:nvSpPr>
          <p:spPr>
            <a:xfrm>
              <a:off x="6318885" y="6010890"/>
              <a:ext cx="100401" cy="162644"/>
            </a:xfrm>
            <a:custGeom>
              <a:avLst/>
              <a:gdLst/>
              <a:ahLst/>
              <a:cxnLst/>
              <a:rect l="l" t="t" r="r" b="b"/>
              <a:pathLst>
                <a:path w="100401" h="162644" extrusionOk="0">
                  <a:moveTo>
                    <a:pt x="61442" y="0"/>
                  </a:moveTo>
                  <a:lnTo>
                    <a:pt x="68113" y="147234"/>
                  </a:lnTo>
                  <a:cubicBezTo>
                    <a:pt x="68113" y="155773"/>
                    <a:pt x="74984" y="162644"/>
                    <a:pt x="83523" y="162644"/>
                  </a:cubicBezTo>
                  <a:lnTo>
                    <a:pt x="84991" y="162644"/>
                  </a:lnTo>
                  <a:cubicBezTo>
                    <a:pt x="93530" y="162644"/>
                    <a:pt x="100402" y="155773"/>
                    <a:pt x="100402" y="147234"/>
                  </a:cubicBezTo>
                  <a:lnTo>
                    <a:pt x="100402" y="147234"/>
                  </a:lnTo>
                  <a:cubicBezTo>
                    <a:pt x="100402" y="138694"/>
                    <a:pt x="93530" y="131823"/>
                    <a:pt x="84991" y="131823"/>
                  </a:cubicBezTo>
                  <a:lnTo>
                    <a:pt x="15410" y="131823"/>
                  </a:lnTo>
                  <a:cubicBezTo>
                    <a:pt x="6871" y="131823"/>
                    <a:pt x="0" y="138694"/>
                    <a:pt x="0" y="147234"/>
                  </a:cubicBezTo>
                  <a:lnTo>
                    <a:pt x="0" y="147234"/>
                  </a:lnTo>
                  <a:cubicBezTo>
                    <a:pt x="0" y="155773"/>
                    <a:pt x="6871" y="162644"/>
                    <a:pt x="15410" y="162644"/>
                  </a:cubicBezTo>
                  <a:lnTo>
                    <a:pt x="16878" y="162644"/>
                  </a:lnTo>
                  <a:cubicBezTo>
                    <a:pt x="25417" y="162644"/>
                    <a:pt x="32289" y="155773"/>
                    <a:pt x="32289" y="147234"/>
                  </a:cubicBezTo>
                  <a:lnTo>
                    <a:pt x="3896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1"/>
            <p:cNvSpPr/>
            <p:nvPr/>
          </p:nvSpPr>
          <p:spPr>
            <a:xfrm>
              <a:off x="6329759" y="5994745"/>
              <a:ext cx="78653" cy="16144"/>
            </a:xfrm>
            <a:custGeom>
              <a:avLst/>
              <a:gdLst/>
              <a:ahLst/>
              <a:cxnLst/>
              <a:rect l="l" t="t" r="r" b="b"/>
              <a:pathLst>
                <a:path w="78653" h="16144" extrusionOk="0">
                  <a:moveTo>
                    <a:pt x="70581" y="16145"/>
                  </a:moveTo>
                  <a:lnTo>
                    <a:pt x="8072" y="16145"/>
                  </a:lnTo>
                  <a:cubicBezTo>
                    <a:pt x="3602" y="16145"/>
                    <a:pt x="0" y="12542"/>
                    <a:pt x="0" y="8072"/>
                  </a:cubicBezTo>
                  <a:lnTo>
                    <a:pt x="0" y="8072"/>
                  </a:lnTo>
                  <a:cubicBezTo>
                    <a:pt x="0" y="3603"/>
                    <a:pt x="3602" y="0"/>
                    <a:pt x="8072" y="0"/>
                  </a:cubicBezTo>
                  <a:lnTo>
                    <a:pt x="70581" y="0"/>
                  </a:lnTo>
                  <a:cubicBezTo>
                    <a:pt x="75051" y="0"/>
                    <a:pt x="78653" y="3603"/>
                    <a:pt x="78653" y="8072"/>
                  </a:cubicBezTo>
                  <a:lnTo>
                    <a:pt x="78653" y="8072"/>
                  </a:lnTo>
                  <a:cubicBezTo>
                    <a:pt x="78653" y="12542"/>
                    <a:pt x="75051" y="16145"/>
                    <a:pt x="70581" y="161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1"/>
            <p:cNvSpPr/>
            <p:nvPr/>
          </p:nvSpPr>
          <p:spPr>
            <a:xfrm>
              <a:off x="5338084" y="5425425"/>
              <a:ext cx="1519433" cy="6671"/>
            </a:xfrm>
            <a:custGeom>
              <a:avLst/>
              <a:gdLst/>
              <a:ahLst/>
              <a:cxnLst/>
              <a:rect l="l" t="t" r="r" b="b"/>
              <a:pathLst>
                <a:path w="1519433" h="6671" extrusionOk="0">
                  <a:moveTo>
                    <a:pt x="0" y="0"/>
                  </a:moveTo>
                  <a:lnTo>
                    <a:pt x="1519434"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1"/>
            <p:cNvSpPr/>
            <p:nvPr/>
          </p:nvSpPr>
          <p:spPr>
            <a:xfrm>
              <a:off x="5667908" y="5425425"/>
              <a:ext cx="701277" cy="289196"/>
            </a:xfrm>
            <a:custGeom>
              <a:avLst/>
              <a:gdLst/>
              <a:ahLst/>
              <a:cxnLst/>
              <a:rect l="l" t="t" r="r" b="b"/>
              <a:pathLst>
                <a:path w="701277" h="289196" extrusionOk="0">
                  <a:moveTo>
                    <a:pt x="0" y="0"/>
                  </a:moveTo>
                  <a:cubicBezTo>
                    <a:pt x="0" y="0"/>
                    <a:pt x="26084" y="120082"/>
                    <a:pt x="82256" y="120082"/>
                  </a:cubicBezTo>
                  <a:cubicBezTo>
                    <a:pt x="159909" y="120082"/>
                    <a:pt x="167114" y="0"/>
                    <a:pt x="167114" y="0"/>
                  </a:cubicBezTo>
                  <a:cubicBezTo>
                    <a:pt x="167114" y="0"/>
                    <a:pt x="181123" y="247568"/>
                    <a:pt x="295468" y="247568"/>
                  </a:cubicBezTo>
                  <a:cubicBezTo>
                    <a:pt x="400806" y="247568"/>
                    <a:pt x="411213" y="0"/>
                    <a:pt x="411213" y="0"/>
                  </a:cubicBezTo>
                  <a:cubicBezTo>
                    <a:pt x="411213" y="0"/>
                    <a:pt x="407411" y="289197"/>
                    <a:pt x="516285" y="289197"/>
                  </a:cubicBezTo>
                  <a:cubicBezTo>
                    <a:pt x="614552" y="289197"/>
                    <a:pt x="626160" y="0"/>
                    <a:pt x="626160" y="0"/>
                  </a:cubicBezTo>
                  <a:cubicBezTo>
                    <a:pt x="626160" y="0"/>
                    <a:pt x="633898" y="114011"/>
                    <a:pt x="669055" y="114011"/>
                  </a:cubicBezTo>
                  <a:cubicBezTo>
                    <a:pt x="701277" y="114011"/>
                    <a:pt x="701277" y="0"/>
                    <a:pt x="701277"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0" name="Google Shape;1070;p41"/>
          <p:cNvGrpSpPr/>
          <p:nvPr/>
        </p:nvGrpSpPr>
        <p:grpSpPr>
          <a:xfrm>
            <a:off x="4012233" y="2253844"/>
            <a:ext cx="362977" cy="222500"/>
            <a:chOff x="5582784" y="1377203"/>
            <a:chExt cx="219282" cy="134425"/>
          </a:xfrm>
        </p:grpSpPr>
        <p:sp>
          <p:nvSpPr>
            <p:cNvPr id="1071" name="Google Shape;1071;p41"/>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41"/>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1"/>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1"/>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5" name="Google Shape;1075;p41"/>
          <p:cNvSpPr/>
          <p:nvPr/>
        </p:nvSpPr>
        <p:spPr>
          <a:xfrm>
            <a:off x="5824525" y="11052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1076" name="Google Shape;1076;p41"/>
          <p:cNvGrpSpPr/>
          <p:nvPr/>
        </p:nvGrpSpPr>
        <p:grpSpPr>
          <a:xfrm>
            <a:off x="4615925" y="2253858"/>
            <a:ext cx="3814200" cy="2540549"/>
            <a:chOff x="4615925" y="2253858"/>
            <a:chExt cx="3814200" cy="2540549"/>
          </a:xfrm>
        </p:grpSpPr>
        <p:cxnSp>
          <p:nvCxnSpPr>
            <p:cNvPr id="1077" name="Google Shape;1077;p41"/>
            <p:cNvCxnSpPr/>
            <p:nvPr/>
          </p:nvCxnSpPr>
          <p:spPr>
            <a:xfrm>
              <a:off x="4615925" y="4607875"/>
              <a:ext cx="3814200" cy="0"/>
            </a:xfrm>
            <a:prstGeom prst="straightConnector1">
              <a:avLst/>
            </a:prstGeom>
            <a:noFill/>
            <a:ln w="9525" cap="flat" cmpd="sng">
              <a:solidFill>
                <a:schemeClr val="dk1"/>
              </a:solidFill>
              <a:prstDash val="solid"/>
              <a:miter lim="8000"/>
              <a:headEnd type="none" w="sm" len="sm"/>
              <a:tailEnd type="none" w="sm" len="sm"/>
            </a:ln>
          </p:spPr>
        </p:cxnSp>
        <p:grpSp>
          <p:nvGrpSpPr>
            <p:cNvPr id="1078" name="Google Shape;1078;p41"/>
            <p:cNvGrpSpPr/>
            <p:nvPr/>
          </p:nvGrpSpPr>
          <p:grpSpPr>
            <a:xfrm>
              <a:off x="4891644" y="3905269"/>
              <a:ext cx="838971" cy="889138"/>
              <a:chOff x="-320119" y="5493725"/>
              <a:chExt cx="838971" cy="889138"/>
            </a:xfrm>
          </p:grpSpPr>
          <p:sp>
            <p:nvSpPr>
              <p:cNvPr id="1079" name="Google Shape;1079;p41"/>
              <p:cNvSpPr/>
              <p:nvPr/>
            </p:nvSpPr>
            <p:spPr>
              <a:xfrm>
                <a:off x="-320119" y="5493725"/>
                <a:ext cx="581554" cy="699142"/>
              </a:xfrm>
              <a:custGeom>
                <a:avLst/>
                <a:gdLst/>
                <a:ahLst/>
                <a:cxnLst/>
                <a:rect l="l" t="t" r="r" b="b"/>
                <a:pathLst>
                  <a:path w="581554" h="699142" extrusionOk="0">
                    <a:moveTo>
                      <a:pt x="368050" y="699143"/>
                    </a:moveTo>
                    <a:cubicBezTo>
                      <a:pt x="368050" y="699143"/>
                      <a:pt x="325555" y="388998"/>
                      <a:pt x="0" y="336296"/>
                    </a:cubicBezTo>
                    <a:cubicBezTo>
                      <a:pt x="0" y="336296"/>
                      <a:pt x="355375" y="248036"/>
                      <a:pt x="454376" y="636100"/>
                    </a:cubicBezTo>
                    <a:cubicBezTo>
                      <a:pt x="454376" y="636100"/>
                      <a:pt x="531762" y="278723"/>
                      <a:pt x="323687" y="0"/>
                    </a:cubicBezTo>
                    <a:cubicBezTo>
                      <a:pt x="323687" y="0"/>
                      <a:pt x="613418" y="137427"/>
                      <a:pt x="578660" y="699143"/>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41"/>
              <p:cNvSpPr/>
              <p:nvPr/>
            </p:nvSpPr>
            <p:spPr>
              <a:xfrm>
                <a:off x="286695" y="5878387"/>
                <a:ext cx="232157" cy="314547"/>
              </a:xfrm>
              <a:custGeom>
                <a:avLst/>
                <a:gdLst/>
                <a:ahLst/>
                <a:cxnLst/>
                <a:rect l="l" t="t" r="r" b="b"/>
                <a:pathLst>
                  <a:path w="232157" h="314547" extrusionOk="0">
                    <a:moveTo>
                      <a:pt x="0" y="314481"/>
                    </a:moveTo>
                    <a:cubicBezTo>
                      <a:pt x="0" y="314481"/>
                      <a:pt x="23349" y="35624"/>
                      <a:pt x="232158" y="0"/>
                    </a:cubicBezTo>
                    <a:cubicBezTo>
                      <a:pt x="232158" y="0"/>
                      <a:pt x="87326" y="86859"/>
                      <a:pt x="91195" y="314548"/>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1"/>
              <p:cNvSpPr/>
              <p:nvPr/>
            </p:nvSpPr>
            <p:spPr>
              <a:xfrm>
                <a:off x="211710" y="6016810"/>
                <a:ext cx="239229" cy="366053"/>
              </a:xfrm>
              <a:custGeom>
                <a:avLst/>
                <a:gdLst/>
                <a:ahLst/>
                <a:cxnLst/>
                <a:rect l="l" t="t" r="r" b="b"/>
                <a:pathLst>
                  <a:path w="239229" h="366053" extrusionOk="0">
                    <a:moveTo>
                      <a:pt x="0" y="176058"/>
                    </a:moveTo>
                    <a:cubicBezTo>
                      <a:pt x="0" y="176058"/>
                      <a:pt x="14076" y="18817"/>
                      <a:pt x="100869" y="1406"/>
                    </a:cubicBezTo>
                    <a:cubicBezTo>
                      <a:pt x="239563" y="-26347"/>
                      <a:pt x="239229" y="366054"/>
                      <a:pt x="239229" y="366054"/>
                    </a:cubicBezTo>
                    <a:cubicBezTo>
                      <a:pt x="239229" y="366054"/>
                      <a:pt x="109141" y="232696"/>
                      <a:pt x="100001" y="68184"/>
                    </a:cubicBezTo>
                    <a:cubicBezTo>
                      <a:pt x="84257" y="146771"/>
                      <a:pt x="63043" y="175991"/>
                      <a:pt x="63043" y="175991"/>
                    </a:cubicBezTo>
                    <a:lnTo>
                      <a:pt x="0" y="17599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41"/>
              <p:cNvSpPr/>
              <p:nvPr/>
            </p:nvSpPr>
            <p:spPr>
              <a:xfrm>
                <a:off x="-126853" y="6089372"/>
                <a:ext cx="210609" cy="281750"/>
              </a:xfrm>
              <a:custGeom>
                <a:avLst/>
                <a:gdLst/>
                <a:ahLst/>
                <a:cxnLst/>
                <a:rect l="l" t="t" r="r" b="b"/>
                <a:pathLst>
                  <a:path w="210609" h="281750" extrusionOk="0">
                    <a:moveTo>
                      <a:pt x="210610" y="106831"/>
                    </a:moveTo>
                    <a:cubicBezTo>
                      <a:pt x="210610" y="106831"/>
                      <a:pt x="189729" y="-18854"/>
                      <a:pt x="97466" y="2427"/>
                    </a:cubicBezTo>
                    <a:cubicBezTo>
                      <a:pt x="333" y="24842"/>
                      <a:pt x="0" y="281750"/>
                      <a:pt x="0" y="28175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41"/>
              <p:cNvSpPr/>
              <p:nvPr/>
            </p:nvSpPr>
            <p:spPr>
              <a:xfrm>
                <a:off x="193831" y="5776451"/>
                <a:ext cx="306742" cy="416483"/>
              </a:xfrm>
              <a:custGeom>
                <a:avLst/>
                <a:gdLst/>
                <a:ahLst/>
                <a:cxnLst/>
                <a:rect l="l" t="t" r="r" b="b"/>
                <a:pathLst>
                  <a:path w="306742" h="416483" extrusionOk="0">
                    <a:moveTo>
                      <a:pt x="0" y="416484"/>
                    </a:moveTo>
                    <a:cubicBezTo>
                      <a:pt x="0" y="416484"/>
                      <a:pt x="6538" y="48700"/>
                      <a:pt x="306742" y="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4" name="Google Shape;1084;p41"/>
            <p:cNvGrpSpPr/>
            <p:nvPr/>
          </p:nvGrpSpPr>
          <p:grpSpPr>
            <a:xfrm>
              <a:off x="5455669" y="2253858"/>
              <a:ext cx="2458396" cy="2479372"/>
              <a:chOff x="5455669" y="2253858"/>
              <a:chExt cx="2458396" cy="2479372"/>
            </a:xfrm>
          </p:grpSpPr>
          <p:grpSp>
            <p:nvGrpSpPr>
              <p:cNvPr id="1085" name="Google Shape;1085;p41"/>
              <p:cNvGrpSpPr/>
              <p:nvPr/>
            </p:nvGrpSpPr>
            <p:grpSpPr>
              <a:xfrm flipH="1">
                <a:off x="5518367" y="2659608"/>
                <a:ext cx="2395698" cy="2073623"/>
                <a:chOff x="1527775" y="4239799"/>
                <a:chExt cx="1673675" cy="1448668"/>
              </a:xfrm>
            </p:grpSpPr>
            <p:sp>
              <p:nvSpPr>
                <p:cNvPr id="1086" name="Google Shape;1086;p41"/>
                <p:cNvSpPr/>
                <p:nvPr/>
              </p:nvSpPr>
              <p:spPr>
                <a:xfrm>
                  <a:off x="2302246" y="4525223"/>
                  <a:ext cx="180915" cy="250690"/>
                </a:xfrm>
                <a:custGeom>
                  <a:avLst/>
                  <a:gdLst/>
                  <a:ahLst/>
                  <a:cxnLst/>
                  <a:rect l="l" t="t" r="r" b="b"/>
                  <a:pathLst>
                    <a:path w="180915" h="250690" extrusionOk="0">
                      <a:moveTo>
                        <a:pt x="33684" y="248374"/>
                      </a:moveTo>
                      <a:cubicBezTo>
                        <a:pt x="78124" y="256102"/>
                        <a:pt x="180079" y="243028"/>
                        <a:pt x="180916" y="230727"/>
                      </a:cubicBezTo>
                      <a:cubicBezTo>
                        <a:pt x="171835" y="141267"/>
                        <a:pt x="175119" y="41696"/>
                        <a:pt x="171835" y="16578"/>
                      </a:cubicBezTo>
                      <a:cubicBezTo>
                        <a:pt x="165974" y="-27733"/>
                        <a:pt x="39352" y="30811"/>
                        <a:pt x="39352" y="30811"/>
                      </a:cubicBezTo>
                      <a:lnTo>
                        <a:pt x="0" y="147064"/>
                      </a:lnTo>
                      <a:cubicBezTo>
                        <a:pt x="0" y="147064"/>
                        <a:pt x="4251" y="243221"/>
                        <a:pt x="33749" y="248374"/>
                      </a:cubicBezTo>
                      <a:close/>
                    </a:path>
                  </a:pathLst>
                </a:custGeom>
                <a:solidFill>
                  <a:srgbClr val="43221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41"/>
                <p:cNvSpPr/>
                <p:nvPr/>
              </p:nvSpPr>
              <p:spPr>
                <a:xfrm>
                  <a:off x="2476850" y="4683005"/>
                  <a:ext cx="724600" cy="708136"/>
                </a:xfrm>
                <a:custGeom>
                  <a:avLst/>
                  <a:gdLst/>
                  <a:ahLst/>
                  <a:cxnLst/>
                  <a:rect l="l" t="t" r="r" b="b"/>
                  <a:pathLst>
                    <a:path w="724600" h="708136" extrusionOk="0">
                      <a:moveTo>
                        <a:pt x="723985" y="201112"/>
                      </a:moveTo>
                      <a:cubicBezTo>
                        <a:pt x="720829" y="192546"/>
                        <a:pt x="708076" y="186943"/>
                        <a:pt x="697643" y="185011"/>
                      </a:cubicBezTo>
                      <a:cubicBezTo>
                        <a:pt x="698287" y="180825"/>
                        <a:pt x="698416" y="177346"/>
                        <a:pt x="697643" y="175092"/>
                      </a:cubicBezTo>
                      <a:cubicBezTo>
                        <a:pt x="694165" y="165689"/>
                        <a:pt x="679158" y="159828"/>
                        <a:pt x="668273" y="158476"/>
                      </a:cubicBezTo>
                      <a:cubicBezTo>
                        <a:pt x="669175" y="153645"/>
                        <a:pt x="669368" y="149652"/>
                        <a:pt x="668467" y="147205"/>
                      </a:cubicBezTo>
                      <a:cubicBezTo>
                        <a:pt x="665826" y="140056"/>
                        <a:pt x="656552" y="135032"/>
                        <a:pt x="647471" y="132391"/>
                      </a:cubicBezTo>
                      <a:cubicBezTo>
                        <a:pt x="673812" y="95358"/>
                        <a:pt x="709687" y="43898"/>
                        <a:pt x="713744" y="32820"/>
                      </a:cubicBezTo>
                      <a:cubicBezTo>
                        <a:pt x="725530" y="489"/>
                        <a:pt x="697707" y="-4729"/>
                        <a:pt x="684375" y="3387"/>
                      </a:cubicBezTo>
                      <a:cubicBezTo>
                        <a:pt x="668853" y="12725"/>
                        <a:pt x="614108" y="85890"/>
                        <a:pt x="588410" y="120863"/>
                      </a:cubicBezTo>
                      <a:cubicBezTo>
                        <a:pt x="590729" y="106436"/>
                        <a:pt x="590407" y="89433"/>
                        <a:pt x="586285" y="73074"/>
                      </a:cubicBezTo>
                      <a:cubicBezTo>
                        <a:pt x="581519" y="54010"/>
                        <a:pt x="549960" y="42610"/>
                        <a:pt x="547255" y="68952"/>
                      </a:cubicBezTo>
                      <a:cubicBezTo>
                        <a:pt x="544615" y="95294"/>
                        <a:pt x="535662" y="121442"/>
                        <a:pt x="529801" y="137157"/>
                      </a:cubicBezTo>
                      <a:cubicBezTo>
                        <a:pt x="525293" y="149523"/>
                        <a:pt x="514666" y="169167"/>
                        <a:pt x="511446" y="193834"/>
                      </a:cubicBezTo>
                      <a:cubicBezTo>
                        <a:pt x="509127" y="212319"/>
                        <a:pt x="507646" y="219854"/>
                        <a:pt x="505778" y="234732"/>
                      </a:cubicBezTo>
                      <a:lnTo>
                        <a:pt x="505778" y="234732"/>
                      </a:lnTo>
                      <a:cubicBezTo>
                        <a:pt x="505778" y="234732"/>
                        <a:pt x="394485" y="357618"/>
                        <a:pt x="309212" y="451908"/>
                      </a:cubicBezTo>
                      <a:cubicBezTo>
                        <a:pt x="265416" y="390465"/>
                        <a:pt x="186712" y="292697"/>
                        <a:pt x="186712" y="292697"/>
                      </a:cubicBezTo>
                      <a:lnTo>
                        <a:pt x="0" y="422539"/>
                      </a:lnTo>
                      <a:cubicBezTo>
                        <a:pt x="71684" y="526361"/>
                        <a:pt x="190061" y="682094"/>
                        <a:pt x="285575" y="706182"/>
                      </a:cubicBezTo>
                      <a:cubicBezTo>
                        <a:pt x="414773" y="738771"/>
                        <a:pt x="584933" y="353818"/>
                        <a:pt x="609858" y="304934"/>
                      </a:cubicBezTo>
                      <a:cubicBezTo>
                        <a:pt x="630017" y="294114"/>
                        <a:pt x="648952" y="287352"/>
                        <a:pt x="661640" y="278142"/>
                      </a:cubicBezTo>
                      <a:cubicBezTo>
                        <a:pt x="661640" y="279107"/>
                        <a:pt x="661640" y="279880"/>
                        <a:pt x="661640" y="280331"/>
                      </a:cubicBezTo>
                      <a:cubicBezTo>
                        <a:pt x="664216" y="295145"/>
                        <a:pt x="680833" y="301005"/>
                        <a:pt x="689270" y="291924"/>
                      </a:cubicBezTo>
                      <a:cubicBezTo>
                        <a:pt x="696870" y="283680"/>
                        <a:pt x="729459" y="215797"/>
                        <a:pt x="723985" y="200983"/>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8" name="Google Shape;1088;p41"/>
                <p:cNvGrpSpPr/>
                <p:nvPr/>
              </p:nvGrpSpPr>
              <p:grpSpPr>
                <a:xfrm>
                  <a:off x="3068048" y="4843799"/>
                  <a:ext cx="100841" cy="120019"/>
                  <a:chOff x="3068048" y="4843799"/>
                  <a:chExt cx="100841" cy="120019"/>
                </a:xfrm>
              </p:grpSpPr>
              <p:sp>
                <p:nvSpPr>
                  <p:cNvPr id="1089" name="Google Shape;1089;p41"/>
                  <p:cNvSpPr/>
                  <p:nvPr/>
                </p:nvSpPr>
                <p:spPr>
                  <a:xfrm>
                    <a:off x="3143256" y="4878836"/>
                    <a:ext cx="25633" cy="63761"/>
                  </a:xfrm>
                  <a:custGeom>
                    <a:avLst/>
                    <a:gdLst/>
                    <a:ahLst/>
                    <a:cxnLst/>
                    <a:rect l="l" t="t" r="r" b="b"/>
                    <a:pathLst>
                      <a:path w="25633" h="63761" extrusionOk="0">
                        <a:moveTo>
                          <a:pt x="25633" y="0"/>
                        </a:moveTo>
                        <a:lnTo>
                          <a:pt x="0" y="6376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41"/>
                  <p:cNvSpPr/>
                  <p:nvPr/>
                </p:nvSpPr>
                <p:spPr>
                  <a:xfrm>
                    <a:off x="3104249" y="4864796"/>
                    <a:ext cx="35464" cy="99022"/>
                  </a:xfrm>
                  <a:custGeom>
                    <a:avLst/>
                    <a:gdLst/>
                    <a:ahLst/>
                    <a:cxnLst/>
                    <a:rect l="l" t="t" r="r" b="b"/>
                    <a:pathLst>
                      <a:path w="35464" h="99022" extrusionOk="0">
                        <a:moveTo>
                          <a:pt x="31343" y="0"/>
                        </a:moveTo>
                        <a:cubicBezTo>
                          <a:pt x="31343" y="0"/>
                          <a:pt x="2940" y="68012"/>
                          <a:pt x="428" y="77673"/>
                        </a:cubicBezTo>
                        <a:cubicBezTo>
                          <a:pt x="-3758" y="93582"/>
                          <a:pt x="23872" y="111486"/>
                          <a:pt x="35465" y="8694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41"/>
                  <p:cNvSpPr/>
                  <p:nvPr/>
                </p:nvSpPr>
                <p:spPr>
                  <a:xfrm>
                    <a:off x="3068048" y="4843799"/>
                    <a:ext cx="39397" cy="104190"/>
                  </a:xfrm>
                  <a:custGeom>
                    <a:avLst/>
                    <a:gdLst/>
                    <a:ahLst/>
                    <a:cxnLst/>
                    <a:rect l="l" t="t" r="r" b="b"/>
                    <a:pathLst>
                      <a:path w="39397" h="104190" extrusionOk="0">
                        <a:moveTo>
                          <a:pt x="29093" y="0"/>
                        </a:moveTo>
                        <a:cubicBezTo>
                          <a:pt x="29093" y="0"/>
                          <a:pt x="5971" y="53070"/>
                          <a:pt x="1012" y="72134"/>
                        </a:cubicBezTo>
                        <a:cubicBezTo>
                          <a:pt x="-5879" y="98734"/>
                          <a:pt x="24134" y="118700"/>
                          <a:pt x="39398" y="9049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2" name="Google Shape;1092;p41"/>
                <p:cNvSpPr/>
                <p:nvPr/>
              </p:nvSpPr>
              <p:spPr>
                <a:xfrm>
                  <a:off x="1837494" y="4794916"/>
                  <a:ext cx="922611" cy="801335"/>
                </a:xfrm>
                <a:custGeom>
                  <a:avLst/>
                  <a:gdLst/>
                  <a:ahLst/>
                  <a:cxnLst/>
                  <a:rect l="l" t="t" r="r" b="b"/>
                  <a:pathLst>
                    <a:path w="922611" h="801335" extrusionOk="0">
                      <a:moveTo>
                        <a:pt x="922612" y="298263"/>
                      </a:moveTo>
                      <a:cubicBezTo>
                        <a:pt x="855179" y="361573"/>
                        <a:pt x="713551" y="469968"/>
                        <a:pt x="713551" y="469968"/>
                      </a:cubicBezTo>
                      <a:lnTo>
                        <a:pt x="648308" y="390749"/>
                      </a:lnTo>
                      <a:cubicBezTo>
                        <a:pt x="641996" y="419538"/>
                        <a:pt x="589828" y="482012"/>
                        <a:pt x="575658" y="508998"/>
                      </a:cubicBezTo>
                      <a:cubicBezTo>
                        <a:pt x="579845" y="598458"/>
                        <a:pt x="585641" y="691331"/>
                        <a:pt x="593370" y="801336"/>
                      </a:cubicBezTo>
                      <a:lnTo>
                        <a:pt x="0" y="801336"/>
                      </a:lnTo>
                      <a:cubicBezTo>
                        <a:pt x="44311" y="435447"/>
                        <a:pt x="122629" y="72070"/>
                        <a:pt x="153994" y="17776"/>
                      </a:cubicBezTo>
                      <a:cubicBezTo>
                        <a:pt x="165458" y="13718"/>
                        <a:pt x="236498" y="5023"/>
                        <a:pt x="283836" y="0"/>
                      </a:cubicBezTo>
                      <a:cubicBezTo>
                        <a:pt x="361252" y="38514"/>
                        <a:pt x="460372" y="40897"/>
                        <a:pt x="539269" y="41670"/>
                      </a:cubicBezTo>
                      <a:cubicBezTo>
                        <a:pt x="550154" y="41799"/>
                        <a:pt x="561618" y="33491"/>
                        <a:pt x="570441" y="27952"/>
                      </a:cubicBezTo>
                      <a:cubicBezTo>
                        <a:pt x="598393" y="16488"/>
                        <a:pt x="650369" y="0"/>
                        <a:pt x="688626" y="30077"/>
                      </a:cubicBezTo>
                      <a:cubicBezTo>
                        <a:pt x="738540" y="69301"/>
                        <a:pt x="922612" y="298263"/>
                        <a:pt x="922612" y="29826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41"/>
                <p:cNvSpPr/>
                <p:nvPr/>
              </p:nvSpPr>
              <p:spPr>
                <a:xfrm>
                  <a:off x="2428288" y="4985621"/>
                  <a:ext cx="65983" cy="195278"/>
                </a:xfrm>
                <a:custGeom>
                  <a:avLst/>
                  <a:gdLst/>
                  <a:ahLst/>
                  <a:cxnLst/>
                  <a:rect l="l" t="t" r="r" b="b"/>
                  <a:pathLst>
                    <a:path w="65983" h="195278" extrusionOk="0">
                      <a:moveTo>
                        <a:pt x="58352" y="195278"/>
                      </a:moveTo>
                      <a:cubicBezTo>
                        <a:pt x="58352" y="195278"/>
                        <a:pt x="71039" y="150774"/>
                        <a:pt x="63697" y="127459"/>
                      </a:cubicBezTo>
                      <a:cubicBezTo>
                        <a:pt x="48884" y="80250"/>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41"/>
                <p:cNvSpPr/>
                <p:nvPr/>
              </p:nvSpPr>
              <p:spPr>
                <a:xfrm>
                  <a:off x="2743755" y="5139357"/>
                  <a:ext cx="37282" cy="129906"/>
                </a:xfrm>
                <a:custGeom>
                  <a:avLst/>
                  <a:gdLst/>
                  <a:ahLst/>
                  <a:cxnLst/>
                  <a:rect l="l" t="t" r="r" b="b"/>
                  <a:pathLst>
                    <a:path w="37282" h="129906" extrusionOk="0">
                      <a:moveTo>
                        <a:pt x="37283" y="0"/>
                      </a:moveTo>
                      <a:cubicBezTo>
                        <a:pt x="37283" y="0"/>
                        <a:pt x="-20296" y="63311"/>
                        <a:pt x="7656" y="12990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41"/>
                <p:cNvSpPr/>
                <p:nvPr/>
              </p:nvSpPr>
              <p:spPr>
                <a:xfrm>
                  <a:off x="1888954" y="5052217"/>
                  <a:ext cx="136797" cy="201525"/>
                </a:xfrm>
                <a:custGeom>
                  <a:avLst/>
                  <a:gdLst/>
                  <a:ahLst/>
                  <a:cxnLst/>
                  <a:rect l="l" t="t" r="r" b="b"/>
                  <a:pathLst>
                    <a:path w="136797" h="201525" extrusionOk="0">
                      <a:moveTo>
                        <a:pt x="136798" y="0"/>
                      </a:moveTo>
                      <a:lnTo>
                        <a:pt x="39094" y="201525"/>
                      </a:lnTo>
                      <a:lnTo>
                        <a:pt x="0" y="82181"/>
                      </a:lnTo>
                      <a:lnTo>
                        <a:pt x="13679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41"/>
                <p:cNvSpPr/>
                <p:nvPr/>
              </p:nvSpPr>
              <p:spPr>
                <a:xfrm>
                  <a:off x="2121588" y="4287550"/>
                  <a:ext cx="384761" cy="633750"/>
                </a:xfrm>
                <a:custGeom>
                  <a:avLst/>
                  <a:gdLst/>
                  <a:ahLst/>
                  <a:cxnLst/>
                  <a:rect l="l" t="t" r="r" b="b"/>
                  <a:pathLst>
                    <a:path w="384761" h="633750" extrusionOk="0">
                      <a:moveTo>
                        <a:pt x="283385" y="413527"/>
                      </a:moveTo>
                      <a:cubicBezTo>
                        <a:pt x="375099" y="409147"/>
                        <a:pt x="388560" y="291542"/>
                        <a:pt x="383987" y="198605"/>
                      </a:cubicBezTo>
                      <a:cubicBezTo>
                        <a:pt x="379414" y="105668"/>
                        <a:pt x="363506" y="36367"/>
                        <a:pt x="288602" y="9639"/>
                      </a:cubicBezTo>
                      <a:cubicBezTo>
                        <a:pt x="213698" y="-17090"/>
                        <a:pt x="58287" y="11184"/>
                        <a:pt x="36518" y="101803"/>
                      </a:cubicBezTo>
                      <a:cubicBezTo>
                        <a:pt x="16617" y="184693"/>
                        <a:pt x="54487" y="288193"/>
                        <a:pt x="113676" y="345579"/>
                      </a:cubicBezTo>
                      <a:cubicBezTo>
                        <a:pt x="93131" y="388795"/>
                        <a:pt x="31301" y="518251"/>
                        <a:pt x="31301" y="518251"/>
                      </a:cubicBezTo>
                      <a:cubicBezTo>
                        <a:pt x="31301" y="518251"/>
                        <a:pt x="11593" y="511552"/>
                        <a:pt x="0" y="507495"/>
                      </a:cubicBezTo>
                      <a:cubicBezTo>
                        <a:pt x="19773" y="545688"/>
                        <a:pt x="83083" y="629737"/>
                        <a:pt x="167262" y="633601"/>
                      </a:cubicBezTo>
                      <a:cubicBezTo>
                        <a:pt x="244484" y="637143"/>
                        <a:pt x="276043" y="576989"/>
                        <a:pt x="286670" y="535318"/>
                      </a:cubicBezTo>
                      <a:cubicBezTo>
                        <a:pt x="264321" y="538667"/>
                        <a:pt x="249186" y="541115"/>
                        <a:pt x="238237" y="542725"/>
                      </a:cubicBezTo>
                      <a:cubicBezTo>
                        <a:pt x="235016" y="489333"/>
                        <a:pt x="230122" y="403608"/>
                        <a:pt x="230122" y="403608"/>
                      </a:cubicBezTo>
                      <a:cubicBezTo>
                        <a:pt x="242359" y="409469"/>
                        <a:pt x="262453" y="414557"/>
                        <a:pt x="283385" y="413591"/>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41"/>
                <p:cNvSpPr/>
                <p:nvPr/>
              </p:nvSpPr>
              <p:spPr>
                <a:xfrm>
                  <a:off x="1529184" y="4942405"/>
                  <a:ext cx="407301" cy="303608"/>
                </a:xfrm>
                <a:custGeom>
                  <a:avLst/>
                  <a:gdLst/>
                  <a:ahLst/>
                  <a:cxnLst/>
                  <a:rect l="l" t="t" r="r" b="b"/>
                  <a:pathLst>
                    <a:path w="407301" h="303608" extrusionOk="0">
                      <a:moveTo>
                        <a:pt x="407302" y="144398"/>
                      </a:moveTo>
                      <a:lnTo>
                        <a:pt x="235210" y="0"/>
                      </a:lnTo>
                      <a:cubicBezTo>
                        <a:pt x="112968" y="102019"/>
                        <a:pt x="18678" y="184329"/>
                        <a:pt x="0" y="280036"/>
                      </a:cubicBezTo>
                      <a:cubicBezTo>
                        <a:pt x="95127" y="292016"/>
                        <a:pt x="209383" y="303609"/>
                        <a:pt x="209383" y="303609"/>
                      </a:cubicBezTo>
                      <a:cubicBezTo>
                        <a:pt x="208868" y="298263"/>
                        <a:pt x="345150" y="188967"/>
                        <a:pt x="407302" y="144462"/>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41"/>
                <p:cNvSpPr/>
                <p:nvPr/>
              </p:nvSpPr>
              <p:spPr>
                <a:xfrm>
                  <a:off x="1635325" y="4772133"/>
                  <a:ext cx="486327" cy="458229"/>
                </a:xfrm>
                <a:custGeom>
                  <a:avLst/>
                  <a:gdLst/>
                  <a:ahLst/>
                  <a:cxnLst/>
                  <a:rect l="l" t="t" r="r" b="b"/>
                  <a:pathLst>
                    <a:path w="486327" h="458229" extrusionOk="0">
                      <a:moveTo>
                        <a:pt x="0" y="265399"/>
                      </a:moveTo>
                      <a:cubicBezTo>
                        <a:pt x="0" y="265399"/>
                        <a:pt x="93195" y="390475"/>
                        <a:pt x="201847" y="458230"/>
                      </a:cubicBezTo>
                      <a:cubicBezTo>
                        <a:pt x="201847" y="458230"/>
                        <a:pt x="344506" y="327808"/>
                        <a:pt x="399766" y="270487"/>
                      </a:cubicBezTo>
                      <a:cubicBezTo>
                        <a:pt x="441694" y="226949"/>
                        <a:pt x="486328" y="103547"/>
                        <a:pt x="486328" y="22783"/>
                      </a:cubicBezTo>
                      <a:cubicBezTo>
                        <a:pt x="440406" y="4169"/>
                        <a:pt x="413871" y="-4912"/>
                        <a:pt x="358096" y="2688"/>
                      </a:cubicBezTo>
                      <a:cubicBezTo>
                        <a:pt x="269345" y="14732"/>
                        <a:pt x="65629" y="205630"/>
                        <a:pt x="0" y="2653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41"/>
                <p:cNvSpPr/>
                <p:nvPr/>
              </p:nvSpPr>
              <p:spPr>
                <a:xfrm>
                  <a:off x="2082638" y="4239799"/>
                  <a:ext cx="453859" cy="535923"/>
                </a:xfrm>
                <a:custGeom>
                  <a:avLst/>
                  <a:gdLst/>
                  <a:ahLst/>
                  <a:cxnLst/>
                  <a:rect l="l" t="t" r="r" b="b"/>
                  <a:pathLst>
                    <a:path w="453859" h="535923" extrusionOk="0">
                      <a:moveTo>
                        <a:pt x="363812" y="155672"/>
                      </a:moveTo>
                      <a:cubicBezTo>
                        <a:pt x="363812" y="155672"/>
                        <a:pt x="346744" y="209709"/>
                        <a:pt x="303721" y="241654"/>
                      </a:cubicBezTo>
                      <a:cubicBezTo>
                        <a:pt x="251102" y="280748"/>
                        <a:pt x="183476" y="269864"/>
                        <a:pt x="183476" y="269864"/>
                      </a:cubicBezTo>
                      <a:cubicBezTo>
                        <a:pt x="183476" y="269864"/>
                        <a:pt x="161513" y="225102"/>
                        <a:pt x="125962" y="243007"/>
                      </a:cubicBezTo>
                      <a:cubicBezTo>
                        <a:pt x="90409" y="260911"/>
                        <a:pt x="102453" y="348439"/>
                        <a:pt x="155717" y="376004"/>
                      </a:cubicBezTo>
                      <a:cubicBezTo>
                        <a:pt x="155717" y="376004"/>
                        <a:pt x="152883" y="474674"/>
                        <a:pt x="128345" y="535924"/>
                      </a:cubicBezTo>
                      <a:cubicBezTo>
                        <a:pt x="128345" y="535924"/>
                        <a:pt x="-8002" y="506168"/>
                        <a:pt x="370" y="438542"/>
                      </a:cubicBezTo>
                      <a:cubicBezTo>
                        <a:pt x="10482" y="285579"/>
                        <a:pt x="-21463" y="105693"/>
                        <a:pt x="124609" y="22739"/>
                      </a:cubicBezTo>
                      <a:cubicBezTo>
                        <a:pt x="168598" y="-2250"/>
                        <a:pt x="251102" y="-17321"/>
                        <a:pt x="333992" y="36007"/>
                      </a:cubicBezTo>
                      <a:cubicBezTo>
                        <a:pt x="333992" y="36007"/>
                        <a:pt x="410055" y="16492"/>
                        <a:pt x="443353" y="79094"/>
                      </a:cubicBezTo>
                      <a:cubicBezTo>
                        <a:pt x="476586" y="141696"/>
                        <a:pt x="420360" y="210095"/>
                        <a:pt x="420360" y="210095"/>
                      </a:cubicBezTo>
                      <a:cubicBezTo>
                        <a:pt x="420360" y="210095"/>
                        <a:pt x="391957" y="162757"/>
                        <a:pt x="363812" y="155737"/>
                      </a:cubicBezTo>
                      <a:close/>
                    </a:path>
                  </a:pathLst>
                </a:custGeom>
                <a:solidFill>
                  <a:srgbClr val="43221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41"/>
                <p:cNvSpPr/>
                <p:nvPr/>
              </p:nvSpPr>
              <p:spPr>
                <a:xfrm>
                  <a:off x="1527775" y="5190367"/>
                  <a:ext cx="601771" cy="498100"/>
                </a:xfrm>
                <a:custGeom>
                  <a:avLst/>
                  <a:gdLst/>
                  <a:ahLst/>
                  <a:cxnLst/>
                  <a:rect l="l" t="t" r="r" b="b"/>
                  <a:pathLst>
                    <a:path w="601771" h="498100" extrusionOk="0">
                      <a:moveTo>
                        <a:pt x="594843" y="427976"/>
                      </a:moveTo>
                      <a:cubicBezTo>
                        <a:pt x="602443" y="424047"/>
                        <a:pt x="603087" y="409621"/>
                        <a:pt x="596260" y="402665"/>
                      </a:cubicBezTo>
                      <a:cubicBezTo>
                        <a:pt x="586728" y="392939"/>
                        <a:pt x="544285" y="379672"/>
                        <a:pt x="529858" y="375163"/>
                      </a:cubicBezTo>
                      <a:cubicBezTo>
                        <a:pt x="524963" y="372201"/>
                        <a:pt x="515689" y="363635"/>
                        <a:pt x="503967" y="351913"/>
                      </a:cubicBezTo>
                      <a:cubicBezTo>
                        <a:pt x="494821" y="342703"/>
                        <a:pt x="491021" y="338001"/>
                        <a:pt x="497591" y="339354"/>
                      </a:cubicBezTo>
                      <a:cubicBezTo>
                        <a:pt x="508668" y="343476"/>
                        <a:pt x="526251" y="351140"/>
                        <a:pt x="537265" y="353330"/>
                      </a:cubicBezTo>
                      <a:cubicBezTo>
                        <a:pt x="568501" y="359513"/>
                        <a:pt x="582284" y="336649"/>
                        <a:pt x="578162" y="330852"/>
                      </a:cubicBezTo>
                      <a:cubicBezTo>
                        <a:pt x="574233" y="325378"/>
                        <a:pt x="554525" y="311337"/>
                        <a:pt x="546153" y="305219"/>
                      </a:cubicBezTo>
                      <a:cubicBezTo>
                        <a:pt x="533529" y="296009"/>
                        <a:pt x="514143" y="281582"/>
                        <a:pt x="491472" y="274433"/>
                      </a:cubicBezTo>
                      <a:cubicBezTo>
                        <a:pt x="480072" y="270890"/>
                        <a:pt x="451734" y="267735"/>
                        <a:pt x="421463" y="266833"/>
                      </a:cubicBezTo>
                      <a:cubicBezTo>
                        <a:pt x="340570" y="182912"/>
                        <a:pt x="279320" y="112195"/>
                        <a:pt x="219938" y="45921"/>
                      </a:cubicBezTo>
                      <a:cubicBezTo>
                        <a:pt x="216524" y="42122"/>
                        <a:pt x="12809" y="0"/>
                        <a:pt x="12809" y="0"/>
                      </a:cubicBezTo>
                      <a:cubicBezTo>
                        <a:pt x="-265" y="23766"/>
                        <a:pt x="-15079" y="69623"/>
                        <a:pt x="33676" y="122500"/>
                      </a:cubicBezTo>
                      <a:cubicBezTo>
                        <a:pt x="134214" y="231474"/>
                        <a:pt x="213368" y="286541"/>
                        <a:pt x="352871" y="365889"/>
                      </a:cubicBezTo>
                      <a:cubicBezTo>
                        <a:pt x="352871" y="365889"/>
                        <a:pt x="385718" y="437637"/>
                        <a:pt x="423846" y="466297"/>
                      </a:cubicBezTo>
                      <a:cubicBezTo>
                        <a:pt x="438337" y="477182"/>
                        <a:pt x="463263" y="486135"/>
                        <a:pt x="480394" y="490579"/>
                      </a:cubicBezTo>
                      <a:cubicBezTo>
                        <a:pt x="497526" y="495087"/>
                        <a:pt x="540099" y="498565"/>
                        <a:pt x="544092" y="498049"/>
                      </a:cubicBezTo>
                      <a:cubicBezTo>
                        <a:pt x="550597" y="497277"/>
                        <a:pt x="555427" y="485039"/>
                        <a:pt x="553495" y="480660"/>
                      </a:cubicBezTo>
                      <a:cubicBezTo>
                        <a:pt x="563928" y="483752"/>
                        <a:pt x="569983" y="484524"/>
                        <a:pt x="575264" y="482334"/>
                      </a:cubicBezTo>
                      <a:cubicBezTo>
                        <a:pt x="587823" y="477118"/>
                        <a:pt x="584088" y="461274"/>
                        <a:pt x="580803" y="456572"/>
                      </a:cubicBezTo>
                      <a:cubicBezTo>
                        <a:pt x="585440" y="457667"/>
                        <a:pt x="591430" y="459213"/>
                        <a:pt x="593942" y="457474"/>
                      </a:cubicBezTo>
                      <a:cubicBezTo>
                        <a:pt x="607918" y="447620"/>
                        <a:pt x="599931" y="429007"/>
                        <a:pt x="594843" y="427976"/>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01" name="Google Shape;1101;p41"/>
                <p:cNvGrpSpPr/>
                <p:nvPr/>
              </p:nvGrpSpPr>
              <p:grpSpPr>
                <a:xfrm>
                  <a:off x="2003210" y="5584787"/>
                  <a:ext cx="111615" cy="84307"/>
                  <a:chOff x="2003210" y="5584787"/>
                  <a:chExt cx="111615" cy="84307"/>
                </a:xfrm>
              </p:grpSpPr>
              <p:sp>
                <p:nvSpPr>
                  <p:cNvPr id="1102" name="Google Shape;1102;p41"/>
                  <p:cNvSpPr/>
                  <p:nvPr/>
                </p:nvSpPr>
                <p:spPr>
                  <a:xfrm>
                    <a:off x="2026332" y="5584787"/>
                    <a:ext cx="88493" cy="32718"/>
                  </a:xfrm>
                  <a:custGeom>
                    <a:avLst/>
                    <a:gdLst/>
                    <a:ahLst/>
                    <a:cxnLst/>
                    <a:rect l="l" t="t" r="r" b="b"/>
                    <a:pathLst>
                      <a:path w="88493" h="32718" extrusionOk="0">
                        <a:moveTo>
                          <a:pt x="88493" y="32718"/>
                        </a:moveTo>
                        <a:cubicBezTo>
                          <a:pt x="88493" y="32718"/>
                          <a:pt x="45148" y="22027"/>
                          <a:pt x="24023" y="14814"/>
                        </a:cubicBezTo>
                        <a:cubicBezTo>
                          <a:pt x="15457" y="11915"/>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41"/>
                  <p:cNvSpPr/>
                  <p:nvPr/>
                </p:nvSpPr>
                <p:spPr>
                  <a:xfrm>
                    <a:off x="2017122" y="5612997"/>
                    <a:ext cx="86947" cy="32718"/>
                  </a:xfrm>
                  <a:custGeom>
                    <a:avLst/>
                    <a:gdLst/>
                    <a:ahLst/>
                    <a:cxnLst/>
                    <a:rect l="l" t="t" r="r" b="b"/>
                    <a:pathLst>
                      <a:path w="86947" h="32718" extrusionOk="0">
                        <a:moveTo>
                          <a:pt x="86948" y="32718"/>
                        </a:moveTo>
                        <a:cubicBezTo>
                          <a:pt x="86948" y="32718"/>
                          <a:pt x="45148" y="22027"/>
                          <a:pt x="24023" y="14814"/>
                        </a:cubicBezTo>
                        <a:cubicBezTo>
                          <a:pt x="15457" y="11915"/>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1"/>
                  <p:cNvSpPr/>
                  <p:nvPr/>
                </p:nvSpPr>
                <p:spPr>
                  <a:xfrm>
                    <a:off x="2003210" y="5638695"/>
                    <a:ext cx="74452" cy="30399"/>
                  </a:xfrm>
                  <a:custGeom>
                    <a:avLst/>
                    <a:gdLst/>
                    <a:ahLst/>
                    <a:cxnLst/>
                    <a:rect l="l" t="t" r="r" b="b"/>
                    <a:pathLst>
                      <a:path w="74452" h="30399" extrusionOk="0">
                        <a:moveTo>
                          <a:pt x="74453" y="30399"/>
                        </a:moveTo>
                        <a:cubicBezTo>
                          <a:pt x="74453" y="30399"/>
                          <a:pt x="45084" y="22027"/>
                          <a:pt x="24023" y="14813"/>
                        </a:cubicBezTo>
                        <a:cubicBezTo>
                          <a:pt x="15457" y="11915"/>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05" name="Google Shape;1105;p41"/>
                <p:cNvSpPr/>
                <p:nvPr/>
              </p:nvSpPr>
              <p:spPr>
                <a:xfrm>
                  <a:off x="2275582" y="4638925"/>
                  <a:ext cx="77737" cy="79669"/>
                </a:xfrm>
                <a:custGeom>
                  <a:avLst/>
                  <a:gdLst/>
                  <a:ahLst/>
                  <a:cxnLst/>
                  <a:rect l="l" t="t" r="r" b="b"/>
                  <a:pathLst>
                    <a:path w="77737" h="79669" extrusionOk="0">
                      <a:moveTo>
                        <a:pt x="76128" y="52233"/>
                      </a:moveTo>
                      <a:cubicBezTo>
                        <a:pt x="76128" y="52233"/>
                        <a:pt x="25827" y="35359"/>
                        <a:pt x="0" y="0"/>
                      </a:cubicBezTo>
                      <a:cubicBezTo>
                        <a:pt x="0" y="0"/>
                        <a:pt x="12817" y="58674"/>
                        <a:pt x="77738" y="79670"/>
                      </a:cubicBezTo>
                      <a:lnTo>
                        <a:pt x="76128" y="522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41"/>
                <p:cNvSpPr/>
                <p:nvPr/>
              </p:nvSpPr>
              <p:spPr>
                <a:xfrm>
                  <a:off x="1612718" y="5186011"/>
                  <a:ext cx="132353" cy="46669"/>
                </a:xfrm>
                <a:custGeom>
                  <a:avLst/>
                  <a:gdLst/>
                  <a:ahLst/>
                  <a:cxnLst/>
                  <a:rect l="l" t="t" r="r" b="b"/>
                  <a:pathLst>
                    <a:path w="132353" h="46669" extrusionOk="0">
                      <a:moveTo>
                        <a:pt x="132354" y="46670"/>
                      </a:moveTo>
                      <a:cubicBezTo>
                        <a:pt x="132354" y="46670"/>
                        <a:pt x="85467" y="-10909"/>
                        <a:pt x="0" y="18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41"/>
                <p:cNvSpPr/>
                <p:nvPr/>
              </p:nvSpPr>
              <p:spPr>
                <a:xfrm>
                  <a:off x="2012935" y="4782421"/>
                  <a:ext cx="98521" cy="250795"/>
                </a:xfrm>
                <a:custGeom>
                  <a:avLst/>
                  <a:gdLst/>
                  <a:ahLst/>
                  <a:cxnLst/>
                  <a:rect l="l" t="t" r="r" b="b"/>
                  <a:pathLst>
                    <a:path w="98521" h="250795" extrusionOk="0">
                      <a:moveTo>
                        <a:pt x="0" y="0"/>
                      </a:moveTo>
                      <a:cubicBezTo>
                        <a:pt x="0" y="0"/>
                        <a:pt x="91971" y="6376"/>
                        <a:pt x="98154" y="92358"/>
                      </a:cubicBezTo>
                      <a:cubicBezTo>
                        <a:pt x="104337" y="178339"/>
                        <a:pt x="30335" y="250796"/>
                        <a:pt x="30335" y="25079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8" name="Google Shape;1108;p41"/>
              <p:cNvGrpSpPr/>
              <p:nvPr/>
            </p:nvGrpSpPr>
            <p:grpSpPr>
              <a:xfrm>
                <a:off x="5455669" y="2253858"/>
                <a:ext cx="910771" cy="718228"/>
                <a:chOff x="5455669" y="2253858"/>
                <a:chExt cx="910771" cy="718228"/>
              </a:xfrm>
            </p:grpSpPr>
            <p:grpSp>
              <p:nvGrpSpPr>
                <p:cNvPr id="1109" name="Google Shape;1109;p41"/>
                <p:cNvGrpSpPr/>
                <p:nvPr/>
              </p:nvGrpSpPr>
              <p:grpSpPr>
                <a:xfrm>
                  <a:off x="5455669" y="2253858"/>
                  <a:ext cx="910771" cy="718228"/>
                  <a:chOff x="9890011" y="1470551"/>
                  <a:chExt cx="2295290" cy="1810051"/>
                </a:xfrm>
              </p:grpSpPr>
              <p:sp>
                <p:nvSpPr>
                  <p:cNvPr id="1110" name="Google Shape;1110;p41"/>
                  <p:cNvSpPr/>
                  <p:nvPr/>
                </p:nvSpPr>
                <p:spPr>
                  <a:xfrm>
                    <a:off x="9890011" y="1470551"/>
                    <a:ext cx="2295290" cy="1810051"/>
                  </a:xfrm>
                  <a:custGeom>
                    <a:avLst/>
                    <a:gdLst/>
                    <a:ahLst/>
                    <a:cxnLst/>
                    <a:rect l="l" t="t" r="r" b="b"/>
                    <a:pathLst>
                      <a:path w="2295290" h="1810051" extrusionOk="0">
                        <a:moveTo>
                          <a:pt x="2295226" y="724822"/>
                        </a:moveTo>
                        <a:cubicBezTo>
                          <a:pt x="2295226" y="521429"/>
                          <a:pt x="2133955" y="355842"/>
                          <a:pt x="1932365" y="348692"/>
                        </a:cubicBezTo>
                        <a:cubicBezTo>
                          <a:pt x="1932622" y="343154"/>
                          <a:pt x="1932816" y="337615"/>
                          <a:pt x="1932816" y="332011"/>
                        </a:cubicBezTo>
                        <a:cubicBezTo>
                          <a:pt x="1932816" y="158760"/>
                          <a:pt x="1792347" y="18291"/>
                          <a:pt x="1619095" y="18291"/>
                        </a:cubicBezTo>
                        <a:cubicBezTo>
                          <a:pt x="1540005" y="18291"/>
                          <a:pt x="1467806" y="47596"/>
                          <a:pt x="1412675" y="95900"/>
                        </a:cubicBezTo>
                        <a:cubicBezTo>
                          <a:pt x="1363791" y="37291"/>
                          <a:pt x="1290240" y="0"/>
                          <a:pt x="1207994" y="0"/>
                        </a:cubicBezTo>
                        <a:cubicBezTo>
                          <a:pt x="1094704" y="0"/>
                          <a:pt x="998031" y="70653"/>
                          <a:pt x="959452" y="170289"/>
                        </a:cubicBezTo>
                        <a:cubicBezTo>
                          <a:pt x="884870" y="115415"/>
                          <a:pt x="792770" y="82955"/>
                          <a:pt x="693134" y="82955"/>
                        </a:cubicBezTo>
                        <a:cubicBezTo>
                          <a:pt x="444528" y="82955"/>
                          <a:pt x="243067" y="284480"/>
                          <a:pt x="243067" y="533022"/>
                        </a:cubicBezTo>
                        <a:cubicBezTo>
                          <a:pt x="243067" y="589248"/>
                          <a:pt x="253437" y="642962"/>
                          <a:pt x="272243" y="692619"/>
                        </a:cubicBezTo>
                        <a:cubicBezTo>
                          <a:pt x="114771" y="739764"/>
                          <a:pt x="0" y="885643"/>
                          <a:pt x="0" y="1058443"/>
                        </a:cubicBezTo>
                        <a:cubicBezTo>
                          <a:pt x="0" y="1269372"/>
                          <a:pt x="170997" y="1440305"/>
                          <a:pt x="381862" y="1440305"/>
                        </a:cubicBezTo>
                        <a:cubicBezTo>
                          <a:pt x="444464" y="1440305"/>
                          <a:pt x="503460" y="1425170"/>
                          <a:pt x="555564" y="1398441"/>
                        </a:cubicBezTo>
                        <a:cubicBezTo>
                          <a:pt x="614302" y="1544256"/>
                          <a:pt x="757025" y="1647240"/>
                          <a:pt x="923836" y="1647240"/>
                        </a:cubicBezTo>
                        <a:cubicBezTo>
                          <a:pt x="1050329" y="1647240"/>
                          <a:pt x="1162910" y="1587987"/>
                          <a:pt x="1235624" y="1495823"/>
                        </a:cubicBezTo>
                        <a:cubicBezTo>
                          <a:pt x="1270274" y="1534015"/>
                          <a:pt x="1320317" y="1558038"/>
                          <a:pt x="1375964" y="1558038"/>
                        </a:cubicBezTo>
                        <a:cubicBezTo>
                          <a:pt x="1431610" y="1558038"/>
                          <a:pt x="1484230" y="1532727"/>
                          <a:pt x="1518945" y="1492796"/>
                        </a:cubicBezTo>
                        <a:cubicBezTo>
                          <a:pt x="1555462" y="1527961"/>
                          <a:pt x="1590950" y="1566154"/>
                          <a:pt x="1617035" y="1602994"/>
                        </a:cubicBezTo>
                        <a:cubicBezTo>
                          <a:pt x="1662505" y="1667206"/>
                          <a:pt x="1691616" y="1724527"/>
                          <a:pt x="1708684" y="1763493"/>
                        </a:cubicBezTo>
                        <a:cubicBezTo>
                          <a:pt x="1722338" y="1794601"/>
                          <a:pt x="1754605" y="1813214"/>
                          <a:pt x="1788354" y="1809607"/>
                        </a:cubicBezTo>
                        <a:lnTo>
                          <a:pt x="1788354" y="1809607"/>
                        </a:lnTo>
                        <a:cubicBezTo>
                          <a:pt x="1832471" y="1804841"/>
                          <a:pt x="1863772" y="1764266"/>
                          <a:pt x="1857075" y="1720405"/>
                        </a:cubicBezTo>
                        <a:cubicBezTo>
                          <a:pt x="1845804" y="1646596"/>
                          <a:pt x="1826031" y="1533307"/>
                          <a:pt x="1798079" y="1429420"/>
                        </a:cubicBezTo>
                        <a:cubicBezTo>
                          <a:pt x="1947629" y="1385882"/>
                          <a:pt x="2056925" y="1247861"/>
                          <a:pt x="2056925" y="1084270"/>
                        </a:cubicBezTo>
                        <a:cubicBezTo>
                          <a:pt x="2056925" y="1081179"/>
                          <a:pt x="2056797" y="1078152"/>
                          <a:pt x="2056668" y="1075060"/>
                        </a:cubicBezTo>
                        <a:cubicBezTo>
                          <a:pt x="2196364" y="1019993"/>
                          <a:pt x="2295291" y="883968"/>
                          <a:pt x="2295291" y="724757"/>
                        </a:cubicBez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41"/>
                  <p:cNvSpPr/>
                  <p:nvPr/>
                </p:nvSpPr>
                <p:spPr>
                  <a:xfrm>
                    <a:off x="11432270" y="2554950"/>
                    <a:ext cx="514600" cy="359512"/>
                  </a:xfrm>
                  <a:custGeom>
                    <a:avLst/>
                    <a:gdLst/>
                    <a:ahLst/>
                    <a:cxnLst/>
                    <a:rect l="l" t="t" r="r" b="b"/>
                    <a:pathLst>
                      <a:path w="514600" h="359512" extrusionOk="0">
                        <a:moveTo>
                          <a:pt x="514601" y="0"/>
                        </a:moveTo>
                        <a:cubicBezTo>
                          <a:pt x="514601" y="198563"/>
                          <a:pt x="353651" y="359513"/>
                          <a:pt x="155089" y="359513"/>
                        </a:cubicBezTo>
                        <a:cubicBezTo>
                          <a:pt x="99571" y="359513"/>
                          <a:pt x="46951" y="346889"/>
                          <a:pt x="0" y="324412"/>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41"/>
                  <p:cNvSpPr/>
                  <p:nvPr/>
                </p:nvSpPr>
                <p:spPr>
                  <a:xfrm>
                    <a:off x="10108862" y="2147197"/>
                    <a:ext cx="162881" cy="36389"/>
                  </a:xfrm>
                  <a:custGeom>
                    <a:avLst/>
                    <a:gdLst/>
                    <a:ahLst/>
                    <a:cxnLst/>
                    <a:rect l="l" t="t" r="r" b="b"/>
                    <a:pathLst>
                      <a:path w="162881" h="36389" extrusionOk="0">
                        <a:moveTo>
                          <a:pt x="0" y="36389"/>
                        </a:moveTo>
                        <a:cubicBezTo>
                          <a:pt x="49399" y="13074"/>
                          <a:pt x="104659" y="0"/>
                          <a:pt x="162882" y="0"/>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41"/>
                  <p:cNvSpPr/>
                  <p:nvPr/>
                </p:nvSpPr>
                <p:spPr>
                  <a:xfrm>
                    <a:off x="11707540" y="1818921"/>
                    <a:ext cx="216725" cy="18097"/>
                  </a:xfrm>
                  <a:custGeom>
                    <a:avLst/>
                    <a:gdLst/>
                    <a:ahLst/>
                    <a:cxnLst/>
                    <a:rect l="l" t="t" r="r" b="b"/>
                    <a:pathLst>
                      <a:path w="216725" h="18097" extrusionOk="0">
                        <a:moveTo>
                          <a:pt x="0" y="13783"/>
                        </a:moveTo>
                        <a:cubicBezTo>
                          <a:pt x="32203" y="4830"/>
                          <a:pt x="66145" y="0"/>
                          <a:pt x="101181" y="0"/>
                        </a:cubicBezTo>
                        <a:cubicBezTo>
                          <a:pt x="141499" y="0"/>
                          <a:pt x="180336" y="6312"/>
                          <a:pt x="216725" y="18098"/>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41"/>
                  <p:cNvSpPr/>
                  <p:nvPr/>
                </p:nvSpPr>
                <p:spPr>
                  <a:xfrm>
                    <a:off x="10422388" y="2787454"/>
                    <a:ext cx="53649" cy="142143"/>
                  </a:xfrm>
                  <a:custGeom>
                    <a:avLst/>
                    <a:gdLst/>
                    <a:ahLst/>
                    <a:cxnLst/>
                    <a:rect l="l" t="t" r="r" b="b"/>
                    <a:pathLst>
                      <a:path w="53649" h="142143" extrusionOk="0">
                        <a:moveTo>
                          <a:pt x="53650" y="142143"/>
                        </a:moveTo>
                        <a:cubicBezTo>
                          <a:pt x="27243" y="99442"/>
                          <a:pt x="8695" y="51396"/>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5" name="Google Shape;1115;p41"/>
                <p:cNvGrpSpPr/>
                <p:nvPr/>
              </p:nvGrpSpPr>
              <p:grpSpPr>
                <a:xfrm>
                  <a:off x="5729579" y="2332857"/>
                  <a:ext cx="362965" cy="477805"/>
                  <a:chOff x="5544310" y="1859069"/>
                  <a:chExt cx="537408" cy="707440"/>
                </a:xfrm>
              </p:grpSpPr>
              <p:sp>
                <p:nvSpPr>
                  <p:cNvPr id="1116" name="Google Shape;1116;p41"/>
                  <p:cNvSpPr/>
                  <p:nvPr/>
                </p:nvSpPr>
                <p:spPr>
                  <a:xfrm>
                    <a:off x="5618992" y="1938166"/>
                    <a:ext cx="388558" cy="488236"/>
                  </a:xfrm>
                  <a:custGeom>
                    <a:avLst/>
                    <a:gdLst/>
                    <a:ahLst/>
                    <a:cxnLst/>
                    <a:rect l="l" t="t" r="r" b="b"/>
                    <a:pathLst>
                      <a:path w="399545" h="502042" extrusionOk="0">
                        <a:moveTo>
                          <a:pt x="399481" y="199787"/>
                        </a:moveTo>
                        <a:cubicBezTo>
                          <a:pt x="399481" y="89331"/>
                          <a:pt x="309828" y="-193"/>
                          <a:pt x="199373" y="0"/>
                        </a:cubicBezTo>
                        <a:cubicBezTo>
                          <a:pt x="93103" y="194"/>
                          <a:pt x="4352" y="85467"/>
                          <a:pt x="165" y="191607"/>
                        </a:cubicBezTo>
                        <a:cubicBezTo>
                          <a:pt x="-2153" y="249315"/>
                          <a:pt x="20067" y="301741"/>
                          <a:pt x="57165" y="339547"/>
                        </a:cubicBezTo>
                        <a:cubicBezTo>
                          <a:pt x="72880" y="355584"/>
                          <a:pt x="83700" y="376001"/>
                          <a:pt x="87693" y="398092"/>
                        </a:cubicBezTo>
                        <a:cubicBezTo>
                          <a:pt x="87693" y="398221"/>
                          <a:pt x="87693" y="398350"/>
                          <a:pt x="87758" y="398478"/>
                        </a:cubicBezTo>
                        <a:cubicBezTo>
                          <a:pt x="97998" y="455864"/>
                          <a:pt x="102635" y="479436"/>
                          <a:pt x="102635" y="479436"/>
                        </a:cubicBezTo>
                        <a:cubicBezTo>
                          <a:pt x="102635" y="479436"/>
                          <a:pt x="101283" y="502043"/>
                          <a:pt x="140828" y="502043"/>
                        </a:cubicBezTo>
                        <a:lnTo>
                          <a:pt x="258690" y="502043"/>
                        </a:lnTo>
                        <a:cubicBezTo>
                          <a:pt x="298235" y="502043"/>
                          <a:pt x="296883" y="479436"/>
                          <a:pt x="296883" y="479436"/>
                        </a:cubicBezTo>
                        <a:cubicBezTo>
                          <a:pt x="296883" y="479436"/>
                          <a:pt x="301520" y="455864"/>
                          <a:pt x="311760" y="398478"/>
                        </a:cubicBezTo>
                        <a:cubicBezTo>
                          <a:pt x="311760" y="398350"/>
                          <a:pt x="311760" y="398221"/>
                          <a:pt x="311825" y="398092"/>
                        </a:cubicBezTo>
                        <a:cubicBezTo>
                          <a:pt x="315882" y="375743"/>
                          <a:pt x="326960" y="355327"/>
                          <a:pt x="342804" y="339096"/>
                        </a:cubicBezTo>
                        <a:cubicBezTo>
                          <a:pt x="377905" y="303094"/>
                          <a:pt x="399545" y="253952"/>
                          <a:pt x="399545" y="199722"/>
                        </a:cubicBezTo>
                        <a:close/>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41"/>
                  <p:cNvSpPr/>
                  <p:nvPr/>
                </p:nvSpPr>
                <p:spPr>
                  <a:xfrm>
                    <a:off x="5716271" y="2441783"/>
                    <a:ext cx="193666" cy="28498"/>
                  </a:xfrm>
                  <a:custGeom>
                    <a:avLst/>
                    <a:gdLst/>
                    <a:ahLst/>
                    <a:cxnLst/>
                    <a:rect l="l" t="t" r="r" b="b"/>
                    <a:pathLst>
                      <a:path w="199142" h="29304" extrusionOk="0">
                        <a:moveTo>
                          <a:pt x="184522" y="0"/>
                        </a:moveTo>
                        <a:cubicBezTo>
                          <a:pt x="192597" y="0"/>
                          <a:pt x="199143" y="6546"/>
                          <a:pt x="199143" y="14620"/>
                        </a:cubicBezTo>
                        <a:lnTo>
                          <a:pt x="199143" y="14685"/>
                        </a:lnTo>
                        <a:cubicBezTo>
                          <a:pt x="199143" y="22759"/>
                          <a:pt x="192597" y="29305"/>
                          <a:pt x="184522" y="29305"/>
                        </a:cubicBezTo>
                        <a:lnTo>
                          <a:pt x="14620" y="29305"/>
                        </a:lnTo>
                        <a:cubicBezTo>
                          <a:pt x="6546" y="29305"/>
                          <a:pt x="0" y="22759"/>
                          <a:pt x="0" y="14685"/>
                        </a:cubicBezTo>
                        <a:lnTo>
                          <a:pt x="0" y="14620"/>
                        </a:lnTo>
                        <a:cubicBezTo>
                          <a:pt x="0" y="6546"/>
                          <a:pt x="6546" y="0"/>
                          <a:pt x="1462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41"/>
                  <p:cNvSpPr/>
                  <p:nvPr/>
                </p:nvSpPr>
                <p:spPr>
                  <a:xfrm>
                    <a:off x="5735852" y="2485962"/>
                    <a:ext cx="154468" cy="80547"/>
                  </a:xfrm>
                  <a:custGeom>
                    <a:avLst/>
                    <a:gdLst/>
                    <a:ahLst/>
                    <a:cxnLst/>
                    <a:rect l="l" t="t" r="r" b="b"/>
                    <a:pathLst>
                      <a:path w="158836" h="82825" extrusionOk="0">
                        <a:moveTo>
                          <a:pt x="158830" y="0"/>
                        </a:moveTo>
                        <a:lnTo>
                          <a:pt x="6" y="0"/>
                        </a:lnTo>
                        <a:cubicBezTo>
                          <a:pt x="6" y="0"/>
                          <a:pt x="-2184" y="82826"/>
                          <a:pt x="79418" y="82826"/>
                        </a:cubicBezTo>
                        <a:cubicBezTo>
                          <a:pt x="161020" y="82826"/>
                          <a:pt x="158830" y="0"/>
                          <a:pt x="15883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41"/>
                  <p:cNvSpPr/>
                  <p:nvPr/>
                </p:nvSpPr>
                <p:spPr>
                  <a:xfrm>
                    <a:off x="5657824" y="1977090"/>
                    <a:ext cx="310667" cy="310667"/>
                  </a:xfrm>
                  <a:custGeom>
                    <a:avLst/>
                    <a:gdLst/>
                    <a:ahLst/>
                    <a:cxnLst/>
                    <a:rect l="l" t="t" r="r" b="b"/>
                    <a:pathLst>
                      <a:path w="319452" h="319452" extrusionOk="0">
                        <a:moveTo>
                          <a:pt x="319452" y="159726"/>
                        </a:moveTo>
                        <a:cubicBezTo>
                          <a:pt x="319452" y="247940"/>
                          <a:pt x="247940" y="319452"/>
                          <a:pt x="159726" y="319452"/>
                        </a:cubicBezTo>
                        <a:cubicBezTo>
                          <a:pt x="71511" y="319452"/>
                          <a:pt x="-1" y="247940"/>
                          <a:pt x="-1" y="159726"/>
                        </a:cubicBezTo>
                        <a:cubicBezTo>
                          <a:pt x="-1" y="71512"/>
                          <a:pt x="71511" y="0"/>
                          <a:pt x="159726" y="0"/>
                        </a:cubicBezTo>
                        <a:cubicBezTo>
                          <a:pt x="247940" y="0"/>
                          <a:pt x="319452" y="71512"/>
                          <a:pt x="319452" y="15972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41"/>
                  <p:cNvSpPr/>
                  <p:nvPr/>
                </p:nvSpPr>
                <p:spPr>
                  <a:xfrm>
                    <a:off x="5691115" y="2082405"/>
                    <a:ext cx="244087" cy="343989"/>
                  </a:xfrm>
                  <a:custGeom>
                    <a:avLst/>
                    <a:gdLst/>
                    <a:ahLst/>
                    <a:cxnLst/>
                    <a:rect l="l" t="t" r="r" b="b"/>
                    <a:pathLst>
                      <a:path w="250989" h="353716" extrusionOk="0">
                        <a:moveTo>
                          <a:pt x="152320" y="353716"/>
                        </a:moveTo>
                        <a:lnTo>
                          <a:pt x="171384" y="39803"/>
                        </a:lnTo>
                        <a:cubicBezTo>
                          <a:pt x="171384" y="17840"/>
                          <a:pt x="189224" y="0"/>
                          <a:pt x="211187" y="0"/>
                        </a:cubicBezTo>
                        <a:lnTo>
                          <a:pt x="211187" y="0"/>
                        </a:lnTo>
                        <a:cubicBezTo>
                          <a:pt x="233149" y="0"/>
                          <a:pt x="250990" y="17840"/>
                          <a:pt x="250990" y="39803"/>
                        </a:cubicBezTo>
                        <a:lnTo>
                          <a:pt x="250990" y="39803"/>
                        </a:lnTo>
                        <a:cubicBezTo>
                          <a:pt x="250990" y="61829"/>
                          <a:pt x="233149" y="79670"/>
                          <a:pt x="211187" y="79670"/>
                        </a:cubicBezTo>
                        <a:lnTo>
                          <a:pt x="39803" y="79670"/>
                        </a:lnTo>
                        <a:cubicBezTo>
                          <a:pt x="17841" y="79670"/>
                          <a:pt x="0" y="61829"/>
                          <a:pt x="0" y="39867"/>
                        </a:cubicBezTo>
                        <a:lnTo>
                          <a:pt x="0" y="39867"/>
                        </a:lnTo>
                        <a:cubicBezTo>
                          <a:pt x="0" y="17840"/>
                          <a:pt x="17841" y="0"/>
                          <a:pt x="39803" y="0"/>
                        </a:cubicBezTo>
                        <a:lnTo>
                          <a:pt x="39803" y="0"/>
                        </a:lnTo>
                        <a:cubicBezTo>
                          <a:pt x="61766" y="0"/>
                          <a:pt x="79606" y="17840"/>
                          <a:pt x="79606" y="39803"/>
                        </a:cubicBezTo>
                        <a:lnTo>
                          <a:pt x="98670" y="35371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1" name="Google Shape;1121;p41"/>
                  <p:cNvGrpSpPr/>
                  <p:nvPr/>
                </p:nvGrpSpPr>
                <p:grpSpPr>
                  <a:xfrm>
                    <a:off x="5544310" y="1859069"/>
                    <a:ext cx="537408" cy="233849"/>
                    <a:chOff x="10306458" y="1349983"/>
                    <a:chExt cx="553116" cy="240684"/>
                  </a:xfrm>
                </p:grpSpPr>
                <p:sp>
                  <p:nvSpPr>
                    <p:cNvPr id="1122" name="Google Shape;1122;p41"/>
                    <p:cNvSpPr/>
                    <p:nvPr/>
                  </p:nvSpPr>
                  <p:spPr>
                    <a:xfrm>
                      <a:off x="10583016" y="1349983"/>
                      <a:ext cx="6440" cy="57643"/>
                    </a:xfrm>
                    <a:custGeom>
                      <a:avLst/>
                      <a:gdLst/>
                      <a:ahLst/>
                      <a:cxnLst/>
                      <a:rect l="l" t="t" r="r" b="b"/>
                      <a:pathLst>
                        <a:path w="6440" h="57643" extrusionOk="0">
                          <a:moveTo>
                            <a:pt x="0" y="57643"/>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41"/>
                    <p:cNvSpPr/>
                    <p:nvPr/>
                  </p:nvSpPr>
                  <p:spPr>
                    <a:xfrm>
                      <a:off x="10682781" y="1379546"/>
                      <a:ext cx="25762" cy="51588"/>
                    </a:xfrm>
                    <a:custGeom>
                      <a:avLst/>
                      <a:gdLst/>
                      <a:ahLst/>
                      <a:cxnLst/>
                      <a:rect l="l" t="t" r="r" b="b"/>
                      <a:pathLst>
                        <a:path w="25762" h="51588" extrusionOk="0">
                          <a:moveTo>
                            <a:pt x="0" y="51589"/>
                          </a:moveTo>
                          <a:lnTo>
                            <a:pt x="25763"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41"/>
                    <p:cNvSpPr/>
                    <p:nvPr/>
                  </p:nvSpPr>
                  <p:spPr>
                    <a:xfrm>
                      <a:off x="10761613" y="1462049"/>
                      <a:ext cx="46114" cy="34714"/>
                    </a:xfrm>
                    <a:custGeom>
                      <a:avLst/>
                      <a:gdLst/>
                      <a:ahLst/>
                      <a:cxnLst/>
                      <a:rect l="l" t="t" r="r" b="b"/>
                      <a:pathLst>
                        <a:path w="46114" h="34714" extrusionOk="0">
                          <a:moveTo>
                            <a:pt x="0" y="34715"/>
                          </a:moveTo>
                          <a:lnTo>
                            <a:pt x="46114"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41"/>
                    <p:cNvSpPr/>
                    <p:nvPr/>
                  </p:nvSpPr>
                  <p:spPr>
                    <a:xfrm>
                      <a:off x="10802833" y="1580169"/>
                      <a:ext cx="56741" cy="10498"/>
                    </a:xfrm>
                    <a:custGeom>
                      <a:avLst/>
                      <a:gdLst/>
                      <a:ahLst/>
                      <a:cxnLst/>
                      <a:rect l="l" t="t" r="r" b="b"/>
                      <a:pathLst>
                        <a:path w="56741" h="10498" extrusionOk="0">
                          <a:moveTo>
                            <a:pt x="0" y="10498"/>
                          </a:moveTo>
                          <a:lnTo>
                            <a:pt x="56741"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41"/>
                    <p:cNvSpPr/>
                    <p:nvPr/>
                  </p:nvSpPr>
                  <p:spPr>
                    <a:xfrm>
                      <a:off x="10457425" y="1379546"/>
                      <a:ext cx="25762" cy="51588"/>
                    </a:xfrm>
                    <a:custGeom>
                      <a:avLst/>
                      <a:gdLst/>
                      <a:ahLst/>
                      <a:cxnLst/>
                      <a:rect l="l" t="t" r="r" b="b"/>
                      <a:pathLst>
                        <a:path w="25762" h="51588" extrusionOk="0">
                          <a:moveTo>
                            <a:pt x="25763" y="51589"/>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41"/>
                    <p:cNvSpPr/>
                    <p:nvPr/>
                  </p:nvSpPr>
                  <p:spPr>
                    <a:xfrm>
                      <a:off x="10358305" y="1462049"/>
                      <a:ext cx="46114" cy="34714"/>
                    </a:xfrm>
                    <a:custGeom>
                      <a:avLst/>
                      <a:gdLst/>
                      <a:ahLst/>
                      <a:cxnLst/>
                      <a:rect l="l" t="t" r="r" b="b"/>
                      <a:pathLst>
                        <a:path w="46114" h="34714" extrusionOk="0">
                          <a:moveTo>
                            <a:pt x="46114" y="34715"/>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41"/>
                    <p:cNvSpPr/>
                    <p:nvPr/>
                  </p:nvSpPr>
                  <p:spPr>
                    <a:xfrm>
                      <a:off x="10306458" y="1580169"/>
                      <a:ext cx="56741" cy="10498"/>
                    </a:xfrm>
                    <a:custGeom>
                      <a:avLst/>
                      <a:gdLst/>
                      <a:ahLst/>
                      <a:cxnLst/>
                      <a:rect l="l" t="t" r="r" b="b"/>
                      <a:pathLst>
                        <a:path w="56741" h="10498" extrusionOk="0">
                          <a:moveTo>
                            <a:pt x="56742" y="10498"/>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pic>
        <p:nvPicPr>
          <p:cNvPr id="5" name="Picture 4">
            <a:extLst>
              <a:ext uri="{FF2B5EF4-FFF2-40B4-BE49-F238E27FC236}">
                <a16:creationId xmlns:a16="http://schemas.microsoft.com/office/drawing/2014/main" id="{88AA6D07-6BFC-E357-9912-8588EEDB462E}"/>
              </a:ext>
            </a:extLst>
          </p:cNvPr>
          <p:cNvPicPr>
            <a:picLocks noChangeAspect="1"/>
          </p:cNvPicPr>
          <p:nvPr/>
        </p:nvPicPr>
        <p:blipFill>
          <a:blip r:embed="rId3"/>
          <a:stretch>
            <a:fillRect/>
          </a:stretch>
        </p:blipFill>
        <p:spPr>
          <a:xfrm>
            <a:off x="779850" y="3146347"/>
            <a:ext cx="3591426" cy="1438476"/>
          </a:xfrm>
          <a:prstGeom prst="rect">
            <a:avLst/>
          </a:prstGeom>
        </p:spPr>
      </p:pic>
      <p:sp>
        <p:nvSpPr>
          <p:cNvPr id="1039" name="Google Shape;1039;p41"/>
          <p:cNvSpPr txBox="1">
            <a:spLocks noGrp="1"/>
          </p:cNvSpPr>
          <p:nvPr>
            <p:ph type="ctrTitle"/>
          </p:nvPr>
        </p:nvSpPr>
        <p:spPr>
          <a:xfrm>
            <a:off x="913752" y="1865882"/>
            <a:ext cx="3591426" cy="11712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500" dirty="0"/>
              <a:t>Thanks</a:t>
            </a:r>
            <a:endParaRPr sz="7500" dirty="0"/>
          </a:p>
        </p:txBody>
      </p:sp>
    </p:spTree>
  </p:cSld>
  <p:clrMapOvr>
    <a:masterClrMapping/>
  </p:clrMapOvr>
</p:sld>
</file>

<file path=ppt/theme/theme1.xml><?xml version="1.0" encoding="utf-8"?>
<a:theme xmlns:a="http://schemas.openxmlformats.org/drawingml/2006/main" name="Problem-based Learning by Slidesgo">
  <a:themeElements>
    <a:clrScheme name="Simple Light">
      <a:dk1>
        <a:srgbClr val="161616"/>
      </a:dk1>
      <a:lt1>
        <a:srgbClr val="F7F7F7"/>
      </a:lt1>
      <a:dk2>
        <a:srgbClr val="3434A4"/>
      </a:dk2>
      <a:lt2>
        <a:srgbClr val="018BFA"/>
      </a:lt2>
      <a:accent1>
        <a:srgbClr val="FD6E05"/>
      </a:accent1>
      <a:accent2>
        <a:srgbClr val="FFA221"/>
      </a:accent2>
      <a:accent3>
        <a:srgbClr val="00A15B"/>
      </a:accent3>
      <a:accent4>
        <a:srgbClr val="E7E9E4"/>
      </a:accent4>
      <a:accent5>
        <a:srgbClr val="FFFFFF"/>
      </a:accent5>
      <a:accent6>
        <a:srgbClr val="FFFFFF"/>
      </a:accent6>
      <a:hlink>
        <a:srgbClr val="16161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174</Words>
  <Application>Microsoft Office PowerPoint</Application>
  <PresentationFormat>On-screen Show (16:9)</PresentationFormat>
  <Paragraphs>25</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Quicksand</vt:lpstr>
      <vt:lpstr>Alexandria</vt:lpstr>
      <vt:lpstr>Raleway ExtraBold</vt:lpstr>
      <vt:lpstr>Calibri</vt:lpstr>
      <vt:lpstr>Bebas Neue</vt:lpstr>
      <vt:lpstr>Arial</vt:lpstr>
      <vt:lpstr>Problem-based Learning by Slidesgo</vt:lpstr>
      <vt:lpstr>Analisa Basis Data Website Penyewaan Mobil docar.co.id</vt:lpstr>
      <vt:lpstr>Anggota:</vt:lpstr>
      <vt:lpstr>Tentang DOcar</vt:lpstr>
      <vt:lpstr>PBL arises from the need to banish lectures that prioritize theoretical content to give way to a new methodology focused on the student  This teaching-learning process starts with a practical problem applicable to reality that the student must solve with the help of the group, thus developing social skills of interaction in small groups, encouraging critical thinking and meaningful learning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Analisa Basis Data Website Penyewaan Mobil</dc:title>
  <dc:creator>Tionusa Catur Pamungkas</dc:creator>
  <cp:lastModifiedBy>Tionusa Catur Pamungkas</cp:lastModifiedBy>
  <cp:revision>3</cp:revision>
  <dcterms:modified xsi:type="dcterms:W3CDTF">2024-02-26T04:15:28Z</dcterms:modified>
</cp:coreProperties>
</file>