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4"/>
  </p:handoutMasterIdLst>
  <p:sldIdLst>
    <p:sldId id="256" r:id="rId2"/>
    <p:sldId id="257" r:id="rId3"/>
    <p:sldId id="260" r:id="rId4"/>
    <p:sldId id="258" r:id="rId5"/>
    <p:sldId id="259" r:id="rId6"/>
    <p:sldId id="261" r:id="rId7"/>
    <p:sldId id="262" r:id="rId8"/>
    <p:sldId id="267" r:id="rId9"/>
    <p:sldId id="263" r:id="rId10"/>
    <p:sldId id="264" r:id="rId11"/>
    <p:sldId id="265" r:id="rId12"/>
    <p:sldId id="266" r:id="rId13"/>
  </p:sldIdLst>
  <p:sldSz cx="9906000" cy="6858000" type="A4"/>
  <p:notesSz cx="6888163" cy="100218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snapToGrid="0">
      <p:cViewPr varScale="1">
        <p:scale>
          <a:sx n="166" d="100"/>
          <a:sy n="166" d="100"/>
        </p:scale>
        <p:origin x="1194" y="13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1D91F-71DD-484E-A9A0-7F782A966A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F51ADF31-BE7C-4E79-AD7F-6D2AA00823DF}">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リクエスト</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B9237F3C-14D3-4AED-82BF-7232CDB4ABB7}" type="parTrans" cxnId="{FA96C758-8E1F-4340-8A19-2AFE09A4D24E}">
      <dgm:prSet/>
      <dgm:spPr/>
      <dgm:t>
        <a:bodyPr/>
        <a:lstStyle/>
        <a:p>
          <a:endParaRPr kumimoji="1" lang="ja-JP" altLang="en-US"/>
        </a:p>
      </dgm:t>
    </dgm:pt>
    <dgm:pt modelId="{0BE73869-2E93-47FC-B430-5B005502BAEE}" type="sibTrans" cxnId="{FA96C758-8E1F-4340-8A19-2AFE09A4D24E}">
      <dgm:prSet/>
      <dgm:spPr/>
      <dgm:t>
        <a:bodyPr/>
        <a:lstStyle/>
        <a:p>
          <a:endParaRPr kumimoji="1" lang="ja-JP" altLang="en-US"/>
        </a:p>
      </dgm:t>
    </dgm:pt>
    <dgm:pt modelId="{324AF213-50CD-443C-B152-0C8F17096D0B}">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リーダーが位置情報を取得したいメンバーに</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位置情報共有リクエストを送信します。</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1088A283-B047-4444-9063-14A2FC7D4BA1}" type="parTrans" cxnId="{787B9D62-7A4F-4357-B6ED-5BC72995CBBE}">
      <dgm:prSet/>
      <dgm:spPr/>
      <dgm:t>
        <a:bodyPr/>
        <a:lstStyle/>
        <a:p>
          <a:endParaRPr kumimoji="1" lang="ja-JP" altLang="en-US"/>
        </a:p>
      </dgm:t>
    </dgm:pt>
    <dgm:pt modelId="{6A4401D3-4E60-453F-8D78-6C739A457435}" type="sibTrans" cxnId="{787B9D62-7A4F-4357-B6ED-5BC72995CBBE}">
      <dgm:prSet/>
      <dgm:spPr/>
      <dgm:t>
        <a:bodyPr/>
        <a:lstStyle/>
        <a:p>
          <a:endParaRPr kumimoji="1" lang="ja-JP" altLang="en-US"/>
        </a:p>
      </dgm:t>
    </dgm:pt>
    <dgm:pt modelId="{D8B59AF3-D9E2-4766-BEAB-24605B77C973}">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承認</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DC9D2922-D477-4E63-A4DF-A9FC5ABE3D91}" type="parTrans" cxnId="{39E26029-DCFE-4AC4-A4FE-A92EF75BE941}">
      <dgm:prSet/>
      <dgm:spPr/>
      <dgm:t>
        <a:bodyPr/>
        <a:lstStyle/>
        <a:p>
          <a:endParaRPr kumimoji="1" lang="ja-JP" altLang="en-US"/>
        </a:p>
      </dgm:t>
    </dgm:pt>
    <dgm:pt modelId="{314B4955-FB09-4EB5-8346-AFEC7A3ADA5C}" type="sibTrans" cxnId="{39E26029-DCFE-4AC4-A4FE-A92EF75BE941}">
      <dgm:prSet/>
      <dgm:spPr/>
      <dgm:t>
        <a:bodyPr/>
        <a:lstStyle/>
        <a:p>
          <a:endParaRPr kumimoji="1" lang="ja-JP" altLang="en-US"/>
        </a:p>
      </dgm:t>
    </dgm:pt>
    <dgm:pt modelId="{5B228EF9-5D95-4914-8D49-13232029690A}">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共有リクエストを受け取ったメンバーが</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承認もしくは拒否をします。</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B1168F8B-FD41-4171-85D1-6A094C539989}" type="parTrans" cxnId="{5F795691-AF81-4E54-A72D-FABE711F0EC6}">
      <dgm:prSet/>
      <dgm:spPr/>
      <dgm:t>
        <a:bodyPr/>
        <a:lstStyle/>
        <a:p>
          <a:endParaRPr kumimoji="1" lang="ja-JP" altLang="en-US"/>
        </a:p>
      </dgm:t>
    </dgm:pt>
    <dgm:pt modelId="{62E29E7A-CEE1-45D4-8425-79DF7046B390}" type="sibTrans" cxnId="{5F795691-AF81-4E54-A72D-FABE711F0EC6}">
      <dgm:prSet/>
      <dgm:spPr/>
      <dgm:t>
        <a:bodyPr/>
        <a:lstStyle/>
        <a:p>
          <a:endParaRPr kumimoji="1" lang="ja-JP" altLang="en-US"/>
        </a:p>
      </dgm:t>
    </dgm:pt>
    <dgm:pt modelId="{C7E0BF07-73A7-43EA-8015-A2D51E415A4D}">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送信</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57A36A61-76DF-45DB-A12A-27EA584C5472}" type="parTrans" cxnId="{F6DF464F-A21F-449B-A454-D72A645899B4}">
      <dgm:prSet/>
      <dgm:spPr/>
      <dgm:t>
        <a:bodyPr/>
        <a:lstStyle/>
        <a:p>
          <a:endParaRPr kumimoji="1" lang="ja-JP" altLang="en-US"/>
        </a:p>
      </dgm:t>
    </dgm:pt>
    <dgm:pt modelId="{47BE263C-FEF9-4EBC-9DD9-2E41F54DEAAA}" type="sibTrans" cxnId="{F6DF464F-A21F-449B-A454-D72A645899B4}">
      <dgm:prSet/>
      <dgm:spPr/>
      <dgm:t>
        <a:bodyPr/>
        <a:lstStyle/>
        <a:p>
          <a:endParaRPr kumimoji="1" lang="ja-JP" altLang="en-US"/>
        </a:p>
      </dgm:t>
    </dgm:pt>
    <dgm:pt modelId="{9648A5B3-45DB-4CBF-8788-179CB1464451}">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承認された場合は</a:t>
          </a:r>
          <a:r>
            <a:rPr kumimoji="1" lang="en-US" altLang="ja-JP" dirty="0" smtClean="0">
              <a:latin typeface="FOT-ニューロダン Pro M" panose="02020600000000000000" pitchFamily="18" charset="-128"/>
              <a:ea typeface="FOT-ニューロダン Pro M" panose="02020600000000000000" pitchFamily="18" charset="-128"/>
            </a:rPr>
            <a:t>GPS</a:t>
          </a:r>
          <a:r>
            <a:rPr kumimoji="1" lang="ja-JP" altLang="en-US" dirty="0" smtClean="0">
              <a:latin typeface="FOT-ニューロダン Pro M" panose="02020600000000000000" pitchFamily="18" charset="-128"/>
              <a:ea typeface="FOT-ニューロダン Pro M" panose="02020600000000000000" pitchFamily="18" charset="-128"/>
            </a:rPr>
            <a:t>で位置情報を測位，</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リーダーに送信されます。</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10C49778-7B56-479D-9748-315C327D6C35}" type="parTrans" cxnId="{5DC8F553-AD06-4118-9A61-1595A6A14677}">
      <dgm:prSet/>
      <dgm:spPr/>
      <dgm:t>
        <a:bodyPr/>
        <a:lstStyle/>
        <a:p>
          <a:endParaRPr kumimoji="1" lang="ja-JP" altLang="en-US"/>
        </a:p>
      </dgm:t>
    </dgm:pt>
    <dgm:pt modelId="{3CD40B61-FD49-40EE-9C1E-6DB9D4A5C094}" type="sibTrans" cxnId="{5DC8F553-AD06-4118-9A61-1595A6A14677}">
      <dgm:prSet/>
      <dgm:spPr/>
      <dgm:t>
        <a:bodyPr/>
        <a:lstStyle/>
        <a:p>
          <a:endParaRPr kumimoji="1" lang="ja-JP" altLang="en-US"/>
        </a:p>
      </dgm:t>
    </dgm:pt>
    <dgm:pt modelId="{EB098985-FAA7-4375-80FB-2425AB02FE96}" type="pres">
      <dgm:prSet presAssocID="{4C41D91F-71DD-484E-A9A0-7F782A966A4D}" presName="linearFlow" presStyleCnt="0">
        <dgm:presLayoutVars>
          <dgm:dir/>
          <dgm:animLvl val="lvl"/>
          <dgm:resizeHandles val="exact"/>
        </dgm:presLayoutVars>
      </dgm:prSet>
      <dgm:spPr/>
      <dgm:t>
        <a:bodyPr/>
        <a:lstStyle/>
        <a:p>
          <a:endParaRPr kumimoji="1" lang="ja-JP" altLang="en-US"/>
        </a:p>
      </dgm:t>
    </dgm:pt>
    <dgm:pt modelId="{D86D722D-6070-4A6E-BFE4-276D8D35AF07}" type="pres">
      <dgm:prSet presAssocID="{F51ADF31-BE7C-4E79-AD7F-6D2AA00823DF}" presName="composite" presStyleCnt="0"/>
      <dgm:spPr/>
    </dgm:pt>
    <dgm:pt modelId="{E153564B-848C-4038-AD27-DDA6E482755F}" type="pres">
      <dgm:prSet presAssocID="{F51ADF31-BE7C-4E79-AD7F-6D2AA00823DF}" presName="parentText" presStyleLbl="alignNode1" presStyleIdx="0" presStyleCnt="3">
        <dgm:presLayoutVars>
          <dgm:chMax val="1"/>
          <dgm:bulletEnabled val="1"/>
        </dgm:presLayoutVars>
      </dgm:prSet>
      <dgm:spPr/>
      <dgm:t>
        <a:bodyPr/>
        <a:lstStyle/>
        <a:p>
          <a:endParaRPr kumimoji="1" lang="ja-JP" altLang="en-US"/>
        </a:p>
      </dgm:t>
    </dgm:pt>
    <dgm:pt modelId="{3534F159-0C20-4E5F-AA1E-E1B595C30157}" type="pres">
      <dgm:prSet presAssocID="{F51ADF31-BE7C-4E79-AD7F-6D2AA00823DF}" presName="descendantText" presStyleLbl="alignAcc1" presStyleIdx="0" presStyleCnt="3" custLinFactNeighborX="15259" custLinFactNeighborY="-1455">
        <dgm:presLayoutVars>
          <dgm:bulletEnabled val="1"/>
        </dgm:presLayoutVars>
      </dgm:prSet>
      <dgm:spPr/>
      <dgm:t>
        <a:bodyPr/>
        <a:lstStyle/>
        <a:p>
          <a:endParaRPr kumimoji="1" lang="ja-JP" altLang="en-US"/>
        </a:p>
      </dgm:t>
    </dgm:pt>
    <dgm:pt modelId="{9EE7867E-AD33-4626-99CC-180B79C84290}" type="pres">
      <dgm:prSet presAssocID="{0BE73869-2E93-47FC-B430-5B005502BAEE}" presName="sp" presStyleCnt="0"/>
      <dgm:spPr/>
    </dgm:pt>
    <dgm:pt modelId="{22531285-2A4F-4D4B-B40C-8C32A8FCD24C}" type="pres">
      <dgm:prSet presAssocID="{D8B59AF3-D9E2-4766-BEAB-24605B77C973}" presName="composite" presStyleCnt="0"/>
      <dgm:spPr/>
    </dgm:pt>
    <dgm:pt modelId="{AF0A7451-4032-4D66-809B-74DD26E82B4D}" type="pres">
      <dgm:prSet presAssocID="{D8B59AF3-D9E2-4766-BEAB-24605B77C973}" presName="parentText" presStyleLbl="alignNode1" presStyleIdx="1" presStyleCnt="3">
        <dgm:presLayoutVars>
          <dgm:chMax val="1"/>
          <dgm:bulletEnabled val="1"/>
        </dgm:presLayoutVars>
      </dgm:prSet>
      <dgm:spPr/>
      <dgm:t>
        <a:bodyPr/>
        <a:lstStyle/>
        <a:p>
          <a:endParaRPr kumimoji="1" lang="ja-JP" altLang="en-US"/>
        </a:p>
      </dgm:t>
    </dgm:pt>
    <dgm:pt modelId="{B2C3E0DE-8664-4F2B-8BF1-7A0F26EA5125}" type="pres">
      <dgm:prSet presAssocID="{D8B59AF3-D9E2-4766-BEAB-24605B77C973}" presName="descendantText" presStyleLbl="alignAcc1" presStyleIdx="1" presStyleCnt="3">
        <dgm:presLayoutVars>
          <dgm:bulletEnabled val="1"/>
        </dgm:presLayoutVars>
      </dgm:prSet>
      <dgm:spPr/>
      <dgm:t>
        <a:bodyPr/>
        <a:lstStyle/>
        <a:p>
          <a:endParaRPr kumimoji="1" lang="ja-JP" altLang="en-US"/>
        </a:p>
      </dgm:t>
    </dgm:pt>
    <dgm:pt modelId="{3475CCEB-E8A5-4122-8F71-4F3B8A9D1433}" type="pres">
      <dgm:prSet presAssocID="{314B4955-FB09-4EB5-8346-AFEC7A3ADA5C}" presName="sp" presStyleCnt="0"/>
      <dgm:spPr/>
    </dgm:pt>
    <dgm:pt modelId="{56F55A96-763E-46BB-BBC7-964DF22D1BD2}" type="pres">
      <dgm:prSet presAssocID="{C7E0BF07-73A7-43EA-8015-A2D51E415A4D}" presName="composite" presStyleCnt="0"/>
      <dgm:spPr/>
    </dgm:pt>
    <dgm:pt modelId="{6C0AF8EB-72C2-41D8-AC7E-B27DE0975E96}" type="pres">
      <dgm:prSet presAssocID="{C7E0BF07-73A7-43EA-8015-A2D51E415A4D}" presName="parentText" presStyleLbl="alignNode1" presStyleIdx="2" presStyleCnt="3">
        <dgm:presLayoutVars>
          <dgm:chMax val="1"/>
          <dgm:bulletEnabled val="1"/>
        </dgm:presLayoutVars>
      </dgm:prSet>
      <dgm:spPr/>
      <dgm:t>
        <a:bodyPr/>
        <a:lstStyle/>
        <a:p>
          <a:endParaRPr kumimoji="1" lang="ja-JP" altLang="en-US"/>
        </a:p>
      </dgm:t>
    </dgm:pt>
    <dgm:pt modelId="{FC177ED6-788A-43B3-90A3-B5F2194C3DB3}" type="pres">
      <dgm:prSet presAssocID="{C7E0BF07-73A7-43EA-8015-A2D51E415A4D}" presName="descendantText" presStyleLbl="alignAcc1" presStyleIdx="2" presStyleCnt="3">
        <dgm:presLayoutVars>
          <dgm:bulletEnabled val="1"/>
        </dgm:presLayoutVars>
      </dgm:prSet>
      <dgm:spPr/>
      <dgm:t>
        <a:bodyPr/>
        <a:lstStyle/>
        <a:p>
          <a:endParaRPr kumimoji="1" lang="ja-JP" altLang="en-US"/>
        </a:p>
      </dgm:t>
    </dgm:pt>
  </dgm:ptLst>
  <dgm:cxnLst>
    <dgm:cxn modelId="{A47B0E4B-652D-46A4-AB9A-C9317EA4898F}" type="presOf" srcId="{5B228EF9-5D95-4914-8D49-13232029690A}" destId="{B2C3E0DE-8664-4F2B-8BF1-7A0F26EA5125}" srcOrd="0" destOrd="0" presId="urn:microsoft.com/office/officeart/2005/8/layout/chevron2"/>
    <dgm:cxn modelId="{787B9D62-7A4F-4357-B6ED-5BC72995CBBE}" srcId="{F51ADF31-BE7C-4E79-AD7F-6D2AA00823DF}" destId="{324AF213-50CD-443C-B152-0C8F17096D0B}" srcOrd="0" destOrd="0" parTransId="{1088A283-B047-4444-9063-14A2FC7D4BA1}" sibTransId="{6A4401D3-4E60-453F-8D78-6C739A457435}"/>
    <dgm:cxn modelId="{3F29E9A7-77C3-464D-9E85-0295019CBA00}" type="presOf" srcId="{F51ADF31-BE7C-4E79-AD7F-6D2AA00823DF}" destId="{E153564B-848C-4038-AD27-DDA6E482755F}" srcOrd="0" destOrd="0" presId="urn:microsoft.com/office/officeart/2005/8/layout/chevron2"/>
    <dgm:cxn modelId="{FA96C758-8E1F-4340-8A19-2AFE09A4D24E}" srcId="{4C41D91F-71DD-484E-A9A0-7F782A966A4D}" destId="{F51ADF31-BE7C-4E79-AD7F-6D2AA00823DF}" srcOrd="0" destOrd="0" parTransId="{B9237F3C-14D3-4AED-82BF-7232CDB4ABB7}" sibTransId="{0BE73869-2E93-47FC-B430-5B005502BAEE}"/>
    <dgm:cxn modelId="{0FE57568-4D80-4DDC-A442-FC3824A55CEE}" type="presOf" srcId="{9648A5B3-45DB-4CBF-8788-179CB1464451}" destId="{FC177ED6-788A-43B3-90A3-B5F2194C3DB3}" srcOrd="0" destOrd="0" presId="urn:microsoft.com/office/officeart/2005/8/layout/chevron2"/>
    <dgm:cxn modelId="{3AE074FC-B9ED-4222-801F-2A83D450C228}" type="presOf" srcId="{C7E0BF07-73A7-43EA-8015-A2D51E415A4D}" destId="{6C0AF8EB-72C2-41D8-AC7E-B27DE0975E96}" srcOrd="0" destOrd="0" presId="urn:microsoft.com/office/officeart/2005/8/layout/chevron2"/>
    <dgm:cxn modelId="{F6DF464F-A21F-449B-A454-D72A645899B4}" srcId="{4C41D91F-71DD-484E-A9A0-7F782A966A4D}" destId="{C7E0BF07-73A7-43EA-8015-A2D51E415A4D}" srcOrd="2" destOrd="0" parTransId="{57A36A61-76DF-45DB-A12A-27EA584C5472}" sibTransId="{47BE263C-FEF9-4EBC-9DD9-2E41F54DEAAA}"/>
    <dgm:cxn modelId="{8EAA6300-6F26-484A-B06C-0DFE7508C345}" type="presOf" srcId="{D8B59AF3-D9E2-4766-BEAB-24605B77C973}" destId="{AF0A7451-4032-4D66-809B-74DD26E82B4D}" srcOrd="0" destOrd="0" presId="urn:microsoft.com/office/officeart/2005/8/layout/chevron2"/>
    <dgm:cxn modelId="{5DC8F553-AD06-4118-9A61-1595A6A14677}" srcId="{C7E0BF07-73A7-43EA-8015-A2D51E415A4D}" destId="{9648A5B3-45DB-4CBF-8788-179CB1464451}" srcOrd="0" destOrd="0" parTransId="{10C49778-7B56-479D-9748-315C327D6C35}" sibTransId="{3CD40B61-FD49-40EE-9C1E-6DB9D4A5C094}"/>
    <dgm:cxn modelId="{39E26029-DCFE-4AC4-A4FE-A92EF75BE941}" srcId="{4C41D91F-71DD-484E-A9A0-7F782A966A4D}" destId="{D8B59AF3-D9E2-4766-BEAB-24605B77C973}" srcOrd="1" destOrd="0" parTransId="{DC9D2922-D477-4E63-A4DF-A9FC5ABE3D91}" sibTransId="{314B4955-FB09-4EB5-8346-AFEC7A3ADA5C}"/>
    <dgm:cxn modelId="{C125EFEC-E4C3-4726-855B-48381BB5DE90}" type="presOf" srcId="{4C41D91F-71DD-484E-A9A0-7F782A966A4D}" destId="{EB098985-FAA7-4375-80FB-2425AB02FE96}" srcOrd="0" destOrd="0" presId="urn:microsoft.com/office/officeart/2005/8/layout/chevron2"/>
    <dgm:cxn modelId="{94DC09BE-9E69-4703-B07C-E87E51D1C2C4}" type="presOf" srcId="{324AF213-50CD-443C-B152-0C8F17096D0B}" destId="{3534F159-0C20-4E5F-AA1E-E1B595C30157}" srcOrd="0" destOrd="0" presId="urn:microsoft.com/office/officeart/2005/8/layout/chevron2"/>
    <dgm:cxn modelId="{5F795691-AF81-4E54-A72D-FABE711F0EC6}" srcId="{D8B59AF3-D9E2-4766-BEAB-24605B77C973}" destId="{5B228EF9-5D95-4914-8D49-13232029690A}" srcOrd="0" destOrd="0" parTransId="{B1168F8B-FD41-4171-85D1-6A094C539989}" sibTransId="{62E29E7A-CEE1-45D4-8425-79DF7046B390}"/>
    <dgm:cxn modelId="{594CAB6F-AC23-4094-BF13-AC203B9307FD}" type="presParOf" srcId="{EB098985-FAA7-4375-80FB-2425AB02FE96}" destId="{D86D722D-6070-4A6E-BFE4-276D8D35AF07}" srcOrd="0" destOrd="0" presId="urn:microsoft.com/office/officeart/2005/8/layout/chevron2"/>
    <dgm:cxn modelId="{0AA855EF-A8D6-4F09-859C-FC674FE6209D}" type="presParOf" srcId="{D86D722D-6070-4A6E-BFE4-276D8D35AF07}" destId="{E153564B-848C-4038-AD27-DDA6E482755F}" srcOrd="0" destOrd="0" presId="urn:microsoft.com/office/officeart/2005/8/layout/chevron2"/>
    <dgm:cxn modelId="{AEDC8095-66B5-40EA-A80D-F6E59B32E375}" type="presParOf" srcId="{D86D722D-6070-4A6E-BFE4-276D8D35AF07}" destId="{3534F159-0C20-4E5F-AA1E-E1B595C30157}" srcOrd="1" destOrd="0" presId="urn:microsoft.com/office/officeart/2005/8/layout/chevron2"/>
    <dgm:cxn modelId="{3CF53DF6-656D-46F6-ACBF-D0185715ED89}" type="presParOf" srcId="{EB098985-FAA7-4375-80FB-2425AB02FE96}" destId="{9EE7867E-AD33-4626-99CC-180B79C84290}" srcOrd="1" destOrd="0" presId="urn:microsoft.com/office/officeart/2005/8/layout/chevron2"/>
    <dgm:cxn modelId="{86E7F7EC-929C-408A-983A-F54544BA35EB}" type="presParOf" srcId="{EB098985-FAA7-4375-80FB-2425AB02FE96}" destId="{22531285-2A4F-4D4B-B40C-8C32A8FCD24C}" srcOrd="2" destOrd="0" presId="urn:microsoft.com/office/officeart/2005/8/layout/chevron2"/>
    <dgm:cxn modelId="{FBAE7615-0538-436C-A4D8-398AA982A98E}" type="presParOf" srcId="{22531285-2A4F-4D4B-B40C-8C32A8FCD24C}" destId="{AF0A7451-4032-4D66-809B-74DD26E82B4D}" srcOrd="0" destOrd="0" presId="urn:microsoft.com/office/officeart/2005/8/layout/chevron2"/>
    <dgm:cxn modelId="{4344242F-6932-4554-948B-300DA9682E97}" type="presParOf" srcId="{22531285-2A4F-4D4B-B40C-8C32A8FCD24C}" destId="{B2C3E0DE-8664-4F2B-8BF1-7A0F26EA5125}" srcOrd="1" destOrd="0" presId="urn:microsoft.com/office/officeart/2005/8/layout/chevron2"/>
    <dgm:cxn modelId="{03891AE8-FDCD-45D6-88B5-9CAE1B63E8AB}" type="presParOf" srcId="{EB098985-FAA7-4375-80FB-2425AB02FE96}" destId="{3475CCEB-E8A5-4122-8F71-4F3B8A9D1433}" srcOrd="3" destOrd="0" presId="urn:microsoft.com/office/officeart/2005/8/layout/chevron2"/>
    <dgm:cxn modelId="{CDF64163-8F5E-41FB-9ABE-4D3189CE5C00}" type="presParOf" srcId="{EB098985-FAA7-4375-80FB-2425AB02FE96}" destId="{56F55A96-763E-46BB-BBC7-964DF22D1BD2}" srcOrd="4" destOrd="0" presId="urn:microsoft.com/office/officeart/2005/8/layout/chevron2"/>
    <dgm:cxn modelId="{17D98DD3-DF74-431D-B42E-900E8296C800}" type="presParOf" srcId="{56F55A96-763E-46BB-BBC7-964DF22D1BD2}" destId="{6C0AF8EB-72C2-41D8-AC7E-B27DE0975E96}" srcOrd="0" destOrd="0" presId="urn:microsoft.com/office/officeart/2005/8/layout/chevron2"/>
    <dgm:cxn modelId="{5F1C0EAB-EB66-4CE7-B4CC-1FA140BAD799}" type="presParOf" srcId="{56F55A96-763E-46BB-BBC7-964DF22D1BD2}" destId="{FC177ED6-788A-43B3-90A3-B5F2194C3D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3564B-848C-4038-AD27-DDA6E482755F}">
      <dsp:nvSpPr>
        <dsp:cNvPr id="0" name=""/>
        <dsp:cNvSpPr/>
      </dsp:nvSpPr>
      <dsp:spPr>
        <a:xfrm rot="5400000">
          <a:off x="-184070" y="184176"/>
          <a:ext cx="1227137" cy="8589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ja-JP" altLang="en-US" sz="1300" kern="1200" dirty="0" smtClean="0">
              <a:latin typeface="FOT-ニューロダン Pro M" panose="02020600000000000000" pitchFamily="18" charset="-128"/>
              <a:ea typeface="FOT-ニューロダン Pro M" panose="02020600000000000000" pitchFamily="18" charset="-128"/>
            </a:rPr>
            <a:t>リクエスト</a:t>
          </a:r>
          <a:endParaRPr kumimoji="1" lang="ja-JP" altLang="en-US" sz="1300" kern="1200" dirty="0">
            <a:latin typeface="FOT-ニューロダン Pro M" panose="02020600000000000000" pitchFamily="18" charset="-128"/>
            <a:ea typeface="FOT-ニューロダン Pro M" panose="02020600000000000000" pitchFamily="18" charset="-128"/>
          </a:endParaRPr>
        </a:p>
      </dsp:txBody>
      <dsp:txXfrm rot="-5400000">
        <a:off x="1" y="429603"/>
        <a:ext cx="858996" cy="368141"/>
      </dsp:txXfrm>
    </dsp:sp>
    <dsp:sp modelId="{3534F159-0C20-4E5F-AA1E-E1B595C30157}">
      <dsp:nvSpPr>
        <dsp:cNvPr id="0" name=""/>
        <dsp:cNvSpPr/>
      </dsp:nvSpPr>
      <dsp:spPr>
        <a:xfrm rot="5400000">
          <a:off x="2759261" y="-1900264"/>
          <a:ext cx="797639" cy="45981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latin typeface="FOT-ニューロダン Pro M" panose="02020600000000000000" pitchFamily="18" charset="-128"/>
              <a:ea typeface="FOT-ニューロダン Pro M" panose="02020600000000000000" pitchFamily="18" charset="-128"/>
            </a:rPr>
            <a:t>リーダーが位置情報を取得したいメンバーに</a:t>
          </a:r>
          <a:r>
            <a:rPr kumimoji="1" lang="en-US" altLang="ja-JP" sz="1500" kern="1200" dirty="0" smtClean="0">
              <a:latin typeface="FOT-ニューロダン Pro M" panose="02020600000000000000" pitchFamily="18" charset="-128"/>
              <a:ea typeface="FOT-ニューロダン Pro M" panose="02020600000000000000" pitchFamily="18" charset="-128"/>
            </a:rPr>
            <a:t/>
          </a:r>
          <a:br>
            <a:rPr kumimoji="1" lang="en-US" altLang="ja-JP" sz="1500" kern="1200" dirty="0" smtClean="0">
              <a:latin typeface="FOT-ニューロダン Pro M" panose="02020600000000000000" pitchFamily="18" charset="-128"/>
              <a:ea typeface="FOT-ニューロダン Pro M" panose="02020600000000000000" pitchFamily="18" charset="-128"/>
            </a:rPr>
          </a:br>
          <a:r>
            <a:rPr kumimoji="1" lang="ja-JP" altLang="en-US" sz="1500" kern="1200" dirty="0" smtClean="0">
              <a:latin typeface="FOT-ニューロダン Pro M" panose="02020600000000000000" pitchFamily="18" charset="-128"/>
              <a:ea typeface="FOT-ニューロダン Pro M" panose="02020600000000000000" pitchFamily="18" charset="-128"/>
            </a:rPr>
            <a:t>位置情報共有リクエストを送信します。</a:t>
          </a:r>
          <a:endParaRPr kumimoji="1" lang="ja-JP" altLang="en-US" sz="1500" kern="1200" dirty="0">
            <a:latin typeface="FOT-ニューロダン Pro M" panose="02020600000000000000" pitchFamily="18" charset="-128"/>
            <a:ea typeface="FOT-ニューロダン Pro M" panose="02020600000000000000" pitchFamily="18" charset="-128"/>
          </a:endParaRPr>
        </a:p>
      </dsp:txBody>
      <dsp:txXfrm rot="-5400000">
        <a:off x="858996" y="38939"/>
        <a:ext cx="4559231" cy="719763"/>
      </dsp:txXfrm>
    </dsp:sp>
    <dsp:sp modelId="{AF0A7451-4032-4D66-809B-74DD26E82B4D}">
      <dsp:nvSpPr>
        <dsp:cNvPr id="0" name=""/>
        <dsp:cNvSpPr/>
      </dsp:nvSpPr>
      <dsp:spPr>
        <a:xfrm rot="5400000">
          <a:off x="-184070" y="1210957"/>
          <a:ext cx="1227137" cy="8589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ja-JP" altLang="en-US" sz="1300" kern="1200" dirty="0" smtClean="0">
              <a:latin typeface="FOT-ニューロダン Pro M" panose="02020600000000000000" pitchFamily="18" charset="-128"/>
              <a:ea typeface="FOT-ニューロダン Pro M" panose="02020600000000000000" pitchFamily="18" charset="-128"/>
            </a:rPr>
            <a:t>承認</a:t>
          </a:r>
          <a:endParaRPr kumimoji="1" lang="ja-JP" altLang="en-US" sz="1300" kern="1200" dirty="0">
            <a:latin typeface="FOT-ニューロダン Pro M" panose="02020600000000000000" pitchFamily="18" charset="-128"/>
            <a:ea typeface="FOT-ニューロダン Pro M" panose="02020600000000000000" pitchFamily="18" charset="-128"/>
          </a:endParaRPr>
        </a:p>
      </dsp:txBody>
      <dsp:txXfrm rot="-5400000">
        <a:off x="1" y="1456384"/>
        <a:ext cx="858996" cy="368141"/>
      </dsp:txXfrm>
    </dsp:sp>
    <dsp:sp modelId="{B2C3E0DE-8664-4F2B-8BF1-7A0F26EA5125}">
      <dsp:nvSpPr>
        <dsp:cNvPr id="0" name=""/>
        <dsp:cNvSpPr/>
      </dsp:nvSpPr>
      <dsp:spPr>
        <a:xfrm rot="5400000">
          <a:off x="2759261" y="-873377"/>
          <a:ext cx="797639" cy="45981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latin typeface="FOT-ニューロダン Pro M" panose="02020600000000000000" pitchFamily="18" charset="-128"/>
              <a:ea typeface="FOT-ニューロダン Pro M" panose="02020600000000000000" pitchFamily="18" charset="-128"/>
            </a:rPr>
            <a:t>共有リクエストを受け取ったメンバーが</a:t>
          </a:r>
          <a:r>
            <a:rPr kumimoji="1" lang="en-US" altLang="ja-JP" sz="1500" kern="1200" dirty="0" smtClean="0">
              <a:latin typeface="FOT-ニューロダン Pro M" panose="02020600000000000000" pitchFamily="18" charset="-128"/>
              <a:ea typeface="FOT-ニューロダン Pro M" panose="02020600000000000000" pitchFamily="18" charset="-128"/>
            </a:rPr>
            <a:t/>
          </a:r>
          <a:br>
            <a:rPr kumimoji="1" lang="en-US" altLang="ja-JP" sz="1500" kern="1200" dirty="0" smtClean="0">
              <a:latin typeface="FOT-ニューロダン Pro M" panose="02020600000000000000" pitchFamily="18" charset="-128"/>
              <a:ea typeface="FOT-ニューロダン Pro M" panose="02020600000000000000" pitchFamily="18" charset="-128"/>
            </a:rPr>
          </a:br>
          <a:r>
            <a:rPr kumimoji="1" lang="ja-JP" altLang="en-US" sz="1500" kern="1200" dirty="0" smtClean="0">
              <a:latin typeface="FOT-ニューロダン Pro M" panose="02020600000000000000" pitchFamily="18" charset="-128"/>
              <a:ea typeface="FOT-ニューロダン Pro M" panose="02020600000000000000" pitchFamily="18" charset="-128"/>
            </a:rPr>
            <a:t>承認もしくは拒否をします。</a:t>
          </a:r>
          <a:endParaRPr kumimoji="1" lang="ja-JP" altLang="en-US" sz="1500" kern="1200" dirty="0">
            <a:latin typeface="FOT-ニューロダン Pro M" panose="02020600000000000000" pitchFamily="18" charset="-128"/>
            <a:ea typeface="FOT-ニューロダン Pro M" panose="02020600000000000000" pitchFamily="18" charset="-128"/>
          </a:endParaRPr>
        </a:p>
      </dsp:txBody>
      <dsp:txXfrm rot="-5400000">
        <a:off x="858996" y="1065826"/>
        <a:ext cx="4559231" cy="719763"/>
      </dsp:txXfrm>
    </dsp:sp>
    <dsp:sp modelId="{6C0AF8EB-72C2-41D8-AC7E-B27DE0975E96}">
      <dsp:nvSpPr>
        <dsp:cNvPr id="0" name=""/>
        <dsp:cNvSpPr/>
      </dsp:nvSpPr>
      <dsp:spPr>
        <a:xfrm rot="5400000">
          <a:off x="-184070" y="2237738"/>
          <a:ext cx="1227137" cy="8589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ja-JP" altLang="en-US" sz="1300" kern="1200" dirty="0" smtClean="0">
              <a:latin typeface="FOT-ニューロダン Pro M" panose="02020600000000000000" pitchFamily="18" charset="-128"/>
              <a:ea typeface="FOT-ニューロダン Pro M" panose="02020600000000000000" pitchFamily="18" charset="-128"/>
            </a:rPr>
            <a:t>送信</a:t>
          </a:r>
          <a:endParaRPr kumimoji="1" lang="ja-JP" altLang="en-US" sz="1300" kern="1200" dirty="0">
            <a:latin typeface="FOT-ニューロダン Pro M" panose="02020600000000000000" pitchFamily="18" charset="-128"/>
            <a:ea typeface="FOT-ニューロダン Pro M" panose="02020600000000000000" pitchFamily="18" charset="-128"/>
          </a:endParaRPr>
        </a:p>
      </dsp:txBody>
      <dsp:txXfrm rot="-5400000">
        <a:off x="1" y="2483165"/>
        <a:ext cx="858996" cy="368141"/>
      </dsp:txXfrm>
    </dsp:sp>
    <dsp:sp modelId="{FC177ED6-788A-43B3-90A3-B5F2194C3DB3}">
      <dsp:nvSpPr>
        <dsp:cNvPr id="0" name=""/>
        <dsp:cNvSpPr/>
      </dsp:nvSpPr>
      <dsp:spPr>
        <a:xfrm rot="5400000">
          <a:off x="2759261" y="153403"/>
          <a:ext cx="797639" cy="45981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latin typeface="FOT-ニューロダン Pro M" panose="02020600000000000000" pitchFamily="18" charset="-128"/>
              <a:ea typeface="FOT-ニューロダン Pro M" panose="02020600000000000000" pitchFamily="18" charset="-128"/>
            </a:rPr>
            <a:t>承認された場合は</a:t>
          </a:r>
          <a:r>
            <a:rPr kumimoji="1" lang="en-US" altLang="ja-JP" sz="1500" kern="1200" dirty="0" smtClean="0">
              <a:latin typeface="FOT-ニューロダン Pro M" panose="02020600000000000000" pitchFamily="18" charset="-128"/>
              <a:ea typeface="FOT-ニューロダン Pro M" panose="02020600000000000000" pitchFamily="18" charset="-128"/>
            </a:rPr>
            <a:t>GPS</a:t>
          </a:r>
          <a:r>
            <a:rPr kumimoji="1" lang="ja-JP" altLang="en-US" sz="1500" kern="1200" dirty="0" smtClean="0">
              <a:latin typeface="FOT-ニューロダン Pro M" panose="02020600000000000000" pitchFamily="18" charset="-128"/>
              <a:ea typeface="FOT-ニューロダン Pro M" panose="02020600000000000000" pitchFamily="18" charset="-128"/>
            </a:rPr>
            <a:t>で位置情報を測位，</a:t>
          </a:r>
          <a:r>
            <a:rPr kumimoji="1" lang="en-US" altLang="ja-JP" sz="1500" kern="1200" dirty="0" smtClean="0">
              <a:latin typeface="FOT-ニューロダン Pro M" panose="02020600000000000000" pitchFamily="18" charset="-128"/>
              <a:ea typeface="FOT-ニューロダン Pro M" panose="02020600000000000000" pitchFamily="18" charset="-128"/>
            </a:rPr>
            <a:t/>
          </a:r>
          <a:br>
            <a:rPr kumimoji="1" lang="en-US" altLang="ja-JP" sz="1500" kern="1200" dirty="0" smtClean="0">
              <a:latin typeface="FOT-ニューロダン Pro M" panose="02020600000000000000" pitchFamily="18" charset="-128"/>
              <a:ea typeface="FOT-ニューロダン Pro M" panose="02020600000000000000" pitchFamily="18" charset="-128"/>
            </a:rPr>
          </a:br>
          <a:r>
            <a:rPr kumimoji="1" lang="ja-JP" altLang="en-US" sz="1500" kern="1200" dirty="0" smtClean="0">
              <a:latin typeface="FOT-ニューロダン Pro M" panose="02020600000000000000" pitchFamily="18" charset="-128"/>
              <a:ea typeface="FOT-ニューロダン Pro M" panose="02020600000000000000" pitchFamily="18" charset="-128"/>
            </a:rPr>
            <a:t>リーダーに送信されます。</a:t>
          </a:r>
          <a:endParaRPr kumimoji="1" lang="ja-JP" altLang="en-US" sz="1500" kern="1200" dirty="0">
            <a:latin typeface="FOT-ニューロダン Pro M" panose="02020600000000000000" pitchFamily="18" charset="-128"/>
            <a:ea typeface="FOT-ニューロダン Pro M" panose="02020600000000000000" pitchFamily="18" charset="-128"/>
          </a:endParaRPr>
        </a:p>
      </dsp:txBody>
      <dsp:txXfrm rot="-5400000">
        <a:off x="858996" y="2092606"/>
        <a:ext cx="4559231" cy="7197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9489F314-E46B-4E38-AE1C-6F63E231E17B}" type="datetimeFigureOut">
              <a:rPr kumimoji="1" lang="ja-JP" altLang="en-US" smtClean="0"/>
              <a:t>2014/5/18</a:t>
            </a:fld>
            <a:endParaRPr kumimoji="1" lang="ja-JP" altLang="en-US"/>
          </a:p>
        </p:txBody>
      </p:sp>
      <p:sp>
        <p:nvSpPr>
          <p:cNvPr id="4" name="フッター プレースホルダー 3"/>
          <p:cNvSpPr>
            <a:spLocks noGrp="1"/>
          </p:cNvSpPr>
          <p:nvPr>
            <p:ph type="ftr" sz="quarter" idx="2"/>
          </p:nvPr>
        </p:nvSpPr>
        <p:spPr>
          <a:xfrm>
            <a:off x="0" y="9520238"/>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2075" y="9520238"/>
            <a:ext cx="2984500" cy="501650"/>
          </a:xfrm>
          <a:prstGeom prst="rect">
            <a:avLst/>
          </a:prstGeom>
        </p:spPr>
        <p:txBody>
          <a:bodyPr vert="horz" lIns="91440" tIns="45720" rIns="91440" bIns="45720" rtlCol="0" anchor="b"/>
          <a:lstStyle>
            <a:lvl1pPr algn="r">
              <a:defRPr sz="1200"/>
            </a:lvl1pPr>
          </a:lstStyle>
          <a:p>
            <a:fld id="{630F60CA-99ED-4DE4-BFF3-2B95EB4BD5E6}" type="slidenum">
              <a:rPr kumimoji="1" lang="ja-JP" altLang="en-US" smtClean="0"/>
              <a:t>‹#›</a:t>
            </a:fld>
            <a:endParaRPr kumimoji="1" lang="ja-JP" altLang="en-US"/>
          </a:p>
        </p:txBody>
      </p:sp>
    </p:spTree>
    <p:extLst>
      <p:ext uri="{BB962C8B-B14F-4D97-AF65-F5344CB8AC3E}">
        <p14:creationId xmlns:p14="http://schemas.microsoft.com/office/powerpoint/2010/main" val="30359356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421672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79029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18515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2609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6523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280566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12559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2318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4063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61783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07ED8F-0825-4B40-AA9D-A6F3D5C2106D}" type="datetimeFigureOut">
              <a:rPr kumimoji="1" lang="ja-JP" altLang="en-US" smtClean="0"/>
              <a:t>2014/5/18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6885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7ED8F-0825-4B40-AA9D-A6F3D5C2106D}" type="datetimeFigureOut">
              <a:rPr kumimoji="1" lang="ja-JP" altLang="en-US" smtClean="0"/>
              <a:t>2014/5/18</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63122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角丸四角形 4"/>
          <p:cNvSpPr/>
          <p:nvPr/>
        </p:nvSpPr>
        <p:spPr>
          <a:xfrm>
            <a:off x="1366684" y="4300708"/>
            <a:ext cx="7266039" cy="64633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20224" y="4439207"/>
            <a:ext cx="6958957" cy="369332"/>
          </a:xfrm>
          <a:prstGeom prst="rect">
            <a:avLst/>
          </a:prstGeom>
          <a:noFill/>
        </p:spPr>
        <p:txBody>
          <a:bodyPr wrap="none" rtlCol="0">
            <a:spAutoFit/>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手軽・シンプル 便利なスマートフォン向けグループ管理用アプリ</a:t>
            </a:r>
            <a:endParaRPr kumimoji="1" lang="ja-JP" altLang="en-US" dirty="0">
              <a:latin typeface="FOT-ニューロダン Pro M" panose="02020600000000000000" pitchFamily="18" charset="-128"/>
              <a:ea typeface="FOT-ニューロダン Pro M" panose="02020600000000000000" pitchFamily="18" charset="-128"/>
            </a:endParaRPr>
          </a:p>
        </p:txBody>
      </p:sp>
      <p:sp>
        <p:nvSpPr>
          <p:cNvPr id="7" name="テキスト ボックス 6"/>
          <p:cNvSpPr txBox="1"/>
          <p:nvPr/>
        </p:nvSpPr>
        <p:spPr>
          <a:xfrm>
            <a:off x="1267244" y="5207198"/>
            <a:ext cx="7558100" cy="646331"/>
          </a:xfrm>
          <a:prstGeom prst="rect">
            <a:avLst/>
          </a:prstGeom>
          <a:noFill/>
        </p:spPr>
        <p:txBody>
          <a:bodyPr wrap="square" rtlCol="0">
            <a:spAutoFit/>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第</a:t>
            </a:r>
            <a:r>
              <a:rPr kumimoji="1" lang="en-US" altLang="ja-JP" dirty="0" smtClean="0">
                <a:latin typeface="FOT-ニューロダン Pro M" panose="02020600000000000000" pitchFamily="18" charset="-128"/>
                <a:ea typeface="FOT-ニューロダン Pro M" panose="02020600000000000000" pitchFamily="18" charset="-128"/>
              </a:rPr>
              <a:t>25</a:t>
            </a:r>
            <a:r>
              <a:rPr kumimoji="1" lang="ja-JP" altLang="en-US" dirty="0" smtClean="0">
                <a:latin typeface="FOT-ニューロダン Pro M" panose="02020600000000000000" pitchFamily="18" charset="-128"/>
                <a:ea typeface="FOT-ニューロダン Pro M" panose="02020600000000000000" pitchFamily="18" charset="-128"/>
              </a:rPr>
              <a:t>回全国高等専門学校プログラミングコンテスト</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自由部門応募（予定）作品</a:t>
            </a:r>
            <a:endParaRPr kumimoji="1" lang="ja-JP" altLang="en-US" dirty="0">
              <a:latin typeface="FOT-ニューロダン Pro M" panose="02020600000000000000" pitchFamily="18" charset="-128"/>
              <a:ea typeface="FOT-ニューロダン Pro M" panose="02020600000000000000" pitchFamily="18" charset="-128"/>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170" y="1302091"/>
            <a:ext cx="8025063" cy="2738458"/>
          </a:xfrm>
          <a:prstGeom prst="rect">
            <a:avLst/>
          </a:prstGeom>
        </p:spPr>
      </p:pic>
    </p:spTree>
    <p:extLst>
      <p:ext uri="{BB962C8B-B14F-4D97-AF65-F5344CB8AC3E}">
        <p14:creationId xmlns:p14="http://schemas.microsoft.com/office/powerpoint/2010/main" val="1953612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365128"/>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システム</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概略図</a:t>
            </a:r>
            <a:r>
              <a:rPr kumimoji="1" lang="en-US" altLang="ja-JP" sz="4800" dirty="0" smtClean="0">
                <a:latin typeface="FOT-ロダンNTLG Pro M" panose="02020600000000000000" pitchFamily="18" charset="-128"/>
                <a:ea typeface="FOT-ロダンNTLG Pro M" panose="02020600000000000000" pitchFamily="18" charset="-128"/>
              </a:rPr>
              <a:t>(</a:t>
            </a:r>
            <a:r>
              <a:rPr kumimoji="1" lang="ja-JP" altLang="en-US" sz="4800" dirty="0" smtClean="0">
                <a:latin typeface="FOT-ロダンNTLG Pro M" panose="02020600000000000000" pitchFamily="18" charset="-128"/>
                <a:ea typeface="FOT-ロダンNTLG Pro M" panose="02020600000000000000" pitchFamily="18" charset="-128"/>
              </a:rPr>
              <a:t>予定</a:t>
            </a:r>
            <a:r>
              <a:rPr kumimoji="1" lang="en-US" altLang="ja-JP" sz="4800" dirty="0" smtClean="0">
                <a:latin typeface="FOT-ロダンNTLG Pro M" panose="02020600000000000000" pitchFamily="18" charset="-128"/>
                <a:ea typeface="FOT-ロダンNTLG Pro M" panose="02020600000000000000" pitchFamily="18" charset="-128"/>
              </a:rPr>
              <a:t>) </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8" name="スライド番号プレースホルダー 7"/>
          <p:cNvSpPr>
            <a:spLocks noGrp="1"/>
          </p:cNvSpPr>
          <p:nvPr>
            <p:ph type="sldNum" sz="quarter" idx="12"/>
          </p:nvPr>
        </p:nvSpPr>
        <p:spPr/>
        <p:txBody>
          <a:bodyPr/>
          <a:lstStyle/>
          <a:p>
            <a:fld id="{441F1BD8-2450-4C83-8C91-6F5F1B21AE4B}" type="slidenum">
              <a:rPr kumimoji="1" lang="ja-JP" altLang="en-US" smtClean="0"/>
              <a:t>10</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8" y="2141098"/>
            <a:ext cx="9790981" cy="3657543"/>
          </a:xfrm>
          <a:prstGeom prst="rect">
            <a:avLst/>
          </a:prstGeom>
        </p:spPr>
      </p:pic>
    </p:spTree>
    <p:extLst>
      <p:ext uri="{BB962C8B-B14F-4D97-AF65-F5344CB8AC3E}">
        <p14:creationId xmlns:p14="http://schemas.microsoft.com/office/powerpoint/2010/main" val="202504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282603"/>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動作フロー</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8" name="スライド番号プレースホルダー 7"/>
          <p:cNvSpPr>
            <a:spLocks noGrp="1"/>
          </p:cNvSpPr>
          <p:nvPr>
            <p:ph type="sldNum" sz="quarter" idx="12"/>
          </p:nvPr>
        </p:nvSpPr>
        <p:spPr/>
        <p:txBody>
          <a:bodyPr/>
          <a:lstStyle/>
          <a:p>
            <a:fld id="{441F1BD8-2450-4C83-8C91-6F5F1B21AE4B}" type="slidenum">
              <a:rPr kumimoji="1" lang="ja-JP" altLang="en-US" smtClean="0"/>
              <a:t>11</a:t>
            </a:fld>
            <a:endParaRPr kumimoji="1" lang="ja-JP" altLang="en-US"/>
          </a:p>
        </p:txBody>
      </p:sp>
      <p:sp>
        <p:nvSpPr>
          <p:cNvPr id="17" name="下矢印吹き出し 16"/>
          <p:cNvSpPr/>
          <p:nvPr/>
        </p:nvSpPr>
        <p:spPr>
          <a:xfrm>
            <a:off x="524433" y="1139462"/>
            <a:ext cx="2675965" cy="14020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グループ作成</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18" name="下矢印吹き出し 17"/>
          <p:cNvSpPr/>
          <p:nvPr/>
        </p:nvSpPr>
        <p:spPr>
          <a:xfrm>
            <a:off x="524432" y="2569520"/>
            <a:ext cx="2675965" cy="14020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アラーム</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19" name="下矢印吹き出し 18"/>
          <p:cNvSpPr/>
          <p:nvPr/>
        </p:nvSpPr>
        <p:spPr>
          <a:xfrm>
            <a:off x="524431" y="3971552"/>
            <a:ext cx="2675965" cy="14020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トーク</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20" name="下矢印吹き出し 19"/>
          <p:cNvSpPr/>
          <p:nvPr/>
        </p:nvSpPr>
        <p:spPr>
          <a:xfrm>
            <a:off x="524430" y="5373584"/>
            <a:ext cx="2675965" cy="14020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位置情報の取得</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21" name="テキスト ボックス 20"/>
          <p:cNvSpPr txBox="1"/>
          <p:nvPr/>
        </p:nvSpPr>
        <p:spPr>
          <a:xfrm flipH="1">
            <a:off x="3676424" y="1092192"/>
            <a:ext cx="5803751"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リーダーが</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グループ作成</a:t>
            </a:r>
            <a:r>
              <a:rPr kumimoji="1" lang="ja-JP" altLang="en-US" sz="1600" dirty="0" smtClean="0">
                <a:solidFill>
                  <a:schemeClr val="tx1"/>
                </a:solidFill>
                <a:latin typeface="FOT-ニューロダン Pro M" panose="02020600000000000000" pitchFamily="18" charset="-128"/>
                <a:ea typeface="FOT-ニューロダン Pro M" panose="02020600000000000000" pitchFamily="18" charset="-128"/>
              </a:rPr>
              <a:t>，</a:t>
            </a:r>
            <a:r>
              <a:rPr kumimoji="1" lang="en-US" altLang="ja-JP" sz="1600" dirty="0" smtClean="0">
                <a:solidFill>
                  <a:schemeClr val="tx1"/>
                </a:solidFill>
                <a:latin typeface="FOT-ニューロダン Pro M" panose="02020600000000000000" pitchFamily="18" charset="-128"/>
                <a:ea typeface="FOT-ニューロダン Pro M" panose="02020600000000000000" pitchFamily="18" charset="-128"/>
              </a:rPr>
              <a:t>ID</a:t>
            </a:r>
            <a:r>
              <a:rPr kumimoji="1" lang="ja-JP" altLang="en-US" sz="1600" dirty="0" smtClean="0">
                <a:solidFill>
                  <a:schemeClr val="tx1"/>
                </a:solidFill>
                <a:latin typeface="FOT-ニューロダン Pro M" panose="02020600000000000000" pitchFamily="18" charset="-128"/>
                <a:ea typeface="FOT-ニューロダン Pro M" panose="02020600000000000000" pitchFamily="18" charset="-128"/>
              </a:rPr>
              <a:t>自動発行</a:t>
            </a:r>
            <a:endParaRPr kumimoji="1" lang="en-US" altLang="ja-JP" sz="1600" dirty="0" smtClean="0">
              <a:solidFill>
                <a:schemeClr val="tx1"/>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可聴音ノイズ</a:t>
            </a:r>
            <a:r>
              <a:rPr kumimoji="1" lang="ja-JP" altLang="en-US" sz="1600" dirty="0" smtClean="0">
                <a:latin typeface="FOT-ニューロダン Pro M" panose="02020600000000000000" pitchFamily="18" charset="-128"/>
                <a:ea typeface="FOT-ニューロダン Pro M" panose="02020600000000000000" pitchFamily="18" charset="-128"/>
              </a:rPr>
              <a:t>を発生</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が起動した状態でノイズを認識した</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スマートフォンの</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ユーザが追加</a:t>
            </a:r>
            <a:r>
              <a:rPr lang="ja-JP" altLang="en-US" sz="1600" dirty="0" smtClean="0">
                <a:latin typeface="FOT-ニューロダン Pro M" panose="02020600000000000000" pitchFamily="18" charset="-128"/>
                <a:ea typeface="FOT-ニューロダン Pro M" panose="02020600000000000000" pitchFamily="18" charset="-128"/>
              </a:rPr>
              <a:t>される</a:t>
            </a:r>
            <a:endParaRPr kumimoji="1" lang="ja-JP" altLang="en-US" sz="1600" dirty="0">
              <a:latin typeface="FOT-ニューロダン Pro M" panose="02020600000000000000" pitchFamily="18" charset="-128"/>
              <a:ea typeface="FOT-ニューロダン Pro M" panose="02020600000000000000" pitchFamily="18" charset="-128"/>
            </a:endParaRPr>
          </a:p>
        </p:txBody>
      </p:sp>
      <p:sp>
        <p:nvSpPr>
          <p:cNvPr id="23" name="テキスト ボックス 22"/>
          <p:cNvSpPr txBox="1"/>
          <p:nvPr/>
        </p:nvSpPr>
        <p:spPr>
          <a:xfrm flipH="1">
            <a:off x="3676423" y="2541494"/>
            <a:ext cx="5803751"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メンバーがアラームを</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セット</a:t>
            </a:r>
            <a:endParaRPr kumimoji="1"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ja-JP" altLang="en-US" sz="1600" dirty="0">
                <a:latin typeface="FOT-ニューロダン Pro M" panose="02020600000000000000" pitchFamily="18" charset="-128"/>
                <a:ea typeface="FOT-ニューロダン Pro M" panose="02020600000000000000" pitchFamily="18" charset="-128"/>
              </a:rPr>
              <a:t>他のユーザ</a:t>
            </a:r>
            <a:r>
              <a:rPr lang="ja-JP" altLang="en-US" sz="1600" dirty="0" smtClean="0">
                <a:latin typeface="FOT-ニューロダン Pro M" panose="02020600000000000000" pitchFamily="18" charset="-128"/>
                <a:ea typeface="FOT-ニューロダン Pro M" panose="02020600000000000000" pitchFamily="18" charset="-128"/>
              </a:rPr>
              <a:t>がサーバ</a:t>
            </a:r>
            <a:r>
              <a:rPr lang="ja-JP" altLang="en-US" sz="1600" dirty="0">
                <a:latin typeface="FOT-ニューロダン Pro M" panose="02020600000000000000" pitchFamily="18" charset="-128"/>
                <a:ea typeface="FOT-ニューロダン Pro M" panose="02020600000000000000" pitchFamily="18" charset="-128"/>
              </a:rPr>
              <a:t>と</a:t>
            </a:r>
            <a:r>
              <a:rPr lang="ja-JP" altLang="en-US" sz="1600" dirty="0" smtClean="0">
                <a:latin typeface="FOT-ニューロダン Pro M" panose="02020600000000000000" pitchFamily="18" charset="-128"/>
                <a:ea typeface="FOT-ニューロダン Pro M" panose="02020600000000000000" pitchFamily="18" charset="-128"/>
              </a:rPr>
              <a:t>アラーム時刻を</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同期</a:t>
            </a: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
            </a:r>
            <a:b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a:t>
            </a:r>
            <a:r>
              <a:rPr lang="ja-JP" altLang="en-US" sz="1600" dirty="0" smtClean="0">
                <a:latin typeface="FOT-ニューロダン Pro M" panose="02020600000000000000" pitchFamily="18" charset="-128"/>
                <a:ea typeface="FOT-ニューロダン Pro M" panose="02020600000000000000" pitchFamily="18" charset="-128"/>
              </a:rPr>
              <a:t>同時に</a:t>
            </a:r>
            <a:r>
              <a:rPr lang="en-US" altLang="ja-JP" sz="1600" dirty="0" smtClean="0">
                <a:latin typeface="FOT-ニューロダン Pro M" panose="02020600000000000000" pitchFamily="18" charset="-128"/>
                <a:ea typeface="FOT-ニューロダン Pro M" panose="02020600000000000000" pitchFamily="18" charset="-128"/>
              </a:rPr>
              <a:t>NTP</a:t>
            </a:r>
            <a:r>
              <a:rPr lang="ja-JP" altLang="en-US" sz="1600" dirty="0" smtClean="0">
                <a:latin typeface="FOT-ニューロダン Pro M" panose="02020600000000000000" pitchFamily="18" charset="-128"/>
                <a:ea typeface="FOT-ニューロダン Pro M" panose="02020600000000000000" pitchFamily="18" charset="-128"/>
              </a:rPr>
              <a:t>でキャリブレーション</a:t>
            </a:r>
            <a:r>
              <a:rPr lang="en-US" altLang="ja-JP" sz="1600" dirty="0" smtClean="0">
                <a:latin typeface="FOT-ニューロダン Pro M" panose="02020600000000000000" pitchFamily="18" charset="-128"/>
                <a:ea typeface="FOT-ニューロダン Pro M" panose="02020600000000000000" pitchFamily="18" charset="-128"/>
              </a:rPr>
              <a:t>)</a:t>
            </a:r>
          </a:p>
          <a:p>
            <a:pPr marL="342900" indent="-342900">
              <a:buAutoNum type="arabicPeriod"/>
            </a:pPr>
            <a:r>
              <a:rPr kumimoji="1" lang="ja-JP" altLang="en-US" sz="1600" dirty="0">
                <a:latin typeface="FOT-ニューロダン Pro M" panose="02020600000000000000" pitchFamily="18" charset="-128"/>
                <a:ea typeface="FOT-ニューロダン Pro M" panose="02020600000000000000" pitchFamily="18" charset="-128"/>
              </a:rPr>
              <a:t>指定時刻</a:t>
            </a:r>
            <a:r>
              <a:rPr kumimoji="1" lang="ja-JP" altLang="en-US" sz="1600" dirty="0" smtClean="0">
                <a:latin typeface="FOT-ニューロダン Pro M" panose="02020600000000000000" pitchFamily="18" charset="-128"/>
                <a:ea typeface="FOT-ニューロダン Pro M" panose="02020600000000000000" pitchFamily="18" charset="-128"/>
              </a:rPr>
              <a:t>に</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a:t>
            </a:r>
            <a:endParaRPr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kumimoji="1" lang="ja-JP" altLang="en-US" sz="1600" dirty="0">
                <a:latin typeface="FOT-ニューロダン Pro M" panose="02020600000000000000" pitchFamily="18" charset="-128"/>
                <a:ea typeface="FOT-ニューロダン Pro M" panose="02020600000000000000" pitchFamily="18" charset="-128"/>
              </a:rPr>
              <a:t>リーダー</a:t>
            </a:r>
            <a:r>
              <a:rPr kumimoji="1" lang="ja-JP" altLang="en-US" sz="1600" dirty="0" smtClean="0">
                <a:latin typeface="FOT-ニューロダン Pro M" panose="02020600000000000000" pitchFamily="18" charset="-128"/>
                <a:ea typeface="FOT-ニューロダン Pro M" panose="02020600000000000000" pitchFamily="18" charset="-128"/>
              </a:rPr>
              <a:t>が</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状況確認</a:t>
            </a:r>
            <a:endParaRPr kumimoji="1"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p:txBody>
      </p:sp>
      <p:sp>
        <p:nvSpPr>
          <p:cNvPr id="24" name="テキスト ボックス 23"/>
          <p:cNvSpPr txBox="1"/>
          <p:nvPr/>
        </p:nvSpPr>
        <p:spPr>
          <a:xfrm flipH="1">
            <a:off x="3676422" y="4203605"/>
            <a:ext cx="5803751"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アプリ内で内容（テキスト・画像）を入力</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ja-JP" altLang="en-US" sz="1600" dirty="0">
                <a:latin typeface="FOT-ニューロダン Pro M" panose="02020600000000000000" pitchFamily="18" charset="-128"/>
                <a:ea typeface="FOT-ニューロダン Pro M" panose="02020600000000000000" pitchFamily="18" charset="-128"/>
              </a:rPr>
              <a:t>送信</a:t>
            </a:r>
            <a:endParaRPr kumimoji="1" lang="en-US" altLang="ja-JP" sz="1600" dirty="0" smtClean="0">
              <a:latin typeface="FOT-ニューロダン Pro M" panose="02020600000000000000" pitchFamily="18" charset="-128"/>
              <a:ea typeface="FOT-ニューロダン Pro M" panose="02020600000000000000" pitchFamily="18" charset="-128"/>
            </a:endParaRPr>
          </a:p>
        </p:txBody>
      </p:sp>
      <p:sp>
        <p:nvSpPr>
          <p:cNvPr id="25" name="テキスト ボックス 24"/>
          <p:cNvSpPr txBox="1"/>
          <p:nvPr/>
        </p:nvSpPr>
        <p:spPr>
          <a:xfrm flipH="1">
            <a:off x="3676422" y="5485307"/>
            <a:ext cx="580375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リーダーが</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位置情報取得リクエスト</a:t>
            </a:r>
            <a:r>
              <a:rPr kumimoji="1" lang="ja-JP" altLang="en-US" sz="1600" dirty="0" smtClean="0">
                <a:latin typeface="FOT-ニューロダン Pro M" panose="02020600000000000000" pitchFamily="18" charset="-128"/>
                <a:ea typeface="FOT-ニューロダン Pro M" panose="02020600000000000000" pitchFamily="18" charset="-128"/>
              </a:rPr>
              <a:t>を送信</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ja-JP" altLang="en-US" sz="1600" dirty="0">
                <a:latin typeface="FOT-ニューロダン Pro M" panose="02020600000000000000" pitchFamily="18" charset="-128"/>
                <a:ea typeface="FOT-ニューロダン Pro M" panose="02020600000000000000" pitchFamily="18" charset="-128"/>
              </a:rPr>
              <a:t>位置情報</a:t>
            </a:r>
            <a:r>
              <a:rPr lang="ja-JP" altLang="en-US" sz="1600" dirty="0" smtClean="0">
                <a:latin typeface="FOT-ニューロダン Pro M" panose="02020600000000000000" pitchFamily="18" charset="-128"/>
                <a:ea typeface="FOT-ニューロダン Pro M" panose="02020600000000000000" pitchFamily="18" charset="-128"/>
              </a:rPr>
              <a:t>を取得されるメンバーが</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承認</a:t>
            </a:r>
            <a:endParaRPr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kumimoji="1" lang="ja-JP" altLang="en-US" sz="1600" dirty="0">
                <a:latin typeface="FOT-ニューロダン Pro M" panose="02020600000000000000" pitchFamily="18" charset="-128"/>
                <a:ea typeface="FOT-ニューロダン Pro M" panose="02020600000000000000" pitchFamily="18" charset="-128"/>
              </a:rPr>
              <a:t>位置</a:t>
            </a:r>
            <a:r>
              <a:rPr kumimoji="1" lang="ja-JP" altLang="en-US" sz="1600" dirty="0" smtClean="0">
                <a:latin typeface="FOT-ニューロダン Pro M" panose="02020600000000000000" pitchFamily="18" charset="-128"/>
                <a:ea typeface="FOT-ニューロダン Pro M" panose="02020600000000000000" pitchFamily="18" charset="-128"/>
              </a:rPr>
              <a:t>情報が</a:t>
            </a:r>
            <a:r>
              <a:rPr kumimoji="1" lang="ja-JP" altLang="en-US" sz="1600" dirty="0">
                <a:latin typeface="FOT-ニューロダン Pro M" panose="02020600000000000000" pitchFamily="18" charset="-128"/>
                <a:ea typeface="FOT-ニューロダン Pro M" panose="02020600000000000000" pitchFamily="18" charset="-128"/>
              </a:rPr>
              <a:t>リーダ</a:t>
            </a:r>
            <a:r>
              <a:rPr kumimoji="1" lang="ja-JP" altLang="en-US" sz="1600" dirty="0" smtClean="0">
                <a:latin typeface="FOT-ニューロダン Pro M" panose="02020600000000000000" pitchFamily="18" charset="-128"/>
                <a:ea typeface="FOT-ニューロダン Pro M" panose="02020600000000000000" pitchFamily="18" charset="-128"/>
              </a:rPr>
              <a:t>に</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送信</a:t>
            </a:r>
            <a:r>
              <a:rPr kumimoji="1" lang="ja-JP" altLang="en-US" sz="1600" dirty="0" smtClean="0">
                <a:latin typeface="FOT-ニューロダン Pro M" panose="02020600000000000000" pitchFamily="18" charset="-128"/>
                <a:ea typeface="FOT-ニューロダン Pro M" panose="02020600000000000000" pitchFamily="18" charset="-128"/>
              </a:rPr>
              <a:t>される</a:t>
            </a:r>
            <a:endParaRPr kumimoji="1" lang="en-US" altLang="ja-JP" sz="1600" dirty="0" smtClean="0">
              <a:latin typeface="FOT-ニューロダン Pro M" panose="02020600000000000000" pitchFamily="18" charset="-128"/>
              <a:ea typeface="FOT-ニューロダン Pro M" panose="02020600000000000000" pitchFamily="18" charset="-128"/>
            </a:endParaRPr>
          </a:p>
        </p:txBody>
      </p:sp>
      <p:sp>
        <p:nvSpPr>
          <p:cNvPr id="3" name="テキスト ボックス 2"/>
          <p:cNvSpPr txBox="1"/>
          <p:nvPr/>
        </p:nvSpPr>
        <p:spPr>
          <a:xfrm>
            <a:off x="3546926" y="6385025"/>
            <a:ext cx="5760719" cy="307777"/>
          </a:xfrm>
          <a:prstGeom prst="rect">
            <a:avLst/>
          </a:prstGeom>
          <a:noFill/>
        </p:spPr>
        <p:txBody>
          <a:bodyPr wrap="square" rtlCol="0">
            <a:spAutoFit/>
          </a:bodyPr>
          <a:lstStyle/>
          <a:p>
            <a:r>
              <a:rPr lang="en-US" altLang="ja-JP" sz="1400" dirty="0" smtClean="0">
                <a:latin typeface="FOT-ニューセザンヌ Pro M" panose="02020600000000000000" pitchFamily="18" charset="-128"/>
                <a:ea typeface="FOT-ニューセザンヌ Pro M" panose="02020600000000000000" pitchFamily="18" charset="-128"/>
              </a:rPr>
              <a:t>* </a:t>
            </a:r>
            <a:r>
              <a:rPr lang="ja-JP" altLang="en-US" sz="1400" dirty="0" smtClean="0">
                <a:latin typeface="FOT-ニューセザンヌ Pro M" panose="02020600000000000000" pitchFamily="18" charset="-128"/>
                <a:ea typeface="FOT-ニューセザンヌ Pro M" panose="02020600000000000000" pitchFamily="18" charset="-128"/>
              </a:rPr>
              <a:t>リーダーはメンバーの整理，グループの削除をすることができる</a:t>
            </a:r>
            <a:endParaRPr kumimoji="1" lang="ja-JP" altLang="en-US" sz="1400" dirty="0">
              <a:latin typeface="FOT-ニューセザンヌ Pro M" panose="02020600000000000000" pitchFamily="18" charset="-128"/>
              <a:ea typeface="FOT-ニューセザンヌ Pro M" panose="02020600000000000000" pitchFamily="18" charset="-128"/>
            </a:endParaRPr>
          </a:p>
        </p:txBody>
      </p:sp>
    </p:spTree>
    <p:extLst>
      <p:ext uri="{BB962C8B-B14F-4D97-AF65-F5344CB8AC3E}">
        <p14:creationId xmlns:p14="http://schemas.microsoft.com/office/powerpoint/2010/main" val="1804015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5445" y="482301"/>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開発・動作環境，開発予定</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6" name="コンテンツ プレースホルダー 2"/>
          <p:cNvSpPr>
            <a:spLocks noGrp="1"/>
          </p:cNvSpPr>
          <p:nvPr>
            <p:ph sz="half" idx="1"/>
          </p:nvPr>
        </p:nvSpPr>
        <p:spPr>
          <a:xfrm>
            <a:off x="681038" y="1442595"/>
            <a:ext cx="4210050" cy="4913757"/>
          </a:xfrm>
        </p:spPr>
        <p:txBody>
          <a:bodyPr>
            <a:normAutofit/>
          </a:bodyPr>
          <a:lstStyle/>
          <a:p>
            <a:pPr marL="0" indent="0">
              <a:buNone/>
            </a:pPr>
            <a:r>
              <a:rPr lang="ja-JP" altLang="en-US" sz="2400" dirty="0" smtClean="0">
                <a:latin typeface="FOT-ニューロダン Pro M" panose="02020600000000000000" pitchFamily="18" charset="-128"/>
                <a:ea typeface="FOT-ニューロダン Pro M" panose="02020600000000000000" pitchFamily="18" charset="-128"/>
              </a:rPr>
              <a:t>開発環境</a:t>
            </a:r>
            <a:endParaRPr lang="en-US" altLang="ja-JP" sz="2400" dirty="0" smtClean="0">
              <a:latin typeface="FOT-ニューロダン Pro M" panose="02020600000000000000" pitchFamily="18" charset="-128"/>
              <a:ea typeface="FOT-ニューロダン Pro M" panose="02020600000000000000" pitchFamily="18" charset="-128"/>
            </a:endParaRP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【OS】</a:t>
            </a: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Windows7 / 8 / 8.1</a:t>
            </a: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Android 4.1 / 4.3 / 4.4</a:t>
            </a:r>
            <a:endParaRPr lang="en-US" altLang="ja-JP" sz="1800" dirty="0">
              <a:latin typeface="FOT-ニューロダン Pro M" panose="02020600000000000000" pitchFamily="18" charset="-128"/>
              <a:ea typeface="FOT-ニューロダン Pro M" panose="02020600000000000000" pitchFamily="18" charset="-128"/>
            </a:endParaRP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a:t>
            </a:r>
            <a:r>
              <a:rPr lang="en-US" altLang="ja-JP" sz="1800" dirty="0" err="1" smtClean="0">
                <a:latin typeface="FOT-ニューロダン Pro M" panose="02020600000000000000" pitchFamily="18" charset="-128"/>
                <a:ea typeface="FOT-ニューロダン Pro M" panose="02020600000000000000" pitchFamily="18" charset="-128"/>
              </a:rPr>
              <a:t>CentOS</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a:t>
            </a:r>
            <a:r>
              <a:rPr lang="ja-JP" altLang="en-US" sz="1800" dirty="0" smtClean="0">
                <a:latin typeface="FOT-ニューロダン Pro M" panose="02020600000000000000" pitchFamily="18" charset="-128"/>
                <a:ea typeface="FOT-ニューロダン Pro M" panose="02020600000000000000" pitchFamily="18" charset="-128"/>
              </a:rPr>
              <a:t>使用言語</a:t>
            </a:r>
            <a:r>
              <a:rPr lang="en-US" altLang="ja-JP" sz="1800" dirty="0" smtClean="0">
                <a:latin typeface="FOT-ニューロダン Pro M" panose="02020600000000000000" pitchFamily="18" charset="-128"/>
                <a:ea typeface="FOT-ニューロダン Pro M" panose="02020600000000000000" pitchFamily="18" charset="-128"/>
              </a:rPr>
              <a:t>】</a:t>
            </a: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Processing</a:t>
            </a:r>
            <a:endParaRPr lang="en-US" altLang="ja-JP" sz="1800" dirty="0">
              <a:latin typeface="FOT-ニューロダン Pro M" panose="02020600000000000000" pitchFamily="18" charset="-128"/>
              <a:ea typeface="FOT-ニューロダン Pro M" panose="02020600000000000000" pitchFamily="18" charset="-128"/>
            </a:endParaRP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Python</a:t>
            </a: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Java</a:t>
            </a: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a:t>
            </a:r>
            <a:endParaRPr lang="en-US" altLang="ja-JP" sz="1800" dirty="0">
              <a:latin typeface="FOT-ニューロダン Pro M" panose="02020600000000000000" pitchFamily="18" charset="-128"/>
              <a:ea typeface="FOT-ニューロダン Pro M" panose="02020600000000000000" pitchFamily="18" charset="-128"/>
            </a:endParaRPr>
          </a:p>
        </p:txBody>
      </p:sp>
      <p:sp>
        <p:nvSpPr>
          <p:cNvPr id="7" name="コンテンツ プレースホルダー 3"/>
          <p:cNvSpPr txBox="1">
            <a:spLocks/>
          </p:cNvSpPr>
          <p:nvPr/>
        </p:nvSpPr>
        <p:spPr>
          <a:xfrm>
            <a:off x="4665654" y="1288924"/>
            <a:ext cx="446371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latin typeface="FOT-ニューロダン Pro M" panose="02020600000000000000" pitchFamily="18" charset="-128"/>
                <a:ea typeface="FOT-ニューロダン Pro M" panose="02020600000000000000" pitchFamily="18" charset="-128"/>
              </a:rPr>
              <a:t>動作環境</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buFont typeface="Arial" panose="020B0604020202020204" pitchFamily="34" charset="0"/>
              <a:buNone/>
            </a:pPr>
            <a:r>
              <a:rPr lang="en-US" altLang="ja-JP" sz="1800" dirty="0" smtClean="0">
                <a:latin typeface="FOT-ニューロダン Pro M" panose="02020600000000000000" pitchFamily="18" charset="-128"/>
                <a:ea typeface="FOT-ニューロダン Pro M" panose="02020600000000000000" pitchFamily="18" charset="-128"/>
              </a:rPr>
              <a:t>	Android4.0</a:t>
            </a:r>
            <a:r>
              <a:rPr lang="ja-JP" altLang="en-US" sz="1800" dirty="0" smtClean="0">
                <a:latin typeface="FOT-ニューロダン Pro M" panose="02020600000000000000" pitchFamily="18" charset="-128"/>
                <a:ea typeface="FOT-ニューロダン Pro M" panose="02020600000000000000" pitchFamily="18" charset="-128"/>
              </a:rPr>
              <a:t>以上を搭載した</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en-US" altLang="ja-JP" sz="1800" dirty="0" smtClean="0">
                <a:latin typeface="FOT-ニューロダン Pro M" panose="02020600000000000000" pitchFamily="18" charset="-128"/>
                <a:ea typeface="FOT-ニューロダン Pro M" panose="02020600000000000000" pitchFamily="18" charset="-128"/>
              </a:rPr>
              <a:t>	</a:t>
            </a:r>
            <a:r>
              <a:rPr lang="ja-JP" altLang="en-US" sz="1800" dirty="0" smtClean="0">
                <a:latin typeface="FOT-ニューロダン Pro M" panose="02020600000000000000" pitchFamily="18" charset="-128"/>
                <a:ea typeface="FOT-ニューロダン Pro M" panose="02020600000000000000" pitchFamily="18" charset="-128"/>
              </a:rPr>
              <a:t>スマートフォン</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buNone/>
            </a:pPr>
            <a:r>
              <a:rPr lang="en-US" altLang="ja-JP" sz="1800" dirty="0">
                <a:latin typeface="FOT-ニューロダン Pro M" panose="02020600000000000000" pitchFamily="18" charset="-128"/>
                <a:ea typeface="FOT-ニューロダン Pro M" panose="02020600000000000000" pitchFamily="18" charset="-128"/>
              </a:rPr>
              <a:t>	</a:t>
            </a:r>
            <a:r>
              <a:rPr lang="ja-JP" altLang="en-US" sz="1800" dirty="0">
                <a:latin typeface="FOT-ニューロダン Pro M" panose="02020600000000000000" pitchFamily="18" charset="-128"/>
                <a:ea typeface="FOT-ニューロダン Pro M" panose="02020600000000000000" pitchFamily="18" charset="-128"/>
              </a:rPr>
              <a:t>スピーカーとマイクを有する</a:t>
            </a:r>
            <a:r>
              <a:rPr lang="en-US" altLang="ja-JP" sz="1800" dirty="0">
                <a:latin typeface="FOT-ニューロダン Pro M" panose="02020600000000000000" pitchFamily="18" charset="-128"/>
                <a:ea typeface="FOT-ニューロダン Pro M" panose="02020600000000000000" pitchFamily="18" charset="-128"/>
              </a:rPr>
              <a:t/>
            </a:r>
            <a:br>
              <a:rPr lang="en-US" altLang="ja-JP" sz="1800" dirty="0">
                <a:latin typeface="FOT-ニューロダン Pro M" panose="02020600000000000000" pitchFamily="18" charset="-128"/>
                <a:ea typeface="FOT-ニューロダン Pro M" panose="02020600000000000000" pitchFamily="18" charset="-128"/>
              </a:rPr>
            </a:br>
            <a:r>
              <a:rPr lang="en-US" altLang="ja-JP" sz="1800" dirty="0">
                <a:latin typeface="FOT-ニューロダン Pro M" panose="02020600000000000000" pitchFamily="18" charset="-128"/>
                <a:ea typeface="FOT-ニューロダン Pro M" panose="02020600000000000000" pitchFamily="18" charset="-128"/>
              </a:rPr>
              <a:t>	</a:t>
            </a:r>
            <a:r>
              <a:rPr lang="ja-JP" altLang="en-US" sz="1800" dirty="0">
                <a:latin typeface="FOT-ニューロダン Pro M" panose="02020600000000000000" pitchFamily="18" charset="-128"/>
                <a:ea typeface="FOT-ニューロダン Pro M" panose="02020600000000000000" pitchFamily="18" charset="-128"/>
              </a:rPr>
              <a:t>スマートフォン</a:t>
            </a:r>
            <a:r>
              <a:rPr lang="en-US" altLang="ja-JP" sz="2400" dirty="0">
                <a:latin typeface="FOT-ニューロダン Pro M" panose="02020600000000000000" pitchFamily="18" charset="-128"/>
                <a:ea typeface="FOT-ニューロダン Pro M" panose="02020600000000000000" pitchFamily="18" charset="-128"/>
              </a:rPr>
              <a:t>	</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buFont typeface="Arial" panose="020B0604020202020204" pitchFamily="34" charset="0"/>
              <a:buNone/>
            </a:pPr>
            <a:r>
              <a:rPr lang="en-US" altLang="ja-JP" sz="1800" dirty="0" smtClean="0">
                <a:latin typeface="FOT-ニューロダン Pro M" panose="02020600000000000000" pitchFamily="18" charset="-128"/>
                <a:ea typeface="FOT-ニューロダン Pro M" panose="02020600000000000000" pitchFamily="18" charset="-128"/>
              </a:rPr>
              <a:t>	</a:t>
            </a:r>
            <a:r>
              <a:rPr lang="en-US" altLang="ja-JP" sz="1800" dirty="0" err="1" smtClean="0">
                <a:latin typeface="FOT-ニューロダン Pro M" panose="02020600000000000000" pitchFamily="18" charset="-128"/>
                <a:ea typeface="FOT-ニューロダン Pro M" panose="02020600000000000000" pitchFamily="18" charset="-128"/>
              </a:rPr>
              <a:t>CentOS</a:t>
            </a:r>
            <a:r>
              <a:rPr lang="en-US" altLang="ja-JP" sz="1800" dirty="0" smtClean="0">
                <a:latin typeface="FOT-ニューロダン Pro M" panose="02020600000000000000" pitchFamily="18" charset="-128"/>
                <a:ea typeface="FOT-ニューロダン Pro M" panose="02020600000000000000" pitchFamily="18" charset="-128"/>
              </a:rPr>
              <a:t>(</a:t>
            </a:r>
            <a:r>
              <a:rPr lang="ja-JP" altLang="en-US" sz="1800" dirty="0" smtClean="0">
                <a:latin typeface="FOT-ニューロダン Pro M" panose="02020600000000000000" pitchFamily="18" charset="-128"/>
                <a:ea typeface="FOT-ニューロダン Pro M" panose="02020600000000000000" pitchFamily="18" charset="-128"/>
              </a:rPr>
              <a:t>サーバ</a:t>
            </a:r>
            <a:r>
              <a:rPr lang="en-US" altLang="ja-JP" sz="1800" smtClean="0">
                <a:latin typeface="FOT-ニューロダン Pro M" panose="02020600000000000000" pitchFamily="18" charset="-128"/>
                <a:ea typeface="FOT-ニューロダン Pro M" panose="02020600000000000000" pitchFamily="18" charset="-128"/>
              </a:rPr>
              <a:t>)</a:t>
            </a:r>
            <a:endParaRPr lang="en-US" altLang="ja-JP" sz="1800" dirty="0" smtClean="0">
              <a:latin typeface="FOT-ニューロダン Pro M" panose="02020600000000000000" pitchFamily="18" charset="-128"/>
              <a:ea typeface="FOT-ニューロダン Pro M" panose="02020600000000000000" pitchFamily="18" charset="-128"/>
            </a:endParaRPr>
          </a:p>
        </p:txBody>
      </p:sp>
      <p:sp>
        <p:nvSpPr>
          <p:cNvPr id="9" name="スライド番号プレースホルダー 8"/>
          <p:cNvSpPr>
            <a:spLocks noGrp="1"/>
          </p:cNvSpPr>
          <p:nvPr>
            <p:ph type="sldNum" sz="quarter" idx="12"/>
          </p:nvPr>
        </p:nvSpPr>
        <p:spPr/>
        <p:txBody>
          <a:bodyPr/>
          <a:lstStyle/>
          <a:p>
            <a:fld id="{441F1BD8-2450-4C83-8C91-6F5F1B21AE4B}" type="slidenum">
              <a:rPr kumimoji="1" lang="ja-JP" altLang="en-US" smtClean="0"/>
              <a:t>12</a:t>
            </a:fld>
            <a:endParaRPr kumimoji="1" lang="ja-JP" altLang="en-US"/>
          </a:p>
        </p:txBody>
      </p:sp>
      <p:graphicFrame>
        <p:nvGraphicFramePr>
          <p:cNvPr id="10" name="表 9"/>
          <p:cNvGraphicFramePr>
            <a:graphicFrameLocks noGrp="1"/>
          </p:cNvGraphicFramePr>
          <p:nvPr>
            <p:extLst/>
          </p:nvPr>
        </p:nvGraphicFramePr>
        <p:xfrm>
          <a:off x="3893904" y="3487343"/>
          <a:ext cx="5563103" cy="2518670"/>
        </p:xfrm>
        <a:graphic>
          <a:graphicData uri="http://schemas.openxmlformats.org/drawingml/2006/table">
            <a:tbl>
              <a:tblPr firstRow="1" bandRow="1">
                <a:tableStyleId>{BC89EF96-8CEA-46FF-86C4-4CE0E7609802}</a:tableStyleId>
              </a:tblPr>
              <a:tblGrid>
                <a:gridCol w="1067621"/>
                <a:gridCol w="749247"/>
                <a:gridCol w="749247"/>
                <a:gridCol w="749247"/>
                <a:gridCol w="749247"/>
                <a:gridCol w="749247"/>
                <a:gridCol w="749247"/>
              </a:tblGrid>
              <a:tr h="336584">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5</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6</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7</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8</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9</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10</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r h="33658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要求定義</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r>
              <a:tr h="354795">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設計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r h="33658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アプリ開発</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r h="33658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サーバ開発</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r>
              <a:tr h="480955">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デバッグ</a:t>
                      </a:r>
                      <a:r>
                        <a:rPr kumimoji="1" lang="en-US" altLang="ja-JP" sz="1300" dirty="0" smtClean="0">
                          <a:latin typeface="FOT-アニト Std M" panose="02020600000000000000" pitchFamily="18" charset="-128"/>
                          <a:ea typeface="FOT-アニト Std M" panose="02020600000000000000" pitchFamily="18" charset="-128"/>
                        </a:rPr>
                        <a:t/>
                      </a:r>
                      <a:br>
                        <a:rPr kumimoji="1" lang="en-US" altLang="ja-JP" sz="1300" dirty="0" smtClean="0">
                          <a:latin typeface="FOT-アニト Std M" panose="02020600000000000000" pitchFamily="18" charset="-128"/>
                          <a:ea typeface="FOT-アニト Std M" panose="02020600000000000000" pitchFamily="18" charset="-128"/>
                        </a:rPr>
                      </a:br>
                      <a:r>
                        <a:rPr kumimoji="1" lang="ja-JP" altLang="en-US" sz="1300" dirty="0" smtClean="0">
                          <a:latin typeface="FOT-アニト Std M" panose="02020600000000000000" pitchFamily="18" charset="-128"/>
                          <a:ea typeface="FOT-アニト Std M" panose="02020600000000000000" pitchFamily="18" charset="-128"/>
                        </a:rPr>
                        <a:t>改良</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r>
              <a:tr h="33658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最終調整</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bl>
          </a:graphicData>
        </a:graphic>
      </p:graphicFrame>
      <p:sp>
        <p:nvSpPr>
          <p:cNvPr id="11" name="右矢印 10"/>
          <p:cNvSpPr/>
          <p:nvPr/>
        </p:nvSpPr>
        <p:spPr>
          <a:xfrm>
            <a:off x="4963160" y="3863286"/>
            <a:ext cx="751839"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715000" y="4201424"/>
            <a:ext cx="442914"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157914" y="4558611"/>
            <a:ext cx="1300161"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157914" y="4920561"/>
            <a:ext cx="1042986"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7200900" y="5320611"/>
            <a:ext cx="976313"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8177213" y="5716347"/>
            <a:ext cx="1262062"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472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1038" y="365128"/>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はじめに</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5" name="コンテンツ プレースホルダー 2"/>
          <p:cNvSpPr>
            <a:spLocks noGrp="1"/>
          </p:cNvSpPr>
          <p:nvPr>
            <p:ph idx="1"/>
          </p:nvPr>
        </p:nvSpPr>
        <p:spPr>
          <a:xfrm>
            <a:off x="681038" y="1540043"/>
            <a:ext cx="7668877" cy="3932962"/>
          </a:xfrm>
        </p:spPr>
        <p:txBody>
          <a:bodyPr>
            <a:normAutofit/>
          </a:bodyPr>
          <a:lstStyle/>
          <a:p>
            <a:pPr marL="0" indent="0">
              <a:buNone/>
            </a:pPr>
            <a:r>
              <a:rPr kumimoji="1" lang="ja-JP" altLang="en-US" sz="1800" dirty="0" smtClean="0">
                <a:latin typeface="FOT-ニューロダン Pro M" panose="02020600000000000000" pitchFamily="18" charset="-128"/>
                <a:ea typeface="FOT-ニューロダン Pro M" panose="02020600000000000000" pitchFamily="18" charset="-128"/>
              </a:rPr>
              <a:t>複数人で待ち合わせをするとき</a:t>
            </a:r>
            <a:endParaRPr kumimoji="1" lang="en-US" altLang="ja-JP" sz="18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800" dirty="0" smtClean="0">
                <a:latin typeface="FOT-ニューロダン Pro M" panose="02020600000000000000" pitchFamily="18" charset="-128"/>
                <a:ea typeface="FOT-ニューロダン Pro M" panose="02020600000000000000" pitchFamily="18" charset="-128"/>
              </a:rPr>
              <a:t>・待ち合わせの場所，時間を変えたいけど</a:t>
            </a:r>
            <a:r>
              <a:rPr lang="ja-JP" altLang="en-US" sz="1800" dirty="0" smtClean="0">
                <a:solidFill>
                  <a:srgbClr val="00B050"/>
                </a:solidFill>
                <a:latin typeface="FOT-ニューロダン Pro M" panose="02020600000000000000" pitchFamily="18" charset="-128"/>
                <a:ea typeface="FOT-ニューロダン Pro M" panose="02020600000000000000" pitchFamily="18" charset="-128"/>
              </a:rPr>
              <a:t>連絡が面倒</a:t>
            </a:r>
            <a:endParaRPr lang="en-US" altLang="ja-JP" sz="1800" dirty="0">
              <a:solidFill>
                <a:srgbClr val="00B050"/>
              </a:solidFill>
              <a:latin typeface="FOT-ニューロダン Pro M" panose="02020600000000000000" pitchFamily="18" charset="-128"/>
              <a:ea typeface="FOT-ニューロダン Pro M" panose="02020600000000000000" pitchFamily="18" charset="-128"/>
            </a:endParaRPr>
          </a:p>
          <a:p>
            <a:pPr marL="0" indent="0">
              <a:buNone/>
            </a:pPr>
            <a:r>
              <a:rPr lang="ja-JP" altLang="en-US" sz="1800" dirty="0" smtClean="0">
                <a:latin typeface="FOT-ニューロダン Pro M" panose="02020600000000000000" pitchFamily="18" charset="-128"/>
                <a:ea typeface="FOT-ニューロダン Pro M" panose="02020600000000000000" pitchFamily="18" charset="-128"/>
              </a:rPr>
              <a:t>・誰</a:t>
            </a:r>
            <a:r>
              <a:rPr lang="ja-JP" altLang="en-US" sz="1800" dirty="0">
                <a:latin typeface="FOT-ニューロダン Pro M" panose="02020600000000000000" pitchFamily="18" charset="-128"/>
                <a:ea typeface="FOT-ニューロダン Pro M" panose="02020600000000000000" pitchFamily="18" charset="-128"/>
              </a:rPr>
              <a:t>か</a:t>
            </a:r>
            <a:r>
              <a:rPr lang="ja-JP" altLang="en-US" sz="1800" dirty="0" smtClean="0">
                <a:latin typeface="FOT-ニューロダン Pro M" panose="02020600000000000000" pitchFamily="18" charset="-128"/>
                <a:ea typeface="FOT-ニューロダン Pro M" panose="02020600000000000000" pitchFamily="18" charset="-128"/>
              </a:rPr>
              <a:t>が</a:t>
            </a:r>
            <a:r>
              <a:rPr lang="ja-JP" altLang="en-US" sz="1800" dirty="0" smtClean="0">
                <a:solidFill>
                  <a:srgbClr val="00B050"/>
                </a:solidFill>
                <a:latin typeface="FOT-ニューロダン Pro M" panose="02020600000000000000" pitchFamily="18" charset="-128"/>
                <a:ea typeface="FOT-ニューロダン Pro M" panose="02020600000000000000" pitchFamily="18" charset="-128"/>
              </a:rPr>
              <a:t>遅刻</a:t>
            </a:r>
            <a:r>
              <a:rPr lang="ja-JP" altLang="en-US" sz="1800" dirty="0" smtClean="0">
                <a:latin typeface="FOT-ニューロダン Pro M" panose="02020600000000000000" pitchFamily="18" charset="-128"/>
                <a:ea typeface="FOT-ニューロダン Pro M" panose="02020600000000000000" pitchFamily="18" charset="-128"/>
              </a:rPr>
              <a:t>をする</a:t>
            </a:r>
            <a:endParaRPr lang="en-US" altLang="ja-JP" sz="1800" dirty="0">
              <a:latin typeface="FOT-ニューロダン Pro M" panose="02020600000000000000" pitchFamily="18" charset="-128"/>
              <a:ea typeface="FOT-ニューロダン Pro M" panose="02020600000000000000" pitchFamily="18" charset="-128"/>
            </a:endParaRPr>
          </a:p>
          <a:p>
            <a:pPr marL="0" indent="0">
              <a:buNone/>
            </a:pPr>
            <a:r>
              <a:rPr lang="ja-JP" altLang="en-US" sz="1800" dirty="0" smtClean="0">
                <a:latin typeface="FOT-ニューロダン Pro M" panose="02020600000000000000" pitchFamily="18" charset="-128"/>
                <a:ea typeface="FOT-ニューロダン Pro M" panose="02020600000000000000" pitchFamily="18" charset="-128"/>
              </a:rPr>
              <a:t>・道に</a:t>
            </a:r>
            <a:r>
              <a:rPr lang="ja-JP" altLang="en-US" sz="1800" dirty="0" smtClean="0">
                <a:solidFill>
                  <a:srgbClr val="00B050"/>
                </a:solidFill>
                <a:latin typeface="FOT-ニューロダン Pro M" panose="02020600000000000000" pitchFamily="18" charset="-128"/>
                <a:ea typeface="FOT-ニューロダン Pro M" panose="02020600000000000000" pitchFamily="18" charset="-128"/>
              </a:rPr>
              <a:t>迷って</a:t>
            </a:r>
            <a:r>
              <a:rPr lang="ja-JP" altLang="en-US" sz="1800" dirty="0" smtClean="0">
                <a:latin typeface="FOT-ニューロダン Pro M" panose="02020600000000000000" pitchFamily="18" charset="-128"/>
                <a:ea typeface="FOT-ニューロダン Pro M" panose="02020600000000000000" pitchFamily="18" charset="-128"/>
              </a:rPr>
              <a:t>しまった</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800" dirty="0" smtClean="0">
                <a:latin typeface="FOT-ニューロダン Pro M" panose="02020600000000000000" pitchFamily="18" charset="-128"/>
                <a:ea typeface="FOT-ニューロダン Pro M" panose="02020600000000000000" pitchFamily="18" charset="-128"/>
              </a:rPr>
              <a:t>などの問題に頭を抱えたことはありませんか？</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buNone/>
            </a:pPr>
            <a:endParaRPr lang="en-US" altLang="ja-JP" sz="1800" dirty="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800" dirty="0">
                <a:latin typeface="FOT-ニューロダン Pro M" panose="02020600000000000000" pitchFamily="18" charset="-128"/>
                <a:ea typeface="FOT-ニューロダン Pro M" panose="02020600000000000000" pitchFamily="18" charset="-128"/>
              </a:rPr>
              <a:t>これらの問題は</a:t>
            </a:r>
            <a:r>
              <a:rPr lang="en-US" altLang="ja-JP" sz="1800" dirty="0">
                <a:latin typeface="FOT-ニューロダン Pro M" panose="02020600000000000000" pitchFamily="18" charset="-128"/>
                <a:ea typeface="FOT-ニューロダン Pro M" panose="02020600000000000000" pitchFamily="18" charset="-128"/>
              </a:rPr>
              <a:t>, </a:t>
            </a:r>
            <a:r>
              <a:rPr lang="ja-JP" altLang="en-US" sz="1800" dirty="0">
                <a:latin typeface="FOT-ニューロダン Pro M" panose="02020600000000000000" pitchFamily="18" charset="-128"/>
                <a:ea typeface="FOT-ニューロダン Pro M" panose="02020600000000000000" pitchFamily="18" charset="-128"/>
              </a:rPr>
              <a:t>手間をかければ解決することはできますが，</a:t>
            </a:r>
            <a:r>
              <a:rPr lang="en-US" altLang="ja-JP" sz="1800" dirty="0">
                <a:latin typeface="FOT-ニューロダン Pro M" panose="02020600000000000000" pitchFamily="18" charset="-128"/>
                <a:ea typeface="FOT-ニューロダン Pro M" panose="02020600000000000000" pitchFamily="18" charset="-128"/>
              </a:rPr>
              <a:t/>
            </a:r>
            <a:br>
              <a:rPr lang="en-US" altLang="ja-JP" sz="1800" dirty="0">
                <a:latin typeface="FOT-ニューロダン Pro M" panose="02020600000000000000" pitchFamily="18" charset="-128"/>
                <a:ea typeface="FOT-ニューロダン Pro M" panose="02020600000000000000" pitchFamily="18" charset="-128"/>
              </a:rPr>
            </a:br>
            <a:r>
              <a:rPr lang="ja-JP" altLang="en-US" sz="1800" dirty="0">
                <a:latin typeface="FOT-ニューロダン Pro M" panose="02020600000000000000" pitchFamily="18" charset="-128"/>
                <a:ea typeface="FOT-ニューロダン Pro M" panose="02020600000000000000" pitchFamily="18" charset="-128"/>
              </a:rPr>
              <a:t>決して「簡単」とはいえません。</a:t>
            </a:r>
            <a:endParaRPr lang="en-US" altLang="ja-JP" sz="1800" dirty="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800" dirty="0">
                <a:latin typeface="FOT-ニューロダン Pro M" panose="02020600000000000000" pitchFamily="18" charset="-128"/>
                <a:ea typeface="FOT-ニューロダン Pro M" panose="02020600000000000000" pitchFamily="18" charset="-128"/>
              </a:rPr>
              <a:t>そこで私たちは，これらの問題を簡単に解決することができる</a:t>
            </a:r>
            <a:r>
              <a:rPr lang="en-US" altLang="ja-JP" sz="1800" dirty="0">
                <a:latin typeface="FOT-ニューロダン Pro M" panose="02020600000000000000" pitchFamily="18" charset="-128"/>
                <a:ea typeface="FOT-ニューロダン Pro M" panose="02020600000000000000" pitchFamily="18" charset="-128"/>
              </a:rPr>
              <a:t/>
            </a:r>
            <a:br>
              <a:rPr lang="en-US" altLang="ja-JP" sz="1800" dirty="0">
                <a:latin typeface="FOT-ニューロダン Pro M" panose="02020600000000000000" pitchFamily="18" charset="-128"/>
                <a:ea typeface="FOT-ニューロダン Pro M" panose="02020600000000000000" pitchFamily="18" charset="-128"/>
              </a:rPr>
            </a:br>
            <a:r>
              <a:rPr lang="ja-JP" altLang="en-US" sz="1800" dirty="0">
                <a:latin typeface="FOT-ニューロダン Pro M" panose="02020600000000000000" pitchFamily="18" charset="-128"/>
                <a:ea typeface="FOT-ニューロダン Pro M" panose="02020600000000000000" pitchFamily="18" charset="-128"/>
              </a:rPr>
              <a:t>スマートフォン向けアプリをつくろうと考えました。</a:t>
            </a:r>
            <a:endParaRPr lang="en-US" altLang="ja-JP" sz="1800" dirty="0">
              <a:latin typeface="FOT-ニューロダン Pro M" panose="02020600000000000000" pitchFamily="18" charset="-128"/>
              <a:ea typeface="FOT-ニューロダン Pro M" panose="02020600000000000000" pitchFamily="18"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6580" y="1017513"/>
            <a:ext cx="3450354" cy="2142762"/>
          </a:xfrm>
          <a:prstGeom prst="rect">
            <a:avLst/>
          </a:prstGeom>
        </p:spPr>
      </p:pic>
      <p:sp>
        <p:nvSpPr>
          <p:cNvPr id="7" name="テキスト ボックス 6"/>
          <p:cNvSpPr txBox="1"/>
          <p:nvPr/>
        </p:nvSpPr>
        <p:spPr>
          <a:xfrm>
            <a:off x="1091616" y="5211450"/>
            <a:ext cx="8133347" cy="1384995"/>
          </a:xfrm>
          <a:prstGeom prst="rect">
            <a:avLst/>
          </a:prstGeom>
          <a:noFill/>
        </p:spPr>
        <p:txBody>
          <a:bodyPr wrap="square" rtlCol="0">
            <a:spAutoFit/>
          </a:bodyPr>
          <a:lstStyle/>
          <a:p>
            <a:pPr algn="ctr"/>
            <a:r>
              <a:rPr lang="en-US" altLang="ja-JP" sz="2800" dirty="0" smtClean="0">
                <a:latin typeface="FOT-ロダン Pro L" panose="02020300000000000000" pitchFamily="18" charset="-128"/>
                <a:ea typeface="FOT-ロダン Pro L" panose="02020300000000000000" pitchFamily="18" charset="-128"/>
              </a:rPr>
              <a:t>Grouper</a:t>
            </a:r>
            <a:r>
              <a:rPr lang="ja-JP" altLang="en-US" sz="2800" dirty="0" smtClean="0">
                <a:latin typeface="FOT-ロダン Pro L" panose="02020300000000000000" pitchFamily="18" charset="-128"/>
                <a:ea typeface="FOT-ロダン Pro L" panose="02020300000000000000" pitchFamily="18" charset="-128"/>
              </a:rPr>
              <a:t>は「ちょっぴり面倒」な問題を</a:t>
            </a:r>
            <a:endParaRPr lang="en-US" altLang="ja-JP" sz="2800" dirty="0" smtClean="0">
              <a:latin typeface="FOT-ロダン Pro L" panose="02020300000000000000" pitchFamily="18" charset="-128"/>
              <a:ea typeface="FOT-ロダン Pro L" panose="02020300000000000000" pitchFamily="18" charset="-128"/>
            </a:endParaRPr>
          </a:p>
          <a:p>
            <a:pPr algn="ctr"/>
            <a:r>
              <a:rPr lang="ja-JP" altLang="en-US" sz="2800" b="1" dirty="0" smtClean="0">
                <a:solidFill>
                  <a:srgbClr val="CC33CC"/>
                </a:solidFill>
                <a:latin typeface="FOT-ロダン Pro L" panose="02020300000000000000" pitchFamily="18" charset="-128"/>
                <a:ea typeface="FOT-ロダン Pro L" panose="02020300000000000000" pitchFamily="18" charset="-128"/>
              </a:rPr>
              <a:t>スマートに解決</a:t>
            </a:r>
            <a:r>
              <a:rPr lang="ja-JP" altLang="en-US" sz="2800" dirty="0" smtClean="0">
                <a:latin typeface="FOT-ロダン Pro L" panose="02020300000000000000" pitchFamily="18" charset="-128"/>
                <a:ea typeface="FOT-ロダン Pro L" panose="02020300000000000000" pitchFamily="18" charset="-128"/>
              </a:rPr>
              <a:t>します！</a:t>
            </a:r>
            <a:endParaRPr lang="en-US" altLang="ja-JP" sz="2800" dirty="0" smtClean="0">
              <a:latin typeface="FOT-ロダン Pro L" panose="02020300000000000000" pitchFamily="18" charset="-128"/>
              <a:ea typeface="FOT-ロダン Pro L" panose="02020300000000000000" pitchFamily="18" charset="-128"/>
            </a:endParaRPr>
          </a:p>
          <a:p>
            <a:endParaRPr kumimoji="1" lang="ja-JP" altLang="en-US" sz="2800" dirty="0"/>
          </a:p>
        </p:txBody>
      </p:sp>
    </p:spTree>
    <p:extLst>
      <p:ext uri="{BB962C8B-B14F-4D97-AF65-F5344CB8AC3E}">
        <p14:creationId xmlns:p14="http://schemas.microsoft.com/office/powerpoint/2010/main" val="452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7"/>
            <a:ext cx="8795084" cy="922252"/>
          </a:xfrm>
        </p:spPr>
        <p:txBody>
          <a:bodyPr>
            <a:noAutofit/>
          </a:bodyPr>
          <a:lstStyle/>
          <a:p>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手軽に</a:t>
            </a:r>
            <a:r>
              <a:rPr kumimoji="1" lang="ja-JP" altLang="en-US" sz="4800" dirty="0" smtClean="0">
                <a:latin typeface="FOT-ロダンNTLG Pro M" panose="02020600000000000000" pitchFamily="18" charset="-128"/>
                <a:ea typeface="FOT-ロダンNTLG Pro M" panose="02020600000000000000" pitchFamily="18" charset="-128"/>
              </a:rPr>
              <a:t>グルーピング</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681037" y="1229870"/>
            <a:ext cx="8808019" cy="5305925"/>
          </a:xfrm>
        </p:spPr>
        <p:txBody>
          <a:bodyPr>
            <a:normAutofit/>
          </a:bodyPr>
          <a:lstStyle/>
          <a:p>
            <a:pPr marL="0" indent="0">
              <a:lnSpc>
                <a:spcPts val="24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スマートフォンを使って，一斉に連絡をとろうとする時，</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いままでは，メールで一斉送信したり，アプリ内で友達をグループに追加したり，</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非常に面倒な手順を踏む必要がありました。</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では，面倒な手順を踏むことなく，わずか</a:t>
            </a:r>
            <a:r>
              <a:rPr lang="en-US" altLang="ja-JP" sz="1600" dirty="0" smtClean="0">
                <a:solidFill>
                  <a:srgbClr val="CC33CC"/>
                </a:solidFill>
                <a:latin typeface="FOT-ニューロダン Pro M" panose="02020600000000000000" pitchFamily="18" charset="-128"/>
                <a:ea typeface="FOT-ニューロダン Pro M" panose="02020600000000000000" pitchFamily="18" charset="-128"/>
              </a:rPr>
              <a:t>3</a:t>
            </a:r>
            <a:r>
              <a:rPr lang="ja-JP" altLang="en-US" sz="1600" dirty="0" smtClean="0">
                <a:solidFill>
                  <a:srgbClr val="CC33CC"/>
                </a:solidFill>
                <a:latin typeface="FOT-ニューロダン Pro M" panose="02020600000000000000" pitchFamily="18" charset="-128"/>
                <a:ea typeface="FOT-ニューロダン Pro M" panose="02020600000000000000" pitchFamily="18" charset="-128"/>
              </a:rPr>
              <a:t>ステップ</a:t>
            </a:r>
            <a:r>
              <a:rPr lang="ja-JP" altLang="en-US" sz="1600" dirty="0" smtClean="0">
                <a:latin typeface="FOT-ニューロダン Pro M" panose="02020600000000000000" pitchFamily="18" charset="-128"/>
                <a:ea typeface="FOT-ニューロダン Pro M" panose="02020600000000000000" pitchFamily="18" charset="-128"/>
              </a:rPr>
              <a:t>でメンバーを追加できます。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en-US" altLang="ja-JP" sz="1600" dirty="0" smtClean="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グループ作成</a:t>
            </a:r>
            <a:r>
              <a:rPr lang="ja-JP" altLang="en-US" sz="1400" dirty="0" smtClean="0">
                <a:latin typeface="FOT-ニューロダン Pro M" panose="02020600000000000000" pitchFamily="18" charset="-128"/>
                <a:ea typeface="FOT-ニューロダン Pro M" panose="02020600000000000000" pitchFamily="18" charset="-128"/>
              </a:rPr>
              <a:t>（サーバ</a:t>
            </a:r>
            <a:r>
              <a:rPr lang="ja-JP" altLang="en-US" sz="1400" dirty="0">
                <a:latin typeface="FOT-ニューロダン Pro M" panose="02020600000000000000" pitchFamily="18" charset="-128"/>
                <a:ea typeface="FOT-ニューロダン Pro M" panose="02020600000000000000" pitchFamily="18" charset="-128"/>
              </a:rPr>
              <a:t>はグループに対し</a:t>
            </a:r>
            <a:r>
              <a:rPr lang="ja-JP" altLang="en-US" sz="1400" dirty="0">
                <a:solidFill>
                  <a:srgbClr val="00B050"/>
                </a:solidFill>
                <a:latin typeface="FOT-ニューロダン Pro M" panose="02020600000000000000" pitchFamily="18" charset="-128"/>
                <a:ea typeface="FOT-ニューロダン Pro M" panose="02020600000000000000" pitchFamily="18" charset="-128"/>
              </a:rPr>
              <a:t>固有の</a:t>
            </a:r>
            <a:r>
              <a:rPr lang="en-US" altLang="ja-JP" sz="1400" dirty="0">
                <a:solidFill>
                  <a:srgbClr val="00B050"/>
                </a:solidFill>
                <a:latin typeface="FOT-ニューロダン Pro M" panose="02020600000000000000" pitchFamily="18" charset="-128"/>
                <a:ea typeface="FOT-ニューロダン Pro M" panose="02020600000000000000" pitchFamily="18" charset="-128"/>
              </a:rPr>
              <a:t>ID</a:t>
            </a:r>
            <a:r>
              <a:rPr lang="ja-JP" altLang="en-US" sz="1400" dirty="0">
                <a:latin typeface="FOT-ニューロダン Pro M" panose="02020600000000000000" pitchFamily="18" charset="-128"/>
                <a:ea typeface="FOT-ニューロダン Pro M" panose="02020600000000000000" pitchFamily="18" charset="-128"/>
              </a:rPr>
              <a:t>を</a:t>
            </a:r>
            <a:r>
              <a:rPr lang="ja-JP" altLang="en-US" sz="1400" dirty="0" smtClean="0">
                <a:latin typeface="FOT-ニューロダン Pro M" panose="02020600000000000000" pitchFamily="18" charset="-128"/>
                <a:ea typeface="FOT-ニューロダン Pro M" panose="02020600000000000000" pitchFamily="18" charset="-128"/>
              </a:rPr>
              <a:t>付与）</a:t>
            </a:r>
            <a:r>
              <a:rPr lang="en-US" altLang="ja-JP" sz="1600" dirty="0">
                <a:latin typeface="FOT-ニューロダン Pro M" panose="02020600000000000000" pitchFamily="18" charset="-128"/>
                <a:ea typeface="FOT-ニューロダン Pro M" panose="02020600000000000000" pitchFamily="18" charset="-128"/>
              </a:rPr>
              <a:t/>
            </a:r>
            <a:br>
              <a:rPr lang="en-US" altLang="ja-JP" sz="1600" dirty="0">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2. </a:t>
            </a:r>
            <a:r>
              <a:rPr lang="ja-JP" altLang="en-US" sz="1600" dirty="0" smtClean="0">
                <a:latin typeface="FOT-ニューロダン Pro M" panose="02020600000000000000" pitchFamily="18" charset="-128"/>
                <a:ea typeface="FOT-ニューロダン Pro M" panose="02020600000000000000" pitchFamily="18" charset="-128"/>
              </a:rPr>
              <a:t>内蔵</a:t>
            </a:r>
            <a:r>
              <a:rPr lang="ja-JP" altLang="en-US" sz="1600" dirty="0">
                <a:latin typeface="FOT-ニューロダン Pro M" panose="02020600000000000000" pitchFamily="18" charset="-128"/>
                <a:ea typeface="FOT-ニューロダン Pro M" panose="02020600000000000000" pitchFamily="18" charset="-128"/>
              </a:rPr>
              <a:t>スピーカ</a:t>
            </a:r>
            <a:r>
              <a:rPr lang="ja-JP" altLang="en-US" sz="1600" dirty="0" smtClean="0">
                <a:latin typeface="FOT-ニューロダン Pro M" panose="02020600000000000000" pitchFamily="18" charset="-128"/>
                <a:ea typeface="FOT-ニューロダン Pro M" panose="02020600000000000000" pitchFamily="18" charset="-128"/>
              </a:rPr>
              <a:t>から</a:t>
            </a:r>
            <a:r>
              <a:rPr lang="en-US" altLang="ja-JP" sz="1600" dirty="0" smtClean="0">
                <a:latin typeface="FOT-ニューロダン Pro M" panose="02020600000000000000" pitchFamily="18" charset="-128"/>
                <a:ea typeface="FOT-ニューロダン Pro M" panose="02020600000000000000" pitchFamily="18" charset="-128"/>
              </a:rPr>
              <a:t>PIN</a:t>
            </a:r>
            <a:r>
              <a:rPr lang="ja-JP" altLang="en-US" sz="1600" dirty="0" smtClean="0">
                <a:latin typeface="FOT-ニューロダン Pro M" panose="02020600000000000000" pitchFamily="18" charset="-128"/>
                <a:ea typeface="FOT-ニューロダン Pro M" panose="02020600000000000000" pitchFamily="18" charset="-128"/>
              </a:rPr>
              <a:t>コード</a:t>
            </a:r>
            <a:r>
              <a:rPr lang="en-US" altLang="ja-JP" sz="1200" dirty="0" smtClean="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を</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可聴音ノイズ</a:t>
            </a:r>
            <a:r>
              <a:rPr lang="ja-JP" altLang="en-US" sz="1600" dirty="0" smtClean="0">
                <a:latin typeface="FOT-ニューロダン Pro M" panose="02020600000000000000" pitchFamily="18" charset="-128"/>
                <a:ea typeface="FOT-ニューロダン Pro M" panose="02020600000000000000" pitchFamily="18" charset="-128"/>
              </a:rPr>
              <a:t>で発す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3. </a:t>
            </a:r>
            <a:r>
              <a:rPr lang="ja-JP" altLang="en-US" sz="1600" dirty="0" smtClean="0">
                <a:latin typeface="FOT-ニューロダン Pro M" panose="02020600000000000000" pitchFamily="18" charset="-128"/>
                <a:ea typeface="FOT-ニューロダン Pro M" panose="02020600000000000000" pitchFamily="18" charset="-128"/>
              </a:rPr>
              <a:t>内蔵</a:t>
            </a:r>
            <a:r>
              <a:rPr lang="ja-JP" altLang="en-US" sz="1600" dirty="0">
                <a:latin typeface="FOT-ニューロダン Pro M" panose="02020600000000000000" pitchFamily="18" charset="-128"/>
                <a:ea typeface="FOT-ニューロダン Pro M" panose="02020600000000000000" pitchFamily="18" charset="-128"/>
              </a:rPr>
              <a:t>マイク</a:t>
            </a:r>
            <a:r>
              <a:rPr lang="ja-JP" altLang="en-US" sz="1600" dirty="0" smtClean="0">
                <a:latin typeface="FOT-ニューロダン Pro M" panose="02020600000000000000" pitchFamily="18" charset="-128"/>
                <a:ea typeface="FOT-ニューロダン Pro M" panose="02020600000000000000" pitchFamily="18" charset="-128"/>
              </a:rPr>
              <a:t>でノイズを認識した</a:t>
            </a:r>
            <a:r>
              <a:rPr lang="ja-JP" altLang="en-US" sz="1600" dirty="0">
                <a:latin typeface="FOT-ニューロダン Pro M" panose="02020600000000000000" pitchFamily="18" charset="-128"/>
                <a:ea typeface="FOT-ニューロダン Pro M" panose="02020600000000000000" pitchFamily="18" charset="-128"/>
              </a:rPr>
              <a:t>ユーザがグループに</a:t>
            </a:r>
            <a:r>
              <a:rPr lang="ja-JP" altLang="en-US" sz="1600" dirty="0" smtClean="0">
                <a:latin typeface="FOT-ニューロダン Pro M" panose="02020600000000000000" pitchFamily="18" charset="-128"/>
                <a:ea typeface="FOT-ニューロダン Pro M" panose="02020600000000000000" pitchFamily="18" charset="-128"/>
              </a:rPr>
              <a:t>追加</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そして，もしも可聴音ノイズによる</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メンバー追加に失敗した場合でも，</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6</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桁の</a:t>
            </a: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PIN</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コード</a:t>
            </a:r>
            <a:r>
              <a:rPr lang="en-US" altLang="ja-JP" sz="1200" dirty="0" smtClean="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による</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メンバーの追加が可能です。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en-US" altLang="ja-JP" sz="1600" dirty="0" smtClean="0">
                <a:latin typeface="FOT-ニューロダン Pro M" panose="02020600000000000000" pitchFamily="18" charset="-128"/>
                <a:ea typeface="FOT-ニューロダン Pro M" panose="02020600000000000000" pitchFamily="18" charset="-128"/>
              </a:rPr>
              <a:t>PIN</a:t>
            </a:r>
            <a:r>
              <a:rPr lang="ja-JP" altLang="en-US" sz="1600" dirty="0" smtClean="0">
                <a:latin typeface="FOT-ニューロダン Pro M" panose="02020600000000000000" pitchFamily="18" charset="-128"/>
                <a:ea typeface="FOT-ニューロダン Pro M" panose="02020600000000000000" pitchFamily="18" charset="-128"/>
              </a:rPr>
              <a:t>コードは</a:t>
            </a:r>
            <a:r>
              <a:rPr lang="en-US" altLang="ja-JP" sz="1600" dirty="0" smtClean="0">
                <a:latin typeface="FOT-ニューロダン Pro M" panose="02020600000000000000" pitchFamily="18" charset="-128"/>
                <a:ea typeface="FOT-ニューロダン Pro M" panose="02020600000000000000" pitchFamily="18" charset="-128"/>
              </a:rPr>
              <a:t>10</a:t>
            </a:r>
            <a:r>
              <a:rPr lang="ja-JP" altLang="en-US" sz="1600" dirty="0" smtClean="0">
                <a:latin typeface="FOT-ニューロダン Pro M" panose="02020600000000000000" pitchFamily="18" charset="-128"/>
                <a:ea typeface="FOT-ニューロダン Pro M" panose="02020600000000000000" pitchFamily="18" charset="-128"/>
              </a:rPr>
              <a:t>分間隔で</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無効化・生成されます。</a:t>
            </a:r>
            <a:endParaRPr lang="en-US" altLang="ja-JP" sz="1600" dirty="0" smtClean="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3</a:t>
            </a:fld>
            <a:endParaRPr kumimoji="1" lang="ja-JP" altLang="en-US"/>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5807" y="3819582"/>
            <a:ext cx="4696326" cy="2439214"/>
          </a:xfrm>
          <a:prstGeom prst="rect">
            <a:avLst/>
          </a:prstGeom>
        </p:spPr>
      </p:pic>
      <p:sp>
        <p:nvSpPr>
          <p:cNvPr id="8" name="テキスト ボックス 7"/>
          <p:cNvSpPr txBox="1"/>
          <p:nvPr/>
        </p:nvSpPr>
        <p:spPr>
          <a:xfrm>
            <a:off x="681037" y="6258796"/>
            <a:ext cx="1901483" cy="276999"/>
          </a:xfrm>
          <a:prstGeom prst="rect">
            <a:avLst/>
          </a:prstGeom>
          <a:noFill/>
        </p:spPr>
        <p:txBody>
          <a:bodyPr wrap="none" rtlCol="0">
            <a:spAutoFit/>
          </a:bodyPr>
          <a:lstStyle/>
          <a:p>
            <a:r>
              <a:rPr lang="en-US" altLang="ja-JP" sz="1200" dirty="0" smtClean="0">
                <a:latin typeface="FOT-ニューロダン Pro M" panose="02020600000000000000" pitchFamily="18" charset="-128"/>
                <a:ea typeface="FOT-ニューロダン Pro M" panose="02020600000000000000" pitchFamily="18" charset="-128"/>
              </a:rPr>
              <a:t>※1 </a:t>
            </a:r>
            <a:r>
              <a:rPr lang="ja-JP" altLang="en-US" sz="1200" dirty="0" smtClean="0">
                <a:latin typeface="FOT-ニューロダン Pro M" panose="02020600000000000000" pitchFamily="18" charset="-128"/>
                <a:ea typeface="FOT-ニューロダン Pro M" panose="02020600000000000000" pitchFamily="18" charset="-128"/>
              </a:rPr>
              <a:t>これらは同一のもの</a:t>
            </a:r>
            <a:endParaRPr kumimoji="1" lang="ja-JP" altLang="en-US" sz="1200" dirty="0">
              <a:latin typeface="FOT-ニューロダン Pro M" panose="02020600000000000000" pitchFamily="18" charset="-128"/>
              <a:ea typeface="FOT-ニューロダン Pro M" panose="02020600000000000000" pitchFamily="18" charset="-128"/>
            </a:endParaRPr>
          </a:p>
        </p:txBody>
      </p:sp>
    </p:spTree>
    <p:extLst>
      <p:ext uri="{BB962C8B-B14F-4D97-AF65-F5344CB8AC3E}">
        <p14:creationId xmlns:p14="http://schemas.microsoft.com/office/powerpoint/2010/main" val="3356823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1038" y="365128"/>
            <a:ext cx="8543925" cy="922252"/>
          </a:xfrm>
        </p:spPr>
        <p:txBody>
          <a:bodyPr>
            <a:normAutofit/>
          </a:bodyPr>
          <a:lstStyle/>
          <a:p>
            <a:r>
              <a:rPr kumimoji="1" lang="en-US" altLang="ja-JP" sz="4800" dirty="0" smtClean="0">
                <a:latin typeface="FOT-ロダンNTLG Pro M" panose="02020600000000000000" pitchFamily="18" charset="-128"/>
                <a:ea typeface="FOT-ロダンNTLG Pro M" panose="02020600000000000000" pitchFamily="18" charset="-128"/>
              </a:rPr>
              <a:t>Grouper</a:t>
            </a:r>
            <a:r>
              <a:rPr kumimoji="1" lang="ja-JP" altLang="en-US" sz="4800" dirty="0" smtClean="0">
                <a:latin typeface="FOT-ロダンNTLG Pro M" panose="02020600000000000000" pitchFamily="18" charset="-128"/>
                <a:ea typeface="FOT-ロダンNTLG Pro M" panose="02020600000000000000" pitchFamily="18" charset="-128"/>
              </a:rPr>
              <a:t>の</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特徴</a:t>
            </a:r>
            <a:endParaRPr kumimoji="1" lang="ja-JP" altLang="en-US" sz="4800" dirty="0">
              <a:solidFill>
                <a:srgbClr val="00B050"/>
              </a:solidFill>
              <a:latin typeface="FOT-ロダンNTLG Pro M" panose="02020600000000000000" pitchFamily="18" charset="-128"/>
              <a:ea typeface="FOT-ロダンNTLG Pro M" panose="02020600000000000000" pitchFamily="18" charset="-128"/>
            </a:endParaRPr>
          </a:p>
        </p:txBody>
      </p:sp>
      <p:sp>
        <p:nvSpPr>
          <p:cNvPr id="5" name="コンテンツ プレースホルダー 2"/>
          <p:cNvSpPr>
            <a:spLocks noGrp="1"/>
          </p:cNvSpPr>
          <p:nvPr>
            <p:ph idx="1"/>
          </p:nvPr>
        </p:nvSpPr>
        <p:spPr>
          <a:xfrm>
            <a:off x="681037" y="1287379"/>
            <a:ext cx="8543925" cy="5245767"/>
          </a:xfrm>
        </p:spPr>
        <p:txBody>
          <a:bodyPr>
            <a:normAutofit/>
          </a:bodyPr>
          <a:lstStyle/>
          <a:p>
            <a:pPr marL="0" indent="0">
              <a:lnSpc>
                <a:spcPts val="2400"/>
              </a:lnSpc>
              <a:spcBef>
                <a:spcPts val="1200"/>
              </a:spcBef>
              <a:buNone/>
            </a:pPr>
            <a:r>
              <a:rPr lang="en-US" altLang="ja-JP" sz="1600" dirty="0">
                <a:latin typeface="FOT-ニューロダン Pro M" panose="02020600000000000000" pitchFamily="18" charset="-128"/>
                <a:ea typeface="FOT-ニューロダン Pro M" panose="02020600000000000000" pitchFamily="18" charset="-128"/>
              </a:rPr>
              <a:t>Grouper</a:t>
            </a:r>
            <a:r>
              <a:rPr lang="ja-JP" altLang="en-US" sz="1600" dirty="0">
                <a:latin typeface="FOT-ニューロダン Pro M" panose="02020600000000000000" pitchFamily="18" charset="-128"/>
                <a:ea typeface="FOT-ニューロダン Pro M" panose="02020600000000000000" pitchFamily="18" charset="-128"/>
              </a:rPr>
              <a:t>では</a:t>
            </a: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メッセージ</a:t>
            </a:r>
            <a:r>
              <a:rPr lang="ja-JP" altLang="en-US" sz="1600" dirty="0">
                <a:latin typeface="FOT-ニューロダン Pro M" panose="02020600000000000000" pitchFamily="18" charset="-128"/>
                <a:ea typeface="FOT-ニューロダン Pro M" panose="02020600000000000000" pitchFamily="18" charset="-128"/>
              </a:rPr>
              <a:t>・</a:t>
            </a:r>
            <a:r>
              <a:rPr lang="ja-JP" altLang="en-US" sz="1600" dirty="0">
                <a:solidFill>
                  <a:srgbClr val="00B050"/>
                </a:solidFill>
                <a:latin typeface="FOT-ニューロダン Pro M" panose="02020600000000000000" pitchFamily="18" charset="-128"/>
                <a:ea typeface="FOT-ニューロダン Pro M" panose="02020600000000000000" pitchFamily="18" charset="-128"/>
              </a:rPr>
              <a:t>画像</a:t>
            </a:r>
            <a:r>
              <a:rPr lang="ja-JP" altLang="en-US" sz="1600" dirty="0">
                <a:latin typeface="FOT-ニューロダン Pro M" panose="02020600000000000000" pitchFamily="18" charset="-128"/>
                <a:ea typeface="FOT-ニューロダン Pro M" panose="02020600000000000000" pitchFamily="18" charset="-128"/>
              </a:rPr>
              <a:t>のやり取り，</a:t>
            </a:r>
            <a:r>
              <a:rPr lang="ja-JP" altLang="en-US" sz="1600" dirty="0">
                <a:solidFill>
                  <a:srgbClr val="00B050"/>
                </a:solidFill>
                <a:latin typeface="FOT-ニューロダン Pro M" panose="02020600000000000000" pitchFamily="18" charset="-128"/>
                <a:ea typeface="FOT-ニューロダン Pro M" panose="02020600000000000000" pitchFamily="18" charset="-128"/>
              </a:rPr>
              <a:t>位置情報</a:t>
            </a:r>
            <a:r>
              <a:rPr lang="ja-JP" altLang="en-US" sz="1600" dirty="0">
                <a:latin typeface="FOT-ニューロダン Pro M" panose="02020600000000000000" pitchFamily="18" charset="-128"/>
                <a:ea typeface="FOT-ニューロダン Pro M" panose="02020600000000000000" pitchFamily="18" charset="-128"/>
              </a:rPr>
              <a:t>の確認</a:t>
            </a: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そして</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「アラームの共有」</a:t>
            </a:r>
            <a:r>
              <a:rPr lang="ja-JP" altLang="en-US" sz="1600" dirty="0" smtClean="0">
                <a:latin typeface="FOT-ニューロダン Pro M" panose="02020600000000000000" pitchFamily="18" charset="-128"/>
                <a:ea typeface="FOT-ニューロダン Pro M" panose="02020600000000000000" pitchFamily="18" charset="-128"/>
              </a:rPr>
              <a:t>ができます。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メッセージ</a:t>
            </a:r>
            <a:r>
              <a:rPr lang="ja-JP" altLang="en-US" sz="1600" dirty="0" smtClean="0">
                <a:latin typeface="FOT-ニューロダン Pro M" panose="02020600000000000000" pitchFamily="18" charset="-128"/>
                <a:ea typeface="FOT-ニューロダン Pro M" panose="02020600000000000000" pitchFamily="18" charset="-128"/>
              </a:rPr>
              <a:t>機能を使えば，メンバー全員に</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簡単に</a:t>
            </a:r>
            <a:r>
              <a:rPr lang="ja-JP" altLang="en-US" sz="1600" dirty="0" smtClean="0">
                <a:latin typeface="FOT-ニューロダン Pro M" panose="02020600000000000000" pitchFamily="18" charset="-128"/>
                <a:ea typeface="FOT-ニューロダン Pro M" panose="02020600000000000000" pitchFamily="18" charset="-128"/>
              </a:rPr>
              <a:t>必要なことを伝えることができます。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また，検索機能を使えば大事なことをすぐに見つけ出せます。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重要なメッセージは</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お気に入り</a:t>
            </a:r>
            <a:r>
              <a:rPr lang="ja-JP" altLang="en-US" sz="1600" dirty="0" smtClean="0">
                <a:latin typeface="FOT-ニューロダン Pro M" panose="02020600000000000000" pitchFamily="18" charset="-128"/>
                <a:ea typeface="FOT-ニューロダン Pro M" panose="02020600000000000000" pitchFamily="18" charset="-128"/>
              </a:rPr>
              <a:t>保存，</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他のアプリへ転送</a:t>
            </a:r>
            <a:r>
              <a:rPr lang="ja-JP" altLang="en-US" sz="1600" dirty="0" smtClean="0">
                <a:latin typeface="FOT-ニューロダン Pro M" panose="02020600000000000000" pitchFamily="18" charset="-128"/>
                <a:ea typeface="FOT-ニューロダン Pro M" panose="02020600000000000000" pitchFamily="18" charset="-128"/>
              </a:rPr>
              <a:t>することもできます。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また</a:t>
            </a: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位置情報取得機能</a:t>
            </a:r>
            <a:r>
              <a:rPr lang="ja-JP" altLang="en-US" sz="1600" dirty="0" smtClean="0">
                <a:latin typeface="FOT-ニューロダン Pro M" panose="02020600000000000000" pitchFamily="18" charset="-128"/>
                <a:ea typeface="FOT-ニューロダン Pro M" panose="02020600000000000000" pitchFamily="18" charset="-128"/>
              </a:rPr>
              <a:t>を使うことで，</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道に迷った人や，集合場所がわからない人に，</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簡単に道案内</a:t>
            </a:r>
            <a:r>
              <a:rPr lang="ja-JP" altLang="en-US" sz="1600" dirty="0" smtClean="0">
                <a:latin typeface="FOT-ニューロダン Pro M" panose="02020600000000000000" pitchFamily="18" charset="-128"/>
                <a:ea typeface="FOT-ニューロダン Pro M" panose="02020600000000000000" pitchFamily="18" charset="-128"/>
              </a:rPr>
              <a:t>を行うことができます。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さらに</a:t>
            </a:r>
            <a:r>
              <a:rPr lang="ja-JP" altLang="en-US" sz="1600" dirty="0" smtClean="0">
                <a:latin typeface="FOT-ニューロダン Pro M" panose="02020600000000000000" pitchFamily="18" charset="-128"/>
                <a:ea typeface="FOT-ニューロダン Pro M" panose="02020600000000000000" pitchFamily="18" charset="-128"/>
              </a:rPr>
              <a:t>，アラーム共有機能をつかえば，</a:t>
            </a:r>
            <a:r>
              <a:rPr lang="en-US" altLang="ja-JP" sz="1600" dirty="0">
                <a:latin typeface="FOT-ニューロダン Pro M" panose="02020600000000000000" pitchFamily="18" charset="-128"/>
                <a:ea typeface="FOT-ニューロダン Pro M" panose="02020600000000000000" pitchFamily="18" charset="-128"/>
              </a:rPr>
              <a:t/>
            </a:r>
            <a:br>
              <a:rPr lang="en-US" altLang="ja-JP" sz="1600" dirty="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朝起きる時間や，集合時間を</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手軽に，</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確実に</a:t>
            </a:r>
            <a:r>
              <a:rPr lang="ja-JP" altLang="en-US" sz="1600" dirty="0" smtClean="0">
                <a:latin typeface="FOT-ニューロダン Pro M" panose="02020600000000000000" pitchFamily="18" charset="-128"/>
                <a:ea typeface="FOT-ニューロダン Pro M" panose="02020600000000000000" pitchFamily="18" charset="-128"/>
              </a:rPr>
              <a:t>伝えることができます。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2400" dirty="0">
                <a:latin typeface="FOT-ニューロダン Pro M" panose="02020600000000000000" pitchFamily="18" charset="-128"/>
                <a:ea typeface="FOT-ニューロダン Pro M" panose="02020600000000000000" pitchFamily="18" charset="-128"/>
              </a:rPr>
              <a:t>今まで以上</a:t>
            </a:r>
            <a:r>
              <a:rPr lang="ja-JP" altLang="en-US" sz="2400" dirty="0" smtClean="0">
                <a:latin typeface="FOT-ニューロダン Pro M" panose="02020600000000000000" pitchFamily="18" charset="-128"/>
                <a:ea typeface="FOT-ニューロダン Pro M" panose="02020600000000000000" pitchFamily="18" charset="-128"/>
              </a:rPr>
              <a:t>の</a:t>
            </a: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手軽さ</a:t>
            </a:r>
            <a:r>
              <a:rPr lang="ja-JP" altLang="en-US" sz="2400" dirty="0" smtClean="0">
                <a:latin typeface="FOT-ニューロダン Pro M" panose="02020600000000000000" pitchFamily="18" charset="-128"/>
                <a:ea typeface="FOT-ニューロダン Pro M" panose="02020600000000000000" pitchFamily="18" charset="-128"/>
              </a:rPr>
              <a:t>，</a:t>
            </a: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便利さ</a:t>
            </a:r>
            <a:r>
              <a:rPr lang="en-US" altLang="ja-JP" sz="2400" dirty="0" smtClean="0">
                <a:solidFill>
                  <a:srgbClr val="CC33CC"/>
                </a:solidFill>
                <a:latin typeface="FOT-ニューロダン Pro M" panose="02020600000000000000" pitchFamily="18" charset="-128"/>
                <a:ea typeface="FOT-ニューロダン Pro M" panose="02020600000000000000" pitchFamily="18" charset="-128"/>
              </a:rPr>
              <a:t/>
            </a:r>
            <a:br>
              <a:rPr lang="en-US" altLang="ja-JP" sz="2400" dirty="0" smtClean="0">
                <a:solidFill>
                  <a:srgbClr val="CC33CC"/>
                </a:solidFill>
                <a:latin typeface="FOT-ニューロダン Pro M" panose="02020600000000000000" pitchFamily="18" charset="-128"/>
                <a:ea typeface="FOT-ニューロダン Pro M" panose="02020600000000000000" pitchFamily="18" charset="-128"/>
              </a:rPr>
            </a:br>
            <a:r>
              <a:rPr lang="ja-JP" altLang="en-US" sz="2400" dirty="0" smtClean="0">
                <a:latin typeface="FOT-ニューロダン Pro M" panose="02020600000000000000" pitchFamily="18" charset="-128"/>
                <a:ea typeface="FOT-ニューロダン Pro M" panose="02020600000000000000" pitchFamily="18" charset="-128"/>
              </a:rPr>
              <a:t>それこそが</a:t>
            </a:r>
            <a:r>
              <a:rPr lang="en-US" altLang="ja-JP" sz="2400" dirty="0" smtClean="0">
                <a:latin typeface="FOT-ニューロダン Pro M" panose="02020600000000000000" pitchFamily="18" charset="-128"/>
                <a:ea typeface="FOT-ニューロダン Pro M" panose="02020600000000000000" pitchFamily="18" charset="-128"/>
              </a:rPr>
              <a:t>Grouper</a:t>
            </a:r>
            <a:r>
              <a:rPr lang="ja-JP" altLang="en-US" sz="2400" dirty="0" smtClean="0">
                <a:latin typeface="FOT-ニューロダン Pro M" panose="02020600000000000000" pitchFamily="18" charset="-128"/>
                <a:ea typeface="FOT-ニューロダン Pro M" panose="02020600000000000000" pitchFamily="18" charset="-128"/>
              </a:rPr>
              <a:t>の特徴です。</a:t>
            </a:r>
            <a:endParaRPr lang="en-US" altLang="ja-JP" sz="2400" dirty="0" smtClean="0">
              <a:latin typeface="FOT-ニューロダン Pro M" panose="02020600000000000000" pitchFamily="18" charset="-128"/>
              <a:ea typeface="FOT-ニューロダン Pro M" panose="02020600000000000000" pitchFamily="18"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7551" y="3202297"/>
            <a:ext cx="3454066" cy="3079238"/>
          </a:xfrm>
          <a:prstGeom prst="rect">
            <a:avLst/>
          </a:prstGeom>
        </p:spPr>
      </p:pic>
    </p:spTree>
    <p:extLst>
      <p:ext uri="{BB962C8B-B14F-4D97-AF65-F5344CB8AC3E}">
        <p14:creationId xmlns:p14="http://schemas.microsoft.com/office/powerpoint/2010/main" val="80573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8"/>
            <a:ext cx="8795084" cy="922252"/>
          </a:xfrm>
        </p:spPr>
        <p:txBody>
          <a:bodyPr>
            <a:noAutofit/>
          </a:bodyPr>
          <a:lstStyle/>
          <a:p>
            <a:r>
              <a:rPr kumimoji="1" lang="en-US" altLang="ja-JP" sz="4800" dirty="0" smtClean="0">
                <a:solidFill>
                  <a:srgbClr val="00B050"/>
                </a:solidFill>
                <a:latin typeface="FOT-ロダンNTLG Pro M" panose="02020600000000000000" pitchFamily="18" charset="-128"/>
                <a:ea typeface="FOT-ロダンNTLG Pro M" panose="02020600000000000000" pitchFamily="18" charset="-128"/>
              </a:rPr>
              <a:t>Grouper</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だから</a:t>
            </a:r>
            <a:r>
              <a:rPr kumimoji="1" lang="ja-JP" altLang="en-US" sz="4800" dirty="0" smtClean="0">
                <a:latin typeface="FOT-ロダンNTLG Pro M" panose="02020600000000000000" pitchFamily="18" charset="-128"/>
                <a:ea typeface="FOT-ロダンNTLG Pro M" panose="02020600000000000000" pitchFamily="18" charset="-128"/>
              </a:rPr>
              <a:t>でき</a:t>
            </a:r>
            <a:r>
              <a:rPr lang="ja-JP" altLang="en-US" sz="4800" dirty="0">
                <a:latin typeface="FOT-ロダンNTLG Pro M" panose="02020600000000000000" pitchFamily="18" charset="-128"/>
                <a:ea typeface="FOT-ロダンNTLG Pro M" panose="02020600000000000000" pitchFamily="18" charset="-128"/>
              </a:rPr>
              <a:t>る</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577515" y="1287379"/>
            <a:ext cx="8963299" cy="5305925"/>
          </a:xfrm>
        </p:spPr>
        <p:txBody>
          <a:bodyPr>
            <a:normAutofit/>
          </a:bodyPr>
          <a:lstStyle/>
          <a:p>
            <a:pPr marL="0" indent="0">
              <a:lnSpc>
                <a:spcPts val="2200"/>
              </a:lnSpc>
              <a:spcBef>
                <a:spcPts val="1200"/>
              </a:spcBef>
              <a:buNone/>
            </a:pP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Grouper</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の最も特徴的な機能</a:t>
            </a:r>
            <a:r>
              <a:rPr lang="ja-JP" altLang="en-US" sz="1600" dirty="0" smtClean="0">
                <a:latin typeface="FOT-ニューロダン Pro M" panose="02020600000000000000" pitchFamily="18" charset="-128"/>
                <a:ea typeface="FOT-ニューロダン Pro M" panose="02020600000000000000" pitchFamily="18" charset="-128"/>
              </a:rPr>
              <a:t>が，</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「アラームの共有」</a:t>
            </a:r>
            <a:r>
              <a:rPr lang="ja-JP" altLang="en-US" sz="1600" dirty="0" smtClean="0">
                <a:latin typeface="FOT-ニューロダン Pro M" panose="02020600000000000000" pitchFamily="18" charset="-128"/>
                <a:ea typeface="FOT-ニューロダン Pro M" panose="02020600000000000000" pitchFamily="18" charset="-128"/>
              </a:rPr>
              <a:t>機能です。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メンバーの</a:t>
            </a:r>
            <a:r>
              <a:rPr lang="en-US" altLang="ja-JP" sz="1600" dirty="0" smtClean="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人が，アプリ上でアラームを設定することで，他のメンバーにも共有されます。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また定期的に</a:t>
            </a:r>
            <a:r>
              <a:rPr lang="en-US" altLang="ja-JP" sz="1600" dirty="0" smtClean="0">
                <a:latin typeface="FOT-ニューロダン Pro M" panose="02020600000000000000" pitchFamily="18" charset="-128"/>
                <a:ea typeface="FOT-ニューロダン Pro M" panose="02020600000000000000" pitchFamily="18" charset="-128"/>
              </a:rPr>
              <a:t>NTP</a:t>
            </a:r>
            <a:r>
              <a:rPr lang="ja-JP" altLang="en-US" sz="1600" dirty="0" smtClean="0">
                <a:latin typeface="FOT-ニューロダン Pro M" panose="02020600000000000000" pitchFamily="18" charset="-128"/>
                <a:ea typeface="FOT-ニューロダン Pro M" panose="02020600000000000000" pitchFamily="18" charset="-128"/>
              </a:rPr>
              <a:t>サーバとも時刻は同期されるので同時にアラームを鳴らすことが可能です。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さらに</a:t>
            </a:r>
            <a:r>
              <a:rPr lang="ja-JP" altLang="en-US" sz="1600" dirty="0" smtClean="0">
                <a:latin typeface="FOT-ニューロダン Pro M" panose="02020600000000000000" pitchFamily="18" charset="-128"/>
                <a:ea typeface="FOT-ニューロダン Pro M" panose="02020600000000000000" pitchFamily="18" charset="-128"/>
              </a:rPr>
              <a:t>，アラームを鳴らしたあと，</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メンバーの状況をリーダーが把握</a:t>
            </a:r>
            <a:r>
              <a:rPr lang="ja-JP" altLang="en-US" sz="1600" dirty="0" smtClean="0">
                <a:latin typeface="FOT-ニューロダン Pro M" panose="02020600000000000000" pitchFamily="18" charset="-128"/>
                <a:ea typeface="FOT-ニューロダン Pro M" panose="02020600000000000000" pitchFamily="18" charset="-128"/>
              </a:rPr>
              <a:t>することができます。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例えば，目覚ましの時刻を共有していた時，どのメンバーが起床していて，</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どのメンバーが起床していないかなどです。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必要に応じて任意のメンバーへアラーム配信を</a:t>
            </a:r>
            <a:r>
              <a:rPr lang="ja-JP" altLang="en-US" sz="1600" dirty="0">
                <a:latin typeface="FOT-ニューロダン Pro M" panose="02020600000000000000" pitchFamily="18" charset="-128"/>
                <a:ea typeface="FOT-ニューロダン Pro M" panose="02020600000000000000" pitchFamily="18" charset="-128"/>
              </a:rPr>
              <a:t>する</a:t>
            </a:r>
            <a:r>
              <a:rPr lang="ja-JP" altLang="en-US" sz="1600" dirty="0" smtClean="0">
                <a:latin typeface="FOT-ニューロダン Pro M" panose="02020600000000000000" pitchFamily="18" charset="-128"/>
                <a:ea typeface="FOT-ニューロダン Pro M" panose="02020600000000000000" pitchFamily="18" charset="-128"/>
              </a:rPr>
              <a:t>ことも可能です。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2400" dirty="0" smtClean="0">
                <a:latin typeface="FOT-ニューロダン Pro M" panose="02020600000000000000" pitchFamily="18" charset="-128"/>
                <a:ea typeface="FOT-ニューロダン Pro M" panose="02020600000000000000" pitchFamily="18" charset="-128"/>
              </a:rPr>
              <a:t>いままでの</a:t>
            </a: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「面倒くさい」を解決</a:t>
            </a:r>
            <a:r>
              <a:rPr lang="ja-JP" altLang="en-US" sz="2400" dirty="0" smtClean="0">
                <a:latin typeface="FOT-ニューロダン Pro M" panose="02020600000000000000" pitchFamily="18" charset="-128"/>
                <a:ea typeface="FOT-ニューロダン Pro M" panose="02020600000000000000" pitchFamily="18" charset="-128"/>
              </a:rPr>
              <a:t>できるのは</a:t>
            </a:r>
            <a:r>
              <a:rPr lang="en-US" altLang="ja-JP" sz="2400" dirty="0" smtClean="0">
                <a:latin typeface="FOT-ニューロダン Pro M" panose="02020600000000000000" pitchFamily="18" charset="-128"/>
                <a:ea typeface="FOT-ニューロダン Pro M" panose="02020600000000000000" pitchFamily="18" charset="-128"/>
              </a:rPr>
              <a:t>Grouper</a:t>
            </a:r>
            <a:r>
              <a:rPr lang="ja-JP" altLang="en-US" sz="2400" dirty="0" smtClean="0">
                <a:latin typeface="FOT-ニューロダン Pro M" panose="02020600000000000000" pitchFamily="18" charset="-128"/>
                <a:ea typeface="FOT-ニューロダン Pro M" panose="02020600000000000000" pitchFamily="18" charset="-128"/>
              </a:rPr>
              <a:t>だけです。</a:t>
            </a:r>
            <a:endParaRPr lang="en-US" altLang="ja-JP" sz="2400" dirty="0" smtClean="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5</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5123" y="4303576"/>
            <a:ext cx="4419869" cy="1924603"/>
          </a:xfrm>
          <a:prstGeom prst="rect">
            <a:avLst/>
          </a:prstGeom>
        </p:spPr>
      </p:pic>
      <p:sp>
        <p:nvSpPr>
          <p:cNvPr id="5" name="テキスト ボックス 4"/>
          <p:cNvSpPr txBox="1"/>
          <p:nvPr/>
        </p:nvSpPr>
        <p:spPr>
          <a:xfrm>
            <a:off x="2087553" y="6308994"/>
            <a:ext cx="5878532" cy="276999"/>
          </a:xfrm>
          <a:prstGeom prst="rect">
            <a:avLst/>
          </a:prstGeom>
          <a:noFill/>
        </p:spPr>
        <p:txBody>
          <a:bodyPr wrap="none" rtlCol="0">
            <a:spAutoFit/>
          </a:bodyPr>
          <a:lstStyle/>
          <a:p>
            <a:r>
              <a:rPr kumimoji="1" lang="ja-JP" altLang="en-US" sz="1200" dirty="0" smtClean="0">
                <a:latin typeface="G-OTF 新丸ゴ Pro L" pitchFamily="34" charset="-128"/>
                <a:ea typeface="G-OTF 新丸ゴ Pro L" pitchFamily="34" charset="-128"/>
              </a:rPr>
              <a:t>図１　起床アラームをセット後、起床していないメンバーに再通知を行うイメージ</a:t>
            </a:r>
            <a:endParaRPr kumimoji="1" lang="ja-JP" altLang="en-US" sz="1200" dirty="0">
              <a:latin typeface="G-OTF 新丸ゴ Pro L" pitchFamily="34" charset="-128"/>
              <a:ea typeface="G-OTF 新丸ゴ Pro L" pitchFamily="34" charset="-128"/>
            </a:endParaRPr>
          </a:p>
        </p:txBody>
      </p:sp>
    </p:spTree>
    <p:extLst>
      <p:ext uri="{BB962C8B-B14F-4D97-AF65-F5344CB8AC3E}">
        <p14:creationId xmlns:p14="http://schemas.microsoft.com/office/powerpoint/2010/main" val="2725610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7"/>
            <a:ext cx="8795084" cy="922252"/>
          </a:xfrm>
        </p:spPr>
        <p:txBody>
          <a:bodyPr>
            <a:noAutofit/>
          </a:bodyPr>
          <a:lstStyle/>
          <a:p>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位置情報</a:t>
            </a:r>
            <a:r>
              <a:rPr kumimoji="1" lang="ja-JP" altLang="en-US" sz="4800" dirty="0" smtClean="0">
                <a:latin typeface="FOT-ロダンNTLG Pro M" panose="02020600000000000000" pitchFamily="18" charset="-128"/>
                <a:ea typeface="FOT-ロダンNTLG Pro M" panose="02020600000000000000" pitchFamily="18" charset="-128"/>
              </a:rPr>
              <a:t>の取得・送信</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807559" y="1287379"/>
            <a:ext cx="8691562" cy="5305925"/>
          </a:xfrm>
        </p:spPr>
        <p:txBody>
          <a:bodyPr>
            <a:normAutofit/>
          </a:bodyPr>
          <a:lstStyle/>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グループ</a:t>
            </a:r>
            <a:r>
              <a:rPr lang="ja-JP" altLang="en-US" sz="1600" dirty="0" smtClean="0">
                <a:latin typeface="FOT-ニューロダン Pro M" panose="02020600000000000000" pitchFamily="18" charset="-128"/>
                <a:ea typeface="FOT-ニューロダン Pro M" panose="02020600000000000000" pitchFamily="18" charset="-128"/>
              </a:rPr>
              <a:t>で行動する際，迷子になってしまったり，</a:t>
            </a:r>
            <a:r>
              <a:rPr lang="ja-JP" altLang="en-US" sz="1600" dirty="0">
                <a:latin typeface="FOT-ニューロダン Pro M" panose="02020600000000000000" pitchFamily="18" charset="-128"/>
                <a:ea typeface="FOT-ニューロダン Pro M" panose="02020600000000000000" pitchFamily="18" charset="-128"/>
              </a:rPr>
              <a:t>集合場所</a:t>
            </a:r>
            <a:r>
              <a:rPr lang="ja-JP" altLang="en-US" sz="1600" dirty="0" smtClean="0">
                <a:latin typeface="FOT-ニューロダン Pro M" panose="02020600000000000000" pitchFamily="18" charset="-128"/>
                <a:ea typeface="FOT-ニューロダン Pro M" panose="02020600000000000000" pitchFamily="18" charset="-128"/>
              </a:rPr>
              <a:t>を文字で示すのが困難な場合があります。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そのようなとき</a:t>
            </a:r>
            <a:r>
              <a:rPr lang="ja-JP" altLang="en-US" sz="1600" dirty="0" smtClean="0">
                <a:latin typeface="FOT-ニューロダン Pro M" panose="02020600000000000000" pitchFamily="18" charset="-128"/>
                <a:ea typeface="FOT-ニューロダン Pro M" panose="02020600000000000000" pitchFamily="18" charset="-128"/>
              </a:rPr>
              <a:t>に，</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を使えば，リーダーに限り</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メンバーの位置情報を取得</a:t>
            </a:r>
            <a:r>
              <a:rPr lang="ja-JP" altLang="en-US" sz="1600" dirty="0" smtClean="0">
                <a:latin typeface="FOT-ニューロダン Pro M" panose="02020600000000000000" pitchFamily="18" charset="-128"/>
                <a:ea typeface="FOT-ニューロダン Pro M" panose="02020600000000000000" pitchFamily="18" charset="-128"/>
              </a:rPr>
              <a:t>することができます。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また，だれでも</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自分の位置情報</a:t>
            </a:r>
            <a:r>
              <a:rPr lang="ja-JP" altLang="en-US" sz="1600" dirty="0" smtClean="0">
                <a:latin typeface="FOT-ニューロダン Pro M" panose="02020600000000000000" pitchFamily="18" charset="-128"/>
                <a:ea typeface="FOT-ニューロダン Pro M" panose="02020600000000000000" pitchFamily="18" charset="-128"/>
              </a:rPr>
              <a:t>や，</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集合場所の地図</a:t>
            </a:r>
            <a:r>
              <a:rPr lang="ja-JP" altLang="en-US" sz="1600" dirty="0" smtClean="0">
                <a:latin typeface="FOT-ニューロダン Pro M" panose="02020600000000000000" pitchFamily="18" charset="-128"/>
                <a:ea typeface="FOT-ニューロダン Pro M" panose="02020600000000000000" pitchFamily="18" charset="-128"/>
              </a:rPr>
              <a:t>をトーク画面で送信することができます。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リーダー</a:t>
            </a:r>
            <a:r>
              <a:rPr lang="ja-JP" altLang="en-US" sz="1600" dirty="0" smtClean="0">
                <a:latin typeface="FOT-ニューロダン Pro M" panose="02020600000000000000" pitchFamily="18" charset="-128"/>
                <a:ea typeface="FOT-ニューロダン Pro M" panose="02020600000000000000" pitchFamily="18" charset="-128"/>
              </a:rPr>
              <a:t>が位置情報を取得する時の流れを</a:t>
            </a:r>
            <a:r>
              <a:rPr lang="ja-JP" altLang="en-US" sz="1600" dirty="0">
                <a:latin typeface="FOT-ニューロダン Pro M" panose="02020600000000000000" pitchFamily="18" charset="-128"/>
                <a:ea typeface="FOT-ニューロダン Pro M" panose="02020600000000000000" pitchFamily="18" charset="-128"/>
              </a:rPr>
              <a:t>以下</a:t>
            </a:r>
            <a:r>
              <a:rPr lang="ja-JP" altLang="en-US" sz="1600" dirty="0" smtClean="0">
                <a:latin typeface="FOT-ニューロダン Pro M" panose="02020600000000000000" pitchFamily="18" charset="-128"/>
                <a:ea typeface="FOT-ニューロダン Pro M" panose="02020600000000000000" pitchFamily="18" charset="-128"/>
              </a:rPr>
              <a:t>に示します。</a:t>
            </a:r>
            <a:endParaRPr lang="en-US" altLang="ja-JP" sz="1600" dirty="0" smtClean="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6</a:t>
            </a:fld>
            <a:endParaRPr kumimoji="1" lang="ja-JP" altLang="en-US"/>
          </a:p>
        </p:txBody>
      </p:sp>
      <p:graphicFrame>
        <p:nvGraphicFramePr>
          <p:cNvPr id="10" name="図表 9"/>
          <p:cNvGraphicFramePr/>
          <p:nvPr>
            <p:extLst>
              <p:ext uri="{D42A27DB-BD31-4B8C-83A1-F6EECF244321}">
                <p14:modId xmlns:p14="http://schemas.microsoft.com/office/powerpoint/2010/main" val="917443814"/>
              </p:ext>
            </p:extLst>
          </p:nvPr>
        </p:nvGraphicFramePr>
        <p:xfrm>
          <a:off x="2224417" y="3376479"/>
          <a:ext cx="5457166" cy="328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37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365128"/>
            <a:ext cx="8543925" cy="922252"/>
          </a:xfrm>
        </p:spPr>
        <p:txBody>
          <a:bodyPr>
            <a:normAutofit/>
          </a:bodyPr>
          <a:lstStyle/>
          <a:p>
            <a:r>
              <a:rPr lang="ja-JP" altLang="en-US" sz="4800" dirty="0">
                <a:solidFill>
                  <a:srgbClr val="00B050"/>
                </a:solidFill>
                <a:latin typeface="FOT-ロダンNTLG Pro M" panose="02020600000000000000" pitchFamily="18" charset="-128"/>
                <a:ea typeface="FOT-ロダンNTLG Pro M" panose="02020600000000000000" pitchFamily="18" charset="-128"/>
              </a:rPr>
              <a:t>安心</a:t>
            </a:r>
            <a:r>
              <a:rPr lang="ja-JP" altLang="en-US" sz="4800" dirty="0" smtClean="0">
                <a:latin typeface="FOT-ロダンNTLG Pro M" panose="02020600000000000000" pitchFamily="18" charset="-128"/>
                <a:ea typeface="FOT-ロダンNTLG Pro M" panose="02020600000000000000" pitchFamily="18" charset="-128"/>
              </a:rPr>
              <a:t>して使</a:t>
            </a:r>
            <a:r>
              <a:rPr lang="ja-JP" altLang="en-US" sz="4800" dirty="0">
                <a:latin typeface="FOT-ロダンNTLG Pro M" panose="02020600000000000000" pitchFamily="18" charset="-128"/>
                <a:ea typeface="FOT-ロダンNTLG Pro M" panose="02020600000000000000" pitchFamily="18" charset="-128"/>
              </a:rPr>
              <a:t>えるように</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681038" y="1228335"/>
            <a:ext cx="8963294" cy="5305925"/>
          </a:xfrm>
        </p:spPr>
        <p:txBody>
          <a:bodyPr>
            <a:normAutofit/>
          </a:bodyPr>
          <a:lstStyle/>
          <a:p>
            <a:pPr marL="0" indent="0">
              <a:lnSpc>
                <a:spcPct val="100000"/>
              </a:lnSpc>
              <a:buNone/>
            </a:pPr>
            <a:r>
              <a:rPr lang="ja-JP" altLang="en-US" sz="1600" dirty="0" smtClean="0">
                <a:latin typeface="FOT-ニューロダン Pro M" panose="02020600000000000000" pitchFamily="18" charset="-128"/>
                <a:ea typeface="FOT-ニューロダン Pro M" panose="02020600000000000000" pitchFamily="18" charset="-128"/>
              </a:rPr>
              <a:t>スマートフォンアプリのなかには，個人</a:t>
            </a:r>
            <a:r>
              <a:rPr lang="ja-JP" altLang="en-US" sz="1600" dirty="0">
                <a:latin typeface="FOT-ニューロダン Pro M" panose="02020600000000000000" pitchFamily="18" charset="-128"/>
                <a:ea typeface="FOT-ニューロダン Pro M" panose="02020600000000000000" pitchFamily="18" charset="-128"/>
              </a:rPr>
              <a:t>情報などを取得</a:t>
            </a:r>
            <a:r>
              <a:rPr lang="ja-JP" altLang="en-US" sz="1600" dirty="0" smtClean="0">
                <a:latin typeface="FOT-ニューロダン Pro M" panose="02020600000000000000" pitchFamily="18" charset="-128"/>
                <a:ea typeface="FOT-ニューロダン Pro M" panose="02020600000000000000" pitchFamily="18" charset="-128"/>
              </a:rPr>
              <a:t>するものがあります。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smtClean="0">
                <a:latin typeface="FOT-ニューロダン Pro M" panose="02020600000000000000" pitchFamily="18" charset="-128"/>
                <a:ea typeface="FOT-ニューロダン Pro M" panose="02020600000000000000" pitchFamily="18" charset="-128"/>
              </a:rPr>
              <a:t>しかし</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個人を特定できる情報は最大限減らし</a:t>
            </a: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a:latin typeface="FOT-ニューロダン Pro M" panose="02020600000000000000" pitchFamily="18" charset="-128"/>
                <a:ea typeface="FOT-ニューロダン Pro M" panose="02020600000000000000" pitchFamily="18" charset="-128"/>
              </a:rPr>
              <a:t>送信</a:t>
            </a:r>
            <a:r>
              <a:rPr lang="ja-JP" altLang="en-US" sz="1600" dirty="0" smtClean="0">
                <a:latin typeface="FOT-ニューロダン Pro M" panose="02020600000000000000" pitchFamily="18" charset="-128"/>
                <a:ea typeface="FOT-ニューロダン Pro M" panose="02020600000000000000" pitchFamily="18" charset="-128"/>
              </a:rPr>
              <a:t>された情報はサーバで暗号化して保管され，一定期間後自動的に削除されます。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ではユーザ識別のために，</a:t>
            </a:r>
            <a:r>
              <a:rPr lang="en-US" altLang="ja-JP" sz="1600" dirty="0">
                <a:latin typeface="FOT-ニューロダン Pro M" panose="02020600000000000000" pitchFamily="18" charset="-128"/>
                <a:ea typeface="FOT-ニューロダン Pro M" panose="02020600000000000000" pitchFamily="18" charset="-128"/>
              </a:rPr>
              <a:t> </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アプリ初回起動時に，</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en-US" altLang="ja-JP" sz="1600" dirty="0" err="1" smtClean="0">
                <a:latin typeface="FOT-ニューロダン Pro M" panose="02020600000000000000" pitchFamily="18" charset="-128"/>
                <a:ea typeface="FOT-ニューロダン Pro M" panose="02020600000000000000" pitchFamily="18" charset="-128"/>
              </a:rPr>
              <a:t>Wifi</a:t>
            </a:r>
            <a:r>
              <a:rPr lang="ja-JP" altLang="en-US" sz="1600" dirty="0">
                <a:latin typeface="FOT-ニューロダン Pro M" panose="02020600000000000000" pitchFamily="18" charset="-128"/>
                <a:ea typeface="FOT-ニューロダン Pro M" panose="02020600000000000000" pitchFamily="18" charset="-128"/>
              </a:rPr>
              <a:t>アダプタの</a:t>
            </a:r>
            <a:r>
              <a:rPr lang="en-US" altLang="ja-JP" sz="1600" dirty="0">
                <a:latin typeface="FOT-ニューロダン Pro M" panose="02020600000000000000" pitchFamily="18" charset="-128"/>
                <a:ea typeface="FOT-ニューロダン Pro M" panose="02020600000000000000" pitchFamily="18" charset="-128"/>
              </a:rPr>
              <a:t>MAC</a:t>
            </a:r>
            <a:r>
              <a:rPr lang="ja-JP" altLang="en-US" sz="1600" dirty="0">
                <a:latin typeface="FOT-ニューロダン Pro M" panose="02020600000000000000" pitchFamily="18" charset="-128"/>
                <a:ea typeface="FOT-ニューロダン Pro M" panose="02020600000000000000" pitchFamily="18" charset="-128"/>
              </a:rPr>
              <a:t>アドレスを</a:t>
            </a:r>
            <a:r>
              <a:rPr lang="ja-JP" altLang="en-US" sz="1600" dirty="0" smtClean="0">
                <a:latin typeface="FOT-ニューロダン Pro M" panose="02020600000000000000" pitchFamily="18" charset="-128"/>
                <a:ea typeface="FOT-ニューロダン Pro M" panose="02020600000000000000" pitchFamily="18" charset="-128"/>
              </a:rPr>
              <a:t>取得</a:t>
            </a:r>
            <a:r>
              <a:rPr lang="en-US" altLang="ja-JP" sz="1200" dirty="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し，端末に</a:t>
            </a:r>
            <a:r>
              <a:rPr lang="en-US" altLang="ja-JP" sz="1600" dirty="0" smtClean="0">
                <a:latin typeface="FOT-ニューロダン Pro M" panose="02020600000000000000" pitchFamily="18" charset="-128"/>
                <a:ea typeface="FOT-ニューロダン Pro M" panose="02020600000000000000" pitchFamily="18" charset="-128"/>
              </a:rPr>
              <a:t>ID</a:t>
            </a:r>
            <a:r>
              <a:rPr lang="ja-JP" altLang="en-US" sz="1600" dirty="0" smtClean="0">
                <a:latin typeface="FOT-ニューロダン Pro M" panose="02020600000000000000" pitchFamily="18" charset="-128"/>
                <a:ea typeface="FOT-ニューロダン Pro M" panose="02020600000000000000" pitchFamily="18" charset="-128"/>
              </a:rPr>
              <a:t>を付与します。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smtClean="0">
                <a:latin typeface="FOT-ニューロダン Pro M" panose="02020600000000000000" pitchFamily="18" charset="-128"/>
                <a:ea typeface="FOT-ニューロダン Pro M" panose="02020600000000000000" pitchFamily="18" charset="-128"/>
              </a:rPr>
              <a:t>電話番号やメールアドレスとの</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紐付けが行われないので，</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安心して</a:t>
            </a:r>
            <a:r>
              <a:rPr lang="ja-JP" altLang="en-US" sz="1600" dirty="0" smtClean="0">
                <a:latin typeface="FOT-ニューロダン Pro M" panose="02020600000000000000" pitchFamily="18" charset="-128"/>
                <a:ea typeface="FOT-ニューロダン Pro M" panose="02020600000000000000" pitchFamily="18" charset="-128"/>
              </a:rPr>
              <a:t>使うことができます。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端末</a:t>
            </a:r>
            <a:r>
              <a:rPr lang="ja-JP" altLang="en-US" sz="1600" dirty="0" smtClean="0">
                <a:latin typeface="FOT-ニューロダン Pro M" panose="02020600000000000000" pitchFamily="18" charset="-128"/>
                <a:ea typeface="FOT-ニューロダン Pro M" panose="02020600000000000000" pitchFamily="18" charset="-128"/>
              </a:rPr>
              <a:t>に付与された</a:t>
            </a:r>
            <a:r>
              <a:rPr lang="en-US" altLang="ja-JP" sz="1600" dirty="0" smtClean="0">
                <a:latin typeface="FOT-ニューロダン Pro M" panose="02020600000000000000" pitchFamily="18" charset="-128"/>
                <a:ea typeface="FOT-ニューロダン Pro M" panose="02020600000000000000" pitchFamily="18" charset="-128"/>
              </a:rPr>
              <a:t>ID</a:t>
            </a:r>
            <a:r>
              <a:rPr lang="ja-JP" altLang="en-US" sz="1600" dirty="0" smtClean="0">
                <a:latin typeface="FOT-ニューロダン Pro M" panose="02020600000000000000" pitchFamily="18" charset="-128"/>
                <a:ea typeface="FOT-ニューロダン Pro M" panose="02020600000000000000" pitchFamily="18" charset="-128"/>
              </a:rPr>
              <a:t>は，</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グループの</a:t>
            </a:r>
            <a:r>
              <a:rPr lang="en-US" altLang="ja-JP" sz="1600" dirty="0" smtClean="0">
                <a:latin typeface="FOT-ニューロダン Pro M" panose="02020600000000000000" pitchFamily="18" charset="-128"/>
                <a:ea typeface="FOT-ニューロダン Pro M" panose="02020600000000000000" pitchFamily="18" charset="-128"/>
              </a:rPr>
              <a:t>ID</a:t>
            </a:r>
            <a:r>
              <a:rPr lang="ja-JP" altLang="en-US" sz="1600" dirty="0" smtClean="0">
                <a:latin typeface="FOT-ニューロダン Pro M" panose="02020600000000000000" pitchFamily="18" charset="-128"/>
                <a:ea typeface="FOT-ニューロダン Pro M" panose="02020600000000000000" pitchFamily="18" charset="-128"/>
              </a:rPr>
              <a:t>と紐付けされます。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2000" dirty="0" smtClean="0">
                <a:solidFill>
                  <a:srgbClr val="CC33CC"/>
                </a:solidFill>
                <a:latin typeface="FOT-ニューロダン Pro M" panose="02020600000000000000" pitchFamily="18" charset="-128"/>
                <a:ea typeface="FOT-ニューロダン Pro M" panose="02020600000000000000" pitchFamily="18" charset="-128"/>
              </a:rPr>
              <a:t>安全性</a:t>
            </a:r>
            <a:r>
              <a:rPr lang="ja-JP" altLang="en-US" sz="2000" dirty="0" smtClean="0">
                <a:latin typeface="FOT-ニューロダン Pro M" panose="02020600000000000000" pitchFamily="18" charset="-128"/>
                <a:ea typeface="FOT-ニューロダン Pro M" panose="02020600000000000000" pitchFamily="18" charset="-128"/>
              </a:rPr>
              <a:t>も兼ね備えているので</a:t>
            </a:r>
            <a:r>
              <a:rPr lang="en-US" altLang="ja-JP" sz="2000" dirty="0" smtClean="0">
                <a:solidFill>
                  <a:srgbClr val="00B050"/>
                </a:solidFill>
                <a:latin typeface="FOT-ニューロダン Pro M" panose="02020600000000000000" pitchFamily="18" charset="-128"/>
                <a:ea typeface="FOT-ニューロダン Pro M" panose="02020600000000000000" pitchFamily="18" charset="-128"/>
              </a:rPr>
              <a:t/>
            </a:r>
            <a:br>
              <a:rPr lang="en-US" altLang="ja-JP" sz="2000" dirty="0" smtClean="0">
                <a:solidFill>
                  <a:srgbClr val="00B050"/>
                </a:solidFill>
                <a:latin typeface="FOT-ニューロダン Pro M" panose="02020600000000000000" pitchFamily="18" charset="-128"/>
                <a:ea typeface="FOT-ニューロダン Pro M" panose="02020600000000000000" pitchFamily="18" charset="-128"/>
              </a:rPr>
            </a:br>
            <a:r>
              <a:rPr lang="ja-JP" altLang="en-US" sz="2000" dirty="0" smtClean="0">
                <a:solidFill>
                  <a:srgbClr val="CC33CC"/>
                </a:solidFill>
                <a:latin typeface="FOT-ニューロダン Pro M" panose="02020600000000000000" pitchFamily="18" charset="-128"/>
                <a:ea typeface="FOT-ニューロダン Pro M" panose="02020600000000000000" pitchFamily="18" charset="-128"/>
              </a:rPr>
              <a:t>安心して利用</a:t>
            </a:r>
            <a:r>
              <a:rPr lang="ja-JP" altLang="en-US" sz="2000" dirty="0" smtClean="0">
                <a:latin typeface="FOT-ニューロダン Pro M" panose="02020600000000000000" pitchFamily="18" charset="-128"/>
                <a:ea typeface="FOT-ニューロダン Pro M" panose="02020600000000000000" pitchFamily="18" charset="-128"/>
              </a:rPr>
              <a:t>できます。</a:t>
            </a:r>
            <a:endParaRPr lang="en-US" altLang="ja-JP" sz="2000" dirty="0" smtClean="0">
              <a:latin typeface="FOT-ニューロダン Pro M" panose="02020600000000000000" pitchFamily="18" charset="-128"/>
              <a:ea typeface="FOT-ニューロダン Pro M" panose="02020600000000000000" pitchFamily="18" charset="-128"/>
            </a:endParaRPr>
          </a:p>
        </p:txBody>
      </p:sp>
      <p:sp>
        <p:nvSpPr>
          <p:cNvPr id="5" name="スライド番号プレースホルダー 4"/>
          <p:cNvSpPr>
            <a:spLocks noGrp="1"/>
          </p:cNvSpPr>
          <p:nvPr>
            <p:ph type="sldNum" sz="quarter" idx="12"/>
          </p:nvPr>
        </p:nvSpPr>
        <p:spPr/>
        <p:txBody>
          <a:bodyPr/>
          <a:lstStyle/>
          <a:p>
            <a:fld id="{441F1BD8-2450-4C83-8C91-6F5F1B21AE4B}" type="slidenum">
              <a:rPr kumimoji="1" lang="ja-JP" altLang="en-US" smtClean="0"/>
              <a:t>7</a:t>
            </a:fld>
            <a:endParaRPr kumimoji="1" lang="ja-JP" altLang="en-US"/>
          </a:p>
        </p:txBody>
      </p:sp>
      <p:sp>
        <p:nvSpPr>
          <p:cNvPr id="7" name="テキスト ボックス 6"/>
          <p:cNvSpPr txBox="1"/>
          <p:nvPr/>
        </p:nvSpPr>
        <p:spPr>
          <a:xfrm>
            <a:off x="681038" y="6072595"/>
            <a:ext cx="8543925" cy="461665"/>
          </a:xfrm>
          <a:prstGeom prst="rect">
            <a:avLst/>
          </a:prstGeom>
          <a:noFill/>
        </p:spPr>
        <p:txBody>
          <a:bodyPr wrap="square" rtlCol="0">
            <a:spAutoFit/>
          </a:bodyPr>
          <a:lstStyle/>
          <a:p>
            <a:r>
              <a:rPr kumimoji="1" lang="en-US" altLang="ja-JP" sz="1200" dirty="0" smtClean="0">
                <a:latin typeface="G-OTF 新丸ゴ Pro L" pitchFamily="34" charset="-128"/>
                <a:ea typeface="G-OTF 新丸ゴ Pro L" pitchFamily="34" charset="-128"/>
              </a:rPr>
              <a:t>※1 MAC</a:t>
            </a:r>
            <a:r>
              <a:rPr kumimoji="1" lang="ja-JP" altLang="en-US" sz="1200" dirty="0" smtClean="0">
                <a:latin typeface="G-OTF 新丸ゴ Pro L" pitchFamily="34" charset="-128"/>
                <a:ea typeface="G-OTF 新丸ゴ Pro L" pitchFamily="34" charset="-128"/>
              </a:rPr>
              <a:t>アドレスのみではユーザーを特定することは不可能なため個人情報とはみなしません。</a:t>
            </a:r>
            <a:endParaRPr kumimoji="1" lang="en-US" altLang="ja-JP" sz="1200" dirty="0" smtClean="0">
              <a:latin typeface="G-OTF 新丸ゴ Pro L" pitchFamily="34" charset="-128"/>
              <a:ea typeface="G-OTF 新丸ゴ Pro L" pitchFamily="34" charset="-128"/>
            </a:endParaRPr>
          </a:p>
          <a:p>
            <a:r>
              <a:rPr lang="en-US" altLang="ja-JP" sz="1200" dirty="0">
                <a:latin typeface="G-OTF 新丸ゴ Pro L" pitchFamily="34" charset="-128"/>
                <a:ea typeface="G-OTF 新丸ゴ Pro L" pitchFamily="34" charset="-128"/>
              </a:rPr>
              <a:t> </a:t>
            </a:r>
            <a:r>
              <a:rPr lang="en-US" altLang="ja-JP" sz="1200" dirty="0" smtClean="0">
                <a:latin typeface="G-OTF 新丸ゴ Pro L" pitchFamily="34" charset="-128"/>
                <a:ea typeface="G-OTF 新丸ゴ Pro L" pitchFamily="34" charset="-128"/>
              </a:rPr>
              <a:t>     </a:t>
            </a:r>
            <a:r>
              <a:rPr lang="ja-JP" altLang="en-US" sz="1200" dirty="0" smtClean="0">
                <a:latin typeface="G-OTF 新丸ゴ Pro L" pitchFamily="34" charset="-128"/>
                <a:ea typeface="G-OTF 新丸ゴ Pro L" pitchFamily="34" charset="-128"/>
              </a:rPr>
              <a:t>マルチアカウント保有の抑止，ユーザー</a:t>
            </a:r>
            <a:r>
              <a:rPr lang="en-US" altLang="ja-JP" sz="1200" dirty="0" smtClean="0">
                <a:latin typeface="G-OTF 新丸ゴ Pro L" pitchFamily="34" charset="-128"/>
                <a:ea typeface="G-OTF 新丸ゴ Pro L" pitchFamily="34" charset="-128"/>
              </a:rPr>
              <a:t>ID</a:t>
            </a:r>
            <a:r>
              <a:rPr lang="ja-JP" altLang="en-US" sz="1200" dirty="0" smtClean="0">
                <a:latin typeface="G-OTF 新丸ゴ Pro L" pitchFamily="34" charset="-128"/>
                <a:ea typeface="G-OTF 新丸ゴ Pro L" pitchFamily="34" charset="-128"/>
              </a:rPr>
              <a:t>の不正な処理抑止のために取得されます。</a:t>
            </a:r>
            <a:endParaRPr kumimoji="1" lang="ja-JP" altLang="en-US" sz="1200" dirty="0">
              <a:latin typeface="G-OTF 新丸ゴ Pro L" pitchFamily="34" charset="-128"/>
              <a:ea typeface="G-OTF 新丸ゴ Pro L" pitchFamily="34" charset="-128"/>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4486" y="3023577"/>
            <a:ext cx="5393213" cy="2948065"/>
          </a:xfrm>
          <a:prstGeom prst="rect">
            <a:avLst/>
          </a:prstGeom>
        </p:spPr>
      </p:pic>
    </p:spTree>
    <p:extLst>
      <p:ext uri="{BB962C8B-B14F-4D97-AF65-F5344CB8AC3E}">
        <p14:creationId xmlns:p14="http://schemas.microsoft.com/office/powerpoint/2010/main" val="1733467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7"/>
            <a:ext cx="8795084" cy="922252"/>
          </a:xfrm>
        </p:spPr>
        <p:txBody>
          <a:bodyPr>
            <a:noAutofit/>
          </a:bodyPr>
          <a:lstStyle/>
          <a:p>
            <a:r>
              <a:rPr kumimoji="1" lang="ja-JP" altLang="en-US" sz="4800" dirty="0" smtClean="0">
                <a:latin typeface="FOT-ロダンNTLG Pro M" panose="02020600000000000000" pitchFamily="18" charset="-128"/>
                <a:ea typeface="FOT-ロダンNTLG Pro M" panose="02020600000000000000" pitchFamily="18" charset="-128"/>
              </a:rPr>
              <a:t>利用端末の</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変更</a:t>
            </a:r>
            <a:endParaRPr kumimoji="1" lang="ja-JP" altLang="en-US" sz="4800" dirty="0">
              <a:solidFill>
                <a:srgbClr val="00B050"/>
              </a:solidFill>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681038" y="1287379"/>
            <a:ext cx="8691562" cy="5305925"/>
          </a:xfrm>
        </p:spPr>
        <p:txBody>
          <a:bodyPr>
            <a:normAutofit/>
          </a:bodyPr>
          <a:lstStyle/>
          <a:p>
            <a:pPr marL="0" indent="0">
              <a:lnSpc>
                <a:spcPct val="100000"/>
              </a:lnSpc>
              <a:buNone/>
            </a:pPr>
            <a:r>
              <a:rPr lang="ja-JP" altLang="en-US" sz="1800" dirty="0" smtClean="0">
                <a:latin typeface="FOT-ニューロダン Pro M" panose="02020600000000000000" pitchFamily="18" charset="-128"/>
                <a:ea typeface="FOT-ニューロダン Pro M" panose="02020600000000000000" pitchFamily="18" charset="-128"/>
              </a:rPr>
              <a:t>近年，スマートフォンを短期間で変更する人が増えています。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en-US" altLang="ja-JP" sz="1800" dirty="0" smtClean="0">
                <a:latin typeface="FOT-ニューロダン Pro M" panose="02020600000000000000" pitchFamily="18" charset="-128"/>
                <a:ea typeface="FOT-ニューロダン Pro M" panose="02020600000000000000" pitchFamily="18" charset="-128"/>
              </a:rPr>
              <a:t>Grouper</a:t>
            </a:r>
            <a:r>
              <a:rPr lang="ja-JP" altLang="en-US" sz="1800" dirty="0" smtClean="0">
                <a:latin typeface="FOT-ニューロダン Pro M" panose="02020600000000000000" pitchFamily="18" charset="-128"/>
                <a:ea typeface="FOT-ニューロダン Pro M" panose="02020600000000000000" pitchFamily="18" charset="-128"/>
              </a:rPr>
              <a:t>は短期間でのグループ作成を想定していますが，</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機種変更のタイミングでグループに参加していた場合，非常に不便です。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800" dirty="0" smtClean="0">
                <a:latin typeface="FOT-ニューロダン Pro M" panose="02020600000000000000" pitchFamily="18" charset="-128"/>
                <a:ea typeface="FOT-ニューロダン Pro M" panose="02020600000000000000" pitchFamily="18" charset="-128"/>
              </a:rPr>
              <a:t>そこで，機種変更を行ったあとも引き続き</a:t>
            </a:r>
            <a:r>
              <a:rPr lang="ja-JP" altLang="en-US" sz="1800" dirty="0" smtClean="0">
                <a:solidFill>
                  <a:srgbClr val="CC33CC"/>
                </a:solidFill>
                <a:latin typeface="FOT-ニューロダン Pro M" panose="02020600000000000000" pitchFamily="18" charset="-128"/>
                <a:ea typeface="FOT-ニューロダン Pro M" panose="02020600000000000000" pitchFamily="18" charset="-128"/>
              </a:rPr>
              <a:t>同じユーザーとして利用</a:t>
            </a:r>
            <a:r>
              <a:rPr lang="ja-JP" altLang="en-US" sz="1800" dirty="0" smtClean="0">
                <a:latin typeface="FOT-ニューロダン Pro M" panose="02020600000000000000" pitchFamily="18" charset="-128"/>
                <a:ea typeface="FOT-ニューロダン Pro M" panose="02020600000000000000" pitchFamily="18" charset="-128"/>
              </a:rPr>
              <a:t>することが可能です。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800" dirty="0">
                <a:latin typeface="FOT-ニューロダン Pro M" panose="02020600000000000000" pitchFamily="18" charset="-128"/>
                <a:ea typeface="FOT-ニューロダン Pro M" panose="02020600000000000000" pitchFamily="18" charset="-128"/>
              </a:rPr>
              <a:t>旧端末</a:t>
            </a:r>
            <a:r>
              <a:rPr lang="ja-JP" altLang="en-US" sz="1800" dirty="0" smtClean="0">
                <a:latin typeface="FOT-ニューロダン Pro M" panose="02020600000000000000" pitchFamily="18" charset="-128"/>
                <a:ea typeface="FOT-ニューロダン Pro M" panose="02020600000000000000" pitchFamily="18" charset="-128"/>
              </a:rPr>
              <a:t>で，機種変更時用の可聴音ノイズを発生します。</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その可聴音ノイズを新端末で聞き取らせるだけで移行が完了します。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endParaRPr lang="en-US" altLang="ja-JP" sz="1800" dirty="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8</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741834791"/>
              </p:ext>
            </p:extLst>
          </p:nvPr>
        </p:nvGraphicFramePr>
        <p:xfrm>
          <a:off x="863892" y="3751723"/>
          <a:ext cx="8178216" cy="2498391"/>
        </p:xfrm>
        <a:graphic>
          <a:graphicData uri="http://schemas.openxmlformats.org/drawingml/2006/table">
            <a:tbl>
              <a:tblPr firstRow="1" firstCol="1" bandRow="1">
                <a:tableStyleId>{BC89EF96-8CEA-46FF-86C4-4CE0E7609802}</a:tableStyleId>
              </a:tblPr>
              <a:tblGrid>
                <a:gridCol w="4089108"/>
                <a:gridCol w="4089108"/>
              </a:tblGrid>
              <a:tr h="516451">
                <a:tc>
                  <a:txBody>
                    <a:bodyPr/>
                    <a:lstStyle/>
                    <a:p>
                      <a:pPr algn="ct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移行可能か</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r>
              <a:tr h="495485">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所属グループ</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r>
              <a:tr h="495485">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トーク内容</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1800" dirty="0" smtClean="0">
                          <a:latin typeface="FOT-ニューロダン Pro M" panose="02020600000000000000" pitchFamily="18" charset="-128"/>
                          <a:ea typeface="FOT-ニューロダン Pro M" panose="02020600000000000000" pitchFamily="18" charset="-128"/>
                        </a:rPr>
                        <a:t>×</a:t>
                      </a:r>
                      <a:r>
                        <a:rPr kumimoji="1" lang="en-US" altLang="ja-JP" sz="1200" dirty="0" smtClean="0">
                          <a:latin typeface="FOT-ニューロダン Pro M" panose="02020600000000000000" pitchFamily="18" charset="-128"/>
                          <a:ea typeface="FOT-ニューロダン Pro M" panose="02020600000000000000" pitchFamily="18" charset="-128"/>
                        </a:rPr>
                        <a:t>※1</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r>
              <a:tr h="495485">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トーク内の画像</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1800" dirty="0" smtClean="0">
                          <a:latin typeface="FOT-ニューロダン Pro M" panose="02020600000000000000" pitchFamily="18" charset="-128"/>
                          <a:ea typeface="FOT-ニューロダン Pro M" panose="02020600000000000000" pitchFamily="18" charset="-128"/>
                        </a:rPr>
                        <a:t>×</a:t>
                      </a:r>
                      <a:r>
                        <a:rPr kumimoji="1" lang="en-US" altLang="ja-JP" sz="1200" dirty="0" smtClean="0">
                          <a:latin typeface="FOT-ニューロダン Pro M" panose="02020600000000000000" pitchFamily="18" charset="-128"/>
                          <a:ea typeface="FOT-ニューロダン Pro M" panose="02020600000000000000" pitchFamily="18" charset="-128"/>
                        </a:rPr>
                        <a:t>※1</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r>
              <a:tr h="495485">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アラームの時刻</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a:t>
                      </a:r>
                      <a:endParaRPr kumimoji="1" lang="ja-JP" altLang="en-US" dirty="0">
                        <a:latin typeface="FOT-ニューロダン Pro M" panose="02020600000000000000" pitchFamily="18" charset="-128"/>
                        <a:ea typeface="FOT-ニューロダン Pro M" panose="02020600000000000000" pitchFamily="18" charset="-128"/>
                      </a:endParaRPr>
                    </a:p>
                  </a:txBody>
                  <a:tcPr anchor="ctr"/>
                </a:tc>
              </a:tr>
            </a:tbl>
          </a:graphicData>
        </a:graphic>
      </p:graphicFrame>
      <p:sp>
        <p:nvSpPr>
          <p:cNvPr id="8" name="テキスト ボックス 7"/>
          <p:cNvSpPr txBox="1"/>
          <p:nvPr/>
        </p:nvSpPr>
        <p:spPr>
          <a:xfrm>
            <a:off x="681038" y="6285527"/>
            <a:ext cx="8543925" cy="276999"/>
          </a:xfrm>
          <a:prstGeom prst="rect">
            <a:avLst/>
          </a:prstGeom>
          <a:noFill/>
        </p:spPr>
        <p:txBody>
          <a:bodyPr wrap="square" rtlCol="0">
            <a:spAutoFit/>
          </a:bodyPr>
          <a:lstStyle/>
          <a:p>
            <a:r>
              <a:rPr kumimoji="1" lang="en-US" altLang="ja-JP" sz="1200" dirty="0" smtClean="0">
                <a:latin typeface="G-OTF 新丸ゴ Pro L" pitchFamily="34" charset="-128"/>
                <a:ea typeface="G-OTF 新丸ゴ Pro L" pitchFamily="34" charset="-128"/>
              </a:rPr>
              <a:t>※</a:t>
            </a:r>
            <a:r>
              <a:rPr lang="en-US" altLang="ja-JP" sz="1200" dirty="0" smtClean="0">
                <a:latin typeface="G-OTF 新丸ゴ Pro L" pitchFamily="34" charset="-128"/>
                <a:ea typeface="G-OTF 新丸ゴ Pro L" pitchFamily="34" charset="-128"/>
              </a:rPr>
              <a:t>1 </a:t>
            </a:r>
            <a:r>
              <a:rPr lang="ja-JP" altLang="en-US" sz="1200" dirty="0" smtClean="0">
                <a:latin typeface="G-OTF 新丸ゴ Pro L" pitchFamily="34" charset="-128"/>
                <a:ea typeface="G-OTF 新丸ゴ Pro L" pitchFamily="34" charset="-128"/>
              </a:rPr>
              <a:t>端末移行前にトーク内容を他のアプリへ移行することが可能</a:t>
            </a:r>
            <a:endParaRPr kumimoji="1" lang="ja-JP" altLang="en-US" sz="1200" dirty="0">
              <a:latin typeface="G-OTF 新丸ゴ Pro L" pitchFamily="34" charset="-128"/>
              <a:ea typeface="G-OTF 新丸ゴ Pro L" pitchFamily="34" charset="-128"/>
            </a:endParaRPr>
          </a:p>
        </p:txBody>
      </p:sp>
    </p:spTree>
    <p:extLst>
      <p:ext uri="{BB962C8B-B14F-4D97-AF65-F5344CB8AC3E}">
        <p14:creationId xmlns:p14="http://schemas.microsoft.com/office/powerpoint/2010/main" val="26789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365128"/>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既存サービスとの</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相違点</a:t>
            </a:r>
            <a:endParaRPr kumimoji="1" lang="ja-JP" altLang="en-US" sz="4800" dirty="0">
              <a:solidFill>
                <a:srgbClr val="00B050"/>
              </a:solidFill>
              <a:latin typeface="FOT-ロダンNTLG Pro M" panose="02020600000000000000" pitchFamily="18" charset="-128"/>
              <a:ea typeface="FOT-ロダンNTLG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9</a:t>
            </a:fld>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1305035857"/>
              </p:ext>
            </p:extLst>
          </p:nvPr>
        </p:nvGraphicFramePr>
        <p:xfrm>
          <a:off x="602046" y="1355554"/>
          <a:ext cx="8722428" cy="4567917"/>
        </p:xfrm>
        <a:graphic>
          <a:graphicData uri="http://schemas.openxmlformats.org/drawingml/2006/table">
            <a:tbl>
              <a:tblPr firstRow="1" firstCol="1" bandRow="1">
                <a:tableStyleId>{5C22544A-7EE6-4342-B048-85BDC9FD1C3A}</a:tableStyleId>
              </a:tblPr>
              <a:tblGrid>
                <a:gridCol w="4289174"/>
                <a:gridCol w="2216627"/>
                <a:gridCol w="2216627"/>
              </a:tblGrid>
              <a:tr h="609445">
                <a:tc>
                  <a:txBody>
                    <a:bodyPr/>
                    <a:lstStyle/>
                    <a:p>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LINE</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Grouper</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電話番号との関連付け</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b="1" dirty="0" smtClean="0">
                          <a:solidFill>
                            <a:srgbClr val="CC33CC"/>
                          </a:solidFill>
                          <a:latin typeface="FOT-ニューロダン Pro M" panose="02020600000000000000" pitchFamily="18" charset="-128"/>
                          <a:ea typeface="FOT-ニューロダン Pro M" panose="02020600000000000000" pitchFamily="18" charset="-128"/>
                        </a:rPr>
                        <a:t>×</a:t>
                      </a: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アラーム機能</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b="1" dirty="0" smtClean="0">
                          <a:solidFill>
                            <a:srgbClr val="CC33CC"/>
                          </a:solidFill>
                          <a:latin typeface="FOT-ニューロダン Pro M" panose="02020600000000000000" pitchFamily="18" charset="-128"/>
                          <a:ea typeface="FOT-ニューロダン Pro M" panose="02020600000000000000" pitchFamily="18" charset="-128"/>
                        </a:rPr>
                        <a:t>○</a:t>
                      </a:r>
                      <a:endParaRPr kumimoji="1" lang="ja-JP" altLang="en-US" sz="2400" b="1" dirty="0">
                        <a:solidFill>
                          <a:srgbClr val="CC33CC"/>
                        </a:solidFill>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友達機能</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000" dirty="0" smtClean="0">
                          <a:latin typeface="FOT-ニューロダン Pro M" panose="02020600000000000000" pitchFamily="18" charset="-128"/>
                          <a:ea typeface="FOT-ニューロダン Pro M" panose="02020600000000000000" pitchFamily="18" charset="-128"/>
                        </a:rPr>
                        <a:t>トークのお気に入り，転送</a:t>
                      </a:r>
                      <a:endParaRPr kumimoji="1" lang="ja-JP" altLang="en-US" sz="20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r>
                        <a:rPr kumimoji="1" lang="en-US" altLang="ja-JP" sz="1400" dirty="0" smtClean="0">
                          <a:latin typeface="FOT-ニューロダン Pro M" panose="02020600000000000000" pitchFamily="18" charset="-128"/>
                          <a:ea typeface="FOT-ニューロダン Pro M" panose="02020600000000000000" pitchFamily="18" charset="-128"/>
                        </a:rPr>
                        <a:t>※1</a:t>
                      </a:r>
                      <a:endParaRPr kumimoji="1" lang="ja-JP" altLang="en-US" sz="1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b="1" dirty="0" smtClean="0">
                          <a:solidFill>
                            <a:srgbClr val="CC33CC"/>
                          </a:solidFill>
                          <a:latin typeface="FOT-ニューロダン Pro M" panose="02020600000000000000" pitchFamily="18" charset="-128"/>
                          <a:ea typeface="FOT-ニューロダン Pro M" panose="02020600000000000000" pitchFamily="18" charset="-128"/>
                        </a:rPr>
                        <a:t>○</a:t>
                      </a:r>
                      <a:endParaRPr kumimoji="1" lang="ja-JP" altLang="en-US" sz="2400" b="1" dirty="0">
                        <a:solidFill>
                          <a:srgbClr val="CC33CC"/>
                        </a:solidFill>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グループリーダー</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音声通話</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トーク内の検索</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b="1" dirty="0" smtClean="0">
                          <a:solidFill>
                            <a:srgbClr val="CC33CC"/>
                          </a:solidFill>
                          <a:latin typeface="FOT-ニューロダン Pro M" panose="02020600000000000000" pitchFamily="18" charset="-128"/>
                          <a:ea typeface="FOT-ニューロダン Pro M" panose="02020600000000000000" pitchFamily="18" charset="-128"/>
                        </a:rPr>
                        <a:t>○</a:t>
                      </a:r>
                      <a:endParaRPr kumimoji="1" lang="ja-JP" altLang="en-US" sz="2400" b="1" dirty="0">
                        <a:solidFill>
                          <a:srgbClr val="CC33CC"/>
                        </a:solidFill>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トークの既読機能</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bl>
          </a:graphicData>
        </a:graphic>
      </p:graphicFrame>
      <p:sp>
        <p:nvSpPr>
          <p:cNvPr id="5" name="テキスト ボックス 4"/>
          <p:cNvSpPr txBox="1"/>
          <p:nvPr/>
        </p:nvSpPr>
        <p:spPr>
          <a:xfrm>
            <a:off x="5135382" y="6048575"/>
            <a:ext cx="4089581" cy="307777"/>
          </a:xfrm>
          <a:prstGeom prst="rect">
            <a:avLst/>
          </a:prstGeom>
          <a:noFill/>
        </p:spPr>
        <p:txBody>
          <a:bodyPr wrap="none" rtlCol="0">
            <a:spAutoFit/>
          </a:bodyPr>
          <a:lstStyle/>
          <a:p>
            <a:r>
              <a:rPr kumimoji="1" lang="en-US" altLang="ja-JP" sz="1400" dirty="0" smtClean="0">
                <a:latin typeface="G-OTF 新丸ゴ Pro L" pitchFamily="34" charset="-128"/>
                <a:ea typeface="G-OTF 新丸ゴ Pro L" pitchFamily="34" charset="-128"/>
              </a:rPr>
              <a:t>※1</a:t>
            </a:r>
            <a:r>
              <a:rPr kumimoji="1" lang="ja-JP" altLang="en-US" sz="1400" dirty="0" smtClean="0">
                <a:latin typeface="G-OTF 新丸ゴ Pro L" pitchFamily="34" charset="-128"/>
                <a:ea typeface="G-OTF 新丸ゴ Pro L" pitchFamily="34" charset="-128"/>
              </a:rPr>
              <a:t>トーク内容を他の友達に転送することは可能</a:t>
            </a:r>
            <a:endParaRPr kumimoji="1" lang="ja-JP" altLang="en-US" sz="1400" dirty="0">
              <a:latin typeface="G-OTF 新丸ゴ Pro L" pitchFamily="34" charset="-128"/>
              <a:ea typeface="G-OTF 新丸ゴ Pro L" pitchFamily="34" charset="-128"/>
            </a:endParaRPr>
          </a:p>
        </p:txBody>
      </p:sp>
    </p:spTree>
    <p:extLst>
      <p:ext uri="{BB962C8B-B14F-4D97-AF65-F5344CB8AC3E}">
        <p14:creationId xmlns:p14="http://schemas.microsoft.com/office/powerpoint/2010/main" val="892955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1268</TotalTime>
  <Words>605</Words>
  <Application>Microsoft Office PowerPoint</Application>
  <PresentationFormat>A4 210 x 297 mm</PresentationFormat>
  <Paragraphs>152</Paragraphs>
  <Slides>12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12</vt:i4>
      </vt:variant>
    </vt:vector>
  </HeadingPairs>
  <TitlesOfParts>
    <vt:vector size="23" baseType="lpstr">
      <vt:lpstr>FOT-アニト Std M</vt:lpstr>
      <vt:lpstr>FOT-ニューセザンヌ Pro M</vt:lpstr>
      <vt:lpstr>FOT-ニューロダン Pro M</vt:lpstr>
      <vt:lpstr>FOT-ロダン Pro L</vt:lpstr>
      <vt:lpstr>FOT-ロダンNTLG Pro M</vt:lpstr>
      <vt:lpstr>G-OTF 新丸ゴ Pro L</vt:lpstr>
      <vt:lpstr>ＭＳ Ｐゴシック</vt:lpstr>
      <vt:lpstr>Arial</vt:lpstr>
      <vt:lpstr>Calibri</vt:lpstr>
      <vt:lpstr>Calibri Light</vt:lpstr>
      <vt:lpstr>Office テーマ</vt:lpstr>
      <vt:lpstr>PowerPoint プレゼンテーション</vt:lpstr>
      <vt:lpstr>はじめに</vt:lpstr>
      <vt:lpstr>手軽にグルーピング</vt:lpstr>
      <vt:lpstr>Grouperの特徴</vt:lpstr>
      <vt:lpstr>Grouperだからできる</vt:lpstr>
      <vt:lpstr>位置情報の取得・送信</vt:lpstr>
      <vt:lpstr>安心して使えるように</vt:lpstr>
      <vt:lpstr>利用端末の変更</vt:lpstr>
      <vt:lpstr>既存サービスとの相違点</vt:lpstr>
      <vt:lpstr>システム概略図(予定) </vt:lpstr>
      <vt:lpstr>動作フロー</vt:lpstr>
      <vt:lpstr>開発・動作環境，開発予定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Ryosuke Hagihara</dc:creator>
  <cp:lastModifiedBy>SYSKEN</cp:lastModifiedBy>
  <cp:revision>72</cp:revision>
  <cp:lastPrinted>2014-05-18T05:25:25Z</cp:lastPrinted>
  <dcterms:created xsi:type="dcterms:W3CDTF">2014-05-15T12:48:03Z</dcterms:created>
  <dcterms:modified xsi:type="dcterms:W3CDTF">2014-05-18T07:35:21Z</dcterms:modified>
</cp:coreProperties>
</file>