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57" r:id="rId3"/>
    <p:sldId id="260" r:id="rId4"/>
    <p:sldId id="258" r:id="rId5"/>
    <p:sldId id="259" r:id="rId6"/>
    <p:sldId id="261" r:id="rId7"/>
    <p:sldId id="262" r:id="rId8"/>
    <p:sldId id="267" r:id="rId9"/>
    <p:sldId id="263" r:id="rId10"/>
    <p:sldId id="264" r:id="rId11"/>
    <p:sldId id="265" r:id="rId12"/>
    <p:sldId id="266" r:id="rId13"/>
  </p:sldIdLst>
  <p:sldSz cx="9906000" cy="6858000" type="A4"/>
  <p:notesSz cx="6888163" cy="100218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7" autoAdjust="0"/>
    <p:restoredTop sz="94660"/>
  </p:normalViewPr>
  <p:slideViewPr>
    <p:cSldViewPr snapToGrid="0">
      <p:cViewPr varScale="1">
        <p:scale>
          <a:sx n="166" d="100"/>
          <a:sy n="166" d="100"/>
        </p:scale>
        <p:origin x="1194" y="13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41D91F-71DD-484E-A9A0-7F782A966A4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F51ADF31-BE7C-4E79-AD7F-6D2AA00823DF}">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リクエスト</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B9237F3C-14D3-4AED-82BF-7232CDB4ABB7}" type="parTrans" cxnId="{FA96C758-8E1F-4340-8A19-2AFE09A4D24E}">
      <dgm:prSet/>
      <dgm:spPr/>
      <dgm:t>
        <a:bodyPr/>
        <a:lstStyle/>
        <a:p>
          <a:endParaRPr kumimoji="1" lang="ja-JP" altLang="en-US"/>
        </a:p>
      </dgm:t>
    </dgm:pt>
    <dgm:pt modelId="{0BE73869-2E93-47FC-B430-5B005502BAEE}" type="sibTrans" cxnId="{FA96C758-8E1F-4340-8A19-2AFE09A4D24E}">
      <dgm:prSet/>
      <dgm:spPr/>
      <dgm:t>
        <a:bodyPr/>
        <a:lstStyle/>
        <a:p>
          <a:endParaRPr kumimoji="1" lang="ja-JP" altLang="en-US"/>
        </a:p>
      </dgm:t>
    </dgm:pt>
    <dgm:pt modelId="{324AF213-50CD-443C-B152-0C8F17096D0B}">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リーダーが位置情報を取得したいメンバーに</a:t>
          </a:r>
          <a:r>
            <a:rPr kumimoji="1" lang="en-US" altLang="ja-JP" dirty="0" smtClean="0">
              <a:latin typeface="FOT-ニューロダン Pro M" panose="02020600000000000000" pitchFamily="18" charset="-128"/>
              <a:ea typeface="FOT-ニューロダン Pro M" panose="02020600000000000000" pitchFamily="18" charset="-128"/>
            </a:rPr>
            <a:t/>
          </a:r>
          <a:br>
            <a:rPr kumimoji="1" lang="en-US" altLang="ja-JP" dirty="0" smtClean="0">
              <a:latin typeface="FOT-ニューロダン Pro M" panose="02020600000000000000" pitchFamily="18" charset="-128"/>
              <a:ea typeface="FOT-ニューロダン Pro M" panose="02020600000000000000" pitchFamily="18" charset="-128"/>
            </a:rPr>
          </a:br>
          <a:r>
            <a:rPr kumimoji="1" lang="ja-JP" altLang="en-US" dirty="0" smtClean="0">
              <a:latin typeface="FOT-ニューロダン Pro M" panose="02020600000000000000" pitchFamily="18" charset="-128"/>
              <a:ea typeface="FOT-ニューロダン Pro M" panose="02020600000000000000" pitchFamily="18" charset="-128"/>
            </a:rPr>
            <a:t>位置情報共有リクエストを送信します。</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1088A283-B047-4444-9063-14A2FC7D4BA1}" type="parTrans" cxnId="{787B9D62-7A4F-4357-B6ED-5BC72995CBBE}">
      <dgm:prSet/>
      <dgm:spPr/>
      <dgm:t>
        <a:bodyPr/>
        <a:lstStyle/>
        <a:p>
          <a:endParaRPr kumimoji="1" lang="ja-JP" altLang="en-US"/>
        </a:p>
      </dgm:t>
    </dgm:pt>
    <dgm:pt modelId="{6A4401D3-4E60-453F-8D78-6C739A457435}" type="sibTrans" cxnId="{787B9D62-7A4F-4357-B6ED-5BC72995CBBE}">
      <dgm:prSet/>
      <dgm:spPr/>
      <dgm:t>
        <a:bodyPr/>
        <a:lstStyle/>
        <a:p>
          <a:endParaRPr kumimoji="1" lang="ja-JP" altLang="en-US"/>
        </a:p>
      </dgm:t>
    </dgm:pt>
    <dgm:pt modelId="{D8B59AF3-D9E2-4766-BEAB-24605B77C973}">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承認</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DC9D2922-D477-4E63-A4DF-A9FC5ABE3D91}" type="parTrans" cxnId="{39E26029-DCFE-4AC4-A4FE-A92EF75BE941}">
      <dgm:prSet/>
      <dgm:spPr/>
      <dgm:t>
        <a:bodyPr/>
        <a:lstStyle/>
        <a:p>
          <a:endParaRPr kumimoji="1" lang="ja-JP" altLang="en-US"/>
        </a:p>
      </dgm:t>
    </dgm:pt>
    <dgm:pt modelId="{314B4955-FB09-4EB5-8346-AFEC7A3ADA5C}" type="sibTrans" cxnId="{39E26029-DCFE-4AC4-A4FE-A92EF75BE941}">
      <dgm:prSet/>
      <dgm:spPr/>
      <dgm:t>
        <a:bodyPr/>
        <a:lstStyle/>
        <a:p>
          <a:endParaRPr kumimoji="1" lang="ja-JP" altLang="en-US"/>
        </a:p>
      </dgm:t>
    </dgm:pt>
    <dgm:pt modelId="{5B228EF9-5D95-4914-8D49-13232029690A}">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共有リクエストを受け取ったメンバーが</a:t>
          </a:r>
          <a:r>
            <a:rPr kumimoji="1" lang="en-US" altLang="ja-JP" dirty="0" smtClean="0">
              <a:latin typeface="FOT-ニューロダン Pro M" panose="02020600000000000000" pitchFamily="18" charset="-128"/>
              <a:ea typeface="FOT-ニューロダン Pro M" panose="02020600000000000000" pitchFamily="18" charset="-128"/>
            </a:rPr>
            <a:t/>
          </a:r>
          <a:br>
            <a:rPr kumimoji="1" lang="en-US" altLang="ja-JP" dirty="0" smtClean="0">
              <a:latin typeface="FOT-ニューロダン Pro M" panose="02020600000000000000" pitchFamily="18" charset="-128"/>
              <a:ea typeface="FOT-ニューロダン Pro M" panose="02020600000000000000" pitchFamily="18" charset="-128"/>
            </a:rPr>
          </a:br>
          <a:r>
            <a:rPr kumimoji="1" lang="ja-JP" altLang="en-US" dirty="0" smtClean="0">
              <a:latin typeface="FOT-ニューロダン Pro M" panose="02020600000000000000" pitchFamily="18" charset="-128"/>
              <a:ea typeface="FOT-ニューロダン Pro M" panose="02020600000000000000" pitchFamily="18" charset="-128"/>
            </a:rPr>
            <a:t>承認もしくは拒否をします。</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B1168F8B-FD41-4171-85D1-6A094C539989}" type="parTrans" cxnId="{5F795691-AF81-4E54-A72D-FABE711F0EC6}">
      <dgm:prSet/>
      <dgm:spPr/>
      <dgm:t>
        <a:bodyPr/>
        <a:lstStyle/>
        <a:p>
          <a:endParaRPr kumimoji="1" lang="ja-JP" altLang="en-US"/>
        </a:p>
      </dgm:t>
    </dgm:pt>
    <dgm:pt modelId="{62E29E7A-CEE1-45D4-8425-79DF7046B390}" type="sibTrans" cxnId="{5F795691-AF81-4E54-A72D-FABE711F0EC6}">
      <dgm:prSet/>
      <dgm:spPr/>
      <dgm:t>
        <a:bodyPr/>
        <a:lstStyle/>
        <a:p>
          <a:endParaRPr kumimoji="1" lang="ja-JP" altLang="en-US"/>
        </a:p>
      </dgm:t>
    </dgm:pt>
    <dgm:pt modelId="{C7E0BF07-73A7-43EA-8015-A2D51E415A4D}">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送信</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57A36A61-76DF-45DB-A12A-27EA584C5472}" type="parTrans" cxnId="{F6DF464F-A21F-449B-A454-D72A645899B4}">
      <dgm:prSet/>
      <dgm:spPr/>
      <dgm:t>
        <a:bodyPr/>
        <a:lstStyle/>
        <a:p>
          <a:endParaRPr kumimoji="1" lang="ja-JP" altLang="en-US"/>
        </a:p>
      </dgm:t>
    </dgm:pt>
    <dgm:pt modelId="{47BE263C-FEF9-4EBC-9DD9-2E41F54DEAAA}" type="sibTrans" cxnId="{F6DF464F-A21F-449B-A454-D72A645899B4}">
      <dgm:prSet/>
      <dgm:spPr/>
      <dgm:t>
        <a:bodyPr/>
        <a:lstStyle/>
        <a:p>
          <a:endParaRPr kumimoji="1" lang="ja-JP" altLang="en-US"/>
        </a:p>
      </dgm:t>
    </dgm:pt>
    <dgm:pt modelId="{9648A5B3-45DB-4CBF-8788-179CB1464451}">
      <dgm:prSet phldrT="[テキスト]"/>
      <dgm:spPr/>
      <dgm:t>
        <a:bodyPr/>
        <a:lstStyle/>
        <a:p>
          <a:r>
            <a:rPr kumimoji="1" lang="ja-JP" altLang="en-US" dirty="0" smtClean="0">
              <a:latin typeface="FOT-ニューロダン Pro M" panose="02020600000000000000" pitchFamily="18" charset="-128"/>
              <a:ea typeface="FOT-ニューロダン Pro M" panose="02020600000000000000" pitchFamily="18" charset="-128"/>
            </a:rPr>
            <a:t>承認された場合は</a:t>
          </a:r>
          <a:r>
            <a:rPr kumimoji="1" lang="en-US" altLang="ja-JP" dirty="0" smtClean="0">
              <a:latin typeface="FOT-ニューロダン Pro M" panose="02020600000000000000" pitchFamily="18" charset="-128"/>
              <a:ea typeface="FOT-ニューロダン Pro M" panose="02020600000000000000" pitchFamily="18" charset="-128"/>
            </a:rPr>
            <a:t>GPS</a:t>
          </a:r>
          <a:r>
            <a:rPr kumimoji="1" lang="ja-JP" altLang="en-US" dirty="0" smtClean="0">
              <a:latin typeface="FOT-ニューロダン Pro M" panose="02020600000000000000" pitchFamily="18" charset="-128"/>
              <a:ea typeface="FOT-ニューロダン Pro M" panose="02020600000000000000" pitchFamily="18" charset="-128"/>
            </a:rPr>
            <a:t>で位置情報を測位，</a:t>
          </a:r>
          <a:r>
            <a:rPr kumimoji="1" lang="en-US" altLang="ja-JP" dirty="0" smtClean="0">
              <a:latin typeface="FOT-ニューロダン Pro M" panose="02020600000000000000" pitchFamily="18" charset="-128"/>
              <a:ea typeface="FOT-ニューロダン Pro M" panose="02020600000000000000" pitchFamily="18" charset="-128"/>
            </a:rPr>
            <a:t/>
          </a:r>
          <a:br>
            <a:rPr kumimoji="1" lang="en-US" altLang="ja-JP" dirty="0" smtClean="0">
              <a:latin typeface="FOT-ニューロダン Pro M" panose="02020600000000000000" pitchFamily="18" charset="-128"/>
              <a:ea typeface="FOT-ニューロダン Pro M" panose="02020600000000000000" pitchFamily="18" charset="-128"/>
            </a:rPr>
          </a:br>
          <a:r>
            <a:rPr kumimoji="1" lang="ja-JP" altLang="en-US" dirty="0" smtClean="0">
              <a:latin typeface="FOT-ニューロダン Pro M" panose="02020600000000000000" pitchFamily="18" charset="-128"/>
              <a:ea typeface="FOT-ニューロダン Pro M" panose="02020600000000000000" pitchFamily="18" charset="-128"/>
            </a:rPr>
            <a:t>リーダーに送信されます。</a:t>
          </a:r>
          <a:endParaRPr kumimoji="1" lang="ja-JP" altLang="en-US" dirty="0">
            <a:latin typeface="FOT-ニューロダン Pro M" panose="02020600000000000000" pitchFamily="18" charset="-128"/>
            <a:ea typeface="FOT-ニューロダン Pro M" panose="02020600000000000000" pitchFamily="18" charset="-128"/>
          </a:endParaRPr>
        </a:p>
      </dgm:t>
    </dgm:pt>
    <dgm:pt modelId="{10C49778-7B56-479D-9748-315C327D6C35}" type="parTrans" cxnId="{5DC8F553-AD06-4118-9A61-1595A6A14677}">
      <dgm:prSet/>
      <dgm:spPr/>
      <dgm:t>
        <a:bodyPr/>
        <a:lstStyle/>
        <a:p>
          <a:endParaRPr kumimoji="1" lang="ja-JP" altLang="en-US"/>
        </a:p>
      </dgm:t>
    </dgm:pt>
    <dgm:pt modelId="{3CD40B61-FD49-40EE-9C1E-6DB9D4A5C094}" type="sibTrans" cxnId="{5DC8F553-AD06-4118-9A61-1595A6A14677}">
      <dgm:prSet/>
      <dgm:spPr/>
      <dgm:t>
        <a:bodyPr/>
        <a:lstStyle/>
        <a:p>
          <a:endParaRPr kumimoji="1" lang="ja-JP" altLang="en-US"/>
        </a:p>
      </dgm:t>
    </dgm:pt>
    <dgm:pt modelId="{EB098985-FAA7-4375-80FB-2425AB02FE96}" type="pres">
      <dgm:prSet presAssocID="{4C41D91F-71DD-484E-A9A0-7F782A966A4D}" presName="linearFlow" presStyleCnt="0">
        <dgm:presLayoutVars>
          <dgm:dir/>
          <dgm:animLvl val="lvl"/>
          <dgm:resizeHandles val="exact"/>
        </dgm:presLayoutVars>
      </dgm:prSet>
      <dgm:spPr/>
      <dgm:t>
        <a:bodyPr/>
        <a:lstStyle/>
        <a:p>
          <a:endParaRPr kumimoji="1" lang="ja-JP" altLang="en-US"/>
        </a:p>
      </dgm:t>
    </dgm:pt>
    <dgm:pt modelId="{D86D722D-6070-4A6E-BFE4-276D8D35AF07}" type="pres">
      <dgm:prSet presAssocID="{F51ADF31-BE7C-4E79-AD7F-6D2AA00823DF}" presName="composite" presStyleCnt="0"/>
      <dgm:spPr/>
    </dgm:pt>
    <dgm:pt modelId="{E153564B-848C-4038-AD27-DDA6E482755F}" type="pres">
      <dgm:prSet presAssocID="{F51ADF31-BE7C-4E79-AD7F-6D2AA00823DF}" presName="parentText" presStyleLbl="alignNode1" presStyleIdx="0" presStyleCnt="3">
        <dgm:presLayoutVars>
          <dgm:chMax val="1"/>
          <dgm:bulletEnabled val="1"/>
        </dgm:presLayoutVars>
      </dgm:prSet>
      <dgm:spPr/>
      <dgm:t>
        <a:bodyPr/>
        <a:lstStyle/>
        <a:p>
          <a:endParaRPr kumimoji="1" lang="ja-JP" altLang="en-US"/>
        </a:p>
      </dgm:t>
    </dgm:pt>
    <dgm:pt modelId="{3534F159-0C20-4E5F-AA1E-E1B595C30157}" type="pres">
      <dgm:prSet presAssocID="{F51ADF31-BE7C-4E79-AD7F-6D2AA00823DF}" presName="descendantText" presStyleLbl="alignAcc1" presStyleIdx="0" presStyleCnt="3" custLinFactNeighborX="9447" custLinFactNeighborY="-15534">
        <dgm:presLayoutVars>
          <dgm:bulletEnabled val="1"/>
        </dgm:presLayoutVars>
      </dgm:prSet>
      <dgm:spPr/>
      <dgm:t>
        <a:bodyPr/>
        <a:lstStyle/>
        <a:p>
          <a:endParaRPr kumimoji="1" lang="ja-JP" altLang="en-US"/>
        </a:p>
      </dgm:t>
    </dgm:pt>
    <dgm:pt modelId="{9EE7867E-AD33-4626-99CC-180B79C84290}" type="pres">
      <dgm:prSet presAssocID="{0BE73869-2E93-47FC-B430-5B005502BAEE}" presName="sp" presStyleCnt="0"/>
      <dgm:spPr/>
    </dgm:pt>
    <dgm:pt modelId="{22531285-2A4F-4D4B-B40C-8C32A8FCD24C}" type="pres">
      <dgm:prSet presAssocID="{D8B59AF3-D9E2-4766-BEAB-24605B77C973}" presName="composite" presStyleCnt="0"/>
      <dgm:spPr/>
    </dgm:pt>
    <dgm:pt modelId="{AF0A7451-4032-4D66-809B-74DD26E82B4D}" type="pres">
      <dgm:prSet presAssocID="{D8B59AF3-D9E2-4766-BEAB-24605B77C973}" presName="parentText" presStyleLbl="alignNode1" presStyleIdx="1" presStyleCnt="3">
        <dgm:presLayoutVars>
          <dgm:chMax val="1"/>
          <dgm:bulletEnabled val="1"/>
        </dgm:presLayoutVars>
      </dgm:prSet>
      <dgm:spPr/>
      <dgm:t>
        <a:bodyPr/>
        <a:lstStyle/>
        <a:p>
          <a:endParaRPr kumimoji="1" lang="ja-JP" altLang="en-US"/>
        </a:p>
      </dgm:t>
    </dgm:pt>
    <dgm:pt modelId="{B2C3E0DE-8664-4F2B-8BF1-7A0F26EA5125}" type="pres">
      <dgm:prSet presAssocID="{D8B59AF3-D9E2-4766-BEAB-24605B77C973}" presName="descendantText" presStyleLbl="alignAcc1" presStyleIdx="1" presStyleCnt="3">
        <dgm:presLayoutVars>
          <dgm:bulletEnabled val="1"/>
        </dgm:presLayoutVars>
      </dgm:prSet>
      <dgm:spPr/>
      <dgm:t>
        <a:bodyPr/>
        <a:lstStyle/>
        <a:p>
          <a:endParaRPr kumimoji="1" lang="ja-JP" altLang="en-US"/>
        </a:p>
      </dgm:t>
    </dgm:pt>
    <dgm:pt modelId="{3475CCEB-E8A5-4122-8F71-4F3B8A9D1433}" type="pres">
      <dgm:prSet presAssocID="{314B4955-FB09-4EB5-8346-AFEC7A3ADA5C}" presName="sp" presStyleCnt="0"/>
      <dgm:spPr/>
    </dgm:pt>
    <dgm:pt modelId="{56F55A96-763E-46BB-BBC7-964DF22D1BD2}" type="pres">
      <dgm:prSet presAssocID="{C7E0BF07-73A7-43EA-8015-A2D51E415A4D}" presName="composite" presStyleCnt="0"/>
      <dgm:spPr/>
    </dgm:pt>
    <dgm:pt modelId="{6C0AF8EB-72C2-41D8-AC7E-B27DE0975E96}" type="pres">
      <dgm:prSet presAssocID="{C7E0BF07-73A7-43EA-8015-A2D51E415A4D}" presName="parentText" presStyleLbl="alignNode1" presStyleIdx="2" presStyleCnt="3">
        <dgm:presLayoutVars>
          <dgm:chMax val="1"/>
          <dgm:bulletEnabled val="1"/>
        </dgm:presLayoutVars>
      </dgm:prSet>
      <dgm:spPr/>
      <dgm:t>
        <a:bodyPr/>
        <a:lstStyle/>
        <a:p>
          <a:endParaRPr kumimoji="1" lang="ja-JP" altLang="en-US"/>
        </a:p>
      </dgm:t>
    </dgm:pt>
    <dgm:pt modelId="{FC177ED6-788A-43B3-90A3-B5F2194C3DB3}" type="pres">
      <dgm:prSet presAssocID="{C7E0BF07-73A7-43EA-8015-A2D51E415A4D}" presName="descendantText" presStyleLbl="alignAcc1" presStyleIdx="2" presStyleCnt="3">
        <dgm:presLayoutVars>
          <dgm:bulletEnabled val="1"/>
        </dgm:presLayoutVars>
      </dgm:prSet>
      <dgm:spPr/>
      <dgm:t>
        <a:bodyPr/>
        <a:lstStyle/>
        <a:p>
          <a:endParaRPr kumimoji="1" lang="ja-JP" altLang="en-US"/>
        </a:p>
      </dgm:t>
    </dgm:pt>
  </dgm:ptLst>
  <dgm:cxnLst>
    <dgm:cxn modelId="{A47B0E4B-652D-46A4-AB9A-C9317EA4898F}" type="presOf" srcId="{5B228EF9-5D95-4914-8D49-13232029690A}" destId="{B2C3E0DE-8664-4F2B-8BF1-7A0F26EA5125}" srcOrd="0" destOrd="0" presId="urn:microsoft.com/office/officeart/2005/8/layout/chevron2"/>
    <dgm:cxn modelId="{787B9D62-7A4F-4357-B6ED-5BC72995CBBE}" srcId="{F51ADF31-BE7C-4E79-AD7F-6D2AA00823DF}" destId="{324AF213-50CD-443C-B152-0C8F17096D0B}" srcOrd="0" destOrd="0" parTransId="{1088A283-B047-4444-9063-14A2FC7D4BA1}" sibTransId="{6A4401D3-4E60-453F-8D78-6C739A457435}"/>
    <dgm:cxn modelId="{3F29E9A7-77C3-464D-9E85-0295019CBA00}" type="presOf" srcId="{F51ADF31-BE7C-4E79-AD7F-6D2AA00823DF}" destId="{E153564B-848C-4038-AD27-DDA6E482755F}" srcOrd="0" destOrd="0" presId="urn:microsoft.com/office/officeart/2005/8/layout/chevron2"/>
    <dgm:cxn modelId="{FA96C758-8E1F-4340-8A19-2AFE09A4D24E}" srcId="{4C41D91F-71DD-484E-A9A0-7F782A966A4D}" destId="{F51ADF31-BE7C-4E79-AD7F-6D2AA00823DF}" srcOrd="0" destOrd="0" parTransId="{B9237F3C-14D3-4AED-82BF-7232CDB4ABB7}" sibTransId="{0BE73869-2E93-47FC-B430-5B005502BAEE}"/>
    <dgm:cxn modelId="{0FE57568-4D80-4DDC-A442-FC3824A55CEE}" type="presOf" srcId="{9648A5B3-45DB-4CBF-8788-179CB1464451}" destId="{FC177ED6-788A-43B3-90A3-B5F2194C3DB3}" srcOrd="0" destOrd="0" presId="urn:microsoft.com/office/officeart/2005/8/layout/chevron2"/>
    <dgm:cxn modelId="{3AE074FC-B9ED-4222-801F-2A83D450C228}" type="presOf" srcId="{C7E0BF07-73A7-43EA-8015-A2D51E415A4D}" destId="{6C0AF8EB-72C2-41D8-AC7E-B27DE0975E96}" srcOrd="0" destOrd="0" presId="urn:microsoft.com/office/officeart/2005/8/layout/chevron2"/>
    <dgm:cxn modelId="{F6DF464F-A21F-449B-A454-D72A645899B4}" srcId="{4C41D91F-71DD-484E-A9A0-7F782A966A4D}" destId="{C7E0BF07-73A7-43EA-8015-A2D51E415A4D}" srcOrd="2" destOrd="0" parTransId="{57A36A61-76DF-45DB-A12A-27EA584C5472}" sibTransId="{47BE263C-FEF9-4EBC-9DD9-2E41F54DEAAA}"/>
    <dgm:cxn modelId="{8EAA6300-6F26-484A-B06C-0DFE7508C345}" type="presOf" srcId="{D8B59AF3-D9E2-4766-BEAB-24605B77C973}" destId="{AF0A7451-4032-4D66-809B-74DD26E82B4D}" srcOrd="0" destOrd="0" presId="urn:microsoft.com/office/officeart/2005/8/layout/chevron2"/>
    <dgm:cxn modelId="{5DC8F553-AD06-4118-9A61-1595A6A14677}" srcId="{C7E0BF07-73A7-43EA-8015-A2D51E415A4D}" destId="{9648A5B3-45DB-4CBF-8788-179CB1464451}" srcOrd="0" destOrd="0" parTransId="{10C49778-7B56-479D-9748-315C327D6C35}" sibTransId="{3CD40B61-FD49-40EE-9C1E-6DB9D4A5C094}"/>
    <dgm:cxn modelId="{39E26029-DCFE-4AC4-A4FE-A92EF75BE941}" srcId="{4C41D91F-71DD-484E-A9A0-7F782A966A4D}" destId="{D8B59AF3-D9E2-4766-BEAB-24605B77C973}" srcOrd="1" destOrd="0" parTransId="{DC9D2922-D477-4E63-A4DF-A9FC5ABE3D91}" sibTransId="{314B4955-FB09-4EB5-8346-AFEC7A3ADA5C}"/>
    <dgm:cxn modelId="{C125EFEC-E4C3-4726-855B-48381BB5DE90}" type="presOf" srcId="{4C41D91F-71DD-484E-A9A0-7F782A966A4D}" destId="{EB098985-FAA7-4375-80FB-2425AB02FE96}" srcOrd="0" destOrd="0" presId="urn:microsoft.com/office/officeart/2005/8/layout/chevron2"/>
    <dgm:cxn modelId="{94DC09BE-9E69-4703-B07C-E87E51D1C2C4}" type="presOf" srcId="{324AF213-50CD-443C-B152-0C8F17096D0B}" destId="{3534F159-0C20-4E5F-AA1E-E1B595C30157}" srcOrd="0" destOrd="0" presId="urn:microsoft.com/office/officeart/2005/8/layout/chevron2"/>
    <dgm:cxn modelId="{5F795691-AF81-4E54-A72D-FABE711F0EC6}" srcId="{D8B59AF3-D9E2-4766-BEAB-24605B77C973}" destId="{5B228EF9-5D95-4914-8D49-13232029690A}" srcOrd="0" destOrd="0" parTransId="{B1168F8B-FD41-4171-85D1-6A094C539989}" sibTransId="{62E29E7A-CEE1-45D4-8425-79DF7046B390}"/>
    <dgm:cxn modelId="{594CAB6F-AC23-4094-BF13-AC203B9307FD}" type="presParOf" srcId="{EB098985-FAA7-4375-80FB-2425AB02FE96}" destId="{D86D722D-6070-4A6E-BFE4-276D8D35AF07}" srcOrd="0" destOrd="0" presId="urn:microsoft.com/office/officeart/2005/8/layout/chevron2"/>
    <dgm:cxn modelId="{0AA855EF-A8D6-4F09-859C-FC674FE6209D}" type="presParOf" srcId="{D86D722D-6070-4A6E-BFE4-276D8D35AF07}" destId="{E153564B-848C-4038-AD27-DDA6E482755F}" srcOrd="0" destOrd="0" presId="urn:microsoft.com/office/officeart/2005/8/layout/chevron2"/>
    <dgm:cxn modelId="{AEDC8095-66B5-40EA-A80D-F6E59B32E375}" type="presParOf" srcId="{D86D722D-6070-4A6E-BFE4-276D8D35AF07}" destId="{3534F159-0C20-4E5F-AA1E-E1B595C30157}" srcOrd="1" destOrd="0" presId="urn:microsoft.com/office/officeart/2005/8/layout/chevron2"/>
    <dgm:cxn modelId="{3CF53DF6-656D-46F6-ACBF-D0185715ED89}" type="presParOf" srcId="{EB098985-FAA7-4375-80FB-2425AB02FE96}" destId="{9EE7867E-AD33-4626-99CC-180B79C84290}" srcOrd="1" destOrd="0" presId="urn:microsoft.com/office/officeart/2005/8/layout/chevron2"/>
    <dgm:cxn modelId="{86E7F7EC-929C-408A-983A-F54544BA35EB}" type="presParOf" srcId="{EB098985-FAA7-4375-80FB-2425AB02FE96}" destId="{22531285-2A4F-4D4B-B40C-8C32A8FCD24C}" srcOrd="2" destOrd="0" presId="urn:microsoft.com/office/officeart/2005/8/layout/chevron2"/>
    <dgm:cxn modelId="{FBAE7615-0538-436C-A4D8-398AA982A98E}" type="presParOf" srcId="{22531285-2A4F-4D4B-B40C-8C32A8FCD24C}" destId="{AF0A7451-4032-4D66-809B-74DD26E82B4D}" srcOrd="0" destOrd="0" presId="urn:microsoft.com/office/officeart/2005/8/layout/chevron2"/>
    <dgm:cxn modelId="{4344242F-6932-4554-948B-300DA9682E97}" type="presParOf" srcId="{22531285-2A4F-4D4B-B40C-8C32A8FCD24C}" destId="{B2C3E0DE-8664-4F2B-8BF1-7A0F26EA5125}" srcOrd="1" destOrd="0" presId="urn:microsoft.com/office/officeart/2005/8/layout/chevron2"/>
    <dgm:cxn modelId="{03891AE8-FDCD-45D6-88B5-9CAE1B63E8AB}" type="presParOf" srcId="{EB098985-FAA7-4375-80FB-2425AB02FE96}" destId="{3475CCEB-E8A5-4122-8F71-4F3B8A9D1433}" srcOrd="3" destOrd="0" presId="urn:microsoft.com/office/officeart/2005/8/layout/chevron2"/>
    <dgm:cxn modelId="{CDF64163-8F5E-41FB-9ABE-4D3189CE5C00}" type="presParOf" srcId="{EB098985-FAA7-4375-80FB-2425AB02FE96}" destId="{56F55A96-763E-46BB-BBC7-964DF22D1BD2}" srcOrd="4" destOrd="0" presId="urn:microsoft.com/office/officeart/2005/8/layout/chevron2"/>
    <dgm:cxn modelId="{17D98DD3-DF74-431D-B42E-900E8296C800}" type="presParOf" srcId="{56F55A96-763E-46BB-BBC7-964DF22D1BD2}" destId="{6C0AF8EB-72C2-41D8-AC7E-B27DE0975E96}" srcOrd="0" destOrd="0" presId="urn:microsoft.com/office/officeart/2005/8/layout/chevron2"/>
    <dgm:cxn modelId="{5F1C0EAB-EB66-4CE7-B4CC-1FA140BAD799}" type="presParOf" srcId="{56F55A96-763E-46BB-BBC7-964DF22D1BD2}" destId="{FC177ED6-788A-43B3-90A3-B5F2194C3DB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3564B-848C-4038-AD27-DDA6E482755F}">
      <dsp:nvSpPr>
        <dsp:cNvPr id="0" name=""/>
        <dsp:cNvSpPr/>
      </dsp:nvSpPr>
      <dsp:spPr>
        <a:xfrm rot="5400000">
          <a:off x="-167554" y="169001"/>
          <a:ext cx="1117028" cy="78191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latin typeface="FOT-ニューロダン Pro M" panose="02020600000000000000" pitchFamily="18" charset="-128"/>
              <a:ea typeface="FOT-ニューロダン Pro M" panose="02020600000000000000" pitchFamily="18" charset="-128"/>
            </a:rPr>
            <a:t>リクエスト</a:t>
          </a:r>
          <a:endParaRPr kumimoji="1" lang="ja-JP" altLang="en-US" sz="1200" kern="1200" dirty="0">
            <a:latin typeface="FOT-ニューロダン Pro M" panose="02020600000000000000" pitchFamily="18" charset="-128"/>
            <a:ea typeface="FOT-ニューロダン Pro M" panose="02020600000000000000" pitchFamily="18" charset="-128"/>
          </a:endParaRPr>
        </a:p>
      </dsp:txBody>
      <dsp:txXfrm rot="-5400000">
        <a:off x="1" y="392407"/>
        <a:ext cx="781919" cy="335109"/>
      </dsp:txXfrm>
    </dsp:sp>
    <dsp:sp modelId="{3534F159-0C20-4E5F-AA1E-E1B595C30157}">
      <dsp:nvSpPr>
        <dsp:cNvPr id="0" name=""/>
        <dsp:cNvSpPr/>
      </dsp:nvSpPr>
      <dsp:spPr>
        <a:xfrm rot="5400000">
          <a:off x="2397313" y="-1615394"/>
          <a:ext cx="726068" cy="39568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kumimoji="1" lang="ja-JP" altLang="en-US" sz="1300" kern="1200" dirty="0" smtClean="0">
              <a:latin typeface="FOT-ニューロダン Pro M" panose="02020600000000000000" pitchFamily="18" charset="-128"/>
              <a:ea typeface="FOT-ニューロダン Pro M" panose="02020600000000000000" pitchFamily="18" charset="-128"/>
            </a:rPr>
            <a:t>リーダーが位置情報を取得したいメンバーに</a:t>
          </a:r>
          <a:r>
            <a:rPr kumimoji="1" lang="en-US" altLang="ja-JP" sz="1300" kern="1200" dirty="0" smtClean="0">
              <a:latin typeface="FOT-ニューロダン Pro M" panose="02020600000000000000" pitchFamily="18" charset="-128"/>
              <a:ea typeface="FOT-ニューロダン Pro M" panose="02020600000000000000" pitchFamily="18" charset="-128"/>
            </a:rPr>
            <a:t/>
          </a:r>
          <a:br>
            <a:rPr kumimoji="1" lang="en-US" altLang="ja-JP" sz="1300" kern="1200" dirty="0" smtClean="0">
              <a:latin typeface="FOT-ニューロダン Pro M" panose="02020600000000000000" pitchFamily="18" charset="-128"/>
              <a:ea typeface="FOT-ニューロダン Pro M" panose="02020600000000000000" pitchFamily="18" charset="-128"/>
            </a:rPr>
          </a:br>
          <a:r>
            <a:rPr kumimoji="1" lang="ja-JP" altLang="en-US" sz="1300" kern="1200" dirty="0" smtClean="0">
              <a:latin typeface="FOT-ニューロダン Pro M" panose="02020600000000000000" pitchFamily="18" charset="-128"/>
              <a:ea typeface="FOT-ニューロダン Pro M" panose="02020600000000000000" pitchFamily="18" charset="-128"/>
            </a:rPr>
            <a:t>位置情報共有リクエストを送信します。</a:t>
          </a:r>
          <a:endParaRPr kumimoji="1" lang="ja-JP" altLang="en-US" sz="1300" kern="1200" dirty="0">
            <a:latin typeface="FOT-ニューロダン Pro M" panose="02020600000000000000" pitchFamily="18" charset="-128"/>
            <a:ea typeface="FOT-ニューロダン Pro M" panose="02020600000000000000" pitchFamily="18" charset="-128"/>
          </a:endParaRPr>
        </a:p>
      </dsp:txBody>
      <dsp:txXfrm rot="-5400000">
        <a:off x="781919" y="35444"/>
        <a:ext cx="3921412" cy="655180"/>
      </dsp:txXfrm>
    </dsp:sp>
    <dsp:sp modelId="{AF0A7451-4032-4D66-809B-74DD26E82B4D}">
      <dsp:nvSpPr>
        <dsp:cNvPr id="0" name=""/>
        <dsp:cNvSpPr/>
      </dsp:nvSpPr>
      <dsp:spPr>
        <a:xfrm rot="5400000">
          <a:off x="-167554" y="1083056"/>
          <a:ext cx="1117028" cy="78191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latin typeface="FOT-ニューロダン Pro M" panose="02020600000000000000" pitchFamily="18" charset="-128"/>
              <a:ea typeface="FOT-ニューロダン Pro M" panose="02020600000000000000" pitchFamily="18" charset="-128"/>
            </a:rPr>
            <a:t>承認</a:t>
          </a:r>
          <a:endParaRPr kumimoji="1" lang="ja-JP" altLang="en-US" sz="1200" kern="1200" dirty="0">
            <a:latin typeface="FOT-ニューロダン Pro M" panose="02020600000000000000" pitchFamily="18" charset="-128"/>
            <a:ea typeface="FOT-ニューロダン Pro M" panose="02020600000000000000" pitchFamily="18" charset="-128"/>
          </a:endParaRPr>
        </a:p>
      </dsp:txBody>
      <dsp:txXfrm rot="-5400000">
        <a:off x="1" y="1306462"/>
        <a:ext cx="781919" cy="335109"/>
      </dsp:txXfrm>
    </dsp:sp>
    <dsp:sp modelId="{B2C3E0DE-8664-4F2B-8BF1-7A0F26EA5125}">
      <dsp:nvSpPr>
        <dsp:cNvPr id="0" name=""/>
        <dsp:cNvSpPr/>
      </dsp:nvSpPr>
      <dsp:spPr>
        <a:xfrm rot="5400000">
          <a:off x="2397313" y="-699891"/>
          <a:ext cx="726068" cy="39568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kumimoji="1" lang="ja-JP" altLang="en-US" sz="1300" kern="1200" dirty="0" smtClean="0">
              <a:latin typeface="FOT-ニューロダン Pro M" panose="02020600000000000000" pitchFamily="18" charset="-128"/>
              <a:ea typeface="FOT-ニューロダン Pro M" panose="02020600000000000000" pitchFamily="18" charset="-128"/>
            </a:rPr>
            <a:t>共有リクエストを受け取ったメンバーが</a:t>
          </a:r>
          <a:r>
            <a:rPr kumimoji="1" lang="en-US" altLang="ja-JP" sz="1300" kern="1200" dirty="0" smtClean="0">
              <a:latin typeface="FOT-ニューロダン Pro M" panose="02020600000000000000" pitchFamily="18" charset="-128"/>
              <a:ea typeface="FOT-ニューロダン Pro M" panose="02020600000000000000" pitchFamily="18" charset="-128"/>
            </a:rPr>
            <a:t/>
          </a:r>
          <a:br>
            <a:rPr kumimoji="1" lang="en-US" altLang="ja-JP" sz="1300" kern="1200" dirty="0" smtClean="0">
              <a:latin typeface="FOT-ニューロダン Pro M" panose="02020600000000000000" pitchFamily="18" charset="-128"/>
              <a:ea typeface="FOT-ニューロダン Pro M" panose="02020600000000000000" pitchFamily="18" charset="-128"/>
            </a:rPr>
          </a:br>
          <a:r>
            <a:rPr kumimoji="1" lang="ja-JP" altLang="en-US" sz="1300" kern="1200" dirty="0" smtClean="0">
              <a:latin typeface="FOT-ニューロダン Pro M" panose="02020600000000000000" pitchFamily="18" charset="-128"/>
              <a:ea typeface="FOT-ニューロダン Pro M" panose="02020600000000000000" pitchFamily="18" charset="-128"/>
            </a:rPr>
            <a:t>承認もしくは拒否をします。</a:t>
          </a:r>
          <a:endParaRPr kumimoji="1" lang="ja-JP" altLang="en-US" sz="1300" kern="1200" dirty="0">
            <a:latin typeface="FOT-ニューロダン Pro M" panose="02020600000000000000" pitchFamily="18" charset="-128"/>
            <a:ea typeface="FOT-ニューロダン Pro M" panose="02020600000000000000" pitchFamily="18" charset="-128"/>
          </a:endParaRPr>
        </a:p>
      </dsp:txBody>
      <dsp:txXfrm rot="-5400000">
        <a:off x="781919" y="950947"/>
        <a:ext cx="3921412" cy="655180"/>
      </dsp:txXfrm>
    </dsp:sp>
    <dsp:sp modelId="{6C0AF8EB-72C2-41D8-AC7E-B27DE0975E96}">
      <dsp:nvSpPr>
        <dsp:cNvPr id="0" name=""/>
        <dsp:cNvSpPr/>
      </dsp:nvSpPr>
      <dsp:spPr>
        <a:xfrm rot="5400000">
          <a:off x="-167554" y="1997112"/>
          <a:ext cx="1117028" cy="78191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kumimoji="1" lang="ja-JP" altLang="en-US" sz="1200" kern="1200" dirty="0" smtClean="0">
              <a:latin typeface="FOT-ニューロダン Pro M" panose="02020600000000000000" pitchFamily="18" charset="-128"/>
              <a:ea typeface="FOT-ニューロダン Pro M" panose="02020600000000000000" pitchFamily="18" charset="-128"/>
            </a:rPr>
            <a:t>送信</a:t>
          </a:r>
          <a:endParaRPr kumimoji="1" lang="ja-JP" altLang="en-US" sz="1200" kern="1200" dirty="0">
            <a:latin typeface="FOT-ニューロダン Pro M" panose="02020600000000000000" pitchFamily="18" charset="-128"/>
            <a:ea typeface="FOT-ニューロダン Pro M" panose="02020600000000000000" pitchFamily="18" charset="-128"/>
          </a:endParaRPr>
        </a:p>
      </dsp:txBody>
      <dsp:txXfrm rot="-5400000">
        <a:off x="1" y="2220518"/>
        <a:ext cx="781919" cy="335109"/>
      </dsp:txXfrm>
    </dsp:sp>
    <dsp:sp modelId="{FC177ED6-788A-43B3-90A3-B5F2194C3DB3}">
      <dsp:nvSpPr>
        <dsp:cNvPr id="0" name=""/>
        <dsp:cNvSpPr/>
      </dsp:nvSpPr>
      <dsp:spPr>
        <a:xfrm rot="5400000">
          <a:off x="2397313" y="214164"/>
          <a:ext cx="726068" cy="395685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kumimoji="1" lang="ja-JP" altLang="en-US" sz="1300" kern="1200" dirty="0" smtClean="0">
              <a:latin typeface="FOT-ニューロダン Pro M" panose="02020600000000000000" pitchFamily="18" charset="-128"/>
              <a:ea typeface="FOT-ニューロダン Pro M" panose="02020600000000000000" pitchFamily="18" charset="-128"/>
            </a:rPr>
            <a:t>承認された場合は</a:t>
          </a:r>
          <a:r>
            <a:rPr kumimoji="1" lang="en-US" altLang="ja-JP" sz="1300" kern="1200" dirty="0" smtClean="0">
              <a:latin typeface="FOT-ニューロダン Pro M" panose="02020600000000000000" pitchFamily="18" charset="-128"/>
              <a:ea typeface="FOT-ニューロダン Pro M" panose="02020600000000000000" pitchFamily="18" charset="-128"/>
            </a:rPr>
            <a:t>GPS</a:t>
          </a:r>
          <a:r>
            <a:rPr kumimoji="1" lang="ja-JP" altLang="en-US" sz="1300" kern="1200" dirty="0" smtClean="0">
              <a:latin typeface="FOT-ニューロダン Pro M" panose="02020600000000000000" pitchFamily="18" charset="-128"/>
              <a:ea typeface="FOT-ニューロダン Pro M" panose="02020600000000000000" pitchFamily="18" charset="-128"/>
            </a:rPr>
            <a:t>で位置情報を測位，</a:t>
          </a:r>
          <a:r>
            <a:rPr kumimoji="1" lang="en-US" altLang="ja-JP" sz="1300" kern="1200" dirty="0" smtClean="0">
              <a:latin typeface="FOT-ニューロダン Pro M" panose="02020600000000000000" pitchFamily="18" charset="-128"/>
              <a:ea typeface="FOT-ニューロダン Pro M" panose="02020600000000000000" pitchFamily="18" charset="-128"/>
            </a:rPr>
            <a:t/>
          </a:r>
          <a:br>
            <a:rPr kumimoji="1" lang="en-US" altLang="ja-JP" sz="1300" kern="1200" dirty="0" smtClean="0">
              <a:latin typeface="FOT-ニューロダン Pro M" panose="02020600000000000000" pitchFamily="18" charset="-128"/>
              <a:ea typeface="FOT-ニューロダン Pro M" panose="02020600000000000000" pitchFamily="18" charset="-128"/>
            </a:rPr>
          </a:br>
          <a:r>
            <a:rPr kumimoji="1" lang="ja-JP" altLang="en-US" sz="1300" kern="1200" dirty="0" smtClean="0">
              <a:latin typeface="FOT-ニューロダン Pro M" panose="02020600000000000000" pitchFamily="18" charset="-128"/>
              <a:ea typeface="FOT-ニューロダン Pro M" panose="02020600000000000000" pitchFamily="18" charset="-128"/>
            </a:rPr>
            <a:t>リーダーに送信されます。</a:t>
          </a:r>
          <a:endParaRPr kumimoji="1" lang="ja-JP" altLang="en-US" sz="1300" kern="1200" dirty="0">
            <a:latin typeface="FOT-ニューロダン Pro M" panose="02020600000000000000" pitchFamily="18" charset="-128"/>
            <a:ea typeface="FOT-ニューロダン Pro M" panose="02020600000000000000" pitchFamily="18" charset="-128"/>
          </a:endParaRPr>
        </a:p>
      </dsp:txBody>
      <dsp:txXfrm rot="-5400000">
        <a:off x="781919" y="1865002"/>
        <a:ext cx="3921412" cy="6551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9489F314-E46B-4E38-AE1C-6F63E231E17B}" type="datetimeFigureOut">
              <a:rPr kumimoji="1" lang="ja-JP" altLang="en-US" smtClean="0"/>
              <a:t>2014/5/18</a:t>
            </a:fld>
            <a:endParaRPr kumimoji="1" lang="ja-JP" altLang="en-US"/>
          </a:p>
        </p:txBody>
      </p:sp>
      <p:sp>
        <p:nvSpPr>
          <p:cNvPr id="4" name="フッター プレースホルダー 3"/>
          <p:cNvSpPr>
            <a:spLocks noGrp="1"/>
          </p:cNvSpPr>
          <p:nvPr>
            <p:ph type="ftr" sz="quarter" idx="2"/>
          </p:nvPr>
        </p:nvSpPr>
        <p:spPr>
          <a:xfrm>
            <a:off x="0" y="9520238"/>
            <a:ext cx="2984500" cy="50165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902075" y="9520238"/>
            <a:ext cx="2984500" cy="501650"/>
          </a:xfrm>
          <a:prstGeom prst="rect">
            <a:avLst/>
          </a:prstGeom>
        </p:spPr>
        <p:txBody>
          <a:bodyPr vert="horz" lIns="91440" tIns="45720" rIns="91440" bIns="45720" rtlCol="0" anchor="b"/>
          <a:lstStyle>
            <a:lvl1pPr algn="r">
              <a:defRPr sz="1200"/>
            </a:lvl1pPr>
          </a:lstStyle>
          <a:p>
            <a:fld id="{630F60CA-99ED-4DE4-BFF3-2B95EB4BD5E6}" type="slidenum">
              <a:rPr kumimoji="1" lang="ja-JP" altLang="en-US" smtClean="0"/>
              <a:t>‹#›</a:t>
            </a:fld>
            <a:endParaRPr kumimoji="1" lang="ja-JP" altLang="en-US"/>
          </a:p>
        </p:txBody>
      </p:sp>
    </p:spTree>
    <p:extLst>
      <p:ext uri="{BB962C8B-B14F-4D97-AF65-F5344CB8AC3E}">
        <p14:creationId xmlns:p14="http://schemas.microsoft.com/office/powerpoint/2010/main" val="303593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2075" y="0"/>
            <a:ext cx="2984500" cy="501650"/>
          </a:xfrm>
          <a:prstGeom prst="rect">
            <a:avLst/>
          </a:prstGeom>
        </p:spPr>
        <p:txBody>
          <a:bodyPr vert="horz" lIns="91440" tIns="45720" rIns="91440" bIns="45720" rtlCol="0"/>
          <a:lstStyle>
            <a:lvl1pPr algn="r">
              <a:defRPr sz="1200"/>
            </a:lvl1pPr>
          </a:lstStyle>
          <a:p>
            <a:fld id="{EF39E6FD-ED58-41AE-879D-AF71163463B1}" type="datetimeFigureOut">
              <a:rPr kumimoji="1" lang="ja-JP" altLang="en-US" smtClean="0"/>
              <a:t>2014/5/18</a:t>
            </a:fld>
            <a:endParaRPr kumimoji="1" lang="ja-JP" altLang="en-US"/>
          </a:p>
        </p:txBody>
      </p:sp>
      <p:sp>
        <p:nvSpPr>
          <p:cNvPr id="4" name="スライド イメージ プレースホルダー 3"/>
          <p:cNvSpPr>
            <a:spLocks noGrp="1" noRot="1" noChangeAspect="1"/>
          </p:cNvSpPr>
          <p:nvPr>
            <p:ph type="sldImg" idx="2"/>
          </p:nvPr>
        </p:nvSpPr>
        <p:spPr>
          <a:xfrm>
            <a:off x="1000125" y="1252538"/>
            <a:ext cx="4887913" cy="33829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8975" y="4822825"/>
            <a:ext cx="5510213" cy="39465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20238"/>
            <a:ext cx="2984500" cy="50165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2075" y="9520238"/>
            <a:ext cx="2984500" cy="501650"/>
          </a:xfrm>
          <a:prstGeom prst="rect">
            <a:avLst/>
          </a:prstGeom>
        </p:spPr>
        <p:txBody>
          <a:bodyPr vert="horz" lIns="91440" tIns="45720" rIns="91440" bIns="45720" rtlCol="0" anchor="b"/>
          <a:lstStyle>
            <a:lvl1pPr algn="r">
              <a:defRPr sz="1200"/>
            </a:lvl1pPr>
          </a:lstStyle>
          <a:p>
            <a:fld id="{A7F4E460-0EA6-466E-9C3C-03393AD0D70D}" type="slidenum">
              <a:rPr kumimoji="1" lang="ja-JP" altLang="en-US" smtClean="0"/>
              <a:t>‹#›</a:t>
            </a:fld>
            <a:endParaRPr kumimoji="1" lang="ja-JP" altLang="en-US"/>
          </a:p>
        </p:txBody>
      </p:sp>
    </p:spTree>
    <p:extLst>
      <p:ext uri="{BB962C8B-B14F-4D97-AF65-F5344CB8AC3E}">
        <p14:creationId xmlns:p14="http://schemas.microsoft.com/office/powerpoint/2010/main" val="20515496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7F4E460-0EA6-466E-9C3C-03393AD0D70D}" type="slidenum">
              <a:rPr kumimoji="1" lang="ja-JP" altLang="en-US" smtClean="0"/>
              <a:t>1</a:t>
            </a:fld>
            <a:endParaRPr kumimoji="1" lang="ja-JP" altLang="en-US"/>
          </a:p>
        </p:txBody>
      </p:sp>
    </p:spTree>
    <p:extLst>
      <p:ext uri="{BB962C8B-B14F-4D97-AF65-F5344CB8AC3E}">
        <p14:creationId xmlns:p14="http://schemas.microsoft.com/office/powerpoint/2010/main" val="53159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0167354-B915-43BE-BDFF-0B3809877BD2}" type="datetime1">
              <a:rPr kumimoji="1" lang="ja-JP" altLang="en-US" smtClean="0"/>
              <a:t>2014/5/18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421672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516E213-E227-4A37-A071-B45230C99ABE}" type="datetime1">
              <a:rPr kumimoji="1" lang="ja-JP" altLang="en-US" smtClean="0"/>
              <a:t>2014/5/18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3790294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A7205A3-F6F5-4E27-AE3E-1B7D12BD737D}" type="datetime1">
              <a:rPr kumimoji="1" lang="ja-JP" altLang="en-US" smtClean="0"/>
              <a:t>2014/5/18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318515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DAC23FD-76B8-4423-A88B-03E23D007745}" type="datetime1">
              <a:rPr kumimoji="1" lang="ja-JP" altLang="en-US" smtClean="0"/>
              <a:t>2014/5/18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2609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8CB3A1D-B89E-4761-B4D2-89247A5A0767}" type="datetime1">
              <a:rPr kumimoji="1" lang="ja-JP" altLang="en-US" smtClean="0"/>
              <a:t>2014/5/18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16523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8B3A4C9-1886-43C9-84BF-30DBF20CDA6B}" type="datetime1">
              <a:rPr kumimoji="1" lang="ja-JP" altLang="en-US" smtClean="0"/>
              <a:t>2014/5/18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280566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C79C823-DF82-43B0-86E0-0D8E362A192E}" type="datetime1">
              <a:rPr kumimoji="1" lang="ja-JP" altLang="en-US" smtClean="0"/>
              <a:t>2014/5/18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1125591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477342E-2400-4316-A769-A3E0B44D6CED}" type="datetime1">
              <a:rPr kumimoji="1" lang="ja-JP" altLang="en-US" smtClean="0"/>
              <a:t>2014/5/18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32318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CB890-DC15-4E8B-BF35-D722C48909AF}" type="datetime1">
              <a:rPr kumimoji="1" lang="ja-JP" altLang="en-US" smtClean="0"/>
              <a:t>2014/5/18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14063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C94D038-C536-4AC7-BAE2-B67B48CCBF9F}" type="datetime1">
              <a:rPr kumimoji="1" lang="ja-JP" altLang="en-US" smtClean="0"/>
              <a:t>2014/5/18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361783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63FBBA-250E-4D41-80BD-A13848559BDE}" type="datetime1">
              <a:rPr kumimoji="1" lang="ja-JP" altLang="en-US" smtClean="0"/>
              <a:t>2014/5/18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168855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E02F8-D01B-4332-AD93-418C88F6FCB9}" type="datetime1">
              <a:rPr kumimoji="1" lang="ja-JP" altLang="en-US" smtClean="0"/>
              <a:t>2014/5/18</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7C343-2322-453E-A3FC-376ADE5CDDED}" type="slidenum">
              <a:rPr kumimoji="1" lang="ja-JP" altLang="en-US" smtClean="0"/>
              <a:t>‹#›</a:t>
            </a:fld>
            <a:endParaRPr kumimoji="1" lang="ja-JP" altLang="en-US"/>
          </a:p>
        </p:txBody>
      </p:sp>
    </p:spTree>
    <p:extLst>
      <p:ext uri="{BB962C8B-B14F-4D97-AF65-F5344CB8AC3E}">
        <p14:creationId xmlns:p14="http://schemas.microsoft.com/office/powerpoint/2010/main" val="3631226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角丸四角形 4"/>
          <p:cNvSpPr/>
          <p:nvPr/>
        </p:nvSpPr>
        <p:spPr>
          <a:xfrm>
            <a:off x="1366684" y="4300708"/>
            <a:ext cx="7266039" cy="646331"/>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520224" y="4439207"/>
            <a:ext cx="6958957" cy="369332"/>
          </a:xfrm>
          <a:prstGeom prst="rect">
            <a:avLst/>
          </a:prstGeom>
          <a:noFill/>
        </p:spPr>
        <p:txBody>
          <a:bodyPr wrap="none" rtlCol="0">
            <a:spAutoFit/>
          </a:bodyPr>
          <a:lstStyle/>
          <a:p>
            <a:pPr algn="ctr"/>
            <a:r>
              <a:rPr kumimoji="1" lang="ja-JP" altLang="en-US" dirty="0" smtClean="0">
                <a:latin typeface="FOT-ニューロダン Pro M" panose="02020600000000000000" pitchFamily="18" charset="-128"/>
                <a:ea typeface="FOT-ニューロダン Pro M" panose="02020600000000000000" pitchFamily="18" charset="-128"/>
              </a:rPr>
              <a:t>手軽・シンプル 便利なスマートフォン向けグループ管理用アプリ</a:t>
            </a:r>
            <a:endParaRPr kumimoji="1" lang="ja-JP" altLang="en-US" dirty="0">
              <a:latin typeface="FOT-ニューロダン Pro M" panose="02020600000000000000" pitchFamily="18" charset="-128"/>
              <a:ea typeface="FOT-ニューロダン Pro M" panose="02020600000000000000" pitchFamily="18" charset="-128"/>
            </a:endParaRPr>
          </a:p>
        </p:txBody>
      </p:sp>
      <p:sp>
        <p:nvSpPr>
          <p:cNvPr id="7" name="テキスト ボックス 6"/>
          <p:cNvSpPr txBox="1"/>
          <p:nvPr/>
        </p:nvSpPr>
        <p:spPr>
          <a:xfrm>
            <a:off x="1267244" y="5207198"/>
            <a:ext cx="7558100" cy="646331"/>
          </a:xfrm>
          <a:prstGeom prst="rect">
            <a:avLst/>
          </a:prstGeom>
          <a:noFill/>
        </p:spPr>
        <p:txBody>
          <a:bodyPr wrap="square" rtlCol="0">
            <a:spAutoFit/>
          </a:bodyPr>
          <a:lstStyle/>
          <a:p>
            <a:pPr algn="ctr"/>
            <a:r>
              <a:rPr kumimoji="1" lang="ja-JP" altLang="en-US" dirty="0" smtClean="0">
                <a:latin typeface="FOT-ニューロダン Pro M" panose="02020600000000000000" pitchFamily="18" charset="-128"/>
                <a:ea typeface="FOT-ニューロダン Pro M" panose="02020600000000000000" pitchFamily="18" charset="-128"/>
              </a:rPr>
              <a:t>第</a:t>
            </a:r>
            <a:r>
              <a:rPr kumimoji="1" lang="en-US" altLang="ja-JP" dirty="0" smtClean="0">
                <a:latin typeface="FOT-ニューロダン Pro M" panose="02020600000000000000" pitchFamily="18" charset="-128"/>
                <a:ea typeface="FOT-ニューロダン Pro M" panose="02020600000000000000" pitchFamily="18" charset="-128"/>
              </a:rPr>
              <a:t>25</a:t>
            </a:r>
            <a:r>
              <a:rPr kumimoji="1" lang="ja-JP" altLang="en-US" dirty="0" smtClean="0">
                <a:latin typeface="FOT-ニューロダン Pro M" panose="02020600000000000000" pitchFamily="18" charset="-128"/>
                <a:ea typeface="FOT-ニューロダン Pro M" panose="02020600000000000000" pitchFamily="18" charset="-128"/>
              </a:rPr>
              <a:t>回全国高等専門学校プログラミングコンテスト</a:t>
            </a:r>
            <a:r>
              <a:rPr kumimoji="1" lang="en-US" altLang="ja-JP" dirty="0" smtClean="0">
                <a:latin typeface="FOT-ニューロダン Pro M" panose="02020600000000000000" pitchFamily="18" charset="-128"/>
                <a:ea typeface="FOT-ニューロダン Pro M" panose="02020600000000000000" pitchFamily="18" charset="-128"/>
              </a:rPr>
              <a:t/>
            </a:r>
            <a:br>
              <a:rPr kumimoji="1" lang="en-US" altLang="ja-JP" dirty="0" smtClean="0">
                <a:latin typeface="FOT-ニューロダン Pro M" panose="02020600000000000000" pitchFamily="18" charset="-128"/>
                <a:ea typeface="FOT-ニューロダン Pro M" panose="02020600000000000000" pitchFamily="18" charset="-128"/>
              </a:rPr>
            </a:br>
            <a:r>
              <a:rPr kumimoji="1" lang="ja-JP" altLang="en-US" dirty="0" smtClean="0">
                <a:latin typeface="FOT-ニューロダン Pro M" panose="02020600000000000000" pitchFamily="18" charset="-128"/>
                <a:ea typeface="FOT-ニューロダン Pro M" panose="02020600000000000000" pitchFamily="18" charset="-128"/>
              </a:rPr>
              <a:t>自由部門応募（予定）作品</a:t>
            </a:r>
            <a:endParaRPr kumimoji="1" lang="ja-JP" altLang="en-US" dirty="0">
              <a:latin typeface="FOT-ニューロダン Pro M" panose="02020600000000000000" pitchFamily="18" charset="-128"/>
              <a:ea typeface="FOT-ニューロダン Pro M" panose="02020600000000000000" pitchFamily="18" charset="-128"/>
            </a:endParaRPr>
          </a:p>
        </p:txBody>
      </p:sp>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170" y="1302091"/>
            <a:ext cx="8025063" cy="2738458"/>
          </a:xfrm>
          <a:prstGeom prst="rect">
            <a:avLst/>
          </a:prstGeom>
        </p:spPr>
      </p:pic>
      <p:sp>
        <p:nvSpPr>
          <p:cNvPr id="3" name="スライド番号プレースホルダー 2"/>
          <p:cNvSpPr>
            <a:spLocks noGrp="1"/>
          </p:cNvSpPr>
          <p:nvPr>
            <p:ph type="sldNum" sz="quarter" idx="12"/>
          </p:nvPr>
        </p:nvSpPr>
        <p:spPr/>
        <p:txBody>
          <a:bodyPr/>
          <a:lstStyle/>
          <a:p>
            <a:fld id="{54B7C343-2322-453E-A3FC-376ADE5CDDED}" type="slidenum">
              <a:rPr kumimoji="1" lang="ja-JP" altLang="en-US" smtClean="0"/>
              <a:t>1</a:t>
            </a:fld>
            <a:endParaRPr kumimoji="1" lang="ja-JP" altLang="en-US"/>
          </a:p>
        </p:txBody>
      </p:sp>
    </p:spTree>
    <p:extLst>
      <p:ext uri="{BB962C8B-B14F-4D97-AF65-F5344CB8AC3E}">
        <p14:creationId xmlns:p14="http://schemas.microsoft.com/office/powerpoint/2010/main" val="1953612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1038" y="365128"/>
            <a:ext cx="8543925" cy="922252"/>
          </a:xfrm>
        </p:spPr>
        <p:txBody>
          <a:bodyPr>
            <a:normAutofit/>
          </a:bodyPr>
          <a:lstStyle/>
          <a:p>
            <a:r>
              <a:rPr kumimoji="1" lang="ja-JP" altLang="en-US" sz="4800" dirty="0" smtClean="0">
                <a:latin typeface="FOT-ロダンNTLG Pro M" panose="02020600000000000000" pitchFamily="18" charset="-128"/>
                <a:ea typeface="FOT-ロダンNTLG Pro M" panose="02020600000000000000" pitchFamily="18" charset="-128"/>
              </a:rPr>
              <a:t>システム</a:t>
            </a:r>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概略図</a:t>
            </a:r>
            <a:r>
              <a:rPr kumimoji="1" lang="en-US" altLang="ja-JP" sz="4800" dirty="0" smtClean="0">
                <a:latin typeface="FOT-ロダンNTLG Pro M" panose="02020600000000000000" pitchFamily="18" charset="-128"/>
                <a:ea typeface="FOT-ロダンNTLG Pro M" panose="02020600000000000000" pitchFamily="18" charset="-128"/>
              </a:rPr>
              <a:t>(</a:t>
            </a:r>
            <a:r>
              <a:rPr kumimoji="1" lang="ja-JP" altLang="en-US" sz="4800" dirty="0" smtClean="0">
                <a:latin typeface="FOT-ロダンNTLG Pro M" panose="02020600000000000000" pitchFamily="18" charset="-128"/>
                <a:ea typeface="FOT-ロダンNTLG Pro M" panose="02020600000000000000" pitchFamily="18" charset="-128"/>
              </a:rPr>
              <a:t>予定</a:t>
            </a:r>
            <a:r>
              <a:rPr kumimoji="1" lang="en-US" altLang="ja-JP" sz="4800" dirty="0" smtClean="0">
                <a:latin typeface="FOT-ロダンNTLG Pro M" panose="02020600000000000000" pitchFamily="18" charset="-128"/>
                <a:ea typeface="FOT-ロダンNTLG Pro M" panose="02020600000000000000" pitchFamily="18" charset="-128"/>
              </a:rPr>
              <a:t>) </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8" name="スライド番号プレースホルダー 7"/>
          <p:cNvSpPr>
            <a:spLocks noGrp="1"/>
          </p:cNvSpPr>
          <p:nvPr>
            <p:ph type="sldNum" sz="quarter" idx="12"/>
          </p:nvPr>
        </p:nvSpPr>
        <p:spPr/>
        <p:txBody>
          <a:bodyPr/>
          <a:lstStyle/>
          <a:p>
            <a:fld id="{441F1BD8-2450-4C83-8C91-6F5F1B21AE4B}" type="slidenum">
              <a:rPr kumimoji="1" lang="ja-JP" altLang="en-US" smtClean="0"/>
              <a:t>10</a:t>
            </a:fld>
            <a:endParaRPr kumimoji="1" lang="ja-JP" altLang="en-US"/>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981" y="1796591"/>
            <a:ext cx="9224962" cy="3649241"/>
          </a:xfrm>
          <a:prstGeom prst="rect">
            <a:avLst/>
          </a:prstGeom>
        </p:spPr>
      </p:pic>
    </p:spTree>
    <p:extLst>
      <p:ext uri="{BB962C8B-B14F-4D97-AF65-F5344CB8AC3E}">
        <p14:creationId xmlns:p14="http://schemas.microsoft.com/office/powerpoint/2010/main" val="202504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1038" y="282603"/>
            <a:ext cx="8543925" cy="922252"/>
          </a:xfrm>
        </p:spPr>
        <p:txBody>
          <a:bodyPr>
            <a:normAutofit/>
          </a:bodyPr>
          <a:lstStyle/>
          <a:p>
            <a:r>
              <a:rPr kumimoji="1" lang="ja-JP" altLang="en-US" sz="4800" dirty="0" smtClean="0">
                <a:latin typeface="FOT-ロダンNTLG Pro M" panose="02020600000000000000" pitchFamily="18" charset="-128"/>
                <a:ea typeface="FOT-ロダンNTLG Pro M" panose="02020600000000000000" pitchFamily="18" charset="-128"/>
              </a:rPr>
              <a:t>動作フロー</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8" name="スライド番号プレースホルダー 7"/>
          <p:cNvSpPr>
            <a:spLocks noGrp="1"/>
          </p:cNvSpPr>
          <p:nvPr>
            <p:ph type="sldNum" sz="quarter" idx="12"/>
          </p:nvPr>
        </p:nvSpPr>
        <p:spPr/>
        <p:txBody>
          <a:bodyPr/>
          <a:lstStyle/>
          <a:p>
            <a:fld id="{441F1BD8-2450-4C83-8C91-6F5F1B21AE4B}" type="slidenum">
              <a:rPr kumimoji="1" lang="ja-JP" altLang="en-US" smtClean="0"/>
              <a:t>11</a:t>
            </a:fld>
            <a:endParaRPr kumimoji="1" lang="ja-JP" altLang="en-US"/>
          </a:p>
        </p:txBody>
      </p:sp>
      <p:sp>
        <p:nvSpPr>
          <p:cNvPr id="21" name="テキスト ボックス 20"/>
          <p:cNvSpPr txBox="1"/>
          <p:nvPr/>
        </p:nvSpPr>
        <p:spPr>
          <a:xfrm flipH="1">
            <a:off x="3676421" y="1048146"/>
            <a:ext cx="5803751"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kumimoji="1" lang="ja-JP" altLang="en-US" sz="1600" dirty="0" smtClean="0">
                <a:latin typeface="FOT-ニューロダン Pro M" panose="02020600000000000000" pitchFamily="18" charset="-128"/>
                <a:ea typeface="FOT-ニューロダン Pro M" panose="02020600000000000000" pitchFamily="18" charset="-128"/>
              </a:rPr>
              <a:t>リーダーが</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グループ作成</a:t>
            </a:r>
            <a:r>
              <a:rPr kumimoji="1" lang="ja-JP" altLang="en-US" sz="1600" dirty="0" smtClean="0">
                <a:solidFill>
                  <a:schemeClr val="tx1"/>
                </a:solidFill>
                <a:latin typeface="FOT-ニューロダン Pro M" panose="02020600000000000000" pitchFamily="18" charset="-128"/>
                <a:ea typeface="FOT-ニューロダン Pro M" panose="02020600000000000000" pitchFamily="18" charset="-128"/>
              </a:rPr>
              <a:t>，</a:t>
            </a:r>
            <a:r>
              <a:rPr kumimoji="1" lang="en-US" altLang="ja-JP" sz="1600" dirty="0" smtClean="0">
                <a:solidFill>
                  <a:schemeClr val="tx1"/>
                </a:solidFill>
                <a:latin typeface="FOT-ニューロダン Pro M" panose="02020600000000000000" pitchFamily="18" charset="-128"/>
                <a:ea typeface="FOT-ニューロダン Pro M" panose="02020600000000000000" pitchFamily="18" charset="-128"/>
              </a:rPr>
              <a:t>ID</a:t>
            </a:r>
            <a:r>
              <a:rPr kumimoji="1" lang="ja-JP" altLang="en-US" sz="1600" dirty="0" smtClean="0">
                <a:solidFill>
                  <a:schemeClr val="tx1"/>
                </a:solidFill>
                <a:latin typeface="FOT-ニューロダン Pro M" panose="02020600000000000000" pitchFamily="18" charset="-128"/>
                <a:ea typeface="FOT-ニューロダン Pro M" panose="02020600000000000000" pitchFamily="18" charset="-128"/>
              </a:rPr>
              <a:t>自動発行</a:t>
            </a:r>
            <a:endParaRPr kumimoji="1" lang="en-US" altLang="ja-JP" sz="1600" dirty="0" smtClean="0">
              <a:solidFill>
                <a:schemeClr val="tx1"/>
              </a:solidFill>
              <a:latin typeface="FOT-ニューロダン Pro M" panose="02020600000000000000" pitchFamily="18" charset="-128"/>
              <a:ea typeface="FOT-ニューロダン Pro M" panose="02020600000000000000" pitchFamily="18" charset="-128"/>
            </a:endParaRPr>
          </a:p>
          <a:p>
            <a:pPr marL="342900" indent="-342900">
              <a:buAutoNum type="arabicPeriod"/>
            </a:pP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可聴音ノイズ</a:t>
            </a:r>
            <a:r>
              <a:rPr kumimoji="1" lang="ja-JP" altLang="en-US" sz="1600" dirty="0" smtClean="0">
                <a:latin typeface="FOT-ニューロダン Pro M" panose="02020600000000000000" pitchFamily="18" charset="-128"/>
                <a:ea typeface="FOT-ニューロダン Pro M" panose="02020600000000000000" pitchFamily="18" charset="-128"/>
              </a:rPr>
              <a:t>を</a:t>
            </a:r>
            <a:r>
              <a:rPr kumimoji="1" lang="ja-JP" altLang="en-US" sz="1600" dirty="0" smtClean="0">
                <a:latin typeface="FOT-ニューロダン Pro M" panose="02020600000000000000" pitchFamily="18" charset="-128"/>
                <a:ea typeface="FOT-ニューロダン Pro M" panose="02020600000000000000" pitchFamily="18" charset="-128"/>
              </a:rPr>
              <a:t>発生</a:t>
            </a:r>
            <a:endParaRPr kumimoji="1" lang="en-US" altLang="ja-JP" sz="1600" dirty="0" smtClean="0">
              <a:latin typeface="FOT-ニューロダン Pro M" panose="02020600000000000000" pitchFamily="18" charset="-128"/>
              <a:ea typeface="FOT-ニューロダン Pro M" panose="02020600000000000000" pitchFamily="18" charset="-128"/>
            </a:endParaRPr>
          </a:p>
          <a:p>
            <a:pPr marL="342900" indent="-342900">
              <a:buAutoNum type="arabicPeriod"/>
            </a:pP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が起動した状態でノイズを認識した</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スマートフォンの</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ユーザが追加</a:t>
            </a:r>
            <a:r>
              <a:rPr lang="ja-JP" altLang="en-US" sz="1600" dirty="0" smtClean="0">
                <a:latin typeface="FOT-ニューロダン Pro M" panose="02020600000000000000" pitchFamily="18" charset="-128"/>
                <a:ea typeface="FOT-ニューロダン Pro M" panose="02020600000000000000" pitchFamily="18" charset="-128"/>
              </a:rPr>
              <a:t>される</a:t>
            </a:r>
            <a:endParaRPr kumimoji="1" lang="ja-JP" altLang="en-US" sz="1600" dirty="0">
              <a:latin typeface="FOT-ニューロダン Pro M" panose="02020600000000000000" pitchFamily="18" charset="-128"/>
              <a:ea typeface="FOT-ニューロダン Pro M" panose="02020600000000000000" pitchFamily="18" charset="-128"/>
            </a:endParaRPr>
          </a:p>
        </p:txBody>
      </p:sp>
      <p:sp>
        <p:nvSpPr>
          <p:cNvPr id="23" name="テキスト ボックス 22"/>
          <p:cNvSpPr txBox="1"/>
          <p:nvPr/>
        </p:nvSpPr>
        <p:spPr>
          <a:xfrm flipH="1">
            <a:off x="3676421" y="2317279"/>
            <a:ext cx="5803751"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kumimoji="1" lang="ja-JP" altLang="en-US" sz="1600" dirty="0" smtClean="0">
                <a:latin typeface="FOT-ニューロダン Pro M" panose="02020600000000000000" pitchFamily="18" charset="-128"/>
                <a:ea typeface="FOT-ニューロダン Pro M" panose="02020600000000000000" pitchFamily="18" charset="-128"/>
              </a:rPr>
              <a:t>メンバーがアラームを</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セット</a:t>
            </a:r>
            <a:endParaRPr kumimoji="1" lang="en-US" altLang="ja-JP" sz="1600" dirty="0" smtClean="0">
              <a:solidFill>
                <a:srgbClr val="00B050"/>
              </a:solidFill>
              <a:latin typeface="FOT-ニューロダン Pro M" panose="02020600000000000000" pitchFamily="18" charset="-128"/>
              <a:ea typeface="FOT-ニューロダン Pro M" panose="02020600000000000000" pitchFamily="18" charset="-128"/>
            </a:endParaRPr>
          </a:p>
          <a:p>
            <a:pPr marL="342900" indent="-342900">
              <a:buAutoNum type="arabicPeriod"/>
            </a:pPr>
            <a:r>
              <a:rPr lang="ja-JP" altLang="en-US" sz="1600" dirty="0">
                <a:latin typeface="FOT-ニューロダン Pro M" panose="02020600000000000000" pitchFamily="18" charset="-128"/>
                <a:ea typeface="FOT-ニューロダン Pro M" panose="02020600000000000000" pitchFamily="18" charset="-128"/>
              </a:rPr>
              <a:t>他のユーザ</a:t>
            </a:r>
            <a:r>
              <a:rPr lang="ja-JP" altLang="en-US" sz="1600" dirty="0" smtClean="0">
                <a:latin typeface="FOT-ニューロダン Pro M" panose="02020600000000000000" pitchFamily="18" charset="-128"/>
                <a:ea typeface="FOT-ニューロダン Pro M" panose="02020600000000000000" pitchFamily="18" charset="-128"/>
              </a:rPr>
              <a:t>がサーバ</a:t>
            </a:r>
            <a:r>
              <a:rPr lang="ja-JP" altLang="en-US" sz="1600" dirty="0">
                <a:latin typeface="FOT-ニューロダン Pro M" panose="02020600000000000000" pitchFamily="18" charset="-128"/>
                <a:ea typeface="FOT-ニューロダン Pro M" panose="02020600000000000000" pitchFamily="18" charset="-128"/>
              </a:rPr>
              <a:t>と</a:t>
            </a:r>
            <a:r>
              <a:rPr lang="ja-JP" altLang="en-US" sz="1600" dirty="0" smtClean="0">
                <a:latin typeface="FOT-ニューロダン Pro M" panose="02020600000000000000" pitchFamily="18" charset="-128"/>
                <a:ea typeface="FOT-ニューロダン Pro M" panose="02020600000000000000" pitchFamily="18" charset="-128"/>
              </a:rPr>
              <a:t>アラーム時刻を</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同期</a:t>
            </a:r>
            <a:r>
              <a:rPr lang="en-US" altLang="ja-JP" sz="1600" dirty="0" smtClean="0">
                <a:solidFill>
                  <a:srgbClr val="00B050"/>
                </a:solidFill>
                <a:latin typeface="FOT-ニューロダン Pro M" panose="02020600000000000000" pitchFamily="18" charset="-128"/>
                <a:ea typeface="FOT-ニューロダン Pro M" panose="02020600000000000000" pitchFamily="18" charset="-128"/>
              </a:rPr>
              <a:t/>
            </a:r>
            <a:br>
              <a:rPr lang="en-US" altLang="ja-JP" sz="1600" dirty="0" smtClean="0">
                <a:solidFill>
                  <a:srgbClr val="00B050"/>
                </a:solidFill>
                <a:latin typeface="FOT-ニューロダン Pro M" panose="02020600000000000000" pitchFamily="18" charset="-128"/>
                <a:ea typeface="FOT-ニューロダン Pro M" panose="02020600000000000000" pitchFamily="18" charset="-128"/>
              </a:rPr>
            </a:br>
            <a:r>
              <a:rPr lang="en-US" altLang="ja-JP" sz="1600" dirty="0" smtClean="0">
                <a:latin typeface="FOT-ニューロダン Pro M" panose="02020600000000000000" pitchFamily="18" charset="-128"/>
                <a:ea typeface="FOT-ニューロダン Pro M" panose="02020600000000000000" pitchFamily="18" charset="-128"/>
              </a:rPr>
              <a:t>(</a:t>
            </a:r>
            <a:r>
              <a:rPr lang="ja-JP" altLang="en-US" sz="1600" dirty="0" smtClean="0">
                <a:latin typeface="FOT-ニューロダン Pro M" panose="02020600000000000000" pitchFamily="18" charset="-128"/>
                <a:ea typeface="FOT-ニューロダン Pro M" panose="02020600000000000000" pitchFamily="18" charset="-128"/>
              </a:rPr>
              <a:t>同時に</a:t>
            </a:r>
            <a:r>
              <a:rPr lang="en-US" altLang="ja-JP" sz="1600" dirty="0" smtClean="0">
                <a:latin typeface="FOT-ニューロダン Pro M" panose="02020600000000000000" pitchFamily="18" charset="-128"/>
                <a:ea typeface="FOT-ニューロダン Pro M" panose="02020600000000000000" pitchFamily="18" charset="-128"/>
              </a:rPr>
              <a:t>NTP</a:t>
            </a:r>
            <a:r>
              <a:rPr lang="ja-JP" altLang="en-US" sz="1600" dirty="0" smtClean="0">
                <a:latin typeface="FOT-ニューロダン Pro M" panose="02020600000000000000" pitchFamily="18" charset="-128"/>
                <a:ea typeface="FOT-ニューロダン Pro M" panose="02020600000000000000" pitchFamily="18" charset="-128"/>
              </a:rPr>
              <a:t>でキャリブレーション</a:t>
            </a:r>
            <a:r>
              <a:rPr lang="en-US" altLang="ja-JP" sz="1600" dirty="0" smtClean="0">
                <a:latin typeface="FOT-ニューロダン Pro M" panose="02020600000000000000" pitchFamily="18" charset="-128"/>
                <a:ea typeface="FOT-ニューロダン Pro M" panose="02020600000000000000" pitchFamily="18" charset="-128"/>
              </a:rPr>
              <a:t>)</a:t>
            </a:r>
          </a:p>
          <a:p>
            <a:pPr marL="342900" indent="-342900">
              <a:buAutoNum type="arabicPeriod"/>
            </a:pPr>
            <a:r>
              <a:rPr kumimoji="1" lang="ja-JP" altLang="en-US" sz="1600" dirty="0">
                <a:latin typeface="FOT-ニューロダン Pro M" panose="02020600000000000000" pitchFamily="18" charset="-128"/>
                <a:ea typeface="FOT-ニューロダン Pro M" panose="02020600000000000000" pitchFamily="18" charset="-128"/>
              </a:rPr>
              <a:t>指定時刻</a:t>
            </a:r>
            <a:r>
              <a:rPr kumimoji="1" lang="ja-JP" altLang="en-US" sz="1600" dirty="0" smtClean="0">
                <a:latin typeface="FOT-ニューロダン Pro M" panose="02020600000000000000" pitchFamily="18" charset="-128"/>
                <a:ea typeface="FOT-ニューロダン Pro M" panose="02020600000000000000" pitchFamily="18" charset="-128"/>
              </a:rPr>
              <a:t>に</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アラーム</a:t>
            </a:r>
            <a:endParaRPr lang="en-US" altLang="ja-JP" sz="1600" dirty="0" smtClean="0">
              <a:solidFill>
                <a:srgbClr val="00B050"/>
              </a:solidFill>
              <a:latin typeface="FOT-ニューロダン Pro M" panose="02020600000000000000" pitchFamily="18" charset="-128"/>
              <a:ea typeface="FOT-ニューロダン Pro M" panose="02020600000000000000" pitchFamily="18" charset="-128"/>
            </a:endParaRPr>
          </a:p>
          <a:p>
            <a:pPr marL="342900" indent="-342900">
              <a:buAutoNum type="arabicPeriod"/>
            </a:pPr>
            <a:r>
              <a:rPr kumimoji="1" lang="ja-JP" altLang="en-US" sz="1600" dirty="0">
                <a:latin typeface="FOT-ニューロダン Pro M" panose="02020600000000000000" pitchFamily="18" charset="-128"/>
                <a:ea typeface="FOT-ニューロダン Pro M" panose="02020600000000000000" pitchFamily="18" charset="-128"/>
              </a:rPr>
              <a:t>リーダー</a:t>
            </a:r>
            <a:r>
              <a:rPr kumimoji="1" lang="ja-JP" altLang="en-US" sz="1600" dirty="0" smtClean="0">
                <a:latin typeface="FOT-ニューロダン Pro M" panose="02020600000000000000" pitchFamily="18" charset="-128"/>
                <a:ea typeface="FOT-ニューロダン Pro M" panose="02020600000000000000" pitchFamily="18" charset="-128"/>
              </a:rPr>
              <a:t>が</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状況確認</a:t>
            </a:r>
            <a:endParaRPr kumimoji="1" lang="en-US" altLang="ja-JP" sz="1600" dirty="0" smtClean="0">
              <a:solidFill>
                <a:srgbClr val="00B050"/>
              </a:solidFill>
              <a:latin typeface="FOT-ニューロダン Pro M" panose="02020600000000000000" pitchFamily="18" charset="-128"/>
              <a:ea typeface="FOT-ニューロダン Pro M" panose="02020600000000000000" pitchFamily="18" charset="-128"/>
            </a:endParaRPr>
          </a:p>
        </p:txBody>
      </p:sp>
      <p:sp>
        <p:nvSpPr>
          <p:cNvPr id="24" name="テキスト ボックス 23"/>
          <p:cNvSpPr txBox="1"/>
          <p:nvPr/>
        </p:nvSpPr>
        <p:spPr>
          <a:xfrm flipH="1">
            <a:off x="3676420" y="4107036"/>
            <a:ext cx="5803751"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kumimoji="1" lang="ja-JP" altLang="en-US" sz="1600" dirty="0" smtClean="0">
                <a:latin typeface="FOT-ニューロダン Pro M" panose="02020600000000000000" pitchFamily="18" charset="-128"/>
                <a:ea typeface="FOT-ニューロダン Pro M" panose="02020600000000000000" pitchFamily="18" charset="-128"/>
              </a:rPr>
              <a:t>アプリ内で内容（テキスト・</a:t>
            </a:r>
            <a:r>
              <a:rPr kumimoji="1" lang="ja-JP" altLang="en-US" sz="1600" dirty="0" smtClean="0">
                <a:latin typeface="FOT-ニューロダン Pro M" panose="02020600000000000000" pitchFamily="18" charset="-128"/>
                <a:ea typeface="FOT-ニューロダン Pro M" panose="02020600000000000000" pitchFamily="18" charset="-128"/>
              </a:rPr>
              <a:t>画像・位置情報）</a:t>
            </a:r>
            <a:r>
              <a:rPr kumimoji="1" lang="ja-JP" altLang="en-US" sz="1600" dirty="0" smtClean="0">
                <a:latin typeface="FOT-ニューロダン Pro M" panose="02020600000000000000" pitchFamily="18" charset="-128"/>
                <a:ea typeface="FOT-ニューロダン Pro M" panose="02020600000000000000" pitchFamily="18" charset="-128"/>
              </a:rPr>
              <a:t>を入力</a:t>
            </a:r>
            <a:endParaRPr kumimoji="1" lang="en-US" altLang="ja-JP" sz="1600" dirty="0" smtClean="0">
              <a:latin typeface="FOT-ニューロダン Pro M" panose="02020600000000000000" pitchFamily="18" charset="-128"/>
              <a:ea typeface="FOT-ニューロダン Pro M" panose="02020600000000000000" pitchFamily="18" charset="-128"/>
            </a:endParaRPr>
          </a:p>
          <a:p>
            <a:pPr marL="342900" indent="-342900">
              <a:buAutoNum type="arabicPeriod"/>
            </a:pPr>
            <a:r>
              <a:rPr lang="ja-JP" altLang="en-US" sz="1600" dirty="0">
                <a:latin typeface="FOT-ニューロダン Pro M" panose="02020600000000000000" pitchFamily="18" charset="-128"/>
                <a:ea typeface="FOT-ニューロダン Pro M" panose="02020600000000000000" pitchFamily="18" charset="-128"/>
              </a:rPr>
              <a:t>送信</a:t>
            </a:r>
            <a:endParaRPr kumimoji="1" lang="en-US" altLang="ja-JP" sz="1600" dirty="0" smtClean="0">
              <a:latin typeface="FOT-ニューロダン Pro M" panose="02020600000000000000" pitchFamily="18" charset="-128"/>
              <a:ea typeface="FOT-ニューロダン Pro M" panose="02020600000000000000" pitchFamily="18" charset="-128"/>
            </a:endParaRPr>
          </a:p>
        </p:txBody>
      </p:sp>
      <p:sp>
        <p:nvSpPr>
          <p:cNvPr id="25" name="テキスト ボックス 24"/>
          <p:cNvSpPr txBox="1"/>
          <p:nvPr/>
        </p:nvSpPr>
        <p:spPr>
          <a:xfrm flipH="1">
            <a:off x="3676421" y="5415070"/>
            <a:ext cx="5803751"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AutoNum type="arabicPeriod"/>
            </a:pPr>
            <a:r>
              <a:rPr kumimoji="1" lang="ja-JP" altLang="en-US" sz="1600" dirty="0" smtClean="0">
                <a:latin typeface="FOT-ニューロダン Pro M" panose="02020600000000000000" pitchFamily="18" charset="-128"/>
                <a:ea typeface="FOT-ニューロダン Pro M" panose="02020600000000000000" pitchFamily="18" charset="-128"/>
              </a:rPr>
              <a:t>リーダーが</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位置情報取得リクエスト</a:t>
            </a:r>
            <a:r>
              <a:rPr kumimoji="1" lang="ja-JP" altLang="en-US" sz="1600" dirty="0" smtClean="0">
                <a:latin typeface="FOT-ニューロダン Pro M" panose="02020600000000000000" pitchFamily="18" charset="-128"/>
                <a:ea typeface="FOT-ニューロダン Pro M" panose="02020600000000000000" pitchFamily="18" charset="-128"/>
              </a:rPr>
              <a:t>を送信</a:t>
            </a:r>
            <a:endParaRPr kumimoji="1" lang="en-US" altLang="ja-JP" sz="1600" dirty="0" smtClean="0">
              <a:latin typeface="FOT-ニューロダン Pro M" panose="02020600000000000000" pitchFamily="18" charset="-128"/>
              <a:ea typeface="FOT-ニューロダン Pro M" panose="02020600000000000000" pitchFamily="18" charset="-128"/>
            </a:endParaRPr>
          </a:p>
          <a:p>
            <a:pPr marL="342900" indent="-342900">
              <a:buAutoNum type="arabicPeriod"/>
            </a:pPr>
            <a:r>
              <a:rPr lang="ja-JP" altLang="en-US" sz="1600" dirty="0">
                <a:latin typeface="FOT-ニューロダン Pro M" panose="02020600000000000000" pitchFamily="18" charset="-128"/>
                <a:ea typeface="FOT-ニューロダン Pro M" panose="02020600000000000000" pitchFamily="18" charset="-128"/>
              </a:rPr>
              <a:t>位置情報</a:t>
            </a:r>
            <a:r>
              <a:rPr lang="ja-JP" altLang="en-US" sz="1600" dirty="0" smtClean="0">
                <a:latin typeface="FOT-ニューロダン Pro M" panose="02020600000000000000" pitchFamily="18" charset="-128"/>
                <a:ea typeface="FOT-ニューロダン Pro M" panose="02020600000000000000" pitchFamily="18" charset="-128"/>
              </a:rPr>
              <a:t>を取得されるメンバーが</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承認</a:t>
            </a:r>
            <a:endParaRPr lang="en-US" altLang="ja-JP" sz="1600" dirty="0" smtClean="0">
              <a:solidFill>
                <a:srgbClr val="00B050"/>
              </a:solidFill>
              <a:latin typeface="FOT-ニューロダン Pro M" panose="02020600000000000000" pitchFamily="18" charset="-128"/>
              <a:ea typeface="FOT-ニューロダン Pro M" panose="02020600000000000000" pitchFamily="18" charset="-128"/>
            </a:endParaRPr>
          </a:p>
          <a:p>
            <a:pPr marL="342900" indent="-342900">
              <a:buAutoNum type="arabicPeriod"/>
            </a:pPr>
            <a:r>
              <a:rPr kumimoji="1" lang="ja-JP" altLang="en-US" sz="1600" dirty="0">
                <a:latin typeface="FOT-ニューロダン Pro M" panose="02020600000000000000" pitchFamily="18" charset="-128"/>
                <a:ea typeface="FOT-ニューロダン Pro M" panose="02020600000000000000" pitchFamily="18" charset="-128"/>
              </a:rPr>
              <a:t>位置</a:t>
            </a:r>
            <a:r>
              <a:rPr kumimoji="1" lang="ja-JP" altLang="en-US" sz="1600" dirty="0" smtClean="0">
                <a:latin typeface="FOT-ニューロダン Pro M" panose="02020600000000000000" pitchFamily="18" charset="-128"/>
                <a:ea typeface="FOT-ニューロダン Pro M" panose="02020600000000000000" pitchFamily="18" charset="-128"/>
              </a:rPr>
              <a:t>情報が</a:t>
            </a:r>
            <a:r>
              <a:rPr kumimoji="1" lang="ja-JP" altLang="en-US" sz="1600" dirty="0">
                <a:latin typeface="FOT-ニューロダン Pro M" panose="02020600000000000000" pitchFamily="18" charset="-128"/>
                <a:ea typeface="FOT-ニューロダン Pro M" panose="02020600000000000000" pitchFamily="18" charset="-128"/>
              </a:rPr>
              <a:t>リーダ</a:t>
            </a:r>
            <a:r>
              <a:rPr kumimoji="1" lang="ja-JP" altLang="en-US" sz="1600" dirty="0" smtClean="0">
                <a:latin typeface="FOT-ニューロダン Pro M" panose="02020600000000000000" pitchFamily="18" charset="-128"/>
                <a:ea typeface="FOT-ニューロダン Pro M" panose="02020600000000000000" pitchFamily="18" charset="-128"/>
              </a:rPr>
              <a:t>に</a:t>
            </a:r>
            <a:r>
              <a:rPr kumimoji="1"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送信</a:t>
            </a:r>
            <a:r>
              <a:rPr kumimoji="1" lang="ja-JP" altLang="en-US" sz="1600" dirty="0" smtClean="0">
                <a:latin typeface="FOT-ニューロダン Pro M" panose="02020600000000000000" pitchFamily="18" charset="-128"/>
                <a:ea typeface="FOT-ニューロダン Pro M" panose="02020600000000000000" pitchFamily="18" charset="-128"/>
              </a:rPr>
              <a:t>される</a:t>
            </a:r>
            <a:endParaRPr kumimoji="1" lang="en-US" altLang="ja-JP" sz="1600" dirty="0" smtClean="0">
              <a:latin typeface="FOT-ニューロダン Pro M" panose="02020600000000000000" pitchFamily="18" charset="-128"/>
              <a:ea typeface="FOT-ニューロダン Pro M" panose="02020600000000000000" pitchFamily="18" charset="-128"/>
            </a:endParaRPr>
          </a:p>
        </p:txBody>
      </p:sp>
      <p:sp>
        <p:nvSpPr>
          <p:cNvPr id="3" name="テキスト ボックス 2"/>
          <p:cNvSpPr txBox="1"/>
          <p:nvPr/>
        </p:nvSpPr>
        <p:spPr>
          <a:xfrm>
            <a:off x="3546926" y="6385025"/>
            <a:ext cx="5760719" cy="307777"/>
          </a:xfrm>
          <a:prstGeom prst="rect">
            <a:avLst/>
          </a:prstGeom>
          <a:noFill/>
        </p:spPr>
        <p:txBody>
          <a:bodyPr wrap="square" rtlCol="0">
            <a:spAutoFit/>
          </a:bodyPr>
          <a:lstStyle/>
          <a:p>
            <a:r>
              <a:rPr lang="en-US" altLang="ja-JP" sz="1400" dirty="0" smtClean="0">
                <a:latin typeface="FOT-ニューセザンヌ Pro M" panose="02020600000000000000" pitchFamily="18" charset="-128"/>
                <a:ea typeface="FOT-ニューセザンヌ Pro M" panose="02020600000000000000" pitchFamily="18" charset="-128"/>
              </a:rPr>
              <a:t>* </a:t>
            </a:r>
            <a:r>
              <a:rPr lang="ja-JP" altLang="en-US" sz="1400" dirty="0" smtClean="0">
                <a:latin typeface="FOT-ニューセザンヌ Pro M" panose="02020600000000000000" pitchFamily="18" charset="-128"/>
                <a:ea typeface="FOT-ニューセザンヌ Pro M" panose="02020600000000000000" pitchFamily="18" charset="-128"/>
              </a:rPr>
              <a:t>リーダーはメンバーの整理，グループの削除をすることができる</a:t>
            </a:r>
            <a:endParaRPr kumimoji="1" lang="ja-JP" altLang="en-US" sz="1400" dirty="0">
              <a:latin typeface="FOT-ニューセザンヌ Pro M" panose="02020600000000000000" pitchFamily="18" charset="-128"/>
              <a:ea typeface="FOT-ニューセザンヌ Pro M" panose="02020600000000000000" pitchFamily="18" charset="-128"/>
            </a:endParaRPr>
          </a:p>
        </p:txBody>
      </p:sp>
      <p:grpSp>
        <p:nvGrpSpPr>
          <p:cNvPr id="5" name="グループ化 4"/>
          <p:cNvGrpSpPr/>
          <p:nvPr/>
        </p:nvGrpSpPr>
        <p:grpSpPr>
          <a:xfrm>
            <a:off x="524429" y="1139462"/>
            <a:ext cx="2675969" cy="5148092"/>
            <a:chOff x="524429" y="1139462"/>
            <a:chExt cx="2675969" cy="5148092"/>
          </a:xfrm>
        </p:grpSpPr>
        <p:sp>
          <p:nvSpPr>
            <p:cNvPr id="17" name="下矢印吹き出し 16"/>
            <p:cNvSpPr/>
            <p:nvPr/>
          </p:nvSpPr>
          <p:spPr>
            <a:xfrm>
              <a:off x="524433" y="1139462"/>
              <a:ext cx="2675965" cy="1303154"/>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FOT-ニューロダン Pro M" panose="02020600000000000000" pitchFamily="18" charset="-128"/>
                  <a:ea typeface="FOT-ニューロダン Pro M" panose="02020600000000000000" pitchFamily="18" charset="-128"/>
                </a:rPr>
                <a:t>グループ作成</a:t>
              </a:r>
              <a:endParaRPr kumimoji="1" lang="ja-JP" altLang="en-US" sz="2400" dirty="0">
                <a:solidFill>
                  <a:schemeClr val="tx1"/>
                </a:solidFill>
                <a:latin typeface="FOT-ニューロダン Pro M" panose="02020600000000000000" pitchFamily="18" charset="-128"/>
                <a:ea typeface="FOT-ニューロダン Pro M" panose="02020600000000000000" pitchFamily="18" charset="-128"/>
              </a:endParaRPr>
            </a:p>
          </p:txBody>
        </p:sp>
        <p:sp>
          <p:nvSpPr>
            <p:cNvPr id="18" name="下矢印吹き出し 17"/>
            <p:cNvSpPr/>
            <p:nvPr/>
          </p:nvSpPr>
          <p:spPr>
            <a:xfrm>
              <a:off x="524429" y="2506068"/>
              <a:ext cx="2675965" cy="1402032"/>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FOT-ニューロダン Pro M" panose="02020600000000000000" pitchFamily="18" charset="-128"/>
                  <a:ea typeface="FOT-ニューロダン Pro M" panose="02020600000000000000" pitchFamily="18" charset="-128"/>
                </a:rPr>
                <a:t>アラーム</a:t>
              </a:r>
              <a:endParaRPr kumimoji="1" lang="ja-JP" altLang="en-US" sz="2400" dirty="0">
                <a:solidFill>
                  <a:schemeClr val="tx1"/>
                </a:solidFill>
                <a:latin typeface="FOT-ニューロダン Pro M" panose="02020600000000000000" pitchFamily="18" charset="-128"/>
                <a:ea typeface="FOT-ニューロダン Pro M" panose="02020600000000000000" pitchFamily="18" charset="-128"/>
              </a:endParaRPr>
            </a:p>
          </p:txBody>
        </p:sp>
        <p:sp>
          <p:nvSpPr>
            <p:cNvPr id="19" name="下矢印吹き出し 18"/>
            <p:cNvSpPr/>
            <p:nvPr/>
          </p:nvSpPr>
          <p:spPr>
            <a:xfrm>
              <a:off x="524429" y="3939826"/>
              <a:ext cx="2675965" cy="1402032"/>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FOT-ニューロダン Pro M" panose="02020600000000000000" pitchFamily="18" charset="-128"/>
                  <a:ea typeface="FOT-ニューロダン Pro M" panose="02020600000000000000" pitchFamily="18" charset="-128"/>
                </a:rPr>
                <a:t>トーク</a:t>
              </a:r>
              <a:endParaRPr kumimoji="1" lang="ja-JP" altLang="en-US" sz="2400" dirty="0">
                <a:solidFill>
                  <a:schemeClr val="tx1"/>
                </a:solidFill>
                <a:latin typeface="FOT-ニューロダン Pro M" panose="02020600000000000000" pitchFamily="18" charset="-128"/>
                <a:ea typeface="FOT-ニューロダン Pro M" panose="02020600000000000000" pitchFamily="18" charset="-128"/>
              </a:endParaRPr>
            </a:p>
          </p:txBody>
        </p:sp>
        <p:sp>
          <p:nvSpPr>
            <p:cNvPr id="4" name="正方形/長方形 3"/>
            <p:cNvSpPr/>
            <p:nvPr/>
          </p:nvSpPr>
          <p:spPr>
            <a:xfrm>
              <a:off x="524429" y="5373584"/>
              <a:ext cx="2675965" cy="9139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latin typeface="FOT-ニューロダン Pro M" panose="02020600000000000000" pitchFamily="18" charset="-128"/>
                  <a:ea typeface="FOT-ニューロダン Pro M" panose="02020600000000000000" pitchFamily="18" charset="-128"/>
                </a:rPr>
                <a:t>位置情報の送信</a:t>
              </a:r>
              <a:endParaRPr kumimoji="1" lang="ja-JP" altLang="en-US" sz="2400" dirty="0">
                <a:solidFill>
                  <a:schemeClr val="tx1"/>
                </a:solidFill>
                <a:latin typeface="FOT-ニューロダン Pro M" panose="02020600000000000000" pitchFamily="18" charset="-128"/>
                <a:ea typeface="FOT-ニューロダン Pro M" panose="02020600000000000000" pitchFamily="18" charset="-128"/>
              </a:endParaRPr>
            </a:p>
          </p:txBody>
        </p:sp>
      </p:grpSp>
    </p:spTree>
    <p:extLst>
      <p:ext uri="{BB962C8B-B14F-4D97-AF65-F5344CB8AC3E}">
        <p14:creationId xmlns:p14="http://schemas.microsoft.com/office/powerpoint/2010/main" val="1804015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5445" y="482301"/>
            <a:ext cx="8543925" cy="922252"/>
          </a:xfrm>
        </p:spPr>
        <p:txBody>
          <a:bodyPr>
            <a:normAutofit/>
          </a:bodyPr>
          <a:lstStyle/>
          <a:p>
            <a:r>
              <a:rPr kumimoji="1" lang="ja-JP" altLang="en-US" sz="4800" dirty="0" smtClean="0">
                <a:latin typeface="FOT-ロダンNTLG Pro M" panose="02020600000000000000" pitchFamily="18" charset="-128"/>
                <a:ea typeface="FOT-ロダンNTLG Pro M" panose="02020600000000000000" pitchFamily="18" charset="-128"/>
              </a:rPr>
              <a:t>開発・動作環境，開発予定</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6" name="コンテンツ プレースホルダー 2"/>
          <p:cNvSpPr>
            <a:spLocks noGrp="1"/>
          </p:cNvSpPr>
          <p:nvPr>
            <p:ph sz="half" idx="1"/>
          </p:nvPr>
        </p:nvSpPr>
        <p:spPr>
          <a:xfrm>
            <a:off x="681038" y="1442595"/>
            <a:ext cx="4210050" cy="3520469"/>
          </a:xfrm>
        </p:spPr>
        <p:txBody>
          <a:bodyPr>
            <a:normAutofit/>
          </a:bodyPr>
          <a:lstStyle/>
          <a:p>
            <a:pPr marL="0" indent="0">
              <a:buNone/>
            </a:pPr>
            <a:r>
              <a:rPr lang="ja-JP" altLang="en-US" sz="2000" dirty="0" smtClean="0">
                <a:solidFill>
                  <a:srgbClr val="00B050"/>
                </a:solidFill>
                <a:latin typeface="FOT-ニューロダン Pro M" panose="02020600000000000000" pitchFamily="18" charset="-128"/>
                <a:ea typeface="FOT-ニューロダン Pro M" panose="02020600000000000000" pitchFamily="18" charset="-128"/>
              </a:rPr>
              <a:t>開発</a:t>
            </a:r>
            <a:r>
              <a:rPr lang="ja-JP" altLang="en-US" sz="2000" dirty="0" smtClean="0">
                <a:solidFill>
                  <a:srgbClr val="00B050"/>
                </a:solidFill>
                <a:latin typeface="FOT-ニューロダン Pro M" panose="02020600000000000000" pitchFamily="18" charset="-128"/>
                <a:ea typeface="FOT-ニューロダン Pro M" panose="02020600000000000000" pitchFamily="18" charset="-128"/>
              </a:rPr>
              <a:t>環境</a:t>
            </a:r>
            <a:r>
              <a:rPr lang="en-US" altLang="ja-JP" sz="2000" dirty="0">
                <a:solidFill>
                  <a:srgbClr val="00B050"/>
                </a:solidFill>
                <a:latin typeface="FOT-ニューロダン Pro M" panose="02020600000000000000" pitchFamily="18" charset="-128"/>
                <a:ea typeface="FOT-ニューロダン Pro M" panose="02020600000000000000" pitchFamily="18" charset="-128"/>
              </a:rPr>
              <a:t/>
            </a:r>
            <a:br>
              <a:rPr lang="en-US" altLang="ja-JP" sz="2000" dirty="0">
                <a:solidFill>
                  <a:srgbClr val="00B050"/>
                </a:solidFill>
                <a:latin typeface="FOT-ニューロダン Pro M" panose="02020600000000000000" pitchFamily="18" charset="-128"/>
                <a:ea typeface="FOT-ニューロダン Pro M" panose="02020600000000000000" pitchFamily="18" charset="-128"/>
              </a:rPr>
            </a:br>
            <a:r>
              <a:rPr lang="en-US" altLang="ja-JP" sz="1600" dirty="0" smtClean="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OS】</a:t>
            </a:r>
          </a:p>
          <a:p>
            <a:pPr marL="0" indent="0">
              <a:buNone/>
            </a:pPr>
            <a:r>
              <a:rPr lang="ja-JP" altLang="en-US" sz="1600" dirty="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Windows7 </a:t>
            </a:r>
            <a:r>
              <a:rPr lang="en-US" altLang="ja-JP" sz="1600" dirty="0" smtClean="0">
                <a:latin typeface="FOT-ニューロダン Pro M" panose="02020600000000000000" pitchFamily="18" charset="-128"/>
                <a:ea typeface="FOT-ニューロダン Pro M" panose="02020600000000000000" pitchFamily="18" charset="-128"/>
              </a:rPr>
              <a:t>/ 8 / 8.1</a:t>
            </a:r>
          </a:p>
          <a:p>
            <a:pPr marL="0" indent="0">
              <a:buNone/>
            </a:pPr>
            <a:r>
              <a:rPr lang="ja-JP" altLang="en-US" sz="1600" dirty="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Android </a:t>
            </a:r>
            <a:r>
              <a:rPr lang="en-US" altLang="ja-JP" sz="1600" dirty="0" smtClean="0">
                <a:latin typeface="FOT-ニューロダン Pro M" panose="02020600000000000000" pitchFamily="18" charset="-128"/>
                <a:ea typeface="FOT-ニューロダン Pro M" panose="02020600000000000000" pitchFamily="18" charset="-128"/>
              </a:rPr>
              <a:t>4.1 / </a:t>
            </a:r>
            <a:r>
              <a:rPr lang="en-US" altLang="ja-JP" sz="1600" dirty="0" smtClean="0">
                <a:latin typeface="FOT-ニューロダン Pro M" panose="02020600000000000000" pitchFamily="18" charset="-128"/>
                <a:ea typeface="FOT-ニューロダン Pro M" panose="02020600000000000000" pitchFamily="18" charset="-128"/>
              </a:rPr>
              <a:t>4.2 </a:t>
            </a:r>
            <a:r>
              <a:rPr lang="en-US" altLang="ja-JP" sz="1600" dirty="0" smtClean="0">
                <a:latin typeface="FOT-ニューロダン Pro M" panose="02020600000000000000" pitchFamily="18" charset="-128"/>
                <a:ea typeface="FOT-ニューロダン Pro M" panose="02020600000000000000" pitchFamily="18" charset="-128"/>
              </a:rPr>
              <a:t>/ 4.4</a:t>
            </a:r>
            <a:endParaRPr lang="en-US" altLang="ja-JP" sz="1600" dirty="0">
              <a:latin typeface="FOT-ニューロダン Pro M" panose="02020600000000000000" pitchFamily="18" charset="-128"/>
              <a:ea typeface="FOT-ニューロダン Pro M" panose="02020600000000000000" pitchFamily="18" charset="-128"/>
            </a:endParaRPr>
          </a:p>
          <a:p>
            <a:pPr marL="0" indent="0">
              <a:buNone/>
            </a:pPr>
            <a:r>
              <a:rPr lang="ja-JP" altLang="en-US" sz="1600" dirty="0">
                <a:latin typeface="FOT-ニューロダン Pro M" panose="02020600000000000000" pitchFamily="18" charset="-128"/>
                <a:ea typeface="FOT-ニューロダン Pro M" panose="02020600000000000000" pitchFamily="18" charset="-128"/>
              </a:rPr>
              <a:t>・</a:t>
            </a:r>
            <a:r>
              <a:rPr lang="en-US" altLang="ja-JP" sz="1600" dirty="0" err="1" smtClean="0">
                <a:latin typeface="FOT-ニューロダン Pro M" panose="02020600000000000000" pitchFamily="18" charset="-128"/>
                <a:ea typeface="FOT-ニューロダン Pro M" panose="02020600000000000000" pitchFamily="18" charset="-128"/>
              </a:rPr>
              <a:t>CentOS</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buNone/>
            </a:pPr>
            <a:r>
              <a:rPr lang="en-US" altLang="ja-JP" sz="1600" dirty="0" smtClean="0">
                <a:latin typeface="FOT-ニューロダン Pro M" panose="02020600000000000000" pitchFamily="18" charset="-128"/>
                <a:ea typeface="FOT-ニューロダン Pro M" panose="02020600000000000000" pitchFamily="18" charset="-128"/>
              </a:rPr>
              <a:t>【</a:t>
            </a:r>
            <a:r>
              <a:rPr lang="ja-JP" altLang="en-US" sz="1600" dirty="0" smtClean="0">
                <a:latin typeface="FOT-ニューロダン Pro M" panose="02020600000000000000" pitchFamily="18" charset="-128"/>
                <a:ea typeface="FOT-ニューロダン Pro M" panose="02020600000000000000" pitchFamily="18" charset="-128"/>
              </a:rPr>
              <a:t>使用言語</a:t>
            </a:r>
            <a:r>
              <a:rPr lang="en-US" altLang="ja-JP" sz="1600" dirty="0" smtClean="0">
                <a:latin typeface="FOT-ニューロダン Pro M" panose="02020600000000000000" pitchFamily="18" charset="-128"/>
                <a:ea typeface="FOT-ニューロダン Pro M" panose="02020600000000000000" pitchFamily="18" charset="-128"/>
              </a:rPr>
              <a:t>】</a:t>
            </a:r>
          </a:p>
          <a:p>
            <a:pPr marL="0" indent="0">
              <a:buNone/>
            </a:pPr>
            <a:r>
              <a:rPr lang="ja-JP" altLang="en-US" sz="1600" dirty="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Processing</a:t>
            </a:r>
            <a:endParaRPr lang="en-US" altLang="ja-JP" sz="1600" dirty="0">
              <a:latin typeface="FOT-ニューロダン Pro M" panose="02020600000000000000" pitchFamily="18" charset="-128"/>
              <a:ea typeface="FOT-ニューロダン Pro M" panose="02020600000000000000" pitchFamily="18" charset="-128"/>
            </a:endParaRPr>
          </a:p>
          <a:p>
            <a:pPr marL="0" indent="0">
              <a:buNone/>
            </a:pPr>
            <a:r>
              <a:rPr lang="ja-JP" altLang="en-US" sz="1600" dirty="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Python</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buNone/>
            </a:pPr>
            <a:r>
              <a:rPr lang="ja-JP" altLang="en-US" sz="1600" dirty="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Java</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buNone/>
            </a:pPr>
            <a:r>
              <a:rPr lang="en-US" altLang="ja-JP" sz="1800" dirty="0" smtClean="0">
                <a:latin typeface="FOT-ニューロダン Pro M" panose="02020600000000000000" pitchFamily="18" charset="-128"/>
                <a:ea typeface="FOT-ニューロダン Pro M" panose="02020600000000000000" pitchFamily="18" charset="-128"/>
              </a:rPr>
              <a:t>	</a:t>
            </a:r>
            <a:endParaRPr lang="en-US" altLang="ja-JP" sz="1800" dirty="0">
              <a:latin typeface="FOT-ニューロダン Pro M" panose="02020600000000000000" pitchFamily="18" charset="-128"/>
              <a:ea typeface="FOT-ニューロダン Pro M" panose="02020600000000000000" pitchFamily="18" charset="-128"/>
            </a:endParaRPr>
          </a:p>
        </p:txBody>
      </p:sp>
      <p:sp>
        <p:nvSpPr>
          <p:cNvPr id="7" name="コンテンツ プレースホルダー 3"/>
          <p:cNvSpPr txBox="1">
            <a:spLocks/>
          </p:cNvSpPr>
          <p:nvPr/>
        </p:nvSpPr>
        <p:spPr>
          <a:xfrm>
            <a:off x="4665653" y="1288924"/>
            <a:ext cx="4773621" cy="15232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solidFill>
                  <a:srgbClr val="00B050"/>
                </a:solidFill>
                <a:latin typeface="FOT-ニューロダン Pro M" panose="02020600000000000000" pitchFamily="18" charset="-128"/>
                <a:ea typeface="FOT-ニューロダン Pro M" panose="02020600000000000000" pitchFamily="18" charset="-128"/>
              </a:rPr>
              <a:t>動作</a:t>
            </a:r>
            <a:r>
              <a:rPr lang="ja-JP" altLang="en-US" sz="2000" dirty="0" smtClean="0">
                <a:solidFill>
                  <a:srgbClr val="00B050"/>
                </a:solidFill>
                <a:latin typeface="FOT-ニューロダン Pro M" panose="02020600000000000000" pitchFamily="18" charset="-128"/>
                <a:ea typeface="FOT-ニューロダン Pro M" panose="02020600000000000000" pitchFamily="18" charset="-128"/>
              </a:rPr>
              <a:t>環境</a:t>
            </a:r>
            <a:r>
              <a:rPr lang="en-US" altLang="ja-JP" sz="1600" dirty="0">
                <a:solidFill>
                  <a:srgbClr val="00B050"/>
                </a:solidFill>
                <a:latin typeface="FOT-ニューロダン Pro M" panose="02020600000000000000" pitchFamily="18" charset="-128"/>
                <a:ea typeface="FOT-ニューロダン Pro M" panose="02020600000000000000" pitchFamily="18" charset="-128"/>
              </a:rPr>
              <a:t/>
            </a:r>
            <a:br>
              <a:rPr lang="en-US" altLang="ja-JP" sz="1600" dirty="0">
                <a:solidFill>
                  <a:srgbClr val="00B050"/>
                </a:solidFill>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Android4.0</a:t>
            </a:r>
            <a:r>
              <a:rPr lang="ja-JP" altLang="en-US" sz="1600" dirty="0" smtClean="0">
                <a:latin typeface="FOT-ニューロダン Pro M" panose="02020600000000000000" pitchFamily="18" charset="-128"/>
                <a:ea typeface="FOT-ニューロダン Pro M" panose="02020600000000000000" pitchFamily="18" charset="-128"/>
              </a:rPr>
              <a:t>以上を搭載</a:t>
            </a:r>
            <a:r>
              <a:rPr lang="ja-JP" altLang="en-US" sz="1600" dirty="0" smtClean="0">
                <a:latin typeface="FOT-ニューロダン Pro M" panose="02020600000000000000" pitchFamily="18" charset="-128"/>
                <a:ea typeface="FOT-ニューロダン Pro M" panose="02020600000000000000" pitchFamily="18" charset="-128"/>
              </a:rPr>
              <a:t>したスマートフォン</a:t>
            </a:r>
            <a:endParaRPr lang="en-US" altLang="ja-JP" sz="1600" dirty="0">
              <a:latin typeface="FOT-ニューロダン Pro M" panose="02020600000000000000" pitchFamily="18" charset="-128"/>
              <a:ea typeface="FOT-ニューロダン Pro M" panose="02020600000000000000" pitchFamily="18" charset="-128"/>
            </a:endParaRPr>
          </a:p>
          <a:p>
            <a:pPr marL="0" indent="0">
              <a:buFont typeface="Arial" panose="020B0604020202020204" pitchFamily="34" charset="0"/>
              <a:buNone/>
            </a:pPr>
            <a:r>
              <a:rPr lang="ja-JP" altLang="en-US" sz="1600" dirty="0" smtClean="0">
                <a:latin typeface="FOT-ニューロダン Pro M" panose="02020600000000000000" pitchFamily="18" charset="-128"/>
                <a:ea typeface="FOT-ニューロダン Pro M" panose="02020600000000000000" pitchFamily="18" charset="-128"/>
              </a:rPr>
              <a:t>・スピーカー</a:t>
            </a:r>
            <a:r>
              <a:rPr lang="ja-JP" altLang="en-US" sz="1600" dirty="0">
                <a:latin typeface="FOT-ニューロダン Pro M" panose="02020600000000000000" pitchFamily="18" charset="-128"/>
                <a:ea typeface="FOT-ニューロダン Pro M" panose="02020600000000000000" pitchFamily="18" charset="-128"/>
              </a:rPr>
              <a:t>とマイクを</a:t>
            </a:r>
            <a:r>
              <a:rPr lang="ja-JP" altLang="en-US" sz="1600" dirty="0" smtClean="0">
                <a:latin typeface="FOT-ニューロダン Pro M" panose="02020600000000000000" pitchFamily="18" charset="-128"/>
                <a:ea typeface="FOT-ニューロダン Pro M" panose="02020600000000000000" pitchFamily="18" charset="-128"/>
              </a:rPr>
              <a:t>有するスマートフォン</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buFont typeface="Arial" panose="020B0604020202020204" pitchFamily="34" charset="0"/>
              <a:buNone/>
            </a:pPr>
            <a:r>
              <a:rPr lang="ja-JP" altLang="en-US" sz="1600" dirty="0" smtClean="0">
                <a:latin typeface="FOT-ニューロダン Pro M" panose="02020600000000000000" pitchFamily="18" charset="-128"/>
                <a:ea typeface="FOT-ニューロダン Pro M" panose="02020600000000000000" pitchFamily="18" charset="-128"/>
              </a:rPr>
              <a:t>・</a:t>
            </a:r>
            <a:r>
              <a:rPr lang="en-US" altLang="ja-JP" sz="1600" dirty="0" err="1" smtClean="0">
                <a:latin typeface="FOT-ニューロダン Pro M" panose="02020600000000000000" pitchFamily="18" charset="-128"/>
                <a:ea typeface="FOT-ニューロダン Pro M" panose="02020600000000000000" pitchFamily="18" charset="-128"/>
              </a:rPr>
              <a:t>CentOS</a:t>
            </a:r>
            <a:r>
              <a:rPr lang="en-US" altLang="ja-JP" sz="1600" dirty="0" smtClean="0">
                <a:latin typeface="FOT-ニューロダン Pro M" panose="02020600000000000000" pitchFamily="18" charset="-128"/>
                <a:ea typeface="FOT-ニューロダン Pro M" panose="02020600000000000000" pitchFamily="18" charset="-128"/>
              </a:rPr>
              <a:t>(</a:t>
            </a:r>
            <a:r>
              <a:rPr lang="ja-JP" altLang="en-US" sz="1600" dirty="0" smtClean="0">
                <a:latin typeface="FOT-ニューロダン Pro M" panose="02020600000000000000" pitchFamily="18" charset="-128"/>
                <a:ea typeface="FOT-ニューロダン Pro M" panose="02020600000000000000" pitchFamily="18" charset="-128"/>
              </a:rPr>
              <a:t>サーバ</a:t>
            </a:r>
            <a:r>
              <a:rPr lang="en-US" altLang="ja-JP" sz="1600" dirty="0" smtClean="0">
                <a:latin typeface="FOT-ニューロダン Pro M" panose="02020600000000000000" pitchFamily="18" charset="-128"/>
                <a:ea typeface="FOT-ニューロダン Pro M" panose="02020600000000000000" pitchFamily="18" charset="-128"/>
              </a:rPr>
              <a:t>)</a:t>
            </a:r>
          </a:p>
        </p:txBody>
      </p:sp>
      <p:sp>
        <p:nvSpPr>
          <p:cNvPr id="9" name="スライド番号プレースホルダー 8"/>
          <p:cNvSpPr>
            <a:spLocks noGrp="1"/>
          </p:cNvSpPr>
          <p:nvPr>
            <p:ph type="sldNum" sz="quarter" idx="12"/>
          </p:nvPr>
        </p:nvSpPr>
        <p:spPr/>
        <p:txBody>
          <a:bodyPr/>
          <a:lstStyle/>
          <a:p>
            <a:fld id="{441F1BD8-2450-4C83-8C91-6F5F1B21AE4B}" type="slidenum">
              <a:rPr kumimoji="1" lang="ja-JP" altLang="en-US" smtClean="0"/>
              <a:t>12</a:t>
            </a:fld>
            <a:endParaRPr kumimoji="1" lang="ja-JP" altLang="en-US"/>
          </a:p>
        </p:txBody>
      </p:sp>
      <p:graphicFrame>
        <p:nvGraphicFramePr>
          <p:cNvPr id="10" name="表 9"/>
          <p:cNvGraphicFramePr>
            <a:graphicFrameLocks noGrp="1"/>
          </p:cNvGraphicFramePr>
          <p:nvPr>
            <p:extLst>
              <p:ext uri="{D42A27DB-BD31-4B8C-83A1-F6EECF244321}">
                <p14:modId xmlns:p14="http://schemas.microsoft.com/office/powerpoint/2010/main" val="1008249162"/>
              </p:ext>
            </p:extLst>
          </p:nvPr>
        </p:nvGraphicFramePr>
        <p:xfrm>
          <a:off x="4168952" y="3482571"/>
          <a:ext cx="5270323" cy="2541419"/>
        </p:xfrm>
        <a:graphic>
          <a:graphicData uri="http://schemas.openxmlformats.org/drawingml/2006/table">
            <a:tbl>
              <a:tblPr firstRow="1" bandRow="1">
                <a:tableStyleId>{BC89EF96-8CEA-46FF-86C4-4CE0E7609802}</a:tableStyleId>
              </a:tblPr>
              <a:tblGrid>
                <a:gridCol w="1011433"/>
                <a:gridCol w="709815"/>
                <a:gridCol w="709815"/>
                <a:gridCol w="709815"/>
                <a:gridCol w="709815"/>
                <a:gridCol w="709815"/>
                <a:gridCol w="709815"/>
              </a:tblGrid>
              <a:tr h="339624">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5</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6</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7</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8</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9</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r>
                        <a:rPr kumimoji="1" lang="en-US" altLang="ja-JP" sz="1300" dirty="0" smtClean="0">
                          <a:latin typeface="FOT-アニト Std M" panose="02020600000000000000" pitchFamily="18" charset="-128"/>
                          <a:ea typeface="FOT-アニト Std M" panose="02020600000000000000" pitchFamily="18" charset="-128"/>
                        </a:rPr>
                        <a:t>10</a:t>
                      </a:r>
                      <a:r>
                        <a:rPr kumimoji="1" lang="ja-JP" altLang="en-US" sz="1300" dirty="0" smtClean="0">
                          <a:latin typeface="FOT-アニト Std M" panose="02020600000000000000" pitchFamily="18" charset="-128"/>
                          <a:ea typeface="FOT-アニト Std M" panose="02020600000000000000" pitchFamily="18" charset="-128"/>
                        </a:rPr>
                        <a:t>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r>
              <a:tr h="339624">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要求分析</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r>
              <a:tr h="358000">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設計</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r>
              <a:tr h="339624">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アプリ開発</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r>
              <a:tr h="339624">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サーバ開発</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r>
              <a:tr h="485299">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デバッグ</a:t>
                      </a:r>
                      <a:r>
                        <a:rPr kumimoji="1" lang="en-US" altLang="ja-JP" sz="1300" dirty="0" smtClean="0">
                          <a:latin typeface="FOT-アニト Std M" panose="02020600000000000000" pitchFamily="18" charset="-128"/>
                          <a:ea typeface="FOT-アニト Std M" panose="02020600000000000000" pitchFamily="18" charset="-128"/>
                        </a:rPr>
                        <a:t/>
                      </a:r>
                      <a:br>
                        <a:rPr kumimoji="1" lang="en-US" altLang="ja-JP" sz="1300" dirty="0" smtClean="0">
                          <a:latin typeface="FOT-アニト Std M" panose="02020600000000000000" pitchFamily="18" charset="-128"/>
                          <a:ea typeface="FOT-アニト Std M" panose="02020600000000000000" pitchFamily="18" charset="-128"/>
                        </a:rPr>
                      </a:br>
                      <a:r>
                        <a:rPr kumimoji="1" lang="ja-JP" altLang="en-US" sz="1300" dirty="0" smtClean="0">
                          <a:latin typeface="FOT-アニト Std M" panose="02020600000000000000" pitchFamily="18" charset="-128"/>
                          <a:ea typeface="FOT-アニト Std M" panose="02020600000000000000" pitchFamily="18" charset="-128"/>
                        </a:rPr>
                        <a:t>改良</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a:latin typeface="FOT-アニト Std M" panose="02020600000000000000" pitchFamily="18" charset="-128"/>
                        <a:ea typeface="FOT-アニト Std M" panose="02020600000000000000" pitchFamily="18" charset="-128"/>
                      </a:endParaRPr>
                    </a:p>
                  </a:txBody>
                  <a:tcPr marL="82993" marR="82993" marT="41496" marB="41496"/>
                </a:tc>
              </a:tr>
              <a:tr h="339624">
                <a:tc>
                  <a:txBody>
                    <a:bodyPr/>
                    <a:lstStyle/>
                    <a:p>
                      <a:pPr algn="ctr"/>
                      <a:r>
                        <a:rPr kumimoji="1" lang="ja-JP" altLang="en-US" sz="1300" dirty="0" smtClean="0">
                          <a:latin typeface="FOT-アニト Std M" panose="02020600000000000000" pitchFamily="18" charset="-128"/>
                          <a:ea typeface="FOT-アニト Std M" panose="02020600000000000000" pitchFamily="18" charset="-128"/>
                        </a:rPr>
                        <a:t>最終調整</a:t>
                      </a: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c>
                  <a:txBody>
                    <a:bodyPr/>
                    <a:lstStyle/>
                    <a:p>
                      <a:pPr algn="ctr"/>
                      <a:endParaRPr kumimoji="1" lang="ja-JP" altLang="en-US" sz="1300" dirty="0">
                        <a:latin typeface="FOT-アニト Std M" panose="02020600000000000000" pitchFamily="18" charset="-128"/>
                        <a:ea typeface="FOT-アニト Std M" panose="02020600000000000000" pitchFamily="18" charset="-128"/>
                      </a:endParaRPr>
                    </a:p>
                  </a:txBody>
                  <a:tcPr marL="82993" marR="82993" marT="41496" marB="41496"/>
                </a:tc>
              </a:tr>
            </a:tbl>
          </a:graphicData>
        </a:graphic>
      </p:graphicFrame>
      <p:grpSp>
        <p:nvGrpSpPr>
          <p:cNvPr id="4" name="グループ化 3"/>
          <p:cNvGrpSpPr/>
          <p:nvPr/>
        </p:nvGrpSpPr>
        <p:grpSpPr>
          <a:xfrm>
            <a:off x="5181601" y="3863286"/>
            <a:ext cx="4215441" cy="2109338"/>
            <a:chOff x="4963160" y="3863286"/>
            <a:chExt cx="4476115" cy="2109338"/>
          </a:xfrm>
        </p:grpSpPr>
        <p:sp>
          <p:nvSpPr>
            <p:cNvPr id="11" name="右矢印 10"/>
            <p:cNvSpPr/>
            <p:nvPr/>
          </p:nvSpPr>
          <p:spPr>
            <a:xfrm>
              <a:off x="4963160" y="3863286"/>
              <a:ext cx="751839"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715000" y="4201424"/>
              <a:ext cx="442914"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157914" y="4558611"/>
              <a:ext cx="1300161"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6157916" y="4920561"/>
              <a:ext cx="712852"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7200900" y="5320611"/>
              <a:ext cx="976313"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8177213" y="5716347"/>
              <a:ext cx="1262062" cy="256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テキスト ボックス 2"/>
          <p:cNvSpPr txBox="1"/>
          <p:nvPr/>
        </p:nvSpPr>
        <p:spPr>
          <a:xfrm>
            <a:off x="681038" y="4814888"/>
            <a:ext cx="2723823" cy="677108"/>
          </a:xfrm>
          <a:prstGeom prst="rect">
            <a:avLst/>
          </a:prstGeom>
          <a:noFill/>
        </p:spPr>
        <p:txBody>
          <a:bodyPr wrap="none" rtlCol="0">
            <a:spAutoFit/>
          </a:bodyPr>
          <a:lstStyle/>
          <a:p>
            <a:r>
              <a:rPr kumimoji="1" lang="ja-JP" altLang="en-US" sz="2000" dirty="0" smtClean="0">
                <a:solidFill>
                  <a:srgbClr val="00B050"/>
                </a:solidFill>
                <a:latin typeface="FOT-ニューロダン Pro M" panose="02020600000000000000" pitchFamily="18" charset="-128"/>
                <a:ea typeface="FOT-ニューロダン Pro M" panose="02020600000000000000" pitchFamily="18" charset="-128"/>
              </a:rPr>
              <a:t>利用対象者</a:t>
            </a:r>
            <a:endParaRPr kumimoji="1" lang="en-US" altLang="ja-JP" sz="2000" dirty="0" smtClean="0">
              <a:solidFill>
                <a:srgbClr val="00B050"/>
              </a:solidFill>
              <a:latin typeface="FOT-ニューロダン Pro M" panose="02020600000000000000" pitchFamily="18" charset="-128"/>
              <a:ea typeface="FOT-ニューロダン Pro M" panose="02020600000000000000" pitchFamily="18" charset="-128"/>
            </a:endParaRPr>
          </a:p>
          <a:p>
            <a:r>
              <a:rPr lang="ja-JP" altLang="en-US" dirty="0">
                <a:latin typeface="FOT-ニューロダン Pro M" panose="02020600000000000000" pitchFamily="18" charset="-128"/>
                <a:ea typeface="FOT-ニューロダン Pro M" panose="02020600000000000000" pitchFamily="18" charset="-128"/>
              </a:rPr>
              <a:t>・</a:t>
            </a:r>
            <a:r>
              <a:rPr lang="ja-JP" altLang="en-US" dirty="0" smtClean="0">
                <a:latin typeface="FOT-ニューロダン Pro M" panose="02020600000000000000" pitchFamily="18" charset="-128"/>
                <a:ea typeface="FOT-ニューロダン Pro M" panose="02020600000000000000" pitchFamily="18" charset="-128"/>
              </a:rPr>
              <a:t>中学生から高齢者まで</a:t>
            </a:r>
            <a:endParaRPr kumimoji="1" lang="en-US" altLang="ja-JP" dirty="0" smtClean="0">
              <a:latin typeface="FOT-ニューロダン Pro M" panose="02020600000000000000" pitchFamily="18" charset="-128"/>
              <a:ea typeface="FOT-ニューロダン Pro M" panose="02020600000000000000" pitchFamily="18" charset="-128"/>
            </a:endParaRPr>
          </a:p>
        </p:txBody>
      </p:sp>
      <p:sp>
        <p:nvSpPr>
          <p:cNvPr id="5" name="テキスト ボックス 4"/>
          <p:cNvSpPr txBox="1"/>
          <p:nvPr/>
        </p:nvSpPr>
        <p:spPr>
          <a:xfrm>
            <a:off x="8033120" y="3143604"/>
            <a:ext cx="1406154" cy="307777"/>
          </a:xfrm>
          <a:prstGeom prst="rect">
            <a:avLst/>
          </a:prstGeom>
          <a:noFill/>
        </p:spPr>
        <p:txBody>
          <a:bodyPr wrap="none" rtlCol="0">
            <a:spAutoFit/>
          </a:bodyPr>
          <a:lstStyle/>
          <a:p>
            <a:r>
              <a:rPr kumimoji="1" lang="ja-JP" altLang="en-US" sz="1400" dirty="0" smtClean="0">
                <a:latin typeface="FOT-ニューロダン Pro M" panose="02020600000000000000" pitchFamily="18" charset="-128"/>
                <a:ea typeface="FOT-ニューロダン Pro M" panose="02020600000000000000" pitchFamily="18" charset="-128"/>
              </a:rPr>
              <a:t>開発人数：</a:t>
            </a:r>
            <a:r>
              <a:rPr kumimoji="1" lang="en-US" altLang="ja-JP" sz="1400" dirty="0" smtClean="0">
                <a:latin typeface="FOT-ニューロダン Pro M" panose="02020600000000000000" pitchFamily="18" charset="-128"/>
                <a:ea typeface="FOT-ニューロダン Pro M" panose="02020600000000000000" pitchFamily="18" charset="-128"/>
              </a:rPr>
              <a:t>5</a:t>
            </a:r>
            <a:r>
              <a:rPr kumimoji="1" lang="ja-JP" altLang="en-US" sz="1400" dirty="0" smtClean="0">
                <a:latin typeface="FOT-ニューロダン Pro M" panose="02020600000000000000" pitchFamily="18" charset="-128"/>
                <a:ea typeface="FOT-ニューロダン Pro M" panose="02020600000000000000" pitchFamily="18" charset="-128"/>
              </a:rPr>
              <a:t>名</a:t>
            </a:r>
            <a:endParaRPr kumimoji="1" lang="ja-JP" altLang="en-US" sz="1400" dirty="0">
              <a:latin typeface="FOT-ニューロダン Pro M" panose="02020600000000000000" pitchFamily="18" charset="-128"/>
              <a:ea typeface="FOT-ニューロダン Pro M" panose="02020600000000000000" pitchFamily="18" charset="-128"/>
            </a:endParaRPr>
          </a:p>
        </p:txBody>
      </p:sp>
    </p:spTree>
    <p:extLst>
      <p:ext uri="{BB962C8B-B14F-4D97-AF65-F5344CB8AC3E}">
        <p14:creationId xmlns:p14="http://schemas.microsoft.com/office/powerpoint/2010/main" val="3794726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81038" y="365128"/>
            <a:ext cx="8543925" cy="922252"/>
          </a:xfrm>
        </p:spPr>
        <p:txBody>
          <a:bodyPr>
            <a:normAutofit/>
          </a:bodyPr>
          <a:lstStyle/>
          <a:p>
            <a:r>
              <a:rPr kumimoji="1" lang="ja-JP" altLang="en-US" sz="4800" dirty="0" smtClean="0">
                <a:latin typeface="FOT-ロダンNTLG Pro M" panose="02020600000000000000" pitchFamily="18" charset="-128"/>
                <a:ea typeface="FOT-ロダンNTLG Pro M" panose="02020600000000000000" pitchFamily="18" charset="-128"/>
              </a:rPr>
              <a:t>はじめに</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5" name="コンテンツ プレースホルダー 2"/>
          <p:cNvSpPr>
            <a:spLocks noGrp="1"/>
          </p:cNvSpPr>
          <p:nvPr>
            <p:ph idx="1"/>
          </p:nvPr>
        </p:nvSpPr>
        <p:spPr>
          <a:xfrm>
            <a:off x="681038" y="1540043"/>
            <a:ext cx="8693000" cy="3932962"/>
          </a:xfrm>
        </p:spPr>
        <p:txBody>
          <a:bodyPr>
            <a:normAutofit/>
          </a:bodyPr>
          <a:lstStyle/>
          <a:p>
            <a:pPr marL="0" indent="0">
              <a:buNone/>
            </a:pPr>
            <a:r>
              <a:rPr kumimoji="1" lang="ja-JP" altLang="en-US" sz="1600" dirty="0" smtClean="0">
                <a:latin typeface="FOT-ニューロダン Pro M" panose="02020600000000000000" pitchFamily="18" charset="-128"/>
                <a:ea typeface="FOT-ニューロダン Pro M" panose="02020600000000000000" pitchFamily="18" charset="-128"/>
              </a:rPr>
              <a:t>複数人</a:t>
            </a:r>
            <a:r>
              <a:rPr kumimoji="1" lang="ja-JP" altLang="en-US" sz="1600" dirty="0" smtClean="0">
                <a:latin typeface="FOT-ニューロダン Pro M" panose="02020600000000000000" pitchFamily="18" charset="-128"/>
                <a:ea typeface="FOT-ニューロダン Pro M" panose="02020600000000000000" pitchFamily="18" charset="-128"/>
              </a:rPr>
              <a:t>で外出しているとき</a:t>
            </a:r>
            <a:endParaRPr kumimoji="1" lang="en-US" altLang="ja-JP" sz="1600" dirty="0" smtClean="0">
              <a:latin typeface="FOT-ニューロダン Pro M" panose="02020600000000000000" pitchFamily="18" charset="-128"/>
              <a:ea typeface="FOT-ニューロダン Pro M" panose="02020600000000000000" pitchFamily="18" charset="-128"/>
            </a:endParaRPr>
          </a:p>
          <a:p>
            <a:pPr marL="0" indent="0">
              <a:buNone/>
            </a:pPr>
            <a:r>
              <a:rPr lang="ja-JP" altLang="en-US" sz="1600" dirty="0" smtClean="0">
                <a:latin typeface="FOT-ニューロダン Pro M" panose="02020600000000000000" pitchFamily="18" charset="-128"/>
                <a:ea typeface="FOT-ニューロダン Pro M" panose="02020600000000000000" pitchFamily="18" charset="-128"/>
              </a:rPr>
              <a:t>・待ち合わせの場所，時間を変えたいけど</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連絡が面倒</a:t>
            </a:r>
            <a:endParaRPr lang="en-US" altLang="ja-JP" sz="1600" dirty="0">
              <a:solidFill>
                <a:srgbClr val="00B050"/>
              </a:solidFill>
              <a:latin typeface="FOT-ニューロダン Pro M" panose="02020600000000000000" pitchFamily="18" charset="-128"/>
              <a:ea typeface="FOT-ニューロダン Pro M" panose="02020600000000000000" pitchFamily="18" charset="-128"/>
            </a:endParaRPr>
          </a:p>
          <a:p>
            <a:pPr marL="0" indent="0">
              <a:buNone/>
            </a:pPr>
            <a:r>
              <a:rPr lang="ja-JP" altLang="en-US" sz="1600" dirty="0" smtClean="0">
                <a:latin typeface="FOT-ニューロダン Pro M" panose="02020600000000000000" pitchFamily="18" charset="-128"/>
                <a:ea typeface="FOT-ニューロダン Pro M" panose="02020600000000000000" pitchFamily="18" charset="-128"/>
              </a:rPr>
              <a:t>・誰</a:t>
            </a:r>
            <a:r>
              <a:rPr lang="ja-JP" altLang="en-US" sz="1600" dirty="0">
                <a:latin typeface="FOT-ニューロダン Pro M" panose="02020600000000000000" pitchFamily="18" charset="-128"/>
                <a:ea typeface="FOT-ニューロダン Pro M" panose="02020600000000000000" pitchFamily="18" charset="-128"/>
              </a:rPr>
              <a:t>か</a:t>
            </a:r>
            <a:r>
              <a:rPr lang="ja-JP" altLang="en-US" sz="1600" dirty="0" smtClean="0">
                <a:latin typeface="FOT-ニューロダン Pro M" panose="02020600000000000000" pitchFamily="18" charset="-128"/>
                <a:ea typeface="FOT-ニューロダン Pro M" panose="02020600000000000000" pitchFamily="18" charset="-128"/>
              </a:rPr>
              <a:t>が</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遅刻</a:t>
            </a:r>
            <a:r>
              <a:rPr lang="ja-JP" altLang="en-US" sz="1600" dirty="0" smtClean="0">
                <a:latin typeface="FOT-ニューロダン Pro M" panose="02020600000000000000" pitchFamily="18" charset="-128"/>
                <a:ea typeface="FOT-ニューロダン Pro M" panose="02020600000000000000" pitchFamily="18" charset="-128"/>
              </a:rPr>
              <a:t>をする</a:t>
            </a:r>
            <a:endParaRPr lang="en-US" altLang="ja-JP" sz="1600" dirty="0">
              <a:latin typeface="FOT-ニューロダン Pro M" panose="02020600000000000000" pitchFamily="18" charset="-128"/>
              <a:ea typeface="FOT-ニューロダン Pro M" panose="02020600000000000000" pitchFamily="18" charset="-128"/>
            </a:endParaRPr>
          </a:p>
          <a:p>
            <a:pPr marL="0" indent="0">
              <a:buNone/>
            </a:pPr>
            <a:r>
              <a:rPr lang="ja-JP" altLang="en-US" sz="1600" dirty="0" smtClean="0">
                <a:latin typeface="FOT-ニューロダン Pro M" panose="02020600000000000000" pitchFamily="18" charset="-128"/>
                <a:ea typeface="FOT-ニューロダン Pro M" panose="02020600000000000000" pitchFamily="18" charset="-128"/>
              </a:rPr>
              <a:t>・道に</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迷って</a:t>
            </a:r>
            <a:r>
              <a:rPr lang="ja-JP" altLang="en-US" sz="1600" dirty="0" smtClean="0">
                <a:latin typeface="FOT-ニューロダン Pro M" panose="02020600000000000000" pitchFamily="18" charset="-128"/>
                <a:ea typeface="FOT-ニューロダン Pro M" panose="02020600000000000000" pitchFamily="18" charset="-128"/>
              </a:rPr>
              <a:t>しまった</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buNone/>
            </a:pPr>
            <a:r>
              <a:rPr lang="ja-JP" altLang="en-US" sz="1600" dirty="0" smtClean="0">
                <a:latin typeface="FOT-ニューロダン Pro M" panose="02020600000000000000" pitchFamily="18" charset="-128"/>
                <a:ea typeface="FOT-ニューロダン Pro M" panose="02020600000000000000" pitchFamily="18" charset="-128"/>
              </a:rPr>
              <a:t>・</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誰がどこにいるのか</a:t>
            </a:r>
            <a:r>
              <a:rPr lang="ja-JP" altLang="en-US" sz="1600" dirty="0" smtClean="0">
                <a:latin typeface="FOT-ニューロダン Pro M" panose="02020600000000000000" pitchFamily="18" charset="-128"/>
                <a:ea typeface="FOT-ニューロダン Pro M" panose="02020600000000000000" pitchFamily="18" charset="-128"/>
              </a:rPr>
              <a:t>わからない</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buNone/>
            </a:pPr>
            <a:r>
              <a:rPr lang="ja-JP" altLang="en-US" sz="1600" dirty="0" smtClean="0">
                <a:latin typeface="FOT-ニューロダン Pro M" panose="02020600000000000000" pitchFamily="18" charset="-128"/>
                <a:ea typeface="FOT-ニューロダン Pro M" panose="02020600000000000000" pitchFamily="18" charset="-128"/>
              </a:rPr>
              <a:t>などの問題に頭を抱えたことはありませんか</a:t>
            </a:r>
            <a:r>
              <a:rPr lang="ja-JP" altLang="en-US" sz="1600" dirty="0" smtClean="0">
                <a:latin typeface="FOT-ニューロダン Pro M" panose="02020600000000000000" pitchFamily="18" charset="-128"/>
                <a:ea typeface="FOT-ニューロダン Pro M" panose="02020600000000000000" pitchFamily="18" charset="-128"/>
              </a:rPr>
              <a:t>？</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buNone/>
            </a:pPr>
            <a:r>
              <a:rPr lang="ja-JP" altLang="en-US" sz="1600" dirty="0" smtClean="0">
                <a:latin typeface="FOT-ニューロダン Pro M" panose="02020600000000000000" pitchFamily="18" charset="-128"/>
                <a:ea typeface="FOT-ニューロダン Pro M" panose="02020600000000000000" pitchFamily="18" charset="-128"/>
              </a:rPr>
              <a:t>既存の技術を活用すれば簡単に解決できそうに思えますが</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スマートではありません。</a:t>
            </a:r>
            <a:endParaRPr lang="en-US" altLang="ja-JP" sz="1600" dirty="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600" dirty="0">
                <a:latin typeface="FOT-ニューロダン Pro M" panose="02020600000000000000" pitchFamily="18" charset="-128"/>
                <a:ea typeface="FOT-ニューロダン Pro M" panose="02020600000000000000" pitchFamily="18" charset="-128"/>
              </a:rPr>
              <a:t>そこ</a:t>
            </a:r>
            <a:r>
              <a:rPr lang="ja-JP" altLang="en-US" sz="1600" dirty="0" smtClean="0">
                <a:latin typeface="FOT-ニューロダン Pro M" panose="02020600000000000000" pitchFamily="18" charset="-128"/>
                <a:ea typeface="FOT-ニューロダン Pro M" panose="02020600000000000000" pitchFamily="18" charset="-128"/>
              </a:rPr>
              <a:t>で私たちは，</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音</a:t>
            </a:r>
            <a:r>
              <a:rPr lang="ja-JP" altLang="en-US" sz="1600" dirty="0" smtClean="0">
                <a:latin typeface="FOT-ニューロダン Pro M" panose="02020600000000000000" pitchFamily="18" charset="-128"/>
                <a:ea typeface="FOT-ニューロダン Pro M" panose="02020600000000000000" pitchFamily="18" charset="-128"/>
              </a:rPr>
              <a:t>を使って簡単にグループを作り，</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アラームを共有</a:t>
            </a:r>
            <a:r>
              <a:rPr lang="ja-JP" altLang="en-US" sz="1600" dirty="0" smtClean="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さらに</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位置情報</a:t>
            </a:r>
            <a:r>
              <a:rPr lang="ja-JP" altLang="en-US" sz="1600" dirty="0" smtClean="0">
                <a:latin typeface="FOT-ニューロダン Pro M" panose="02020600000000000000" pitchFamily="18" charset="-128"/>
                <a:ea typeface="FOT-ニューロダン Pro M" panose="02020600000000000000" pitchFamily="18" charset="-128"/>
              </a:rPr>
              <a:t>までも取得できる，グループ管理用アプリを作ろうと考えました。</a:t>
            </a:r>
            <a:endParaRPr lang="en-US" altLang="ja-JP" sz="1600" dirty="0">
              <a:latin typeface="FOT-ニューロダン Pro M" panose="02020600000000000000" pitchFamily="18" charset="-128"/>
              <a:ea typeface="FOT-ニューロダン Pro M" panose="02020600000000000000" pitchFamily="18" charset="-128"/>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6732" y="1354959"/>
            <a:ext cx="3373019" cy="2094735"/>
          </a:xfrm>
          <a:prstGeom prst="rect">
            <a:avLst/>
          </a:prstGeom>
        </p:spPr>
      </p:pic>
      <p:sp>
        <p:nvSpPr>
          <p:cNvPr id="7" name="テキスト ボックス 6"/>
          <p:cNvSpPr txBox="1"/>
          <p:nvPr/>
        </p:nvSpPr>
        <p:spPr>
          <a:xfrm>
            <a:off x="1091616" y="5211450"/>
            <a:ext cx="8133347" cy="1384995"/>
          </a:xfrm>
          <a:prstGeom prst="rect">
            <a:avLst/>
          </a:prstGeom>
          <a:noFill/>
        </p:spPr>
        <p:txBody>
          <a:bodyPr wrap="square" rtlCol="0">
            <a:spAutoFit/>
          </a:bodyPr>
          <a:lstStyle/>
          <a:p>
            <a:pPr algn="ctr"/>
            <a:r>
              <a:rPr lang="en-US" altLang="ja-JP" sz="2800" dirty="0" smtClean="0">
                <a:latin typeface="FOT-ロダン Pro L" panose="02020300000000000000" pitchFamily="18" charset="-128"/>
                <a:ea typeface="FOT-ロダン Pro L" panose="02020300000000000000" pitchFamily="18" charset="-128"/>
              </a:rPr>
              <a:t>Grouper</a:t>
            </a:r>
            <a:r>
              <a:rPr lang="ja-JP" altLang="en-US" sz="2800" dirty="0" smtClean="0">
                <a:latin typeface="FOT-ロダン Pro L" panose="02020300000000000000" pitchFamily="18" charset="-128"/>
                <a:ea typeface="FOT-ロダン Pro L" panose="02020300000000000000" pitchFamily="18" charset="-128"/>
              </a:rPr>
              <a:t>は「ちょっぴり面倒」な問題を</a:t>
            </a:r>
            <a:endParaRPr lang="en-US" altLang="ja-JP" sz="2800" dirty="0" smtClean="0">
              <a:latin typeface="FOT-ロダン Pro L" panose="02020300000000000000" pitchFamily="18" charset="-128"/>
              <a:ea typeface="FOT-ロダン Pro L" panose="02020300000000000000" pitchFamily="18" charset="-128"/>
            </a:endParaRPr>
          </a:p>
          <a:p>
            <a:pPr algn="ctr"/>
            <a:r>
              <a:rPr lang="ja-JP" altLang="en-US" sz="2800" b="1" dirty="0" smtClean="0">
                <a:solidFill>
                  <a:srgbClr val="CC33CC"/>
                </a:solidFill>
                <a:latin typeface="FOT-ロダン Pro L" panose="02020300000000000000" pitchFamily="18" charset="-128"/>
                <a:ea typeface="FOT-ロダン Pro L" panose="02020300000000000000" pitchFamily="18" charset="-128"/>
              </a:rPr>
              <a:t>スマートに解決</a:t>
            </a:r>
            <a:r>
              <a:rPr lang="ja-JP" altLang="en-US" sz="2800" dirty="0" smtClean="0">
                <a:latin typeface="FOT-ロダン Pro L" panose="02020300000000000000" pitchFamily="18" charset="-128"/>
                <a:ea typeface="FOT-ロダン Pro L" panose="02020300000000000000" pitchFamily="18" charset="-128"/>
              </a:rPr>
              <a:t>します！</a:t>
            </a:r>
            <a:endParaRPr lang="en-US" altLang="ja-JP" sz="2800" dirty="0" smtClean="0">
              <a:latin typeface="FOT-ロダン Pro L" panose="02020300000000000000" pitchFamily="18" charset="-128"/>
              <a:ea typeface="FOT-ロダン Pro L" panose="02020300000000000000" pitchFamily="18" charset="-128"/>
            </a:endParaRPr>
          </a:p>
          <a:p>
            <a:endParaRPr kumimoji="1" lang="ja-JP" altLang="en-US" sz="2800" dirty="0"/>
          </a:p>
        </p:txBody>
      </p:sp>
      <p:sp>
        <p:nvSpPr>
          <p:cNvPr id="2" name="スライド番号プレースホルダー 1"/>
          <p:cNvSpPr>
            <a:spLocks noGrp="1"/>
          </p:cNvSpPr>
          <p:nvPr>
            <p:ph type="sldNum" sz="quarter" idx="12"/>
          </p:nvPr>
        </p:nvSpPr>
        <p:spPr/>
        <p:txBody>
          <a:bodyPr/>
          <a:lstStyle/>
          <a:p>
            <a:fld id="{54B7C343-2322-453E-A3FC-376ADE5CDDED}" type="slidenum">
              <a:rPr kumimoji="1" lang="ja-JP" altLang="en-US" smtClean="0"/>
              <a:t>2</a:t>
            </a:fld>
            <a:endParaRPr kumimoji="1" lang="ja-JP" altLang="en-US"/>
          </a:p>
        </p:txBody>
      </p:sp>
    </p:spTree>
    <p:extLst>
      <p:ext uri="{BB962C8B-B14F-4D97-AF65-F5344CB8AC3E}">
        <p14:creationId xmlns:p14="http://schemas.microsoft.com/office/powerpoint/2010/main" val="4524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7516" y="365127"/>
            <a:ext cx="8795084" cy="922252"/>
          </a:xfrm>
        </p:spPr>
        <p:txBody>
          <a:bodyPr>
            <a:noAutofit/>
          </a:bodyPr>
          <a:lstStyle/>
          <a:p>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手軽に</a:t>
            </a:r>
            <a:r>
              <a:rPr kumimoji="1" lang="ja-JP" altLang="en-US" sz="4800" dirty="0" smtClean="0">
                <a:latin typeface="FOT-ロダンNTLG Pro M" panose="02020600000000000000" pitchFamily="18" charset="-128"/>
                <a:ea typeface="FOT-ロダンNTLG Pro M" panose="02020600000000000000" pitchFamily="18" charset="-128"/>
              </a:rPr>
              <a:t>グルーピング</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3" name="コンテンツ プレースホルダー 2"/>
          <p:cNvSpPr>
            <a:spLocks noGrp="1"/>
          </p:cNvSpPr>
          <p:nvPr>
            <p:ph idx="1"/>
          </p:nvPr>
        </p:nvSpPr>
        <p:spPr>
          <a:xfrm>
            <a:off x="681037" y="1229870"/>
            <a:ext cx="8808019" cy="5305925"/>
          </a:xfrm>
        </p:spPr>
        <p:txBody>
          <a:bodyPr>
            <a:normAutofit/>
          </a:bodyPr>
          <a:lstStyle/>
          <a:p>
            <a:pPr marL="0" indent="0">
              <a:lnSpc>
                <a:spcPts val="2400"/>
              </a:lnSpc>
              <a:spcBef>
                <a:spcPts val="1200"/>
              </a:spcBef>
              <a:buNone/>
            </a:pPr>
            <a:r>
              <a:rPr lang="ja-JP" altLang="en-US" sz="1600" dirty="0" smtClean="0">
                <a:latin typeface="FOT-ニューロダン Pro M" panose="02020600000000000000" pitchFamily="18" charset="-128"/>
                <a:ea typeface="FOT-ニューロダン Pro M" panose="02020600000000000000" pitchFamily="18" charset="-128"/>
              </a:rPr>
              <a:t>スマートフォンを</a:t>
            </a:r>
            <a:r>
              <a:rPr lang="ja-JP" altLang="en-US" sz="1600" dirty="0" smtClean="0">
                <a:latin typeface="FOT-ニューロダン Pro M" panose="02020600000000000000" pitchFamily="18" charset="-128"/>
                <a:ea typeface="FOT-ニューロダン Pro M" panose="02020600000000000000" pitchFamily="18" charset="-128"/>
              </a:rPr>
              <a:t>使って一斉に</a:t>
            </a:r>
            <a:r>
              <a:rPr lang="ja-JP" altLang="en-US" sz="1600" dirty="0" smtClean="0">
                <a:latin typeface="FOT-ニューロダン Pro M" panose="02020600000000000000" pitchFamily="18" charset="-128"/>
                <a:ea typeface="FOT-ニューロダン Pro M" panose="02020600000000000000" pitchFamily="18" charset="-128"/>
              </a:rPr>
              <a:t>連絡をとろうとする時，</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いままで</a:t>
            </a:r>
            <a:r>
              <a:rPr lang="ja-JP" altLang="en-US" sz="1600" dirty="0" smtClean="0">
                <a:latin typeface="FOT-ニューロダン Pro M" panose="02020600000000000000" pitchFamily="18" charset="-128"/>
                <a:ea typeface="FOT-ニューロダン Pro M" panose="02020600000000000000" pitchFamily="18" charset="-128"/>
              </a:rPr>
              <a:t>はメール</a:t>
            </a:r>
            <a:r>
              <a:rPr lang="ja-JP" altLang="en-US" sz="1600" dirty="0" smtClean="0">
                <a:latin typeface="FOT-ニューロダン Pro M" panose="02020600000000000000" pitchFamily="18" charset="-128"/>
                <a:ea typeface="FOT-ニューロダン Pro M" panose="02020600000000000000" pitchFamily="18" charset="-128"/>
              </a:rPr>
              <a:t>で一斉送信したり，アプリ内で友達をグループに追加</a:t>
            </a:r>
            <a:r>
              <a:rPr lang="ja-JP" altLang="en-US" sz="1600" dirty="0" smtClean="0">
                <a:latin typeface="FOT-ニューロダン Pro M" panose="02020600000000000000" pitchFamily="18" charset="-128"/>
                <a:ea typeface="FOT-ニューロダン Pro M" panose="02020600000000000000" pitchFamily="18" charset="-128"/>
              </a:rPr>
              <a:t>したりするなど</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とても面倒でした。</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ja-JP" altLang="en-US" sz="1600" dirty="0" smtClean="0">
                <a:latin typeface="FOT-ニューロダン Pro M" panose="02020600000000000000" pitchFamily="18" charset="-128"/>
                <a:ea typeface="FOT-ニューロダン Pro M" panose="02020600000000000000" pitchFamily="18" charset="-128"/>
              </a:rPr>
              <a:t>しかし，</a:t>
            </a: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ではわずか</a:t>
            </a:r>
            <a:r>
              <a:rPr lang="en-US" altLang="ja-JP" sz="1600" dirty="0" smtClean="0">
                <a:solidFill>
                  <a:srgbClr val="CC33CC"/>
                </a:solidFill>
                <a:latin typeface="FOT-ニューロダン Pro M" panose="02020600000000000000" pitchFamily="18" charset="-128"/>
                <a:ea typeface="FOT-ニューロダン Pro M" panose="02020600000000000000" pitchFamily="18" charset="-128"/>
              </a:rPr>
              <a:t>3</a:t>
            </a:r>
            <a:r>
              <a:rPr lang="ja-JP" altLang="en-US" sz="1600" dirty="0" smtClean="0">
                <a:solidFill>
                  <a:srgbClr val="CC33CC"/>
                </a:solidFill>
                <a:latin typeface="FOT-ニューロダン Pro M" panose="02020600000000000000" pitchFamily="18" charset="-128"/>
                <a:ea typeface="FOT-ニューロダン Pro M" panose="02020600000000000000" pitchFamily="18" charset="-128"/>
              </a:rPr>
              <a:t>ステップ</a:t>
            </a:r>
            <a:r>
              <a:rPr lang="ja-JP" altLang="en-US" sz="1600" dirty="0" smtClean="0">
                <a:latin typeface="FOT-ニューロダン Pro M" panose="02020600000000000000" pitchFamily="18" charset="-128"/>
                <a:ea typeface="FOT-ニューロダン Pro M" panose="02020600000000000000" pitchFamily="18" charset="-128"/>
              </a:rPr>
              <a:t>でメンバーを追加できます。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en-US" altLang="ja-JP" sz="1600" dirty="0" smtClean="0">
                <a:latin typeface="FOT-ニューロダン Pro M" panose="02020600000000000000" pitchFamily="18" charset="-128"/>
                <a:ea typeface="FOT-ニューロダン Pro M" panose="02020600000000000000" pitchFamily="18" charset="-128"/>
              </a:rPr>
              <a:t>1. </a:t>
            </a:r>
            <a:r>
              <a:rPr lang="ja-JP" altLang="en-US" sz="1600" dirty="0" smtClean="0">
                <a:latin typeface="FOT-ニューロダン Pro M" panose="02020600000000000000" pitchFamily="18" charset="-128"/>
                <a:ea typeface="FOT-ニューロダン Pro M" panose="02020600000000000000" pitchFamily="18" charset="-128"/>
              </a:rPr>
              <a:t>リーダーがグループを作る</a:t>
            </a:r>
            <a:r>
              <a:rPr lang="en-US" altLang="ja-JP" sz="1600" dirty="0">
                <a:latin typeface="FOT-ニューロダン Pro M" panose="02020600000000000000" pitchFamily="18" charset="-128"/>
                <a:ea typeface="FOT-ニューロダン Pro M" panose="02020600000000000000" pitchFamily="18" charset="-128"/>
              </a:rPr>
              <a:t/>
            </a:r>
            <a:br>
              <a:rPr lang="en-US" altLang="ja-JP" sz="1600" dirty="0">
                <a:latin typeface="FOT-ニューロダン Pro M" panose="02020600000000000000" pitchFamily="18" charset="-128"/>
                <a:ea typeface="FOT-ニューロダン Pro M" panose="02020600000000000000" pitchFamily="18" charset="-128"/>
              </a:rPr>
            </a:br>
            <a:r>
              <a:rPr lang="en-US" altLang="ja-JP" sz="1600" dirty="0" smtClean="0">
                <a:latin typeface="FOT-ニューロダン Pro M" panose="02020600000000000000" pitchFamily="18" charset="-128"/>
                <a:ea typeface="FOT-ニューロダン Pro M" panose="02020600000000000000" pitchFamily="18" charset="-128"/>
              </a:rPr>
              <a:t>2</a:t>
            </a:r>
            <a:r>
              <a:rPr lang="en-US" altLang="ja-JP" sz="1600" dirty="0" smtClean="0">
                <a:latin typeface="FOT-ニューロダン Pro M" panose="02020600000000000000" pitchFamily="18" charset="-128"/>
                <a:ea typeface="FOT-ニューロダン Pro M" panose="02020600000000000000" pitchFamily="18" charset="-128"/>
              </a:rPr>
              <a:t>. </a:t>
            </a:r>
            <a:r>
              <a:rPr lang="ja-JP" altLang="en-US" sz="1600" dirty="0" smtClean="0">
                <a:latin typeface="FOT-ニューロダン Pro M" panose="02020600000000000000" pitchFamily="18" charset="-128"/>
                <a:ea typeface="FOT-ニューロダン Pro M" panose="02020600000000000000" pitchFamily="18" charset="-128"/>
              </a:rPr>
              <a:t>内蔵</a:t>
            </a:r>
            <a:r>
              <a:rPr lang="ja-JP" altLang="en-US" sz="1600" dirty="0">
                <a:latin typeface="FOT-ニューロダン Pro M" panose="02020600000000000000" pitchFamily="18" charset="-128"/>
                <a:ea typeface="FOT-ニューロダン Pro M" panose="02020600000000000000" pitchFamily="18" charset="-128"/>
              </a:rPr>
              <a:t>スピーカ</a:t>
            </a:r>
            <a:r>
              <a:rPr lang="ja-JP" altLang="en-US" sz="1600" dirty="0" smtClean="0">
                <a:latin typeface="FOT-ニューロダン Pro M" panose="02020600000000000000" pitchFamily="18" charset="-128"/>
                <a:ea typeface="FOT-ニューロダン Pro M" panose="02020600000000000000" pitchFamily="18" charset="-128"/>
              </a:rPr>
              <a:t>から</a:t>
            </a:r>
            <a:r>
              <a:rPr lang="en-US" altLang="ja-JP" sz="1600" dirty="0" smtClean="0">
                <a:latin typeface="FOT-ニューロダン Pro M" panose="02020600000000000000" pitchFamily="18" charset="-128"/>
                <a:ea typeface="FOT-ニューロダン Pro M" panose="02020600000000000000" pitchFamily="18" charset="-128"/>
              </a:rPr>
              <a:t>PIN</a:t>
            </a:r>
            <a:r>
              <a:rPr lang="ja-JP" altLang="en-US" sz="1600" dirty="0" smtClean="0">
                <a:latin typeface="FOT-ニューロダン Pro M" panose="02020600000000000000" pitchFamily="18" charset="-128"/>
                <a:ea typeface="FOT-ニューロダン Pro M" panose="02020600000000000000" pitchFamily="18" charset="-128"/>
              </a:rPr>
              <a:t>コードを</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可聴音ノイズ</a:t>
            </a:r>
            <a:r>
              <a:rPr lang="ja-JP" altLang="en-US" sz="1600" dirty="0" smtClean="0">
                <a:latin typeface="FOT-ニューロダン Pro M" panose="02020600000000000000" pitchFamily="18" charset="-128"/>
                <a:ea typeface="FOT-ニューロダン Pro M" panose="02020600000000000000" pitchFamily="18" charset="-128"/>
              </a:rPr>
              <a:t>で発す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en-US" altLang="ja-JP" sz="1600" dirty="0" smtClean="0">
                <a:latin typeface="FOT-ニューロダン Pro M" panose="02020600000000000000" pitchFamily="18" charset="-128"/>
                <a:ea typeface="FOT-ニューロダン Pro M" panose="02020600000000000000" pitchFamily="18" charset="-128"/>
              </a:rPr>
              <a:t>3. </a:t>
            </a:r>
            <a:r>
              <a:rPr lang="ja-JP" altLang="en-US" sz="1600" dirty="0" smtClean="0">
                <a:latin typeface="FOT-ニューロダン Pro M" panose="02020600000000000000" pitchFamily="18" charset="-128"/>
                <a:ea typeface="FOT-ニューロダン Pro M" panose="02020600000000000000" pitchFamily="18" charset="-128"/>
              </a:rPr>
              <a:t>内蔵</a:t>
            </a:r>
            <a:r>
              <a:rPr lang="ja-JP" altLang="en-US" sz="1600" dirty="0">
                <a:latin typeface="FOT-ニューロダン Pro M" panose="02020600000000000000" pitchFamily="18" charset="-128"/>
                <a:ea typeface="FOT-ニューロダン Pro M" panose="02020600000000000000" pitchFamily="18" charset="-128"/>
              </a:rPr>
              <a:t>マイク</a:t>
            </a:r>
            <a:r>
              <a:rPr lang="ja-JP" altLang="en-US" sz="1600" dirty="0" smtClean="0">
                <a:latin typeface="FOT-ニューロダン Pro M" panose="02020600000000000000" pitchFamily="18" charset="-128"/>
                <a:ea typeface="FOT-ニューロダン Pro M" panose="02020600000000000000" pitchFamily="18" charset="-128"/>
              </a:rPr>
              <a:t>でノイズを認識した</a:t>
            </a:r>
            <a:r>
              <a:rPr lang="ja-JP" altLang="en-US" sz="1600" dirty="0">
                <a:latin typeface="FOT-ニューロダン Pro M" panose="02020600000000000000" pitchFamily="18" charset="-128"/>
                <a:ea typeface="FOT-ニューロダン Pro M" panose="02020600000000000000" pitchFamily="18" charset="-128"/>
              </a:rPr>
              <a:t>ユーザがグループに</a:t>
            </a:r>
            <a:r>
              <a:rPr lang="ja-JP" altLang="en-US" sz="1600" dirty="0" smtClean="0">
                <a:latin typeface="FOT-ニューロダン Pro M" panose="02020600000000000000" pitchFamily="18" charset="-128"/>
                <a:ea typeface="FOT-ニューロダン Pro M" panose="02020600000000000000" pitchFamily="18" charset="-128"/>
              </a:rPr>
              <a:t>追加</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ja-JP" altLang="en-US" sz="1600" dirty="0" smtClean="0">
                <a:latin typeface="FOT-ニューロダン Pro M" panose="02020600000000000000" pitchFamily="18" charset="-128"/>
                <a:ea typeface="FOT-ニューロダン Pro M" panose="02020600000000000000" pitchFamily="18" charset="-128"/>
              </a:rPr>
              <a:t>そして，もしも可聴音ノイズによる</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メンバー</a:t>
            </a:r>
            <a:r>
              <a:rPr lang="ja-JP" altLang="en-US" sz="1600" dirty="0" smtClean="0">
                <a:latin typeface="FOT-ニューロダン Pro M" panose="02020600000000000000" pitchFamily="18" charset="-128"/>
                <a:ea typeface="FOT-ニューロダン Pro M" panose="02020600000000000000" pitchFamily="18" charset="-128"/>
              </a:rPr>
              <a:t>追加ができなくても，</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en-US" altLang="ja-JP" sz="1600" dirty="0" smtClean="0">
                <a:solidFill>
                  <a:srgbClr val="00B050"/>
                </a:solidFill>
                <a:latin typeface="FOT-ニューロダン Pro M" panose="02020600000000000000" pitchFamily="18" charset="-128"/>
                <a:ea typeface="FOT-ニューロダン Pro M" panose="02020600000000000000" pitchFamily="18" charset="-128"/>
              </a:rPr>
              <a:t>6</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桁の</a:t>
            </a:r>
            <a:r>
              <a:rPr lang="en-US" altLang="ja-JP" sz="1600" dirty="0" smtClean="0">
                <a:solidFill>
                  <a:srgbClr val="00B050"/>
                </a:solidFill>
                <a:latin typeface="FOT-ニューロダン Pro M" panose="02020600000000000000" pitchFamily="18" charset="-128"/>
                <a:ea typeface="FOT-ニューロダン Pro M" panose="02020600000000000000" pitchFamily="18" charset="-128"/>
              </a:rPr>
              <a:t>PIN</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コード</a:t>
            </a:r>
            <a:r>
              <a:rPr lang="ja-JP" altLang="en-US" sz="1600" dirty="0" smtClean="0">
                <a:latin typeface="FOT-ニューロダン Pro M" panose="02020600000000000000" pitchFamily="18" charset="-128"/>
                <a:ea typeface="FOT-ニューロダン Pro M" panose="02020600000000000000" pitchFamily="18" charset="-128"/>
              </a:rPr>
              <a:t>に</a:t>
            </a:r>
            <a:r>
              <a:rPr lang="ja-JP" altLang="en-US" sz="1600" dirty="0" smtClean="0">
                <a:latin typeface="FOT-ニューロダン Pro M" panose="02020600000000000000" pitchFamily="18" charset="-128"/>
                <a:ea typeface="FOT-ニューロダン Pro M" panose="02020600000000000000" pitchFamily="18" charset="-128"/>
              </a:rPr>
              <a:t>よる</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メンバーの追加が可能です</a:t>
            </a:r>
            <a:r>
              <a:rPr lang="ja-JP" altLang="en-US" sz="1600" dirty="0" smtClean="0">
                <a:latin typeface="FOT-ニューロダン Pro M" panose="02020600000000000000" pitchFamily="18" charset="-128"/>
                <a:ea typeface="FOT-ニューロダン Pro M" panose="02020600000000000000" pitchFamily="18" charset="-128"/>
              </a:rPr>
              <a:t>。</a:t>
            </a:r>
            <a:endParaRPr lang="en-US" altLang="ja-JP" sz="1600" dirty="0">
              <a:latin typeface="FOT-ニューロダン Pro M" panose="02020600000000000000" pitchFamily="18" charset="-128"/>
              <a:ea typeface="FOT-ニューロダン Pro M" panose="02020600000000000000" pitchFamily="18" charset="-128"/>
            </a:endParaRPr>
          </a:p>
        </p:txBody>
      </p:sp>
      <p:sp>
        <p:nvSpPr>
          <p:cNvPr id="6" name="スライド番号プレースホルダー 5"/>
          <p:cNvSpPr>
            <a:spLocks noGrp="1"/>
          </p:cNvSpPr>
          <p:nvPr>
            <p:ph type="sldNum" sz="quarter" idx="12"/>
          </p:nvPr>
        </p:nvSpPr>
        <p:spPr/>
        <p:txBody>
          <a:bodyPr/>
          <a:lstStyle/>
          <a:p>
            <a:fld id="{441F1BD8-2450-4C83-8C91-6F5F1B21AE4B}" type="slidenum">
              <a:rPr kumimoji="1" lang="ja-JP" altLang="en-US" smtClean="0"/>
              <a:t>3</a:t>
            </a:fld>
            <a:endParaRPr kumimoji="1" lang="ja-JP" altLang="en-US"/>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1139" y="3682815"/>
            <a:ext cx="4827917" cy="2487855"/>
          </a:xfrm>
          <a:prstGeom prst="rect">
            <a:avLst/>
          </a:prstGeom>
        </p:spPr>
      </p:pic>
    </p:spTree>
    <p:extLst>
      <p:ext uri="{BB962C8B-B14F-4D97-AF65-F5344CB8AC3E}">
        <p14:creationId xmlns:p14="http://schemas.microsoft.com/office/powerpoint/2010/main" val="3356823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81038" y="365128"/>
            <a:ext cx="8543925" cy="922252"/>
          </a:xfrm>
        </p:spPr>
        <p:txBody>
          <a:bodyPr>
            <a:normAutofit/>
          </a:bodyPr>
          <a:lstStyle/>
          <a:p>
            <a:r>
              <a:rPr kumimoji="1" lang="en-US" altLang="ja-JP" sz="4800" dirty="0" smtClean="0">
                <a:latin typeface="FOT-ロダンNTLG Pro M" panose="02020600000000000000" pitchFamily="18" charset="-128"/>
                <a:ea typeface="FOT-ロダンNTLG Pro M" panose="02020600000000000000" pitchFamily="18" charset="-128"/>
              </a:rPr>
              <a:t>Grouper</a:t>
            </a:r>
            <a:r>
              <a:rPr kumimoji="1" lang="ja-JP" altLang="en-US" sz="4800" dirty="0" smtClean="0">
                <a:latin typeface="FOT-ロダンNTLG Pro M" panose="02020600000000000000" pitchFamily="18" charset="-128"/>
                <a:ea typeface="FOT-ロダンNTLG Pro M" panose="02020600000000000000" pitchFamily="18" charset="-128"/>
              </a:rPr>
              <a:t>の</a:t>
            </a:r>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特徴</a:t>
            </a:r>
            <a:endParaRPr kumimoji="1" lang="ja-JP" altLang="en-US" sz="4800" dirty="0">
              <a:solidFill>
                <a:srgbClr val="00B050"/>
              </a:solidFill>
              <a:latin typeface="FOT-ロダンNTLG Pro M" panose="02020600000000000000" pitchFamily="18" charset="-128"/>
              <a:ea typeface="FOT-ロダンNTLG Pro M" panose="02020600000000000000" pitchFamily="18" charset="-128"/>
            </a:endParaRPr>
          </a:p>
        </p:txBody>
      </p:sp>
      <p:sp>
        <p:nvSpPr>
          <p:cNvPr id="5" name="コンテンツ プレースホルダー 2"/>
          <p:cNvSpPr>
            <a:spLocks noGrp="1"/>
          </p:cNvSpPr>
          <p:nvPr>
            <p:ph idx="1"/>
          </p:nvPr>
        </p:nvSpPr>
        <p:spPr>
          <a:xfrm>
            <a:off x="681037" y="1287379"/>
            <a:ext cx="8543925" cy="5245767"/>
          </a:xfrm>
        </p:spPr>
        <p:txBody>
          <a:bodyPr>
            <a:normAutofit/>
          </a:bodyPr>
          <a:lstStyle/>
          <a:p>
            <a:pPr marL="0" indent="0">
              <a:lnSpc>
                <a:spcPts val="2400"/>
              </a:lnSpc>
              <a:spcBef>
                <a:spcPts val="1200"/>
              </a:spcBef>
              <a:buNone/>
            </a:pPr>
            <a:r>
              <a:rPr lang="en-US" altLang="ja-JP" sz="1600" dirty="0">
                <a:latin typeface="FOT-ニューロダン Pro M" panose="02020600000000000000" pitchFamily="18" charset="-128"/>
                <a:ea typeface="FOT-ニューロダン Pro M" panose="02020600000000000000" pitchFamily="18" charset="-128"/>
              </a:rPr>
              <a:t>Grouper</a:t>
            </a:r>
            <a:r>
              <a:rPr lang="ja-JP" altLang="en-US" sz="1600" dirty="0">
                <a:latin typeface="FOT-ニューロダン Pro M" panose="02020600000000000000" pitchFamily="18" charset="-128"/>
                <a:ea typeface="FOT-ニューロダン Pro M" panose="02020600000000000000" pitchFamily="18" charset="-128"/>
              </a:rPr>
              <a:t>で</a:t>
            </a:r>
            <a:r>
              <a:rPr lang="ja-JP" altLang="en-US" sz="1600" dirty="0" smtClean="0">
                <a:latin typeface="FOT-ニューロダン Pro M" panose="02020600000000000000" pitchFamily="18" charset="-128"/>
                <a:ea typeface="FOT-ニューロダン Pro M" panose="02020600000000000000" pitchFamily="18" charset="-128"/>
              </a:rPr>
              <a:t>は</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メッセージ</a:t>
            </a:r>
            <a:r>
              <a:rPr lang="ja-JP" altLang="en-US" sz="1600" dirty="0">
                <a:latin typeface="FOT-ニューロダン Pro M" panose="02020600000000000000" pitchFamily="18" charset="-128"/>
                <a:ea typeface="FOT-ニューロダン Pro M" panose="02020600000000000000" pitchFamily="18" charset="-128"/>
              </a:rPr>
              <a:t>・</a:t>
            </a:r>
            <a:r>
              <a:rPr lang="ja-JP" altLang="en-US" sz="1600" dirty="0">
                <a:solidFill>
                  <a:srgbClr val="00B050"/>
                </a:solidFill>
                <a:latin typeface="FOT-ニューロダン Pro M" panose="02020600000000000000" pitchFamily="18" charset="-128"/>
                <a:ea typeface="FOT-ニューロダン Pro M" panose="02020600000000000000" pitchFamily="18" charset="-128"/>
              </a:rPr>
              <a:t>画像</a:t>
            </a:r>
            <a:r>
              <a:rPr lang="ja-JP" altLang="en-US" sz="1600" dirty="0">
                <a:latin typeface="FOT-ニューロダン Pro M" panose="02020600000000000000" pitchFamily="18" charset="-128"/>
                <a:ea typeface="FOT-ニューロダン Pro M" panose="02020600000000000000" pitchFamily="18" charset="-128"/>
              </a:rPr>
              <a:t>のやり取り，</a:t>
            </a:r>
            <a:r>
              <a:rPr lang="ja-JP" altLang="en-US" sz="1600" dirty="0">
                <a:solidFill>
                  <a:srgbClr val="00B050"/>
                </a:solidFill>
                <a:latin typeface="FOT-ニューロダン Pro M" panose="02020600000000000000" pitchFamily="18" charset="-128"/>
                <a:ea typeface="FOT-ニューロダン Pro M" panose="02020600000000000000" pitchFamily="18" charset="-128"/>
              </a:rPr>
              <a:t>位置情報</a:t>
            </a:r>
            <a:r>
              <a:rPr lang="ja-JP" altLang="en-US" sz="1600" dirty="0">
                <a:latin typeface="FOT-ニューロダン Pro M" panose="02020600000000000000" pitchFamily="18" charset="-128"/>
                <a:ea typeface="FOT-ニューロダン Pro M" panose="02020600000000000000" pitchFamily="18" charset="-128"/>
              </a:rPr>
              <a:t>の確認</a:t>
            </a:r>
            <a:r>
              <a:rPr lang="ja-JP" altLang="en-US" sz="1600" dirty="0" smtClean="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そして</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アラーム</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の</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共有</a:t>
            </a:r>
            <a:r>
              <a:rPr lang="ja-JP" altLang="en-US" sz="1600" dirty="0" smtClean="0">
                <a:latin typeface="FOT-ニューロダン Pro M" panose="02020600000000000000" pitchFamily="18" charset="-128"/>
                <a:ea typeface="FOT-ニューロダン Pro M" panose="02020600000000000000" pitchFamily="18" charset="-128"/>
              </a:rPr>
              <a:t>が</a:t>
            </a:r>
            <a:r>
              <a:rPr lang="ja-JP" altLang="en-US" sz="1600" dirty="0" smtClean="0">
                <a:latin typeface="FOT-ニューロダン Pro M" panose="02020600000000000000" pitchFamily="18" charset="-128"/>
                <a:ea typeface="FOT-ニューロダン Pro M" panose="02020600000000000000" pitchFamily="18" charset="-128"/>
              </a:rPr>
              <a:t>できます。</a:t>
            </a:r>
            <a:endParaRPr lang="en-US" altLang="ja-JP" sz="1600" dirty="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ja-JP" altLang="en-US" sz="1600" dirty="0">
                <a:latin typeface="FOT-ニューロダン Pro M" panose="02020600000000000000" pitchFamily="18" charset="-128"/>
                <a:ea typeface="FOT-ニューロダン Pro M" panose="02020600000000000000" pitchFamily="18" charset="-128"/>
              </a:rPr>
              <a:t>メッセージ</a:t>
            </a:r>
            <a:r>
              <a:rPr lang="ja-JP" altLang="en-US" sz="1600" dirty="0" smtClean="0">
                <a:latin typeface="FOT-ニューロダン Pro M" panose="02020600000000000000" pitchFamily="18" charset="-128"/>
                <a:ea typeface="FOT-ニューロダン Pro M" panose="02020600000000000000" pitchFamily="18" charset="-128"/>
              </a:rPr>
              <a:t>機能を使えば，メンバー全員に</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簡単に</a:t>
            </a:r>
            <a:r>
              <a:rPr lang="ja-JP" altLang="en-US" sz="1600" dirty="0" smtClean="0">
                <a:latin typeface="FOT-ニューロダン Pro M" panose="02020600000000000000" pitchFamily="18" charset="-128"/>
                <a:ea typeface="FOT-ニューロダン Pro M" panose="02020600000000000000" pitchFamily="18" charset="-128"/>
              </a:rPr>
              <a:t>必要なことを伝えることができます。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また</a:t>
            </a:r>
            <a:r>
              <a:rPr lang="ja-JP" altLang="en-US" sz="1600" dirty="0" smtClean="0">
                <a:latin typeface="FOT-ニューロダン Pro M" panose="02020600000000000000" pitchFamily="18" charset="-128"/>
                <a:ea typeface="FOT-ニューロダン Pro M" panose="02020600000000000000" pitchFamily="18" charset="-128"/>
              </a:rPr>
              <a:t>，</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メッセージの検索</a:t>
            </a:r>
            <a:r>
              <a:rPr lang="ja-JP" altLang="en-US" sz="1600" dirty="0" smtClean="0">
                <a:latin typeface="FOT-ニューロダン Pro M" panose="02020600000000000000" pitchFamily="18" charset="-128"/>
                <a:ea typeface="FOT-ニューロダン Pro M" panose="02020600000000000000" pitchFamily="18" charset="-128"/>
              </a:rPr>
              <a:t>機能を使えば大事なことをすぐに見つけ出せます。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重要なメッセージ</a:t>
            </a:r>
            <a:r>
              <a:rPr lang="ja-JP" altLang="en-US" sz="1600" dirty="0" smtClean="0">
                <a:latin typeface="FOT-ニューロダン Pro M" panose="02020600000000000000" pitchFamily="18" charset="-128"/>
                <a:ea typeface="FOT-ニューロダン Pro M" panose="02020600000000000000" pitchFamily="18" charset="-128"/>
              </a:rPr>
              <a:t>は</a:t>
            </a:r>
            <a:r>
              <a:rPr lang="ja-JP" altLang="en-US" sz="1600" dirty="0">
                <a:solidFill>
                  <a:srgbClr val="00B050"/>
                </a:solidFill>
                <a:latin typeface="FOT-ニューロダン Pro M" panose="02020600000000000000" pitchFamily="18" charset="-128"/>
                <a:ea typeface="FOT-ニューロダン Pro M" panose="02020600000000000000" pitchFamily="18" charset="-128"/>
              </a:rPr>
              <a:t>お気に入り機能</a:t>
            </a:r>
            <a:r>
              <a:rPr lang="ja-JP" altLang="en-US" sz="1600" dirty="0" smtClean="0">
                <a:latin typeface="FOT-ニューロダン Pro M" panose="02020600000000000000" pitchFamily="18" charset="-128"/>
                <a:ea typeface="FOT-ニューロダン Pro M" panose="02020600000000000000" pitchFamily="18" charset="-128"/>
              </a:rPr>
              <a:t>保存</a:t>
            </a:r>
            <a:r>
              <a:rPr lang="ja-JP" altLang="en-US" sz="1600" dirty="0" smtClean="0">
                <a:latin typeface="FOT-ニューロダン Pro M" panose="02020600000000000000" pitchFamily="18" charset="-128"/>
                <a:ea typeface="FOT-ニューロダン Pro M" panose="02020600000000000000" pitchFamily="18" charset="-128"/>
              </a:rPr>
              <a:t>，</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他のアプリへ転送</a:t>
            </a:r>
            <a:r>
              <a:rPr lang="ja-JP" altLang="en-US" sz="1600" dirty="0" smtClean="0">
                <a:latin typeface="FOT-ニューロダン Pro M" panose="02020600000000000000" pitchFamily="18" charset="-128"/>
                <a:ea typeface="FOT-ニューロダン Pro M" panose="02020600000000000000" pitchFamily="18" charset="-128"/>
              </a:rPr>
              <a:t>することもできます。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ja-JP" altLang="en-US" sz="1600" dirty="0">
                <a:latin typeface="FOT-ニューロダン Pro M" panose="02020600000000000000" pitchFamily="18" charset="-128"/>
                <a:ea typeface="FOT-ニューロダン Pro M" panose="02020600000000000000" pitchFamily="18" charset="-128"/>
              </a:rPr>
              <a:t>また</a:t>
            </a:r>
            <a:r>
              <a:rPr lang="ja-JP" altLang="en-US" sz="1600" dirty="0" smtClean="0">
                <a:latin typeface="FOT-ニューロダン Pro M" panose="02020600000000000000" pitchFamily="18" charset="-128"/>
                <a:ea typeface="FOT-ニューロダン Pro M" panose="02020600000000000000" pitchFamily="18" charset="-128"/>
              </a:rPr>
              <a:t>，</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位置情報</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取得</a:t>
            </a:r>
            <a:r>
              <a:rPr lang="ja-JP" altLang="en-US" sz="1600" dirty="0" smtClean="0">
                <a:latin typeface="FOT-ニューロダン Pro M" panose="02020600000000000000" pitchFamily="18" charset="-128"/>
                <a:ea typeface="FOT-ニューロダン Pro M" panose="02020600000000000000" pitchFamily="18" charset="-128"/>
              </a:rPr>
              <a:t>を</a:t>
            </a:r>
            <a:r>
              <a:rPr lang="ja-JP" altLang="en-US" sz="1600" dirty="0" smtClean="0">
                <a:latin typeface="FOT-ニューロダン Pro M" panose="02020600000000000000" pitchFamily="18" charset="-128"/>
                <a:ea typeface="FOT-ニューロダン Pro M" panose="02020600000000000000" pitchFamily="18" charset="-128"/>
              </a:rPr>
              <a:t>使うことで，</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道に迷った人や，集合場所がわからない人に，</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簡単に道案内を行うことができます。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ja-JP" altLang="en-US" sz="1600" dirty="0">
                <a:latin typeface="FOT-ニューロダン Pro M" panose="02020600000000000000" pitchFamily="18" charset="-128"/>
                <a:ea typeface="FOT-ニューロダン Pro M" panose="02020600000000000000" pitchFamily="18" charset="-128"/>
              </a:rPr>
              <a:t>さらに</a:t>
            </a:r>
            <a:r>
              <a:rPr lang="ja-JP" altLang="en-US" sz="1600" dirty="0" smtClean="0">
                <a:latin typeface="FOT-ニューロダン Pro M" panose="02020600000000000000" pitchFamily="18" charset="-128"/>
                <a:ea typeface="FOT-ニューロダン Pro M" panose="02020600000000000000" pitchFamily="18" charset="-128"/>
              </a:rPr>
              <a:t>，アラーム共有機能をつかえば，</a:t>
            </a:r>
            <a:r>
              <a:rPr lang="en-US" altLang="ja-JP" sz="1600" dirty="0">
                <a:latin typeface="FOT-ニューロダン Pro M" panose="02020600000000000000" pitchFamily="18" charset="-128"/>
                <a:ea typeface="FOT-ニューロダン Pro M" panose="02020600000000000000" pitchFamily="18" charset="-128"/>
              </a:rPr>
              <a:t/>
            </a:r>
            <a:br>
              <a:rPr lang="en-US" altLang="ja-JP" sz="1600" dirty="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朝起きる時間や，集合時間を</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手軽に</a:t>
            </a:r>
            <a:r>
              <a:rPr lang="ja-JP" altLang="en-US" sz="1600" dirty="0" smtClean="0">
                <a:latin typeface="FOT-ニューロダン Pro M" panose="02020600000000000000" pitchFamily="18" charset="-128"/>
                <a:ea typeface="FOT-ニューロダン Pro M" panose="02020600000000000000" pitchFamily="18" charset="-128"/>
              </a:rPr>
              <a:t>，</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確実に</a:t>
            </a:r>
            <a:r>
              <a:rPr lang="ja-JP" altLang="en-US" sz="1600" dirty="0" smtClean="0">
                <a:latin typeface="FOT-ニューロダン Pro M" panose="02020600000000000000" pitchFamily="18" charset="-128"/>
                <a:ea typeface="FOT-ニューロダン Pro M" panose="02020600000000000000" pitchFamily="18" charset="-128"/>
              </a:rPr>
              <a:t>伝えることができます。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400"/>
              </a:lnSpc>
              <a:spcBef>
                <a:spcPts val="1200"/>
              </a:spcBef>
              <a:buNone/>
            </a:pPr>
            <a:r>
              <a:rPr lang="ja-JP" altLang="en-US" sz="2400" dirty="0">
                <a:latin typeface="FOT-ニューロダン Pro M" panose="02020600000000000000" pitchFamily="18" charset="-128"/>
                <a:ea typeface="FOT-ニューロダン Pro M" panose="02020600000000000000" pitchFamily="18" charset="-128"/>
              </a:rPr>
              <a:t>今まで以上</a:t>
            </a:r>
            <a:r>
              <a:rPr lang="ja-JP" altLang="en-US" sz="2400" dirty="0" smtClean="0">
                <a:latin typeface="FOT-ニューロダン Pro M" panose="02020600000000000000" pitchFamily="18" charset="-128"/>
                <a:ea typeface="FOT-ニューロダン Pro M" panose="02020600000000000000" pitchFamily="18" charset="-128"/>
              </a:rPr>
              <a:t>の</a:t>
            </a:r>
            <a:r>
              <a:rPr lang="ja-JP" altLang="en-US" sz="2400" dirty="0" smtClean="0">
                <a:solidFill>
                  <a:srgbClr val="CC33CC"/>
                </a:solidFill>
                <a:latin typeface="FOT-ニューロダン Pro M" panose="02020600000000000000" pitchFamily="18" charset="-128"/>
                <a:ea typeface="FOT-ニューロダン Pro M" panose="02020600000000000000" pitchFamily="18" charset="-128"/>
              </a:rPr>
              <a:t>手軽さ</a:t>
            </a:r>
            <a:r>
              <a:rPr lang="ja-JP" altLang="en-US" sz="2400" dirty="0" smtClean="0">
                <a:latin typeface="FOT-ニューロダン Pro M" panose="02020600000000000000" pitchFamily="18" charset="-128"/>
                <a:ea typeface="FOT-ニューロダン Pro M" panose="02020600000000000000" pitchFamily="18" charset="-128"/>
              </a:rPr>
              <a:t>，</a:t>
            </a:r>
            <a:r>
              <a:rPr lang="ja-JP" altLang="en-US" sz="2400" dirty="0" smtClean="0">
                <a:solidFill>
                  <a:srgbClr val="CC33CC"/>
                </a:solidFill>
                <a:latin typeface="FOT-ニューロダン Pro M" panose="02020600000000000000" pitchFamily="18" charset="-128"/>
                <a:ea typeface="FOT-ニューロダン Pro M" panose="02020600000000000000" pitchFamily="18" charset="-128"/>
              </a:rPr>
              <a:t>便利さ</a:t>
            </a:r>
            <a:r>
              <a:rPr lang="en-US" altLang="ja-JP" sz="2400" dirty="0" smtClean="0">
                <a:solidFill>
                  <a:srgbClr val="CC33CC"/>
                </a:solidFill>
                <a:latin typeface="FOT-ニューロダン Pro M" panose="02020600000000000000" pitchFamily="18" charset="-128"/>
                <a:ea typeface="FOT-ニューロダン Pro M" panose="02020600000000000000" pitchFamily="18" charset="-128"/>
              </a:rPr>
              <a:t/>
            </a:r>
            <a:br>
              <a:rPr lang="en-US" altLang="ja-JP" sz="2400" dirty="0" smtClean="0">
                <a:solidFill>
                  <a:srgbClr val="CC33CC"/>
                </a:solidFill>
                <a:latin typeface="FOT-ニューロダン Pro M" panose="02020600000000000000" pitchFamily="18" charset="-128"/>
                <a:ea typeface="FOT-ニューロダン Pro M" panose="02020600000000000000" pitchFamily="18" charset="-128"/>
              </a:rPr>
            </a:br>
            <a:r>
              <a:rPr lang="ja-JP" altLang="en-US" sz="2400" dirty="0" smtClean="0">
                <a:latin typeface="FOT-ニューロダン Pro M" panose="02020600000000000000" pitchFamily="18" charset="-128"/>
                <a:ea typeface="FOT-ニューロダン Pro M" panose="02020600000000000000" pitchFamily="18" charset="-128"/>
              </a:rPr>
              <a:t>それこそが</a:t>
            </a:r>
            <a:r>
              <a:rPr lang="en-US" altLang="ja-JP" sz="2400" dirty="0" smtClean="0">
                <a:latin typeface="FOT-ニューロダン Pro M" panose="02020600000000000000" pitchFamily="18" charset="-128"/>
                <a:ea typeface="FOT-ニューロダン Pro M" panose="02020600000000000000" pitchFamily="18" charset="-128"/>
              </a:rPr>
              <a:t>Grouper</a:t>
            </a:r>
            <a:r>
              <a:rPr lang="ja-JP" altLang="en-US" sz="2400" dirty="0" smtClean="0">
                <a:latin typeface="FOT-ニューロダン Pro M" panose="02020600000000000000" pitchFamily="18" charset="-128"/>
                <a:ea typeface="FOT-ニューロダン Pro M" panose="02020600000000000000" pitchFamily="18" charset="-128"/>
              </a:rPr>
              <a:t>の特徴です。</a:t>
            </a:r>
            <a:endParaRPr lang="en-US" altLang="ja-JP" sz="2400" dirty="0" smtClean="0">
              <a:latin typeface="FOT-ニューロダン Pro M" panose="02020600000000000000" pitchFamily="18" charset="-128"/>
              <a:ea typeface="FOT-ニューロダン Pro M" panose="02020600000000000000" pitchFamily="18" charset="-128"/>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8065" y="3277113"/>
            <a:ext cx="3454066" cy="3079238"/>
          </a:xfrm>
          <a:prstGeom prst="rect">
            <a:avLst/>
          </a:prstGeom>
        </p:spPr>
      </p:pic>
      <p:sp>
        <p:nvSpPr>
          <p:cNvPr id="2" name="スライド番号プレースホルダー 1"/>
          <p:cNvSpPr>
            <a:spLocks noGrp="1"/>
          </p:cNvSpPr>
          <p:nvPr>
            <p:ph type="sldNum" sz="quarter" idx="12"/>
          </p:nvPr>
        </p:nvSpPr>
        <p:spPr/>
        <p:txBody>
          <a:bodyPr/>
          <a:lstStyle/>
          <a:p>
            <a:fld id="{54B7C343-2322-453E-A3FC-376ADE5CDDED}" type="slidenum">
              <a:rPr kumimoji="1" lang="ja-JP" altLang="en-US" smtClean="0"/>
              <a:t>4</a:t>
            </a:fld>
            <a:endParaRPr kumimoji="1" lang="ja-JP" altLang="en-US"/>
          </a:p>
        </p:txBody>
      </p:sp>
    </p:spTree>
    <p:extLst>
      <p:ext uri="{BB962C8B-B14F-4D97-AF65-F5344CB8AC3E}">
        <p14:creationId xmlns:p14="http://schemas.microsoft.com/office/powerpoint/2010/main" val="805730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7516" y="365128"/>
            <a:ext cx="8795084" cy="922252"/>
          </a:xfrm>
        </p:spPr>
        <p:txBody>
          <a:bodyPr>
            <a:noAutofit/>
          </a:bodyPr>
          <a:lstStyle/>
          <a:p>
            <a:r>
              <a:rPr kumimoji="1" lang="en-US" altLang="ja-JP" sz="4800" dirty="0" smtClean="0">
                <a:solidFill>
                  <a:srgbClr val="00B050"/>
                </a:solidFill>
                <a:latin typeface="FOT-ロダンNTLG Pro M" panose="02020600000000000000" pitchFamily="18" charset="-128"/>
                <a:ea typeface="FOT-ロダンNTLG Pro M" panose="02020600000000000000" pitchFamily="18" charset="-128"/>
              </a:rPr>
              <a:t>Grouper</a:t>
            </a:r>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だから</a:t>
            </a:r>
            <a:r>
              <a:rPr kumimoji="1" lang="ja-JP" altLang="en-US" sz="4800" dirty="0" smtClean="0">
                <a:latin typeface="FOT-ロダンNTLG Pro M" panose="02020600000000000000" pitchFamily="18" charset="-128"/>
                <a:ea typeface="FOT-ロダンNTLG Pro M" panose="02020600000000000000" pitchFamily="18" charset="-128"/>
              </a:rPr>
              <a:t>でき</a:t>
            </a:r>
            <a:r>
              <a:rPr lang="ja-JP" altLang="en-US" sz="4800" dirty="0">
                <a:latin typeface="FOT-ロダンNTLG Pro M" panose="02020600000000000000" pitchFamily="18" charset="-128"/>
                <a:ea typeface="FOT-ロダンNTLG Pro M" panose="02020600000000000000" pitchFamily="18" charset="-128"/>
              </a:rPr>
              <a:t>る</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3" name="コンテンツ プレースホルダー 2"/>
          <p:cNvSpPr>
            <a:spLocks noGrp="1"/>
          </p:cNvSpPr>
          <p:nvPr>
            <p:ph idx="1"/>
          </p:nvPr>
        </p:nvSpPr>
        <p:spPr>
          <a:xfrm>
            <a:off x="577515" y="1287379"/>
            <a:ext cx="8963299" cy="5305925"/>
          </a:xfrm>
        </p:spPr>
        <p:txBody>
          <a:bodyPr>
            <a:normAutofit/>
          </a:bodyPr>
          <a:lstStyle/>
          <a:p>
            <a:pPr marL="0" indent="0">
              <a:lnSpc>
                <a:spcPts val="2200"/>
              </a:lnSpc>
              <a:spcBef>
                <a:spcPts val="1200"/>
              </a:spcBef>
              <a:buNone/>
            </a:pP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の</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最も特徴的な機能</a:t>
            </a:r>
            <a:r>
              <a:rPr lang="ja-JP" altLang="en-US" sz="1600" dirty="0" smtClean="0">
                <a:latin typeface="FOT-ニューロダン Pro M" panose="02020600000000000000" pitchFamily="18" charset="-128"/>
                <a:ea typeface="FOT-ニューロダン Pro M" panose="02020600000000000000" pitchFamily="18" charset="-128"/>
              </a:rPr>
              <a:t>が，</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「アラームの共有」</a:t>
            </a:r>
            <a:r>
              <a:rPr lang="ja-JP" altLang="en-US" sz="1600" dirty="0" smtClean="0">
                <a:latin typeface="FOT-ニューロダン Pro M" panose="02020600000000000000" pitchFamily="18" charset="-128"/>
                <a:ea typeface="FOT-ニューロダン Pro M" panose="02020600000000000000" pitchFamily="18" charset="-128"/>
              </a:rPr>
              <a:t>機能です。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200"/>
              </a:lnSpc>
              <a:spcBef>
                <a:spcPts val="1200"/>
              </a:spcBef>
              <a:buNone/>
            </a:pPr>
            <a:r>
              <a:rPr lang="ja-JP" altLang="en-US" sz="1600" dirty="0" smtClean="0">
                <a:latin typeface="FOT-ニューロダン Pro M" panose="02020600000000000000" pitchFamily="18" charset="-128"/>
                <a:ea typeface="FOT-ニューロダン Pro M" panose="02020600000000000000" pitchFamily="18" charset="-128"/>
              </a:rPr>
              <a:t>メンバーの</a:t>
            </a:r>
            <a:r>
              <a:rPr lang="en-US" altLang="ja-JP" sz="1600" dirty="0" smtClean="0">
                <a:latin typeface="FOT-ニューロダン Pro M" panose="02020600000000000000" pitchFamily="18" charset="-128"/>
                <a:ea typeface="FOT-ニューロダン Pro M" panose="02020600000000000000" pitchFamily="18" charset="-128"/>
              </a:rPr>
              <a:t>1</a:t>
            </a:r>
            <a:r>
              <a:rPr lang="ja-JP" altLang="en-US" sz="1600" dirty="0" smtClean="0">
                <a:latin typeface="FOT-ニューロダン Pro M" panose="02020600000000000000" pitchFamily="18" charset="-128"/>
                <a:ea typeface="FOT-ニューロダン Pro M" panose="02020600000000000000" pitchFamily="18" charset="-128"/>
              </a:rPr>
              <a:t>人</a:t>
            </a:r>
            <a:r>
              <a:rPr lang="ja-JP" altLang="en-US" sz="1600" dirty="0" smtClean="0">
                <a:latin typeface="FOT-ニューロダン Pro M" panose="02020600000000000000" pitchFamily="18" charset="-128"/>
                <a:ea typeface="FOT-ニューロダン Pro M" panose="02020600000000000000" pitchFamily="18" charset="-128"/>
              </a:rPr>
              <a:t>がアプリ上</a:t>
            </a:r>
            <a:r>
              <a:rPr lang="ja-JP" altLang="en-US" sz="1600" dirty="0" smtClean="0">
                <a:latin typeface="FOT-ニューロダン Pro M" panose="02020600000000000000" pitchFamily="18" charset="-128"/>
                <a:ea typeface="FOT-ニューロダン Pro M" panose="02020600000000000000" pitchFamily="18" charset="-128"/>
              </a:rPr>
              <a:t>でアラームを設定することで，他のメンバーにも共有されます。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また定期的に</a:t>
            </a:r>
            <a:r>
              <a:rPr lang="en-US" altLang="ja-JP" sz="1600" dirty="0" smtClean="0">
                <a:latin typeface="FOT-ニューロダン Pro M" panose="02020600000000000000" pitchFamily="18" charset="-128"/>
                <a:ea typeface="FOT-ニューロダン Pro M" panose="02020600000000000000" pitchFamily="18" charset="-128"/>
              </a:rPr>
              <a:t>NTP</a:t>
            </a:r>
            <a:r>
              <a:rPr lang="ja-JP" altLang="en-US" sz="1600" dirty="0" smtClean="0">
                <a:latin typeface="FOT-ニューロダン Pro M" panose="02020600000000000000" pitchFamily="18" charset="-128"/>
                <a:ea typeface="FOT-ニューロダン Pro M" panose="02020600000000000000" pitchFamily="18" charset="-128"/>
              </a:rPr>
              <a:t>サーバとも時刻は同期されるので同時にアラームを鳴らすことが可能です。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200"/>
              </a:lnSpc>
              <a:spcBef>
                <a:spcPts val="1200"/>
              </a:spcBef>
              <a:buNone/>
            </a:pPr>
            <a:r>
              <a:rPr lang="ja-JP" altLang="en-US" sz="1600" dirty="0" smtClean="0">
                <a:latin typeface="FOT-ニューロダン Pro M" panose="02020600000000000000" pitchFamily="18" charset="-128"/>
                <a:ea typeface="FOT-ニューロダン Pro M" panose="02020600000000000000" pitchFamily="18" charset="-128"/>
              </a:rPr>
              <a:t>さらにアラーム</a:t>
            </a:r>
            <a:r>
              <a:rPr lang="ja-JP" altLang="en-US" sz="1600" dirty="0" smtClean="0">
                <a:latin typeface="FOT-ニューロダン Pro M" panose="02020600000000000000" pitchFamily="18" charset="-128"/>
                <a:ea typeface="FOT-ニューロダン Pro M" panose="02020600000000000000" pitchFamily="18" charset="-128"/>
              </a:rPr>
              <a:t>を鳴らした</a:t>
            </a:r>
            <a:r>
              <a:rPr lang="ja-JP" altLang="en-US" sz="1600" dirty="0" smtClean="0">
                <a:latin typeface="FOT-ニューロダン Pro M" panose="02020600000000000000" pitchFamily="18" charset="-128"/>
                <a:ea typeface="FOT-ニューロダン Pro M" panose="02020600000000000000" pitchFamily="18" charset="-128"/>
              </a:rPr>
              <a:t>あと</a:t>
            </a:r>
            <a:r>
              <a:rPr lang="ja-JP" altLang="en-US" sz="1600" dirty="0">
                <a:latin typeface="FOT-ニューロダン Pro M" panose="02020600000000000000" pitchFamily="18" charset="-128"/>
                <a:ea typeface="FOT-ニューロダン Pro M" panose="02020600000000000000" pitchFamily="18" charset="-128"/>
              </a:rPr>
              <a:t>，</a:t>
            </a:r>
            <a:r>
              <a:rPr lang="ja-JP" altLang="en-US" sz="1600" dirty="0" smtClean="0">
                <a:latin typeface="FOT-ニューロダン Pro M" panose="02020600000000000000" pitchFamily="18" charset="-128"/>
                <a:ea typeface="FOT-ニューロダン Pro M" panose="02020600000000000000" pitchFamily="18" charset="-128"/>
              </a:rPr>
              <a:t>だれでも</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他のメンバー</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の状況</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を把握</a:t>
            </a:r>
            <a:r>
              <a:rPr lang="ja-JP" altLang="en-US" sz="1600" dirty="0" smtClean="0">
                <a:latin typeface="FOT-ニューロダン Pro M" panose="02020600000000000000" pitchFamily="18" charset="-128"/>
                <a:ea typeface="FOT-ニューロダン Pro M" panose="02020600000000000000" pitchFamily="18" charset="-128"/>
              </a:rPr>
              <a:t>することができます。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例えば目覚まし</a:t>
            </a:r>
            <a:r>
              <a:rPr lang="ja-JP" altLang="en-US" sz="1600" dirty="0" smtClean="0">
                <a:latin typeface="FOT-ニューロダン Pro M" panose="02020600000000000000" pitchFamily="18" charset="-128"/>
                <a:ea typeface="FOT-ニューロダン Pro M" panose="02020600000000000000" pitchFamily="18" charset="-128"/>
              </a:rPr>
              <a:t>の時刻を共有していた</a:t>
            </a:r>
            <a:r>
              <a:rPr lang="ja-JP" altLang="en-US" sz="1600" dirty="0" smtClean="0">
                <a:latin typeface="FOT-ニューロダン Pro M" panose="02020600000000000000" pitchFamily="18" charset="-128"/>
                <a:ea typeface="FOT-ニューロダン Pro M" panose="02020600000000000000" pitchFamily="18" charset="-128"/>
              </a:rPr>
              <a:t>時，どの</a:t>
            </a:r>
            <a:r>
              <a:rPr lang="ja-JP" altLang="en-US" sz="1600" dirty="0" smtClean="0">
                <a:latin typeface="FOT-ニューロダン Pro M" panose="02020600000000000000" pitchFamily="18" charset="-128"/>
                <a:ea typeface="FOT-ニューロダン Pro M" panose="02020600000000000000" pitchFamily="18" charset="-128"/>
              </a:rPr>
              <a:t>メンバーが起床していて，</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どのメンバーが起床していないかなどです。</a:t>
            </a:r>
            <a:endParaRPr lang="en-US" altLang="ja-JP" sz="1600" dirty="0">
              <a:latin typeface="FOT-ニューロダン Pro M" panose="02020600000000000000" pitchFamily="18" charset="-128"/>
              <a:ea typeface="FOT-ニューロダン Pro M" panose="02020600000000000000" pitchFamily="18" charset="-128"/>
            </a:endParaRPr>
          </a:p>
          <a:p>
            <a:pPr marL="0" indent="0">
              <a:lnSpc>
                <a:spcPts val="2200"/>
              </a:lnSpc>
              <a:spcBef>
                <a:spcPts val="1200"/>
              </a:spcBef>
              <a:buNone/>
            </a:pPr>
            <a:r>
              <a:rPr lang="ja-JP" altLang="en-US" sz="1600" dirty="0" smtClean="0">
                <a:latin typeface="FOT-ニューロダン Pro M" panose="02020600000000000000" pitchFamily="18" charset="-128"/>
                <a:ea typeface="FOT-ニューロダン Pro M" panose="02020600000000000000" pitchFamily="18" charset="-128"/>
              </a:rPr>
              <a:t>必要に応じて任意のメンバーへアラーム配信を</a:t>
            </a:r>
            <a:r>
              <a:rPr lang="ja-JP" altLang="en-US" sz="1600" dirty="0">
                <a:latin typeface="FOT-ニューロダン Pro M" panose="02020600000000000000" pitchFamily="18" charset="-128"/>
                <a:ea typeface="FOT-ニューロダン Pro M" panose="02020600000000000000" pitchFamily="18" charset="-128"/>
              </a:rPr>
              <a:t>する</a:t>
            </a:r>
            <a:r>
              <a:rPr lang="ja-JP" altLang="en-US" sz="1600" dirty="0" smtClean="0">
                <a:latin typeface="FOT-ニューロダン Pro M" panose="02020600000000000000" pitchFamily="18" charset="-128"/>
                <a:ea typeface="FOT-ニューロダン Pro M" panose="02020600000000000000" pitchFamily="18" charset="-128"/>
              </a:rPr>
              <a:t>ことも可能です。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gn="ctr">
              <a:lnSpc>
                <a:spcPts val="2200"/>
              </a:lnSpc>
              <a:spcBef>
                <a:spcPts val="1200"/>
              </a:spcBef>
              <a:buNone/>
            </a:pPr>
            <a:r>
              <a:rPr lang="ja-JP" altLang="en-US" sz="2400" dirty="0" smtClean="0">
                <a:solidFill>
                  <a:srgbClr val="CC33CC"/>
                </a:solidFill>
                <a:latin typeface="FOT-ニューロダン Pro M" panose="02020600000000000000" pitchFamily="18" charset="-128"/>
                <a:ea typeface="FOT-ニューロダン Pro M" panose="02020600000000000000" pitchFamily="18" charset="-128"/>
              </a:rPr>
              <a:t>スマート</a:t>
            </a:r>
            <a:r>
              <a:rPr lang="ja-JP" altLang="en-US" sz="2400" dirty="0" smtClean="0">
                <a:latin typeface="FOT-ニューロダン Pro M" panose="02020600000000000000" pitchFamily="18" charset="-128"/>
                <a:ea typeface="FOT-ニューロダン Pro M" panose="02020600000000000000" pitchFamily="18" charset="-128"/>
              </a:rPr>
              <a:t>に寝坊・遅刻をなくす，</a:t>
            </a:r>
            <a:r>
              <a:rPr lang="ja-JP" altLang="en-US" sz="2400" dirty="0" smtClean="0">
                <a:solidFill>
                  <a:srgbClr val="CC33CC"/>
                </a:solidFill>
                <a:latin typeface="FOT-ニューロダン Pro M" panose="02020600000000000000" pitchFamily="18" charset="-128"/>
                <a:ea typeface="FOT-ニューロダン Pro M" panose="02020600000000000000" pitchFamily="18" charset="-128"/>
              </a:rPr>
              <a:t>最適な方法</a:t>
            </a:r>
            <a:r>
              <a:rPr lang="ja-JP" altLang="en-US" sz="2400" dirty="0" smtClean="0">
                <a:latin typeface="FOT-ニューロダン Pro M" panose="02020600000000000000" pitchFamily="18" charset="-128"/>
                <a:ea typeface="FOT-ニューロダン Pro M" panose="02020600000000000000" pitchFamily="18" charset="-128"/>
              </a:rPr>
              <a:t>です。</a:t>
            </a:r>
            <a:endParaRPr lang="en-US" altLang="ja-JP" sz="2400" dirty="0" smtClean="0">
              <a:latin typeface="FOT-ニューロダン Pro M" panose="02020600000000000000" pitchFamily="18" charset="-128"/>
              <a:ea typeface="FOT-ニューロダン Pro M" panose="02020600000000000000" pitchFamily="18" charset="-128"/>
            </a:endParaRPr>
          </a:p>
        </p:txBody>
      </p:sp>
      <p:sp>
        <p:nvSpPr>
          <p:cNvPr id="6" name="スライド番号プレースホルダー 5"/>
          <p:cNvSpPr>
            <a:spLocks noGrp="1"/>
          </p:cNvSpPr>
          <p:nvPr>
            <p:ph type="sldNum" sz="quarter" idx="12"/>
          </p:nvPr>
        </p:nvSpPr>
        <p:spPr/>
        <p:txBody>
          <a:bodyPr/>
          <a:lstStyle/>
          <a:p>
            <a:fld id="{441F1BD8-2450-4C83-8C91-6F5F1B21AE4B}" type="slidenum">
              <a:rPr kumimoji="1" lang="ja-JP" altLang="en-US" smtClean="0"/>
              <a:t>5</a:t>
            </a:fld>
            <a:endParaRPr kumimoji="1" lang="ja-JP" altLang="en-US"/>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5123" y="4360712"/>
            <a:ext cx="4419869" cy="1924603"/>
          </a:xfrm>
          <a:prstGeom prst="rect">
            <a:avLst/>
          </a:prstGeom>
        </p:spPr>
      </p:pic>
      <p:sp>
        <p:nvSpPr>
          <p:cNvPr id="5" name="テキスト ボックス 4"/>
          <p:cNvSpPr txBox="1"/>
          <p:nvPr/>
        </p:nvSpPr>
        <p:spPr>
          <a:xfrm>
            <a:off x="2087553" y="6308994"/>
            <a:ext cx="5878532" cy="276999"/>
          </a:xfrm>
          <a:prstGeom prst="rect">
            <a:avLst/>
          </a:prstGeom>
          <a:noFill/>
        </p:spPr>
        <p:txBody>
          <a:bodyPr wrap="none" rtlCol="0">
            <a:spAutoFit/>
          </a:bodyPr>
          <a:lstStyle/>
          <a:p>
            <a:r>
              <a:rPr kumimoji="1" lang="ja-JP" altLang="en-US" sz="1200" dirty="0" smtClean="0">
                <a:latin typeface="G-OTF 新丸ゴ Pro L" pitchFamily="34" charset="-128"/>
                <a:ea typeface="G-OTF 新丸ゴ Pro L" pitchFamily="34" charset="-128"/>
              </a:rPr>
              <a:t>図１　起床アラームをセット後、起床していないメンバーに再通知を行うイメージ</a:t>
            </a:r>
            <a:endParaRPr kumimoji="1" lang="ja-JP" altLang="en-US" sz="1200" dirty="0">
              <a:latin typeface="G-OTF 新丸ゴ Pro L" pitchFamily="34" charset="-128"/>
              <a:ea typeface="G-OTF 新丸ゴ Pro L" pitchFamily="34" charset="-128"/>
            </a:endParaRPr>
          </a:p>
        </p:txBody>
      </p:sp>
    </p:spTree>
    <p:extLst>
      <p:ext uri="{BB962C8B-B14F-4D97-AF65-F5344CB8AC3E}">
        <p14:creationId xmlns:p14="http://schemas.microsoft.com/office/powerpoint/2010/main" val="2725610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7516" y="365127"/>
            <a:ext cx="8795084" cy="922252"/>
          </a:xfrm>
        </p:spPr>
        <p:txBody>
          <a:bodyPr>
            <a:noAutofit/>
          </a:bodyPr>
          <a:lstStyle/>
          <a:p>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位置情報</a:t>
            </a:r>
            <a:r>
              <a:rPr kumimoji="1" lang="ja-JP" altLang="en-US" sz="4800" dirty="0" smtClean="0">
                <a:latin typeface="FOT-ロダンNTLG Pro M" panose="02020600000000000000" pitchFamily="18" charset="-128"/>
                <a:ea typeface="FOT-ロダンNTLG Pro M" panose="02020600000000000000" pitchFamily="18" charset="-128"/>
              </a:rPr>
              <a:t>の取得・送信</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3" name="コンテンツ プレースホルダー 2"/>
          <p:cNvSpPr>
            <a:spLocks noGrp="1"/>
          </p:cNvSpPr>
          <p:nvPr>
            <p:ph idx="1"/>
          </p:nvPr>
        </p:nvSpPr>
        <p:spPr>
          <a:xfrm>
            <a:off x="577516" y="1330755"/>
            <a:ext cx="8691562" cy="5305925"/>
          </a:xfrm>
        </p:spPr>
        <p:txBody>
          <a:bodyPr>
            <a:normAutofit/>
          </a:bodyPr>
          <a:lstStyle/>
          <a:p>
            <a:pPr marL="0" indent="0">
              <a:lnSpc>
                <a:spcPct val="100000"/>
              </a:lnSpc>
              <a:buNone/>
            </a:pPr>
            <a:r>
              <a:rPr lang="ja-JP" altLang="en-US" sz="1600" dirty="0">
                <a:latin typeface="FOT-ニューロダン Pro M" panose="02020600000000000000" pitchFamily="18" charset="-128"/>
                <a:ea typeface="FOT-ニューロダン Pro M" panose="02020600000000000000" pitchFamily="18" charset="-128"/>
              </a:rPr>
              <a:t>グループ</a:t>
            </a:r>
            <a:r>
              <a:rPr lang="ja-JP" altLang="en-US" sz="1600" dirty="0" smtClean="0">
                <a:latin typeface="FOT-ニューロダン Pro M" panose="02020600000000000000" pitchFamily="18" charset="-128"/>
                <a:ea typeface="FOT-ニューロダン Pro M" panose="02020600000000000000" pitchFamily="18" charset="-128"/>
              </a:rPr>
              <a:t>で行動</a:t>
            </a:r>
            <a:r>
              <a:rPr lang="ja-JP" altLang="en-US" sz="1600" dirty="0" smtClean="0">
                <a:latin typeface="FOT-ニューロダン Pro M" panose="02020600000000000000" pitchFamily="18" charset="-128"/>
                <a:ea typeface="FOT-ニューロダン Pro M" panose="02020600000000000000" pitchFamily="18" charset="-128"/>
              </a:rPr>
              <a:t>するとき，迷子</a:t>
            </a:r>
            <a:r>
              <a:rPr lang="ja-JP" altLang="en-US" sz="1600" dirty="0" smtClean="0">
                <a:latin typeface="FOT-ニューロダン Pro M" panose="02020600000000000000" pitchFamily="18" charset="-128"/>
                <a:ea typeface="FOT-ニューロダン Pro M" panose="02020600000000000000" pitchFamily="18" charset="-128"/>
              </a:rPr>
              <a:t>になってしまったり，</a:t>
            </a:r>
            <a:r>
              <a:rPr lang="ja-JP" altLang="en-US" sz="1600" dirty="0">
                <a:latin typeface="FOT-ニューロダン Pro M" panose="02020600000000000000" pitchFamily="18" charset="-128"/>
                <a:ea typeface="FOT-ニューロダン Pro M" panose="02020600000000000000" pitchFamily="18" charset="-128"/>
              </a:rPr>
              <a:t>集合場所</a:t>
            </a:r>
            <a:r>
              <a:rPr lang="ja-JP" altLang="en-US" sz="1600" dirty="0" smtClean="0">
                <a:latin typeface="FOT-ニューロダン Pro M" panose="02020600000000000000" pitchFamily="18" charset="-128"/>
                <a:ea typeface="FOT-ニューロダン Pro M" panose="02020600000000000000" pitchFamily="18" charset="-128"/>
              </a:rPr>
              <a:t>を文字で</a:t>
            </a:r>
            <a:r>
              <a:rPr lang="ja-JP" altLang="en-US" sz="1600" dirty="0" smtClean="0">
                <a:latin typeface="FOT-ニューロダン Pro M" panose="02020600000000000000" pitchFamily="18" charset="-128"/>
                <a:ea typeface="FOT-ニューロダン Pro M" panose="02020600000000000000" pitchFamily="18" charset="-128"/>
              </a:rPr>
              <a:t>示したりすることがむずかしいことが</a:t>
            </a:r>
            <a:r>
              <a:rPr lang="ja-JP" altLang="en-US" sz="1600" dirty="0" smtClean="0">
                <a:latin typeface="FOT-ニューロダン Pro M" panose="02020600000000000000" pitchFamily="18" charset="-128"/>
                <a:ea typeface="FOT-ニューロダン Pro M" panose="02020600000000000000" pitchFamily="18" charset="-128"/>
              </a:rPr>
              <a:t>あります。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600" dirty="0" smtClean="0">
                <a:latin typeface="FOT-ニューロダン Pro M" panose="02020600000000000000" pitchFamily="18" charset="-128"/>
                <a:ea typeface="FOT-ニューロダン Pro M" panose="02020600000000000000" pitchFamily="18" charset="-128"/>
              </a:rPr>
              <a:t>そんなときに</a:t>
            </a: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を使えば</a:t>
            </a:r>
            <a:r>
              <a:rPr lang="ja-JP" altLang="en-US" sz="1600" dirty="0" smtClean="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リーダーに限って</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メンバー</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の位置情報を取得</a:t>
            </a:r>
            <a:r>
              <a:rPr lang="ja-JP" altLang="en-US" sz="1600" dirty="0" smtClean="0">
                <a:latin typeface="FOT-ニューロダン Pro M" panose="02020600000000000000" pitchFamily="18" charset="-128"/>
                <a:ea typeface="FOT-ニューロダン Pro M" panose="02020600000000000000" pitchFamily="18" charset="-128"/>
              </a:rPr>
              <a:t>すること</a:t>
            </a:r>
            <a:r>
              <a:rPr lang="ja-JP" altLang="en-US" sz="1600" dirty="0" smtClean="0">
                <a:latin typeface="FOT-ニューロダン Pro M" panose="02020600000000000000" pitchFamily="18" charset="-128"/>
                <a:ea typeface="FOT-ニューロダン Pro M" panose="02020600000000000000" pitchFamily="18" charset="-128"/>
              </a:rPr>
              <a:t>ができます。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600" dirty="0" smtClean="0">
                <a:latin typeface="FOT-ニューロダン Pro M" panose="02020600000000000000" pitchFamily="18" charset="-128"/>
                <a:ea typeface="FOT-ニューロダン Pro M" panose="02020600000000000000" pitchFamily="18" charset="-128"/>
              </a:rPr>
              <a:t>また</a:t>
            </a:r>
            <a:r>
              <a:rPr lang="ja-JP" altLang="en-US" sz="1600" dirty="0" smtClean="0">
                <a:latin typeface="FOT-ニューロダン Pro M" panose="02020600000000000000" pitchFamily="18" charset="-128"/>
                <a:ea typeface="FOT-ニューロダン Pro M" panose="02020600000000000000" pitchFamily="18" charset="-128"/>
              </a:rPr>
              <a:t>，だれでも</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自分の位置情報</a:t>
            </a:r>
            <a:r>
              <a:rPr lang="ja-JP" altLang="en-US" sz="1600" dirty="0" smtClean="0">
                <a:latin typeface="FOT-ニューロダン Pro M" panose="02020600000000000000" pitchFamily="18" charset="-128"/>
                <a:ea typeface="FOT-ニューロダン Pro M" panose="02020600000000000000" pitchFamily="18" charset="-128"/>
              </a:rPr>
              <a:t>や</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集合</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場所の地図</a:t>
            </a:r>
            <a:r>
              <a:rPr lang="ja-JP" altLang="en-US" sz="1600" dirty="0" smtClean="0">
                <a:latin typeface="FOT-ニューロダン Pro M" panose="02020600000000000000" pitchFamily="18" charset="-128"/>
                <a:ea typeface="FOT-ニューロダン Pro M" panose="02020600000000000000" pitchFamily="18" charset="-128"/>
              </a:rPr>
              <a:t>を</a:t>
            </a:r>
            <a:r>
              <a:rPr lang="ja-JP" altLang="en-US" sz="1600" dirty="0" smtClean="0">
                <a:latin typeface="FOT-ニューロダン Pro M" panose="02020600000000000000" pitchFamily="18" charset="-128"/>
                <a:ea typeface="FOT-ニューロダン Pro M" panose="02020600000000000000" pitchFamily="18" charset="-128"/>
              </a:rPr>
              <a:t>トークで送信</a:t>
            </a:r>
            <a:r>
              <a:rPr lang="ja-JP" altLang="en-US" sz="1600" dirty="0">
                <a:latin typeface="FOT-ニューロダン Pro M" panose="02020600000000000000" pitchFamily="18" charset="-128"/>
                <a:ea typeface="FOT-ニューロダン Pro M" panose="02020600000000000000" pitchFamily="18" charset="-128"/>
              </a:rPr>
              <a:t>できます</a:t>
            </a:r>
            <a:r>
              <a:rPr lang="ja-JP" altLang="en-US" sz="1600" dirty="0" smtClean="0">
                <a:latin typeface="FOT-ニューロダン Pro M" panose="02020600000000000000" pitchFamily="18" charset="-128"/>
                <a:ea typeface="FOT-ニューロダン Pro M" panose="02020600000000000000" pitchFamily="18" charset="-128"/>
              </a:rPr>
              <a:t>。</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地図を送信するとき，</a:t>
            </a: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では</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地名</a:t>
            </a:r>
            <a:r>
              <a:rPr lang="ja-JP" altLang="en-US" sz="1600" dirty="0">
                <a:solidFill>
                  <a:srgbClr val="00B050"/>
                </a:solidFill>
                <a:latin typeface="FOT-ニューロダン Pro M" panose="02020600000000000000" pitchFamily="18" charset="-128"/>
                <a:ea typeface="FOT-ニューロダン Pro M" panose="02020600000000000000" pitchFamily="18" charset="-128"/>
              </a:rPr>
              <a:t>や建物の名前</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で地図上を検索</a:t>
            </a:r>
            <a:r>
              <a:rPr lang="ja-JP" altLang="en-US" sz="1600" dirty="0" smtClean="0">
                <a:latin typeface="FOT-ニューロダン Pro M" panose="02020600000000000000" pitchFamily="18" charset="-128"/>
                <a:ea typeface="FOT-ニューロダン Pro M" panose="02020600000000000000" pitchFamily="18" charset="-128"/>
              </a:rPr>
              <a:t>することもできます。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1600" dirty="0">
                <a:latin typeface="FOT-ニューロダン Pro M" panose="02020600000000000000" pitchFamily="18" charset="-128"/>
                <a:ea typeface="FOT-ニューロダン Pro M" panose="02020600000000000000" pitchFamily="18" charset="-128"/>
              </a:rPr>
              <a:t>さらに</a:t>
            </a:r>
            <a:r>
              <a:rPr lang="ja-JP" altLang="en-US" sz="1600" dirty="0" smtClean="0">
                <a:latin typeface="FOT-ニューロダン Pro M" panose="02020600000000000000" pitchFamily="18" charset="-128"/>
                <a:ea typeface="FOT-ニューロダン Pro M" panose="02020600000000000000" pitchFamily="18" charset="-128"/>
              </a:rPr>
              <a:t>，リーダーが</a:t>
            </a:r>
            <a:r>
              <a:rPr lang="en-US" altLang="ja-JP" sz="1600" dirty="0">
                <a:latin typeface="FOT-ニューロダン Pro M" panose="02020600000000000000" pitchFamily="18" charset="-128"/>
                <a:ea typeface="FOT-ニューロダン Pro M" panose="02020600000000000000" pitchFamily="18" charset="-128"/>
              </a:rPr>
              <a:t/>
            </a:r>
            <a:br>
              <a:rPr lang="en-US" altLang="ja-JP" sz="1600" dirty="0">
                <a:latin typeface="FOT-ニューロダン Pro M" panose="02020600000000000000" pitchFamily="18" charset="-128"/>
                <a:ea typeface="FOT-ニューロダン Pro M" panose="02020600000000000000" pitchFamily="18" charset="-128"/>
              </a:rPr>
            </a:b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常にメンバーの位置状況を確認</a:t>
            </a:r>
            <a:r>
              <a:rPr lang="ja-JP" altLang="en-US" sz="1600" dirty="0" smtClean="0">
                <a:latin typeface="FOT-ニューロダン Pro M" panose="02020600000000000000" pitchFamily="18" charset="-128"/>
                <a:ea typeface="FOT-ニューロダン Pro M" panose="02020600000000000000" pitchFamily="18" charset="-128"/>
              </a:rPr>
              <a:t>できるようにもできます。</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修学旅行で先生が</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生徒の状況を確認するなど，</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柔軟にあらゆる場面で活躍します。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ct val="100000"/>
              </a:lnSpc>
              <a:buNone/>
            </a:pPr>
            <a:r>
              <a:rPr lang="ja-JP" altLang="en-US" sz="2000" dirty="0" smtClean="0">
                <a:solidFill>
                  <a:srgbClr val="CC33CC"/>
                </a:solidFill>
                <a:latin typeface="FOT-ニューロダン Pro M" panose="02020600000000000000" pitchFamily="18" charset="-128"/>
                <a:ea typeface="FOT-ニューロダン Pro M" panose="02020600000000000000" pitchFamily="18" charset="-128"/>
              </a:rPr>
              <a:t>いろいろな場合</a:t>
            </a:r>
            <a:r>
              <a:rPr lang="ja-JP" altLang="en-US" sz="2000" dirty="0" smtClean="0">
                <a:latin typeface="FOT-ニューロダン Pro M" panose="02020600000000000000" pitchFamily="18" charset="-128"/>
                <a:ea typeface="FOT-ニューロダン Pro M" panose="02020600000000000000" pitchFamily="18" charset="-128"/>
              </a:rPr>
              <a:t>を想定して</a:t>
            </a:r>
            <a:r>
              <a:rPr lang="en-US" altLang="ja-JP" sz="2000" dirty="0" smtClean="0">
                <a:solidFill>
                  <a:srgbClr val="CC33CC"/>
                </a:solidFill>
                <a:latin typeface="FOT-ニューロダン Pro M" panose="02020600000000000000" pitchFamily="18" charset="-128"/>
                <a:ea typeface="FOT-ニューロダン Pro M" panose="02020600000000000000" pitchFamily="18" charset="-128"/>
              </a:rPr>
              <a:t/>
            </a:r>
            <a:br>
              <a:rPr lang="en-US" altLang="ja-JP" sz="2000" dirty="0" smtClean="0">
                <a:solidFill>
                  <a:srgbClr val="CC33CC"/>
                </a:solidFill>
                <a:latin typeface="FOT-ニューロダン Pro M" panose="02020600000000000000" pitchFamily="18" charset="-128"/>
                <a:ea typeface="FOT-ニューロダン Pro M" panose="02020600000000000000" pitchFamily="18" charset="-128"/>
              </a:rPr>
            </a:br>
            <a:r>
              <a:rPr lang="ja-JP" altLang="en-US" sz="2000" dirty="0" smtClean="0">
                <a:solidFill>
                  <a:srgbClr val="CC33CC"/>
                </a:solidFill>
                <a:latin typeface="FOT-ニューロダン Pro M" panose="02020600000000000000" pitchFamily="18" charset="-128"/>
                <a:ea typeface="FOT-ニューロダン Pro M" panose="02020600000000000000" pitchFamily="18" charset="-128"/>
              </a:rPr>
              <a:t>柔軟に活用</a:t>
            </a:r>
            <a:r>
              <a:rPr lang="ja-JP" altLang="en-US" sz="2000" dirty="0" smtClean="0">
                <a:latin typeface="FOT-ニューロダン Pro M" panose="02020600000000000000" pitchFamily="18" charset="-128"/>
                <a:ea typeface="FOT-ニューロダン Pro M" panose="02020600000000000000" pitchFamily="18" charset="-128"/>
              </a:rPr>
              <a:t>できます。</a:t>
            </a:r>
            <a:endParaRPr lang="en-US" altLang="ja-JP" sz="2000" dirty="0" smtClean="0">
              <a:latin typeface="FOT-ニューロダン Pro M" panose="02020600000000000000" pitchFamily="18" charset="-128"/>
              <a:ea typeface="FOT-ニューロダン Pro M" panose="02020600000000000000" pitchFamily="18" charset="-128"/>
            </a:endParaRPr>
          </a:p>
        </p:txBody>
      </p:sp>
      <p:sp>
        <p:nvSpPr>
          <p:cNvPr id="6" name="スライド番号プレースホルダー 5"/>
          <p:cNvSpPr>
            <a:spLocks noGrp="1"/>
          </p:cNvSpPr>
          <p:nvPr>
            <p:ph type="sldNum" sz="quarter" idx="12"/>
          </p:nvPr>
        </p:nvSpPr>
        <p:spPr/>
        <p:txBody>
          <a:bodyPr/>
          <a:lstStyle/>
          <a:p>
            <a:fld id="{441F1BD8-2450-4C83-8C91-6F5F1B21AE4B}" type="slidenum">
              <a:rPr kumimoji="1" lang="ja-JP" altLang="en-US" smtClean="0"/>
              <a:t>6</a:t>
            </a:fld>
            <a:endParaRPr kumimoji="1" lang="ja-JP" altLang="en-US"/>
          </a:p>
        </p:txBody>
      </p:sp>
      <p:graphicFrame>
        <p:nvGraphicFramePr>
          <p:cNvPr id="10" name="図表 9"/>
          <p:cNvGraphicFramePr/>
          <p:nvPr>
            <p:extLst>
              <p:ext uri="{D42A27DB-BD31-4B8C-83A1-F6EECF244321}">
                <p14:modId xmlns:p14="http://schemas.microsoft.com/office/powerpoint/2010/main" val="1250593747"/>
              </p:ext>
            </p:extLst>
          </p:nvPr>
        </p:nvGraphicFramePr>
        <p:xfrm>
          <a:off x="4290205" y="3773444"/>
          <a:ext cx="4738776" cy="2948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0375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1038" y="365128"/>
            <a:ext cx="8543925" cy="922252"/>
          </a:xfrm>
        </p:spPr>
        <p:txBody>
          <a:bodyPr>
            <a:normAutofit/>
          </a:bodyPr>
          <a:lstStyle/>
          <a:p>
            <a:r>
              <a:rPr lang="ja-JP" altLang="en-US" sz="4800" dirty="0">
                <a:solidFill>
                  <a:srgbClr val="00B050"/>
                </a:solidFill>
                <a:latin typeface="FOT-ロダンNTLG Pro M" panose="02020600000000000000" pitchFamily="18" charset="-128"/>
                <a:ea typeface="FOT-ロダンNTLG Pro M" panose="02020600000000000000" pitchFamily="18" charset="-128"/>
              </a:rPr>
              <a:t>安心</a:t>
            </a:r>
            <a:r>
              <a:rPr lang="ja-JP" altLang="en-US" sz="4800" dirty="0" smtClean="0">
                <a:latin typeface="FOT-ロダンNTLG Pro M" panose="02020600000000000000" pitchFamily="18" charset="-128"/>
                <a:ea typeface="FOT-ロダンNTLG Pro M" panose="02020600000000000000" pitchFamily="18" charset="-128"/>
              </a:rPr>
              <a:t>して使</a:t>
            </a:r>
            <a:r>
              <a:rPr lang="ja-JP" altLang="en-US" sz="4800" dirty="0">
                <a:latin typeface="FOT-ロダンNTLG Pro M" panose="02020600000000000000" pitchFamily="18" charset="-128"/>
                <a:ea typeface="FOT-ロダンNTLG Pro M" panose="02020600000000000000" pitchFamily="18" charset="-128"/>
              </a:rPr>
              <a:t>えるように</a:t>
            </a:r>
            <a:endParaRPr kumimoji="1" lang="ja-JP" altLang="en-US" sz="4800" dirty="0">
              <a:latin typeface="FOT-ロダンNTLG Pro M" panose="02020600000000000000" pitchFamily="18" charset="-128"/>
              <a:ea typeface="FOT-ロダンNTLG Pro M" panose="02020600000000000000" pitchFamily="18" charset="-128"/>
            </a:endParaRPr>
          </a:p>
        </p:txBody>
      </p:sp>
      <p:sp>
        <p:nvSpPr>
          <p:cNvPr id="3" name="コンテンツ プレースホルダー 2"/>
          <p:cNvSpPr>
            <a:spLocks noGrp="1"/>
          </p:cNvSpPr>
          <p:nvPr>
            <p:ph idx="1"/>
          </p:nvPr>
        </p:nvSpPr>
        <p:spPr>
          <a:xfrm>
            <a:off x="681038" y="1228335"/>
            <a:ext cx="8963294" cy="5305925"/>
          </a:xfrm>
        </p:spPr>
        <p:txBody>
          <a:bodyPr>
            <a:normAutofit/>
          </a:bodyPr>
          <a:lstStyle/>
          <a:p>
            <a:pPr marL="0" indent="0">
              <a:lnSpc>
                <a:spcPts val="2200"/>
              </a:lnSpc>
              <a:buNone/>
            </a:pPr>
            <a:r>
              <a:rPr lang="ja-JP" altLang="en-US" sz="1600" dirty="0" smtClean="0">
                <a:latin typeface="FOT-ニューロダン Pro M" panose="02020600000000000000" pitchFamily="18" charset="-128"/>
                <a:ea typeface="FOT-ニューロダン Pro M" panose="02020600000000000000" pitchFamily="18" charset="-128"/>
              </a:rPr>
              <a:t>スマートフォンアプリのなかには，個人</a:t>
            </a:r>
            <a:r>
              <a:rPr lang="ja-JP" altLang="en-US" sz="1600" dirty="0">
                <a:latin typeface="FOT-ニューロダン Pro M" panose="02020600000000000000" pitchFamily="18" charset="-128"/>
                <a:ea typeface="FOT-ニューロダン Pro M" panose="02020600000000000000" pitchFamily="18" charset="-128"/>
              </a:rPr>
              <a:t>情報などを取得</a:t>
            </a:r>
            <a:r>
              <a:rPr lang="ja-JP" altLang="en-US" sz="1600" dirty="0" smtClean="0">
                <a:latin typeface="FOT-ニューロダン Pro M" panose="02020600000000000000" pitchFamily="18" charset="-128"/>
                <a:ea typeface="FOT-ニューロダン Pro M" panose="02020600000000000000" pitchFamily="18" charset="-128"/>
              </a:rPr>
              <a:t>するものがあります。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200"/>
              </a:lnSpc>
              <a:buNone/>
            </a:pPr>
            <a:r>
              <a:rPr lang="ja-JP" altLang="en-US" sz="1600" dirty="0" smtClean="0">
                <a:latin typeface="FOT-ニューロダン Pro M" panose="02020600000000000000" pitchFamily="18" charset="-128"/>
                <a:ea typeface="FOT-ニューロダン Pro M" panose="02020600000000000000" pitchFamily="18" charset="-128"/>
              </a:rPr>
              <a:t>しかし</a:t>
            </a: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では</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個人を特定できる情報は最大限</a:t>
            </a: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減らします。</a:t>
            </a:r>
            <a:r>
              <a:rPr lang="en-US" altLang="ja-JP" sz="1600" dirty="0" smtClean="0">
                <a:solidFill>
                  <a:srgbClr val="00B050"/>
                </a:solidFill>
                <a:latin typeface="FOT-ニューロダン Pro M" panose="02020600000000000000" pitchFamily="18" charset="-128"/>
                <a:ea typeface="FOT-ニューロダン Pro M" panose="02020600000000000000" pitchFamily="18" charset="-128"/>
              </a:rPr>
              <a:t/>
            </a:r>
            <a:br>
              <a:rPr lang="en-US" altLang="ja-JP" sz="1600" dirty="0" smtClean="0">
                <a:solidFill>
                  <a:srgbClr val="00B050"/>
                </a:solidFill>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送信</a:t>
            </a:r>
            <a:r>
              <a:rPr lang="ja-JP" altLang="en-US" sz="1600" dirty="0" smtClean="0">
                <a:latin typeface="FOT-ニューロダン Pro M" panose="02020600000000000000" pitchFamily="18" charset="-128"/>
                <a:ea typeface="FOT-ニューロダン Pro M" panose="02020600000000000000" pitchFamily="18" charset="-128"/>
              </a:rPr>
              <a:t>された情報はサーバで暗号化して保管され，一定期間後自動的に削除されます。</a:t>
            </a:r>
            <a:endParaRPr lang="en-US" altLang="ja-JP" sz="1600" dirty="0">
              <a:latin typeface="FOT-ニューロダン Pro M" panose="02020600000000000000" pitchFamily="18" charset="-128"/>
              <a:ea typeface="FOT-ニューロダン Pro M" panose="02020600000000000000" pitchFamily="18" charset="-128"/>
            </a:endParaRPr>
          </a:p>
          <a:p>
            <a:pPr marL="0" indent="0">
              <a:lnSpc>
                <a:spcPts val="2200"/>
              </a:lnSpc>
              <a:buNone/>
            </a:pP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ではユーザ識別のため</a:t>
            </a:r>
            <a:r>
              <a:rPr lang="ja-JP" altLang="en-US" sz="1600" dirty="0" smtClean="0">
                <a:latin typeface="FOT-ニューロダン Pro M" panose="02020600000000000000" pitchFamily="18" charset="-128"/>
                <a:ea typeface="FOT-ニューロダン Pro M" panose="02020600000000000000" pitchFamily="18" charset="-128"/>
              </a:rPr>
              <a:t>に</a:t>
            </a:r>
            <a:r>
              <a:rPr lang="en-US" altLang="ja-JP" sz="1600" dirty="0" smtClean="0">
                <a:latin typeface="FOT-ニューロダン Pro M" panose="02020600000000000000" pitchFamily="18" charset="-128"/>
                <a:ea typeface="FOT-ニューロダン Pro M" panose="02020600000000000000" pitchFamily="18" charset="-128"/>
              </a:rPr>
              <a:t> </a:t>
            </a:r>
            <a:r>
              <a:rPr lang="en-US" altLang="ja-JP" sz="1600" dirty="0" smtClean="0">
                <a:latin typeface="FOT-ニューロダン Pro M" panose="02020600000000000000" pitchFamily="18" charset="-128"/>
                <a:ea typeface="FOT-ニューロダン Pro M" panose="02020600000000000000" pitchFamily="18" charset="-128"/>
              </a:rPr>
              <a:t>Grouper</a:t>
            </a:r>
            <a:r>
              <a:rPr lang="ja-JP" altLang="en-US" sz="1600" dirty="0" smtClean="0">
                <a:latin typeface="FOT-ニューロダン Pro M" panose="02020600000000000000" pitchFamily="18" charset="-128"/>
                <a:ea typeface="FOT-ニューロダン Pro M" panose="02020600000000000000" pitchFamily="18" charset="-128"/>
              </a:rPr>
              <a:t>アプリ初回起動時に，</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en-US" altLang="ja-JP" sz="1600" dirty="0" err="1" smtClean="0">
                <a:latin typeface="FOT-ニューロダン Pro M" panose="02020600000000000000" pitchFamily="18" charset="-128"/>
                <a:ea typeface="FOT-ニューロダン Pro M" panose="02020600000000000000" pitchFamily="18" charset="-128"/>
              </a:rPr>
              <a:t>AndroidID</a:t>
            </a:r>
            <a:r>
              <a:rPr lang="ja-JP" altLang="en-US" sz="1600" dirty="0" smtClean="0">
                <a:latin typeface="FOT-ニューロダン Pro M" panose="02020600000000000000" pitchFamily="18" charset="-128"/>
                <a:ea typeface="FOT-ニューロダン Pro M" panose="02020600000000000000" pitchFamily="18" charset="-128"/>
              </a:rPr>
              <a:t>を</a:t>
            </a:r>
            <a:r>
              <a:rPr lang="ja-JP" altLang="en-US" sz="1600" dirty="0" smtClean="0">
                <a:latin typeface="FOT-ニューロダン Pro M" panose="02020600000000000000" pitchFamily="18" charset="-128"/>
                <a:ea typeface="FOT-ニューロダン Pro M" panose="02020600000000000000" pitchFamily="18" charset="-128"/>
              </a:rPr>
              <a:t>取得</a:t>
            </a:r>
            <a:r>
              <a:rPr lang="en-US" altLang="ja-JP" sz="1200" dirty="0">
                <a:latin typeface="FOT-ニューロダン Pro M" panose="02020600000000000000" pitchFamily="18" charset="-128"/>
                <a:ea typeface="FOT-ニューロダン Pro M" panose="02020600000000000000" pitchFamily="18" charset="-128"/>
              </a:rPr>
              <a:t>※1</a:t>
            </a:r>
            <a:r>
              <a:rPr lang="ja-JP" altLang="en-US" sz="1600" dirty="0" smtClean="0">
                <a:latin typeface="FOT-ニューロダン Pro M" panose="02020600000000000000" pitchFamily="18" charset="-128"/>
                <a:ea typeface="FOT-ニューロダン Pro M" panose="02020600000000000000" pitchFamily="18" charset="-128"/>
              </a:rPr>
              <a:t>し，端末に</a:t>
            </a:r>
            <a:r>
              <a:rPr lang="en-US" altLang="ja-JP" sz="1600" dirty="0" smtClean="0">
                <a:latin typeface="FOT-ニューロダン Pro M" panose="02020600000000000000" pitchFamily="18" charset="-128"/>
                <a:ea typeface="FOT-ニューロダン Pro M" panose="02020600000000000000" pitchFamily="18" charset="-128"/>
              </a:rPr>
              <a:t>ID</a:t>
            </a:r>
            <a:r>
              <a:rPr lang="ja-JP" altLang="en-US" sz="1600" dirty="0" smtClean="0">
                <a:latin typeface="FOT-ニューロダン Pro M" panose="02020600000000000000" pitchFamily="18" charset="-128"/>
                <a:ea typeface="FOT-ニューロダン Pro M" panose="02020600000000000000" pitchFamily="18" charset="-128"/>
              </a:rPr>
              <a:t>を付与します。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200"/>
              </a:lnSpc>
              <a:buNone/>
            </a:pPr>
            <a:r>
              <a:rPr lang="ja-JP" altLang="en-US" sz="1600" dirty="0" smtClean="0">
                <a:latin typeface="FOT-ニューロダン Pro M" panose="02020600000000000000" pitchFamily="18" charset="-128"/>
                <a:ea typeface="FOT-ニューロダン Pro M" panose="02020600000000000000" pitchFamily="18" charset="-128"/>
              </a:rPr>
              <a:t>電話番号やメールアドレスとの</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紐付けが行われないので，</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solidFill>
                  <a:srgbClr val="00B050"/>
                </a:solidFill>
                <a:latin typeface="FOT-ニューロダン Pro M" panose="02020600000000000000" pitchFamily="18" charset="-128"/>
                <a:ea typeface="FOT-ニューロダン Pro M" panose="02020600000000000000" pitchFamily="18" charset="-128"/>
              </a:rPr>
              <a:t>安心して</a:t>
            </a:r>
            <a:r>
              <a:rPr lang="ja-JP" altLang="en-US" sz="1600" dirty="0" smtClean="0">
                <a:latin typeface="FOT-ニューロダン Pro M" panose="02020600000000000000" pitchFamily="18" charset="-128"/>
                <a:ea typeface="FOT-ニューロダン Pro M" panose="02020600000000000000" pitchFamily="18" charset="-128"/>
              </a:rPr>
              <a:t>使うことができます。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200"/>
              </a:lnSpc>
              <a:buNone/>
            </a:pPr>
            <a:r>
              <a:rPr lang="ja-JP" altLang="en-US" sz="1600" dirty="0">
                <a:latin typeface="FOT-ニューロダン Pro M" panose="02020600000000000000" pitchFamily="18" charset="-128"/>
                <a:ea typeface="FOT-ニューロダン Pro M" panose="02020600000000000000" pitchFamily="18" charset="-128"/>
              </a:rPr>
              <a:t>端末</a:t>
            </a:r>
            <a:r>
              <a:rPr lang="ja-JP" altLang="en-US" sz="1600" dirty="0" smtClean="0">
                <a:latin typeface="FOT-ニューロダン Pro M" panose="02020600000000000000" pitchFamily="18" charset="-128"/>
                <a:ea typeface="FOT-ニューロダン Pro M" panose="02020600000000000000" pitchFamily="18" charset="-128"/>
              </a:rPr>
              <a:t>に付与された</a:t>
            </a:r>
            <a:r>
              <a:rPr lang="en-US" altLang="ja-JP" sz="1600" dirty="0" smtClean="0">
                <a:latin typeface="FOT-ニューロダン Pro M" panose="02020600000000000000" pitchFamily="18" charset="-128"/>
                <a:ea typeface="FOT-ニューロダン Pro M" panose="02020600000000000000" pitchFamily="18" charset="-128"/>
              </a:rPr>
              <a:t>ID</a:t>
            </a:r>
            <a:r>
              <a:rPr lang="ja-JP" altLang="en-US" sz="1600" dirty="0" smtClean="0">
                <a:latin typeface="FOT-ニューロダン Pro M" panose="02020600000000000000" pitchFamily="18" charset="-128"/>
                <a:ea typeface="FOT-ニューロダン Pro M" panose="02020600000000000000" pitchFamily="18" charset="-128"/>
              </a:rPr>
              <a:t>は，</a:t>
            </a:r>
            <a:r>
              <a:rPr lang="en-US" altLang="ja-JP" sz="1600" dirty="0" smtClean="0">
                <a:latin typeface="FOT-ニューロダン Pro M" panose="02020600000000000000" pitchFamily="18" charset="-128"/>
                <a:ea typeface="FOT-ニューロダン Pro M" panose="02020600000000000000" pitchFamily="18" charset="-128"/>
              </a:rPr>
              <a:t/>
            </a:r>
            <a:br>
              <a:rPr lang="en-US" altLang="ja-JP" sz="1600" dirty="0" smtClean="0">
                <a:latin typeface="FOT-ニューロダン Pro M" panose="02020600000000000000" pitchFamily="18" charset="-128"/>
                <a:ea typeface="FOT-ニューロダン Pro M" panose="02020600000000000000" pitchFamily="18" charset="-128"/>
              </a:rPr>
            </a:br>
            <a:r>
              <a:rPr lang="ja-JP" altLang="en-US" sz="1600" dirty="0" smtClean="0">
                <a:latin typeface="FOT-ニューロダン Pro M" panose="02020600000000000000" pitchFamily="18" charset="-128"/>
                <a:ea typeface="FOT-ニューロダン Pro M" panose="02020600000000000000" pitchFamily="18" charset="-128"/>
              </a:rPr>
              <a:t>参加するグループ</a:t>
            </a:r>
            <a:r>
              <a:rPr lang="ja-JP" altLang="en-US" sz="1600" dirty="0" smtClean="0">
                <a:latin typeface="FOT-ニューロダン Pro M" panose="02020600000000000000" pitchFamily="18" charset="-128"/>
                <a:ea typeface="FOT-ニューロダン Pro M" panose="02020600000000000000" pitchFamily="18" charset="-128"/>
              </a:rPr>
              <a:t>の</a:t>
            </a:r>
            <a:r>
              <a:rPr lang="en-US" altLang="ja-JP" sz="1600" dirty="0" smtClean="0">
                <a:latin typeface="FOT-ニューロダン Pro M" panose="02020600000000000000" pitchFamily="18" charset="-128"/>
                <a:ea typeface="FOT-ニューロダン Pro M" panose="02020600000000000000" pitchFamily="18" charset="-128"/>
              </a:rPr>
              <a:t>ID</a:t>
            </a:r>
            <a:r>
              <a:rPr lang="ja-JP" altLang="en-US" sz="1600" dirty="0" smtClean="0">
                <a:latin typeface="FOT-ニューロダン Pro M" panose="02020600000000000000" pitchFamily="18" charset="-128"/>
                <a:ea typeface="FOT-ニューロダン Pro M" panose="02020600000000000000" pitchFamily="18" charset="-128"/>
              </a:rPr>
              <a:t>と紐付けされます。</a:t>
            </a: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200"/>
              </a:lnSpc>
              <a:buNone/>
            </a:pPr>
            <a:endParaRPr lang="en-US" altLang="ja-JP" sz="1600" dirty="0" smtClean="0">
              <a:latin typeface="FOT-ニューロダン Pro M" panose="02020600000000000000" pitchFamily="18" charset="-128"/>
              <a:ea typeface="FOT-ニューロダン Pro M" panose="02020600000000000000" pitchFamily="18" charset="-128"/>
            </a:endParaRPr>
          </a:p>
          <a:p>
            <a:pPr marL="0" indent="0">
              <a:lnSpc>
                <a:spcPts val="2200"/>
              </a:lnSpc>
              <a:buNone/>
            </a:pPr>
            <a:r>
              <a:rPr lang="ja-JP" altLang="en-US" sz="2000" dirty="0" smtClean="0">
                <a:solidFill>
                  <a:srgbClr val="CC33CC"/>
                </a:solidFill>
                <a:latin typeface="FOT-ニューロダン Pro M" panose="02020600000000000000" pitchFamily="18" charset="-128"/>
                <a:ea typeface="FOT-ニューロダン Pro M" panose="02020600000000000000" pitchFamily="18" charset="-128"/>
              </a:rPr>
              <a:t>安全性</a:t>
            </a:r>
            <a:r>
              <a:rPr lang="ja-JP" altLang="en-US" sz="2000" dirty="0" smtClean="0">
                <a:latin typeface="FOT-ニューロダン Pro M" panose="02020600000000000000" pitchFamily="18" charset="-128"/>
                <a:ea typeface="FOT-ニューロダン Pro M" panose="02020600000000000000" pitchFamily="18" charset="-128"/>
              </a:rPr>
              <a:t>も兼ね備えているので</a:t>
            </a:r>
            <a:r>
              <a:rPr lang="en-US" altLang="ja-JP" sz="2000" dirty="0" smtClean="0">
                <a:solidFill>
                  <a:srgbClr val="00B050"/>
                </a:solidFill>
                <a:latin typeface="FOT-ニューロダン Pro M" panose="02020600000000000000" pitchFamily="18" charset="-128"/>
                <a:ea typeface="FOT-ニューロダン Pro M" panose="02020600000000000000" pitchFamily="18" charset="-128"/>
              </a:rPr>
              <a:t/>
            </a:r>
            <a:br>
              <a:rPr lang="en-US" altLang="ja-JP" sz="2000" dirty="0" smtClean="0">
                <a:solidFill>
                  <a:srgbClr val="00B050"/>
                </a:solidFill>
                <a:latin typeface="FOT-ニューロダン Pro M" panose="02020600000000000000" pitchFamily="18" charset="-128"/>
                <a:ea typeface="FOT-ニューロダン Pro M" panose="02020600000000000000" pitchFamily="18" charset="-128"/>
              </a:rPr>
            </a:br>
            <a:r>
              <a:rPr lang="ja-JP" altLang="en-US" sz="2000" dirty="0" smtClean="0">
                <a:solidFill>
                  <a:srgbClr val="CC33CC"/>
                </a:solidFill>
                <a:latin typeface="FOT-ニューロダン Pro M" panose="02020600000000000000" pitchFamily="18" charset="-128"/>
                <a:ea typeface="FOT-ニューロダン Pro M" panose="02020600000000000000" pitchFamily="18" charset="-128"/>
              </a:rPr>
              <a:t>安心して利用</a:t>
            </a:r>
            <a:r>
              <a:rPr lang="ja-JP" altLang="en-US" sz="2000" dirty="0" smtClean="0">
                <a:latin typeface="FOT-ニューロダン Pro M" panose="02020600000000000000" pitchFamily="18" charset="-128"/>
                <a:ea typeface="FOT-ニューロダン Pro M" panose="02020600000000000000" pitchFamily="18" charset="-128"/>
              </a:rPr>
              <a:t>できます。</a:t>
            </a:r>
            <a:endParaRPr lang="en-US" altLang="ja-JP" sz="2000" dirty="0" smtClean="0">
              <a:latin typeface="FOT-ニューロダン Pro M" panose="02020600000000000000" pitchFamily="18" charset="-128"/>
              <a:ea typeface="FOT-ニューロダン Pro M" panose="02020600000000000000" pitchFamily="18" charset="-128"/>
            </a:endParaRPr>
          </a:p>
        </p:txBody>
      </p:sp>
      <p:sp>
        <p:nvSpPr>
          <p:cNvPr id="5" name="スライド番号プレースホルダー 4"/>
          <p:cNvSpPr>
            <a:spLocks noGrp="1"/>
          </p:cNvSpPr>
          <p:nvPr>
            <p:ph type="sldNum" sz="quarter" idx="12"/>
          </p:nvPr>
        </p:nvSpPr>
        <p:spPr/>
        <p:txBody>
          <a:bodyPr/>
          <a:lstStyle/>
          <a:p>
            <a:fld id="{441F1BD8-2450-4C83-8C91-6F5F1B21AE4B}" type="slidenum">
              <a:rPr kumimoji="1" lang="ja-JP" altLang="en-US" smtClean="0"/>
              <a:t>7</a:t>
            </a:fld>
            <a:endParaRPr kumimoji="1" lang="ja-JP" altLang="en-US"/>
          </a:p>
        </p:txBody>
      </p:sp>
      <p:sp>
        <p:nvSpPr>
          <p:cNvPr id="7" name="テキスト ボックス 6"/>
          <p:cNvSpPr txBox="1"/>
          <p:nvPr/>
        </p:nvSpPr>
        <p:spPr>
          <a:xfrm>
            <a:off x="681038" y="6072595"/>
            <a:ext cx="8543925" cy="461665"/>
          </a:xfrm>
          <a:prstGeom prst="rect">
            <a:avLst/>
          </a:prstGeom>
          <a:noFill/>
        </p:spPr>
        <p:txBody>
          <a:bodyPr wrap="square" rtlCol="0">
            <a:spAutoFit/>
          </a:bodyPr>
          <a:lstStyle/>
          <a:p>
            <a:r>
              <a:rPr kumimoji="1" lang="en-US" altLang="ja-JP" sz="1200" dirty="0" smtClean="0">
                <a:latin typeface="G-OTF 新丸ゴ Pro L" pitchFamily="34" charset="-128"/>
                <a:ea typeface="G-OTF 新丸ゴ Pro L" pitchFamily="34" charset="-128"/>
              </a:rPr>
              <a:t>※1 </a:t>
            </a:r>
            <a:r>
              <a:rPr kumimoji="1" lang="en-US" altLang="ja-JP" sz="1200" dirty="0" err="1" smtClean="0">
                <a:latin typeface="G-OTF 新丸ゴ Pro L" pitchFamily="34" charset="-128"/>
                <a:ea typeface="G-OTF 新丸ゴ Pro L" pitchFamily="34" charset="-128"/>
              </a:rPr>
              <a:t>AndroidID</a:t>
            </a:r>
            <a:r>
              <a:rPr kumimoji="1" lang="ja-JP" altLang="en-US" sz="1200" dirty="0" smtClean="0">
                <a:latin typeface="G-OTF 新丸ゴ Pro L" pitchFamily="34" charset="-128"/>
                <a:ea typeface="G-OTF 新丸ゴ Pro L" pitchFamily="34" charset="-128"/>
              </a:rPr>
              <a:t>のみ</a:t>
            </a:r>
            <a:r>
              <a:rPr kumimoji="1" lang="ja-JP" altLang="en-US" sz="1200" dirty="0" smtClean="0">
                <a:latin typeface="G-OTF 新丸ゴ Pro L" pitchFamily="34" charset="-128"/>
                <a:ea typeface="G-OTF 新丸ゴ Pro L" pitchFamily="34" charset="-128"/>
              </a:rPr>
              <a:t>ではユーザーを特定することは不可能なため個人情報とはみなしません。</a:t>
            </a:r>
            <a:endParaRPr kumimoji="1" lang="en-US" altLang="ja-JP" sz="1200" dirty="0" smtClean="0">
              <a:latin typeface="G-OTF 新丸ゴ Pro L" pitchFamily="34" charset="-128"/>
              <a:ea typeface="G-OTF 新丸ゴ Pro L" pitchFamily="34" charset="-128"/>
            </a:endParaRPr>
          </a:p>
          <a:p>
            <a:r>
              <a:rPr lang="en-US" altLang="ja-JP" sz="1200" dirty="0">
                <a:latin typeface="G-OTF 新丸ゴ Pro L" pitchFamily="34" charset="-128"/>
                <a:ea typeface="G-OTF 新丸ゴ Pro L" pitchFamily="34" charset="-128"/>
              </a:rPr>
              <a:t> </a:t>
            </a:r>
            <a:r>
              <a:rPr lang="en-US" altLang="ja-JP" sz="1200" dirty="0" smtClean="0">
                <a:latin typeface="G-OTF 新丸ゴ Pro L" pitchFamily="34" charset="-128"/>
                <a:ea typeface="G-OTF 新丸ゴ Pro L" pitchFamily="34" charset="-128"/>
              </a:rPr>
              <a:t>     </a:t>
            </a:r>
            <a:r>
              <a:rPr lang="ja-JP" altLang="en-US" sz="1200" dirty="0" smtClean="0">
                <a:latin typeface="G-OTF 新丸ゴ Pro L" pitchFamily="34" charset="-128"/>
                <a:ea typeface="G-OTF 新丸ゴ Pro L" pitchFamily="34" charset="-128"/>
              </a:rPr>
              <a:t>マルチアカウント保有の抑止，ユーザー</a:t>
            </a:r>
            <a:r>
              <a:rPr lang="en-US" altLang="ja-JP" sz="1200" dirty="0" smtClean="0">
                <a:latin typeface="G-OTF 新丸ゴ Pro L" pitchFamily="34" charset="-128"/>
                <a:ea typeface="G-OTF 新丸ゴ Pro L" pitchFamily="34" charset="-128"/>
              </a:rPr>
              <a:t>ID</a:t>
            </a:r>
            <a:r>
              <a:rPr lang="ja-JP" altLang="en-US" sz="1200" dirty="0" smtClean="0">
                <a:latin typeface="G-OTF 新丸ゴ Pro L" pitchFamily="34" charset="-128"/>
                <a:ea typeface="G-OTF 新丸ゴ Pro L" pitchFamily="34" charset="-128"/>
              </a:rPr>
              <a:t>の不正な処理抑止のために取得されます。</a:t>
            </a:r>
            <a:endParaRPr kumimoji="1" lang="ja-JP" altLang="en-US" sz="1200" dirty="0">
              <a:latin typeface="G-OTF 新丸ゴ Pro L" pitchFamily="34" charset="-128"/>
              <a:ea typeface="G-OTF 新丸ゴ Pro L" pitchFamily="34" charset="-128"/>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5555" y="3112634"/>
            <a:ext cx="4606506" cy="2656839"/>
          </a:xfrm>
          <a:prstGeom prst="rect">
            <a:avLst/>
          </a:prstGeom>
        </p:spPr>
      </p:pic>
    </p:spTree>
    <p:extLst>
      <p:ext uri="{BB962C8B-B14F-4D97-AF65-F5344CB8AC3E}">
        <p14:creationId xmlns:p14="http://schemas.microsoft.com/office/powerpoint/2010/main" val="1733467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7516" y="365127"/>
            <a:ext cx="8795084" cy="922252"/>
          </a:xfrm>
        </p:spPr>
        <p:txBody>
          <a:bodyPr>
            <a:noAutofit/>
          </a:bodyPr>
          <a:lstStyle/>
          <a:p>
            <a:r>
              <a:rPr lang="en-US" altLang="ja-JP" sz="4800" dirty="0" smtClean="0">
                <a:latin typeface="FOT-ロダンNTLG Pro M" panose="02020600000000000000" pitchFamily="18" charset="-128"/>
                <a:ea typeface="FOT-ロダンNTLG Pro M" panose="02020600000000000000" pitchFamily="18" charset="-128"/>
              </a:rPr>
              <a:t>Grouper</a:t>
            </a:r>
            <a:r>
              <a:rPr lang="ja-JP" altLang="en-US" sz="4800" dirty="0" smtClean="0">
                <a:latin typeface="FOT-ロダンNTLG Pro M" panose="02020600000000000000" pitchFamily="18" charset="-128"/>
                <a:ea typeface="FOT-ロダンNTLG Pro M" panose="02020600000000000000" pitchFamily="18" charset="-128"/>
              </a:rPr>
              <a:t>の</a:t>
            </a:r>
            <a:r>
              <a:rPr lang="ja-JP" altLang="en-US" sz="4800" dirty="0" smtClean="0">
                <a:solidFill>
                  <a:srgbClr val="00B050"/>
                </a:solidFill>
                <a:latin typeface="FOT-ロダンNTLG Pro M" panose="02020600000000000000" pitchFamily="18" charset="-128"/>
                <a:ea typeface="FOT-ロダンNTLG Pro M" panose="02020600000000000000" pitchFamily="18" charset="-128"/>
              </a:rPr>
              <a:t>技術</a:t>
            </a:r>
            <a:endParaRPr kumimoji="1" lang="ja-JP" altLang="en-US" sz="4800" dirty="0">
              <a:solidFill>
                <a:srgbClr val="00B050"/>
              </a:solidFill>
              <a:latin typeface="FOT-ロダンNTLG Pro M" panose="02020600000000000000" pitchFamily="18" charset="-128"/>
              <a:ea typeface="FOT-ロダンNTLG Pro M" panose="02020600000000000000" pitchFamily="18" charset="-128"/>
            </a:endParaRPr>
          </a:p>
        </p:txBody>
      </p:sp>
      <p:sp>
        <p:nvSpPr>
          <p:cNvPr id="3" name="コンテンツ プレースホルダー 2"/>
          <p:cNvSpPr>
            <a:spLocks noGrp="1"/>
          </p:cNvSpPr>
          <p:nvPr>
            <p:ph idx="1"/>
          </p:nvPr>
        </p:nvSpPr>
        <p:spPr>
          <a:xfrm>
            <a:off x="681038" y="1287379"/>
            <a:ext cx="8691562" cy="5305925"/>
          </a:xfrm>
        </p:spPr>
        <p:txBody>
          <a:bodyPr>
            <a:normAutofit/>
          </a:bodyPr>
          <a:lstStyle/>
          <a:p>
            <a:pPr marL="0" indent="0">
              <a:lnSpc>
                <a:spcPts val="2200"/>
              </a:lnSpc>
              <a:buNone/>
            </a:pPr>
            <a:r>
              <a:rPr lang="en-US" altLang="ja-JP" sz="1800" dirty="0" smtClean="0">
                <a:latin typeface="FOT-ニューロダン Pro M" panose="02020600000000000000" pitchFamily="18" charset="-128"/>
                <a:ea typeface="FOT-ニューロダン Pro M" panose="02020600000000000000" pitchFamily="18" charset="-128"/>
              </a:rPr>
              <a:t>【</a:t>
            </a:r>
            <a:r>
              <a:rPr lang="ja-JP" altLang="en-US" sz="1800" dirty="0" smtClean="0">
                <a:latin typeface="FOT-ニューロダン Pro M" panose="02020600000000000000" pitchFamily="18" charset="-128"/>
                <a:ea typeface="FOT-ニューロダン Pro M" panose="02020600000000000000" pitchFamily="18" charset="-128"/>
              </a:rPr>
              <a:t>メンバー追加</a:t>
            </a:r>
            <a:r>
              <a:rPr lang="en-US" altLang="ja-JP" sz="1800" dirty="0" smtClean="0">
                <a:latin typeface="FOT-ニューロダン Pro M" panose="02020600000000000000" pitchFamily="18" charset="-128"/>
                <a:ea typeface="FOT-ニューロダン Pro M" panose="02020600000000000000" pitchFamily="18" charset="-128"/>
              </a:rPr>
              <a:t>】</a:t>
            </a:r>
            <a:br>
              <a:rPr lang="en-US" altLang="ja-JP" sz="1800" dirty="0" smtClean="0">
                <a:latin typeface="FOT-ニューロダン Pro M" panose="02020600000000000000" pitchFamily="18" charset="-128"/>
                <a:ea typeface="FOT-ニューロダン Pro M" panose="02020600000000000000" pitchFamily="18" charset="-128"/>
              </a:rPr>
            </a:br>
            <a:r>
              <a:rPr lang="ja-JP" altLang="en-US" sz="1800" dirty="0" smtClean="0">
                <a:latin typeface="FOT-ニューロダン Pro M" panose="02020600000000000000" pitchFamily="18" charset="-128"/>
                <a:ea typeface="FOT-ニューロダン Pro M" panose="02020600000000000000" pitchFamily="18" charset="-128"/>
              </a:rPr>
              <a:t>グループにメンバーを追加するときに発する可聴音ノイズは，</a:t>
            </a:r>
            <a:r>
              <a:rPr lang="en-US" altLang="ja-JP" sz="1800" dirty="0" smtClean="0">
                <a:latin typeface="FOT-ニューロダン Pro M" panose="02020600000000000000" pitchFamily="18" charset="-128"/>
                <a:ea typeface="FOT-ニューロダン Pro M" panose="02020600000000000000" pitchFamily="18" charset="-128"/>
              </a:rPr>
              <a:t/>
            </a:r>
            <a:br>
              <a:rPr lang="en-US" altLang="ja-JP" sz="1800" dirty="0" smtClean="0">
                <a:latin typeface="FOT-ニューロダン Pro M" panose="02020600000000000000" pitchFamily="18" charset="-128"/>
                <a:ea typeface="FOT-ニューロダン Pro M" panose="02020600000000000000" pitchFamily="18" charset="-128"/>
              </a:rPr>
            </a:br>
            <a:r>
              <a:rPr lang="ja-JP" altLang="en-US" sz="1800" dirty="0" smtClean="0">
                <a:latin typeface="FOT-ニューロダン Pro M" panose="02020600000000000000" pitchFamily="18" charset="-128"/>
                <a:ea typeface="FOT-ニューロダン Pro M" panose="02020600000000000000" pitchFamily="18" charset="-128"/>
              </a:rPr>
              <a:t>グループの</a:t>
            </a:r>
            <a:r>
              <a:rPr lang="en-US" altLang="ja-JP" sz="1800" dirty="0" smtClean="0">
                <a:latin typeface="FOT-ニューロダン Pro M" panose="02020600000000000000" pitchFamily="18" charset="-128"/>
                <a:ea typeface="FOT-ニューロダン Pro M" panose="02020600000000000000" pitchFamily="18" charset="-128"/>
              </a:rPr>
              <a:t>ID</a:t>
            </a:r>
            <a:r>
              <a:rPr lang="ja-JP" altLang="en-US" sz="1800" dirty="0" smtClean="0">
                <a:latin typeface="FOT-ニューロダン Pro M" panose="02020600000000000000" pitchFamily="18" charset="-128"/>
                <a:ea typeface="FOT-ニューロダン Pro M" panose="02020600000000000000" pitchFamily="18" charset="-128"/>
              </a:rPr>
              <a:t>を参照することができる</a:t>
            </a:r>
            <a:r>
              <a:rPr lang="en-US" altLang="ja-JP" sz="1800" dirty="0" smtClean="0">
                <a:latin typeface="FOT-ニューロダン Pro M" panose="02020600000000000000" pitchFamily="18" charset="-128"/>
                <a:ea typeface="FOT-ニューロダン Pro M" panose="02020600000000000000" pitchFamily="18" charset="-128"/>
              </a:rPr>
              <a:t>PIN</a:t>
            </a:r>
            <a:r>
              <a:rPr lang="ja-JP" altLang="en-US" sz="1800" dirty="0" smtClean="0">
                <a:latin typeface="FOT-ニューロダン Pro M" panose="02020600000000000000" pitchFamily="18" charset="-128"/>
                <a:ea typeface="FOT-ニューロダン Pro M" panose="02020600000000000000" pitchFamily="18" charset="-128"/>
              </a:rPr>
              <a:t>コードを示します。</a:t>
            </a:r>
            <a:endParaRPr lang="en-US" altLang="ja-JP" sz="1800" dirty="0">
              <a:latin typeface="FOT-ニューロダン Pro M" panose="02020600000000000000" pitchFamily="18" charset="-128"/>
              <a:ea typeface="FOT-ニューロダン Pro M" panose="02020600000000000000" pitchFamily="18" charset="-128"/>
            </a:endParaRPr>
          </a:p>
          <a:p>
            <a:pPr marL="0" indent="0">
              <a:lnSpc>
                <a:spcPts val="2200"/>
              </a:lnSpc>
              <a:buNone/>
            </a:pPr>
            <a:r>
              <a:rPr lang="en-US" altLang="ja-JP" sz="1800" dirty="0" smtClean="0">
                <a:latin typeface="FOT-ニューロダン Pro M" panose="02020600000000000000" pitchFamily="18" charset="-128"/>
                <a:ea typeface="FOT-ニューロダン Pro M" panose="02020600000000000000" pitchFamily="18" charset="-128"/>
              </a:rPr>
              <a:t>PIN</a:t>
            </a:r>
            <a:r>
              <a:rPr lang="ja-JP" altLang="en-US" sz="1800" dirty="0" smtClean="0">
                <a:latin typeface="FOT-ニューロダン Pro M" panose="02020600000000000000" pitchFamily="18" charset="-128"/>
                <a:ea typeface="FOT-ニューロダン Pro M" panose="02020600000000000000" pitchFamily="18" charset="-128"/>
              </a:rPr>
              <a:t>コードは発行から</a:t>
            </a:r>
            <a:r>
              <a:rPr lang="en-US" altLang="ja-JP" sz="1800" dirty="0">
                <a:solidFill>
                  <a:srgbClr val="00B050"/>
                </a:solidFill>
                <a:latin typeface="FOT-ニューロダン Pro M" panose="02020600000000000000" pitchFamily="18" charset="-128"/>
                <a:ea typeface="FOT-ニューロダン Pro M" panose="02020600000000000000" pitchFamily="18" charset="-128"/>
              </a:rPr>
              <a:t>1</a:t>
            </a:r>
            <a:r>
              <a:rPr lang="en-US" altLang="ja-JP" sz="1800" dirty="0" smtClean="0">
                <a:solidFill>
                  <a:srgbClr val="00B050"/>
                </a:solidFill>
                <a:latin typeface="FOT-ニューロダン Pro M" panose="02020600000000000000" pitchFamily="18" charset="-128"/>
                <a:ea typeface="FOT-ニューロダン Pro M" panose="02020600000000000000" pitchFamily="18" charset="-128"/>
              </a:rPr>
              <a:t>0</a:t>
            </a:r>
            <a:r>
              <a:rPr lang="ja-JP" altLang="en-US" sz="1800" dirty="0" smtClean="0">
                <a:solidFill>
                  <a:srgbClr val="00B050"/>
                </a:solidFill>
                <a:latin typeface="FOT-ニューロダン Pro M" panose="02020600000000000000" pitchFamily="18" charset="-128"/>
                <a:ea typeface="FOT-ニューロダン Pro M" panose="02020600000000000000" pitchFamily="18" charset="-128"/>
              </a:rPr>
              <a:t>分後に自動的に無効化</a:t>
            </a:r>
            <a:r>
              <a:rPr lang="ja-JP" altLang="en-US" sz="1800" dirty="0" smtClean="0">
                <a:latin typeface="FOT-ニューロダン Pro M" panose="02020600000000000000" pitchFamily="18" charset="-128"/>
                <a:ea typeface="FOT-ニューロダン Pro M" panose="02020600000000000000" pitchFamily="18" charset="-128"/>
              </a:rPr>
              <a:t>されます。</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lnSpc>
                <a:spcPts val="2200"/>
              </a:lnSpc>
              <a:buNone/>
            </a:pPr>
            <a:r>
              <a:rPr lang="ja-JP" altLang="en-US" sz="1800" dirty="0" smtClean="0">
                <a:latin typeface="FOT-ニューロダン Pro M" panose="02020600000000000000" pitchFamily="18" charset="-128"/>
                <a:ea typeface="FOT-ニューロダン Pro M" panose="02020600000000000000" pitchFamily="18" charset="-128"/>
              </a:rPr>
              <a:t>この</a:t>
            </a:r>
            <a:r>
              <a:rPr lang="en-US" altLang="ja-JP" sz="1800" dirty="0" smtClean="0">
                <a:latin typeface="FOT-ニューロダン Pro M" panose="02020600000000000000" pitchFamily="18" charset="-128"/>
                <a:ea typeface="FOT-ニューロダン Pro M" panose="02020600000000000000" pitchFamily="18" charset="-128"/>
              </a:rPr>
              <a:t>PIN</a:t>
            </a:r>
            <a:r>
              <a:rPr lang="ja-JP" altLang="en-US" sz="1800" dirty="0" smtClean="0">
                <a:latin typeface="FOT-ニューロダン Pro M" panose="02020600000000000000" pitchFamily="18" charset="-128"/>
                <a:ea typeface="FOT-ニューロダン Pro M" panose="02020600000000000000" pitchFamily="18" charset="-128"/>
              </a:rPr>
              <a:t>コードは招待コードと同じものです。</a:t>
            </a:r>
            <a:endParaRPr lang="en-US" altLang="ja-JP" sz="1800" dirty="0">
              <a:latin typeface="FOT-ニューロダン Pro M" panose="02020600000000000000" pitchFamily="18" charset="-128"/>
              <a:ea typeface="FOT-ニューロダン Pro M" panose="02020600000000000000" pitchFamily="18" charset="-128"/>
            </a:endParaRPr>
          </a:p>
          <a:p>
            <a:pPr marL="0" indent="0">
              <a:lnSpc>
                <a:spcPts val="2200"/>
              </a:lnSpc>
              <a:buNone/>
            </a:pPr>
            <a:r>
              <a:rPr lang="en-US" altLang="ja-JP" sz="1800" dirty="0" smtClean="0">
                <a:latin typeface="FOT-ニューロダン Pro M" panose="02020600000000000000" pitchFamily="18" charset="-128"/>
                <a:ea typeface="FOT-ニューロダン Pro M" panose="02020600000000000000" pitchFamily="18" charset="-128"/>
              </a:rPr>
              <a:t>【</a:t>
            </a:r>
            <a:r>
              <a:rPr lang="ja-JP" altLang="en-US" sz="1800" dirty="0" smtClean="0">
                <a:latin typeface="FOT-ニューロダン Pro M" panose="02020600000000000000" pitchFamily="18" charset="-128"/>
                <a:ea typeface="FOT-ニューロダン Pro M" panose="02020600000000000000" pitchFamily="18" charset="-128"/>
              </a:rPr>
              <a:t>利用端末の変更</a:t>
            </a:r>
            <a:r>
              <a:rPr lang="en-US" altLang="ja-JP" sz="1800" dirty="0" smtClean="0">
                <a:latin typeface="FOT-ニューロダン Pro M" panose="02020600000000000000" pitchFamily="18" charset="-128"/>
                <a:ea typeface="FOT-ニューロダン Pro M" panose="02020600000000000000" pitchFamily="18" charset="-128"/>
              </a:rPr>
              <a:t>】</a:t>
            </a:r>
            <a:br>
              <a:rPr lang="en-US" altLang="ja-JP" sz="1800" dirty="0" smtClean="0">
                <a:latin typeface="FOT-ニューロダン Pro M" panose="02020600000000000000" pitchFamily="18" charset="-128"/>
                <a:ea typeface="FOT-ニューロダン Pro M" panose="02020600000000000000" pitchFamily="18" charset="-128"/>
              </a:rPr>
            </a:br>
            <a:r>
              <a:rPr lang="en-US" altLang="ja-JP" sz="1800" dirty="0" smtClean="0">
                <a:latin typeface="FOT-ニューロダン Pro M" panose="02020600000000000000" pitchFamily="18" charset="-128"/>
                <a:ea typeface="FOT-ニューロダン Pro M" panose="02020600000000000000" pitchFamily="18" charset="-128"/>
              </a:rPr>
              <a:t>Grouper</a:t>
            </a:r>
            <a:r>
              <a:rPr lang="ja-JP" altLang="en-US" sz="1800" dirty="0" smtClean="0">
                <a:latin typeface="FOT-ニューロダン Pro M" panose="02020600000000000000" pitchFamily="18" charset="-128"/>
                <a:ea typeface="FOT-ニューロダン Pro M" panose="02020600000000000000" pitchFamily="18" charset="-128"/>
              </a:rPr>
              <a:t>を利用する端末を変更する場合も可聴音ノイズを利用します。</a:t>
            </a:r>
            <a:r>
              <a:rPr lang="en-US" altLang="ja-JP" sz="1800" dirty="0" smtClean="0">
                <a:latin typeface="FOT-ニューロダン Pro M" panose="02020600000000000000" pitchFamily="18" charset="-128"/>
                <a:ea typeface="FOT-ニューロダン Pro M" panose="02020600000000000000" pitchFamily="18" charset="-128"/>
              </a:rPr>
              <a:t/>
            </a:r>
            <a:br>
              <a:rPr lang="en-US" altLang="ja-JP" sz="1800" dirty="0" smtClean="0">
                <a:latin typeface="FOT-ニューロダン Pro M" panose="02020600000000000000" pitchFamily="18" charset="-128"/>
                <a:ea typeface="FOT-ニューロダン Pro M" panose="02020600000000000000" pitchFamily="18" charset="-128"/>
              </a:rPr>
            </a:br>
            <a:r>
              <a:rPr lang="ja-JP" altLang="en-US" sz="1800" dirty="0" smtClean="0">
                <a:latin typeface="FOT-ニューロダン Pro M" panose="02020600000000000000" pitchFamily="18" charset="-128"/>
                <a:ea typeface="FOT-ニューロダン Pro M" panose="02020600000000000000" pitchFamily="18" charset="-128"/>
              </a:rPr>
              <a:t>可聴音ノイズでユーザー</a:t>
            </a:r>
            <a:r>
              <a:rPr lang="en-US" altLang="ja-JP" sz="1800" dirty="0" smtClean="0">
                <a:latin typeface="FOT-ニューロダン Pro M" panose="02020600000000000000" pitchFamily="18" charset="-128"/>
                <a:ea typeface="FOT-ニューロダン Pro M" panose="02020600000000000000" pitchFamily="18" charset="-128"/>
              </a:rPr>
              <a:t>ID</a:t>
            </a:r>
            <a:r>
              <a:rPr lang="ja-JP" altLang="en-US" sz="1800" dirty="0" smtClean="0">
                <a:latin typeface="FOT-ニューロダン Pro M" panose="02020600000000000000" pitchFamily="18" charset="-128"/>
                <a:ea typeface="FOT-ニューロダン Pro M" panose="02020600000000000000" pitchFamily="18" charset="-128"/>
              </a:rPr>
              <a:t>を識別できる</a:t>
            </a:r>
            <a:r>
              <a:rPr lang="en-US" altLang="ja-JP" sz="1800" dirty="0" smtClean="0">
                <a:latin typeface="FOT-ニューロダン Pro M" panose="02020600000000000000" pitchFamily="18" charset="-128"/>
                <a:ea typeface="FOT-ニューロダン Pro M" panose="02020600000000000000" pitchFamily="18" charset="-128"/>
              </a:rPr>
              <a:t>PIN</a:t>
            </a:r>
            <a:r>
              <a:rPr lang="ja-JP" altLang="en-US" sz="1800" dirty="0" smtClean="0">
                <a:latin typeface="FOT-ニューロダン Pro M" panose="02020600000000000000" pitchFamily="18" charset="-128"/>
                <a:ea typeface="FOT-ニューロダン Pro M" panose="02020600000000000000" pitchFamily="18" charset="-128"/>
              </a:rPr>
              <a:t>コードを認識させます。</a:t>
            </a:r>
            <a:endParaRPr lang="en-US" altLang="ja-JP" sz="1800" dirty="0">
              <a:latin typeface="FOT-ニューロダン Pro M" panose="02020600000000000000" pitchFamily="18" charset="-128"/>
              <a:ea typeface="FOT-ニューロダン Pro M" panose="02020600000000000000" pitchFamily="18" charset="-128"/>
            </a:endParaRPr>
          </a:p>
          <a:p>
            <a:pPr marL="0" indent="0">
              <a:lnSpc>
                <a:spcPts val="2200"/>
              </a:lnSpc>
              <a:buNone/>
            </a:pPr>
            <a:r>
              <a:rPr lang="ja-JP" altLang="en-US" sz="1800" dirty="0" smtClean="0">
                <a:latin typeface="FOT-ニューロダン Pro M" panose="02020600000000000000" pitchFamily="18" charset="-128"/>
                <a:ea typeface="FOT-ニューロダン Pro M" panose="02020600000000000000" pitchFamily="18" charset="-128"/>
              </a:rPr>
              <a:t>これだけで端末の移行は完了し，引き続き同一のグループに参加できます。</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lnSpc>
                <a:spcPts val="2200"/>
              </a:lnSpc>
              <a:buNone/>
            </a:pPr>
            <a:r>
              <a:rPr lang="ja-JP" altLang="en-US" sz="1800" dirty="0">
                <a:latin typeface="FOT-ニューロダン Pro M" panose="02020600000000000000" pitchFamily="18" charset="-128"/>
                <a:ea typeface="FOT-ニューロダン Pro M" panose="02020600000000000000" pitchFamily="18" charset="-128"/>
              </a:rPr>
              <a:t>トーク</a:t>
            </a:r>
            <a:r>
              <a:rPr lang="ja-JP" altLang="en-US" sz="1800" dirty="0" smtClean="0">
                <a:latin typeface="FOT-ニューロダン Pro M" panose="02020600000000000000" pitchFamily="18" charset="-128"/>
                <a:ea typeface="FOT-ニューロダン Pro M" panose="02020600000000000000" pitchFamily="18" charset="-128"/>
              </a:rPr>
              <a:t>内容を引き継ぐことはできませんが，</a:t>
            </a:r>
            <a:r>
              <a:rPr lang="en-US" altLang="ja-JP" sz="1800" dirty="0" smtClean="0">
                <a:latin typeface="FOT-ニューロダン Pro M" panose="02020600000000000000" pitchFamily="18" charset="-128"/>
                <a:ea typeface="FOT-ニューロダン Pro M" panose="02020600000000000000" pitchFamily="18" charset="-128"/>
              </a:rPr>
              <a:t/>
            </a:r>
            <a:br>
              <a:rPr lang="en-US" altLang="ja-JP" sz="1800" dirty="0" smtClean="0">
                <a:latin typeface="FOT-ニューロダン Pro M" panose="02020600000000000000" pitchFamily="18" charset="-128"/>
                <a:ea typeface="FOT-ニューロダン Pro M" panose="02020600000000000000" pitchFamily="18" charset="-128"/>
              </a:rPr>
            </a:br>
            <a:r>
              <a:rPr lang="ja-JP" altLang="en-US" sz="1800" dirty="0" smtClean="0">
                <a:latin typeface="FOT-ニューロダン Pro M" panose="02020600000000000000" pitchFamily="18" charset="-128"/>
                <a:ea typeface="FOT-ニューロダン Pro M" panose="02020600000000000000" pitchFamily="18" charset="-128"/>
              </a:rPr>
              <a:t>旧端末でバックアップを作成して他のアプリに保存することが可能です。</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lnSpc>
                <a:spcPts val="2200"/>
              </a:lnSpc>
              <a:buNone/>
            </a:pPr>
            <a:r>
              <a:rPr lang="en-US" altLang="ja-JP" sz="1800" dirty="0" smtClean="0">
                <a:latin typeface="FOT-ニューロダン Pro M" panose="02020600000000000000" pitchFamily="18" charset="-128"/>
                <a:ea typeface="FOT-ニューロダン Pro M" panose="02020600000000000000" pitchFamily="18" charset="-128"/>
              </a:rPr>
              <a:t>【</a:t>
            </a:r>
            <a:r>
              <a:rPr lang="ja-JP" altLang="en-US" sz="1800" dirty="0" smtClean="0">
                <a:latin typeface="FOT-ニューロダン Pro M" panose="02020600000000000000" pitchFamily="18" charset="-128"/>
                <a:ea typeface="FOT-ニューロダン Pro M" panose="02020600000000000000" pitchFamily="18" charset="-128"/>
              </a:rPr>
              <a:t>サーバの暗号化</a:t>
            </a:r>
            <a:r>
              <a:rPr lang="en-US" altLang="ja-JP" sz="1800" dirty="0" smtClean="0">
                <a:latin typeface="FOT-ニューロダン Pro M" panose="02020600000000000000" pitchFamily="18" charset="-128"/>
                <a:ea typeface="FOT-ニューロダン Pro M" panose="02020600000000000000" pitchFamily="18" charset="-128"/>
              </a:rPr>
              <a:t>】</a:t>
            </a:r>
            <a:br>
              <a:rPr lang="en-US" altLang="ja-JP" sz="1800" dirty="0" smtClean="0">
                <a:latin typeface="FOT-ニューロダン Pro M" panose="02020600000000000000" pitchFamily="18" charset="-128"/>
                <a:ea typeface="FOT-ニューロダン Pro M" panose="02020600000000000000" pitchFamily="18" charset="-128"/>
              </a:rPr>
            </a:br>
            <a:r>
              <a:rPr lang="ja-JP" altLang="en-US" sz="1800" dirty="0" smtClean="0">
                <a:latin typeface="FOT-ニューロダン Pro M" panose="02020600000000000000" pitchFamily="18" charset="-128"/>
                <a:ea typeface="FOT-ニューロダン Pro M" panose="02020600000000000000" pitchFamily="18" charset="-128"/>
              </a:rPr>
              <a:t>サーバは</a:t>
            </a:r>
            <a:r>
              <a:rPr lang="en-US" altLang="ja-JP" sz="1800" dirty="0" smtClean="0">
                <a:solidFill>
                  <a:srgbClr val="00B050"/>
                </a:solidFill>
                <a:latin typeface="FOT-ニューロダン Pro M" panose="02020600000000000000" pitchFamily="18" charset="-128"/>
                <a:ea typeface="FOT-ニューロダン Pro M" panose="02020600000000000000" pitchFamily="18" charset="-128"/>
              </a:rPr>
              <a:t>SHA-256</a:t>
            </a:r>
            <a:r>
              <a:rPr lang="ja-JP" altLang="en-US" sz="1800" dirty="0" smtClean="0">
                <a:solidFill>
                  <a:srgbClr val="00B050"/>
                </a:solidFill>
                <a:latin typeface="FOT-ニューロダン Pro M" panose="02020600000000000000" pitchFamily="18" charset="-128"/>
                <a:ea typeface="FOT-ニューロダン Pro M" panose="02020600000000000000" pitchFamily="18" charset="-128"/>
              </a:rPr>
              <a:t>で暗号化</a:t>
            </a:r>
            <a:r>
              <a:rPr lang="ja-JP" altLang="en-US" sz="1800" dirty="0" smtClean="0">
                <a:latin typeface="FOT-ニューロダン Pro M" panose="02020600000000000000" pitchFamily="18" charset="-128"/>
                <a:ea typeface="FOT-ニューロダン Pro M" panose="02020600000000000000" pitchFamily="18" charset="-128"/>
              </a:rPr>
              <a:t>され，</a:t>
            </a:r>
            <a:r>
              <a:rPr lang="en-US" altLang="ja-JP" sz="1800" dirty="0" smtClean="0">
                <a:latin typeface="FOT-ニューロダン Pro M" panose="02020600000000000000" pitchFamily="18" charset="-128"/>
                <a:ea typeface="FOT-ニューロダン Pro M" panose="02020600000000000000" pitchFamily="18" charset="-128"/>
              </a:rPr>
              <a:t/>
            </a:r>
            <a:br>
              <a:rPr lang="en-US" altLang="ja-JP" sz="1800" dirty="0" smtClean="0">
                <a:latin typeface="FOT-ニューロダン Pro M" panose="02020600000000000000" pitchFamily="18" charset="-128"/>
                <a:ea typeface="FOT-ニューロダン Pro M" panose="02020600000000000000" pitchFamily="18" charset="-128"/>
              </a:rPr>
            </a:br>
            <a:r>
              <a:rPr lang="ja-JP" altLang="en-US" sz="1800" dirty="0" smtClean="0">
                <a:latin typeface="FOT-ニューロダン Pro M" panose="02020600000000000000" pitchFamily="18" charset="-128"/>
                <a:ea typeface="FOT-ニューロダン Pro M" panose="02020600000000000000" pitchFamily="18" charset="-128"/>
              </a:rPr>
              <a:t>ユーザーが送信した情報は一定期間保存されます。</a:t>
            </a: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lnSpc>
                <a:spcPts val="2200"/>
              </a:lnSpc>
              <a:buNone/>
            </a:pPr>
            <a:endParaRPr lang="en-US" altLang="ja-JP" sz="1800" dirty="0" smtClean="0">
              <a:latin typeface="FOT-ニューロダン Pro M" panose="02020600000000000000" pitchFamily="18" charset="-128"/>
              <a:ea typeface="FOT-ニューロダン Pro M" panose="02020600000000000000" pitchFamily="18" charset="-128"/>
            </a:endParaRPr>
          </a:p>
          <a:p>
            <a:pPr marL="0" indent="0">
              <a:lnSpc>
                <a:spcPts val="2200"/>
              </a:lnSpc>
              <a:buNone/>
            </a:pPr>
            <a:endParaRPr lang="en-US" altLang="ja-JP" sz="1800" dirty="0" smtClean="0">
              <a:latin typeface="FOT-ニューロダン Pro M" panose="02020600000000000000" pitchFamily="18" charset="-128"/>
              <a:ea typeface="FOT-ニューロダン Pro M" panose="02020600000000000000" pitchFamily="18" charset="-128"/>
            </a:endParaRPr>
          </a:p>
        </p:txBody>
      </p:sp>
      <p:sp>
        <p:nvSpPr>
          <p:cNvPr id="6" name="スライド番号プレースホルダー 5"/>
          <p:cNvSpPr>
            <a:spLocks noGrp="1"/>
          </p:cNvSpPr>
          <p:nvPr>
            <p:ph type="sldNum" sz="quarter" idx="12"/>
          </p:nvPr>
        </p:nvSpPr>
        <p:spPr/>
        <p:txBody>
          <a:bodyPr/>
          <a:lstStyle/>
          <a:p>
            <a:fld id="{441F1BD8-2450-4C83-8C91-6F5F1B21AE4B}" type="slidenum">
              <a:rPr kumimoji="1" lang="ja-JP" altLang="en-US" smtClean="0"/>
              <a:t>8</a:t>
            </a:fld>
            <a:endParaRPr kumimoji="1" lang="ja-JP" altLang="en-US"/>
          </a:p>
        </p:txBody>
      </p:sp>
    </p:spTree>
    <p:extLst>
      <p:ext uri="{BB962C8B-B14F-4D97-AF65-F5344CB8AC3E}">
        <p14:creationId xmlns:p14="http://schemas.microsoft.com/office/powerpoint/2010/main" val="267892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1038" y="365128"/>
            <a:ext cx="8543925" cy="922252"/>
          </a:xfrm>
        </p:spPr>
        <p:txBody>
          <a:bodyPr>
            <a:normAutofit/>
          </a:bodyPr>
          <a:lstStyle/>
          <a:p>
            <a:r>
              <a:rPr kumimoji="1" lang="ja-JP" altLang="en-US" sz="4800" dirty="0" smtClean="0">
                <a:latin typeface="FOT-ロダンNTLG Pro M" panose="02020600000000000000" pitchFamily="18" charset="-128"/>
                <a:ea typeface="FOT-ロダンNTLG Pro M" panose="02020600000000000000" pitchFamily="18" charset="-128"/>
              </a:rPr>
              <a:t>既存サービスとの</a:t>
            </a:r>
            <a:r>
              <a:rPr kumimoji="1" lang="ja-JP" altLang="en-US" sz="4800" dirty="0" smtClean="0">
                <a:solidFill>
                  <a:srgbClr val="00B050"/>
                </a:solidFill>
                <a:latin typeface="FOT-ロダンNTLG Pro M" panose="02020600000000000000" pitchFamily="18" charset="-128"/>
                <a:ea typeface="FOT-ロダンNTLG Pro M" panose="02020600000000000000" pitchFamily="18" charset="-128"/>
              </a:rPr>
              <a:t>相違点</a:t>
            </a:r>
            <a:endParaRPr kumimoji="1" lang="ja-JP" altLang="en-US" sz="4800" dirty="0">
              <a:solidFill>
                <a:srgbClr val="00B050"/>
              </a:solidFill>
              <a:latin typeface="FOT-ロダンNTLG Pro M" panose="02020600000000000000" pitchFamily="18" charset="-128"/>
              <a:ea typeface="FOT-ロダンNTLG Pro M" panose="02020600000000000000" pitchFamily="18" charset="-128"/>
            </a:endParaRPr>
          </a:p>
        </p:txBody>
      </p:sp>
      <p:sp>
        <p:nvSpPr>
          <p:cNvPr id="6" name="スライド番号プレースホルダー 5"/>
          <p:cNvSpPr>
            <a:spLocks noGrp="1"/>
          </p:cNvSpPr>
          <p:nvPr>
            <p:ph type="sldNum" sz="quarter" idx="12"/>
          </p:nvPr>
        </p:nvSpPr>
        <p:spPr/>
        <p:txBody>
          <a:bodyPr/>
          <a:lstStyle/>
          <a:p>
            <a:fld id="{441F1BD8-2450-4C83-8C91-6F5F1B21AE4B}" type="slidenum">
              <a:rPr kumimoji="1" lang="ja-JP" altLang="en-US" smtClean="0"/>
              <a:t>9</a:t>
            </a:fld>
            <a:endParaRPr kumimoji="1" lang="ja-JP" altLang="en-US"/>
          </a:p>
        </p:txBody>
      </p:sp>
      <p:graphicFrame>
        <p:nvGraphicFramePr>
          <p:cNvPr id="7" name="表 6"/>
          <p:cNvGraphicFramePr>
            <a:graphicFrameLocks noGrp="1"/>
          </p:cNvGraphicFramePr>
          <p:nvPr>
            <p:extLst>
              <p:ext uri="{D42A27DB-BD31-4B8C-83A1-F6EECF244321}">
                <p14:modId xmlns:p14="http://schemas.microsoft.com/office/powerpoint/2010/main" val="2550522204"/>
              </p:ext>
            </p:extLst>
          </p:nvPr>
        </p:nvGraphicFramePr>
        <p:xfrm>
          <a:off x="602046" y="1355554"/>
          <a:ext cx="8722428" cy="4567917"/>
        </p:xfrm>
        <a:graphic>
          <a:graphicData uri="http://schemas.openxmlformats.org/drawingml/2006/table">
            <a:tbl>
              <a:tblPr firstRow="1" firstCol="1" bandRow="1">
                <a:tableStyleId>{5C22544A-7EE6-4342-B048-85BDC9FD1C3A}</a:tableStyleId>
              </a:tblPr>
              <a:tblGrid>
                <a:gridCol w="4289174"/>
                <a:gridCol w="2216627"/>
                <a:gridCol w="2216627"/>
              </a:tblGrid>
              <a:tr h="609445">
                <a:tc>
                  <a:txBody>
                    <a:bodyPr/>
                    <a:lstStyle/>
                    <a:p>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LINE</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Grouper</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電話番号との関連付け</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b="1" dirty="0" smtClean="0">
                          <a:solidFill>
                            <a:srgbClr val="CC33CC"/>
                          </a:solidFill>
                          <a:latin typeface="FOT-ニューロダン Pro M" panose="02020600000000000000" pitchFamily="18" charset="-128"/>
                          <a:ea typeface="FOT-ニューロダン Pro M" panose="02020600000000000000" pitchFamily="18" charset="-128"/>
                        </a:rPr>
                        <a:t>×</a:t>
                      </a: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アラーム機能</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b="1" dirty="0" smtClean="0">
                          <a:solidFill>
                            <a:srgbClr val="CC33CC"/>
                          </a:solidFill>
                          <a:latin typeface="FOT-ニューロダン Pro M" panose="02020600000000000000" pitchFamily="18" charset="-128"/>
                          <a:ea typeface="FOT-ニューロダン Pro M" panose="02020600000000000000" pitchFamily="18" charset="-128"/>
                        </a:rPr>
                        <a:t>○</a:t>
                      </a:r>
                      <a:endParaRPr kumimoji="1" lang="ja-JP" altLang="en-US" sz="2400" b="1" dirty="0">
                        <a:solidFill>
                          <a:srgbClr val="CC33CC"/>
                        </a:solidFill>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友達機能</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000" dirty="0" smtClean="0">
                          <a:latin typeface="FOT-ニューロダン Pro M" panose="02020600000000000000" pitchFamily="18" charset="-128"/>
                          <a:ea typeface="FOT-ニューロダン Pro M" panose="02020600000000000000" pitchFamily="18" charset="-128"/>
                        </a:rPr>
                        <a:t>トークのお気に入り，転送</a:t>
                      </a:r>
                      <a:endParaRPr kumimoji="1" lang="ja-JP" altLang="en-US" sz="20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   △</a:t>
                      </a:r>
                      <a:r>
                        <a:rPr kumimoji="1" lang="en-US" altLang="ja-JP" sz="1400" dirty="0" smtClean="0">
                          <a:latin typeface="FOT-ニューロダン Pro M" panose="02020600000000000000" pitchFamily="18" charset="-128"/>
                          <a:ea typeface="FOT-ニューロダン Pro M" panose="02020600000000000000" pitchFamily="18" charset="-128"/>
                        </a:rPr>
                        <a:t>※1</a:t>
                      </a:r>
                      <a:endParaRPr kumimoji="1" lang="ja-JP" altLang="en-US" sz="1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b="1" dirty="0" smtClean="0">
                          <a:solidFill>
                            <a:srgbClr val="CC33CC"/>
                          </a:solidFill>
                          <a:latin typeface="FOT-ニューロダン Pro M" panose="02020600000000000000" pitchFamily="18" charset="-128"/>
                          <a:ea typeface="FOT-ニューロダン Pro M" panose="02020600000000000000" pitchFamily="18" charset="-128"/>
                        </a:rPr>
                        <a:t>○</a:t>
                      </a:r>
                      <a:endParaRPr kumimoji="1" lang="ja-JP" altLang="en-US" sz="2400" b="1" dirty="0">
                        <a:solidFill>
                          <a:srgbClr val="CC33CC"/>
                        </a:solidFill>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グループリーダー</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音声通話</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トーク内の検索</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b="1" dirty="0" smtClean="0">
                          <a:solidFill>
                            <a:srgbClr val="CC33CC"/>
                          </a:solidFill>
                          <a:latin typeface="FOT-ニューロダン Pro M" panose="02020600000000000000" pitchFamily="18" charset="-128"/>
                          <a:ea typeface="FOT-ニューロダン Pro M" panose="02020600000000000000" pitchFamily="18" charset="-128"/>
                        </a:rPr>
                        <a:t>○</a:t>
                      </a:r>
                      <a:endParaRPr kumimoji="1" lang="ja-JP" altLang="en-US" sz="2400" b="1" dirty="0">
                        <a:solidFill>
                          <a:srgbClr val="CC33CC"/>
                        </a:solidFill>
                        <a:latin typeface="FOT-ニューロダン Pro M" panose="02020600000000000000" pitchFamily="18" charset="-128"/>
                        <a:ea typeface="FOT-ニューロダン Pro M" panose="02020600000000000000" pitchFamily="18" charset="-128"/>
                      </a:endParaRPr>
                    </a:p>
                  </a:txBody>
                  <a:tcPr anchor="ctr"/>
                </a:tc>
              </a:tr>
              <a:tr h="494809">
                <a:tc>
                  <a:txBody>
                    <a:bodyPr/>
                    <a:lstStyle/>
                    <a:p>
                      <a:r>
                        <a:rPr kumimoji="1" lang="ja-JP" altLang="en-US" sz="2400" dirty="0" smtClean="0">
                          <a:latin typeface="FOT-ニューロダン Pro M" panose="02020600000000000000" pitchFamily="18" charset="-128"/>
                          <a:ea typeface="FOT-ニューロダン Pro M" panose="02020600000000000000" pitchFamily="18" charset="-128"/>
                        </a:rPr>
                        <a:t>トークの既読機能</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ja-JP" altLang="en-US"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c>
                  <a:txBody>
                    <a:bodyPr/>
                    <a:lstStyle/>
                    <a:p>
                      <a:pPr algn="ctr"/>
                      <a:r>
                        <a:rPr kumimoji="1" lang="en-US" altLang="ja-JP" sz="2400" dirty="0" smtClean="0">
                          <a:latin typeface="FOT-ニューロダン Pro M" panose="02020600000000000000" pitchFamily="18" charset="-128"/>
                          <a:ea typeface="FOT-ニューロダン Pro M" panose="02020600000000000000" pitchFamily="18" charset="-128"/>
                        </a:rPr>
                        <a:t>×</a:t>
                      </a:r>
                      <a:endParaRPr kumimoji="1" lang="ja-JP" altLang="en-US" sz="2400" dirty="0">
                        <a:latin typeface="FOT-ニューロダン Pro M" panose="02020600000000000000" pitchFamily="18" charset="-128"/>
                        <a:ea typeface="FOT-ニューロダン Pro M" panose="02020600000000000000" pitchFamily="18" charset="-128"/>
                      </a:endParaRPr>
                    </a:p>
                  </a:txBody>
                  <a:tcPr anchor="ctr"/>
                </a:tc>
              </a:tr>
            </a:tbl>
          </a:graphicData>
        </a:graphic>
      </p:graphicFrame>
      <p:sp>
        <p:nvSpPr>
          <p:cNvPr id="5" name="テキスト ボックス 4"/>
          <p:cNvSpPr txBox="1"/>
          <p:nvPr/>
        </p:nvSpPr>
        <p:spPr>
          <a:xfrm>
            <a:off x="5135382" y="6048575"/>
            <a:ext cx="4089581" cy="307777"/>
          </a:xfrm>
          <a:prstGeom prst="rect">
            <a:avLst/>
          </a:prstGeom>
          <a:noFill/>
        </p:spPr>
        <p:txBody>
          <a:bodyPr wrap="none" rtlCol="0">
            <a:spAutoFit/>
          </a:bodyPr>
          <a:lstStyle/>
          <a:p>
            <a:r>
              <a:rPr kumimoji="1" lang="en-US" altLang="ja-JP" sz="1400" dirty="0" smtClean="0">
                <a:latin typeface="G-OTF 新丸ゴ Pro L" pitchFamily="34" charset="-128"/>
                <a:ea typeface="G-OTF 新丸ゴ Pro L" pitchFamily="34" charset="-128"/>
              </a:rPr>
              <a:t>※1</a:t>
            </a:r>
            <a:r>
              <a:rPr kumimoji="1" lang="ja-JP" altLang="en-US" sz="1400" dirty="0" smtClean="0">
                <a:latin typeface="G-OTF 新丸ゴ Pro L" pitchFamily="34" charset="-128"/>
                <a:ea typeface="G-OTF 新丸ゴ Pro L" pitchFamily="34" charset="-128"/>
              </a:rPr>
              <a:t>トーク内容を他の友達に転送することは可能</a:t>
            </a:r>
            <a:endParaRPr kumimoji="1" lang="ja-JP" altLang="en-US" sz="1400" dirty="0">
              <a:latin typeface="G-OTF 新丸ゴ Pro L" pitchFamily="34" charset="-128"/>
              <a:ea typeface="G-OTF 新丸ゴ Pro L" pitchFamily="34" charset="-128"/>
            </a:endParaRPr>
          </a:p>
        </p:txBody>
      </p:sp>
    </p:spTree>
    <p:extLst>
      <p:ext uri="{BB962C8B-B14F-4D97-AF65-F5344CB8AC3E}">
        <p14:creationId xmlns:p14="http://schemas.microsoft.com/office/powerpoint/2010/main" val="892955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1754</TotalTime>
  <Words>542</Words>
  <Application>Microsoft Office PowerPoint</Application>
  <PresentationFormat>A4 210 x 297 mm</PresentationFormat>
  <Paragraphs>151</Paragraphs>
  <Slides>12</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12</vt:i4>
      </vt:variant>
    </vt:vector>
  </HeadingPairs>
  <TitlesOfParts>
    <vt:vector size="23" baseType="lpstr">
      <vt:lpstr>FOT-アニト Std M</vt:lpstr>
      <vt:lpstr>FOT-ニューセザンヌ Pro M</vt:lpstr>
      <vt:lpstr>FOT-ニューロダン Pro M</vt:lpstr>
      <vt:lpstr>FOT-ロダン Pro L</vt:lpstr>
      <vt:lpstr>FOT-ロダンNTLG Pro M</vt:lpstr>
      <vt:lpstr>G-OTF 新丸ゴ Pro L</vt:lpstr>
      <vt:lpstr>ＭＳ Ｐゴシック</vt:lpstr>
      <vt:lpstr>Arial</vt:lpstr>
      <vt:lpstr>Calibri</vt:lpstr>
      <vt:lpstr>Calibri Light</vt:lpstr>
      <vt:lpstr>Office テーマ</vt:lpstr>
      <vt:lpstr>PowerPoint プレゼンテーション</vt:lpstr>
      <vt:lpstr>はじめに</vt:lpstr>
      <vt:lpstr>手軽にグルーピング</vt:lpstr>
      <vt:lpstr>Grouperの特徴</vt:lpstr>
      <vt:lpstr>Grouperだからできる</vt:lpstr>
      <vt:lpstr>位置情報の取得・送信</vt:lpstr>
      <vt:lpstr>安心して使えるように</vt:lpstr>
      <vt:lpstr>Grouperの技術</vt:lpstr>
      <vt:lpstr>既存サービスとの相違点</vt:lpstr>
      <vt:lpstr>システム概略図(予定) </vt:lpstr>
      <vt:lpstr>動作フロー</vt:lpstr>
      <vt:lpstr>開発・動作環境，開発予定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Ryosuke Hagihara</dc:creator>
  <cp:lastModifiedBy>SYSKEN</cp:lastModifiedBy>
  <cp:revision>94</cp:revision>
  <cp:lastPrinted>2014-05-18T15:01:19Z</cp:lastPrinted>
  <dcterms:created xsi:type="dcterms:W3CDTF">2014-05-15T12:48:03Z</dcterms:created>
  <dcterms:modified xsi:type="dcterms:W3CDTF">2014-05-18T15:40:45Z</dcterms:modified>
</cp:coreProperties>
</file>