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8" r:id="rId4"/>
    <p:sldId id="265" r:id="rId5"/>
    <p:sldId id="261" r:id="rId6"/>
    <p:sldId id="267" r:id="rId7"/>
    <p:sldId id="257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76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5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0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77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58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2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3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2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05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8A9F-99AC-4B7B-908F-9966EBE4D91E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50E0-07B7-4744-AC6A-5280C5D123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8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游ゴシック Light" panose="020B0300000000000000" pitchFamily="50" charset="-128"/>
              </a:defRPr>
            </a:lvl1pPr>
          </a:lstStyle>
          <a:p>
            <a:fld id="{EAE08A9F-99AC-4B7B-908F-9966EBE4D91E}" type="datetimeFigureOut">
              <a:rPr kumimoji="1" lang="ja-JP" altLang="en-US" smtClean="0"/>
              <a:pPr/>
              <a:t>2018/7/12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游ゴシック Light" panose="020B0300000000000000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游ゴシック Light" panose="020B0300000000000000" pitchFamily="50" charset="-128"/>
              </a:defRPr>
            </a:lvl1pPr>
          </a:lstStyle>
          <a:p>
            <a:fld id="{3E8950E0-07B7-4744-AC6A-5280C5D12359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32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游明朝 Light" panose="020203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游ゴシック Light" panose="020B03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VnNNndQ5QZ6WQDiO0DjzZ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B17A1-0396-4CDC-AC0A-430D4759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千羽胡蝶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7D30A3-B2F7-411C-BA04-22522ABFC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9829"/>
          </a:xfrm>
        </p:spPr>
        <p:txBody>
          <a:bodyPr/>
          <a:lstStyle/>
          <a:p>
            <a:r>
              <a:rPr kumimoji="1" lang="ja-JP" altLang="en-US" dirty="0"/>
              <a:t>～サブタイトル～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BB5C5-0287-4C66-9A10-944BB1D65815}"/>
              </a:ext>
            </a:extLst>
          </p:cNvPr>
          <p:cNvSpPr txBox="1"/>
          <p:nvPr/>
        </p:nvSpPr>
        <p:spPr>
          <a:xfrm>
            <a:off x="4114800" y="5178399"/>
            <a:ext cx="778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a typeface="游ゴシック Light" panose="020B0300000000000000" pitchFamily="50" charset="-128"/>
              </a:rPr>
              <a:t>システムの大まかな説明をここに</a:t>
            </a:r>
          </a:p>
        </p:txBody>
      </p:sp>
    </p:spTree>
    <p:extLst>
      <p:ext uri="{BB962C8B-B14F-4D97-AF65-F5344CB8AC3E}">
        <p14:creationId xmlns:p14="http://schemas.microsoft.com/office/powerpoint/2010/main" val="221873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010933A-AC39-43BF-9DEC-E5571BC4634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D876C0-EE41-4275-9B9A-31754A1D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 dirty="0"/>
              <a:t>はじめに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662AC-BC52-41E0-A5DB-72E5652F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インタラクティブアートの説明</a:t>
            </a:r>
            <a:endParaRPr lang="en-US" altLang="ja-JP" dirty="0"/>
          </a:p>
          <a:p>
            <a:r>
              <a:rPr kumimoji="1" lang="ja-JP" altLang="en-US" dirty="0"/>
              <a:t>動画を見るだけではなく、実際に動画の中のものに干渉したい！</a:t>
            </a:r>
          </a:p>
        </p:txBody>
      </p:sp>
    </p:spTree>
    <p:extLst>
      <p:ext uri="{BB962C8B-B14F-4D97-AF65-F5344CB8AC3E}">
        <p14:creationId xmlns:p14="http://schemas.microsoft.com/office/powerpoint/2010/main" val="7403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53FF72-A8FA-417A-935D-5B265362D71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A8D497-A9DC-41D3-9E98-8B14CED4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「千羽胡蝶」の概要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27B69A-18E1-45A0-8C6F-CA2B041F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ja-JP" altLang="en-US" dirty="0"/>
              <a:t>・イメージ画像（壁に映像が映っているみたいな）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→谷本さんの画像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対象者についてもここで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3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A57B4D-8131-4BFE-B2B6-727B737934D4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C3335E-3993-43D0-84D3-81DADEA4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C8D948-4AB9-483D-A8B5-F8E05812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ユーザー→ハードとのつながりを表現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47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7017F0C-636C-42F2-9EE3-255DD1AB8D7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B6F158-0BB4-410E-9D78-84F03053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 dirty="0"/>
              <a:t>実行環境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7E5DFE-D736-46A7-8C39-E117CF50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末田がおおまかな配置図みたいなの作ってたのであれを使って</a:t>
            </a:r>
            <a:br>
              <a:rPr kumimoji="1" lang="en-US" altLang="ja-JP" dirty="0"/>
            </a:br>
            <a:r>
              <a:rPr lang="ja-JP" altLang="en-US" dirty="0"/>
              <a:t>デスクトップ</a:t>
            </a:r>
            <a:r>
              <a:rPr lang="en-US" altLang="ja-JP" dirty="0"/>
              <a:t>PC</a:t>
            </a:r>
            <a:r>
              <a:rPr lang="ja-JP" altLang="en-US" dirty="0"/>
              <a:t>２台</a:t>
            </a:r>
          </a:p>
          <a:p>
            <a:pPr lvl="1"/>
            <a:r>
              <a:rPr lang="ja-JP" altLang="en-US" dirty="0"/>
              <a:t>どちらもオンライン</a:t>
            </a:r>
          </a:p>
          <a:p>
            <a:pPr lvl="1"/>
            <a:r>
              <a:rPr lang="en-US" altLang="ja-JP" dirty="0"/>
              <a:t>OSC</a:t>
            </a:r>
            <a:r>
              <a:rPr lang="ja-JP" altLang="en-US" dirty="0"/>
              <a:t>で通信</a:t>
            </a:r>
          </a:p>
          <a:p>
            <a:pPr lvl="1"/>
            <a:r>
              <a:rPr lang="ja-JP" altLang="en-US" dirty="0"/>
              <a:t>消費電力は互いに７５０</a:t>
            </a:r>
            <a:r>
              <a:rPr lang="en-US" altLang="ja-JP" dirty="0"/>
              <a:t>w</a:t>
            </a:r>
          </a:p>
          <a:p>
            <a:r>
              <a:rPr lang="ja-JP" altLang="en-US" dirty="0"/>
              <a:t>超単焦点プロジェクター３台</a:t>
            </a:r>
          </a:p>
          <a:p>
            <a:pPr lvl="1"/>
            <a:r>
              <a:rPr lang="ja-JP" altLang="en-US" dirty="0"/>
              <a:t>リコーのプロジェクター</a:t>
            </a:r>
          </a:p>
          <a:p>
            <a:pPr lvl="1"/>
            <a:r>
              <a:rPr lang="en-US" altLang="ja-JP" dirty="0"/>
              <a:t>RICOH Simple Multi Projection</a:t>
            </a:r>
            <a:r>
              <a:rPr lang="ja-JP" altLang="en-US" dirty="0"/>
              <a:t>で通信</a:t>
            </a:r>
          </a:p>
          <a:p>
            <a:r>
              <a:rPr lang="ja-JP" altLang="en-US" dirty="0"/>
              <a:t>スピーカーシステム</a:t>
            </a:r>
          </a:p>
          <a:p>
            <a:r>
              <a:rPr lang="ja-JP" altLang="en-US" dirty="0"/>
              <a:t>感圧センサ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1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9B0849-3476-4E44-A300-41B989DE106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AE0D05-A30E-4434-B3B6-E066F019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実現方法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E5F5D-D983-43CE-A300-0A4423F6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インタラクティブアート</a:t>
            </a:r>
          </a:p>
          <a:p>
            <a:r>
              <a:rPr lang="ja-JP" altLang="en-US" dirty="0"/>
              <a:t>ポリッドスクリーン</a:t>
            </a:r>
          </a:p>
          <a:p>
            <a:r>
              <a:rPr lang="en-US" altLang="ja-JP" dirty="0"/>
              <a:t>Unity</a:t>
            </a:r>
          </a:p>
          <a:p>
            <a:pPr lvl="1"/>
            <a:r>
              <a:rPr lang="en-US" altLang="ja-JP" dirty="0"/>
              <a:t>C#</a:t>
            </a:r>
          </a:p>
          <a:p>
            <a:pPr lvl="1"/>
            <a:r>
              <a:rPr lang="en-US" altLang="ja-JP" dirty="0"/>
              <a:t>C++</a:t>
            </a:r>
          </a:p>
          <a:p>
            <a:pPr lvl="1"/>
            <a:r>
              <a:rPr lang="en-US" altLang="ja-JP" dirty="0"/>
              <a:t>JavaScript</a:t>
            </a:r>
          </a:p>
          <a:p>
            <a:pPr lvl="1"/>
            <a:r>
              <a:rPr lang="en-US" altLang="ja-JP" dirty="0" err="1"/>
              <a:t>OpenSound</a:t>
            </a:r>
            <a:r>
              <a:rPr lang="en-US" altLang="ja-JP" dirty="0"/>
              <a:t> Control(OSC)</a:t>
            </a:r>
          </a:p>
          <a:p>
            <a:pPr lvl="1"/>
            <a:r>
              <a:rPr lang="en-US" altLang="ja-JP" dirty="0"/>
              <a:t>OpenCV</a:t>
            </a:r>
          </a:p>
          <a:p>
            <a:pPr lvl="1"/>
            <a:r>
              <a:rPr lang="en-US" altLang="ja-JP" dirty="0"/>
              <a:t>Processing</a:t>
            </a:r>
          </a:p>
          <a:p>
            <a:pPr lvl="1"/>
            <a:r>
              <a:rPr lang="en-US" altLang="ja-JP" dirty="0"/>
              <a:t>WebGL</a:t>
            </a:r>
          </a:p>
          <a:p>
            <a:r>
              <a:rPr lang="en-US" altLang="ja-JP" dirty="0"/>
              <a:t>RICOH Simple Multi Projection</a:t>
            </a:r>
          </a:p>
          <a:p>
            <a:r>
              <a:rPr lang="en-US" altLang="ja-JP" dirty="0"/>
              <a:t>Twitter API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067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4A08B3-1DA0-4BCA-8B7F-A730F009AA9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3FA3ED-457A-45BD-987D-3277AFB9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「千羽胡蝶</a:t>
            </a:r>
            <a:r>
              <a:rPr lang="ja-JP" altLang="en-US" sz="5400" dirty="0"/>
              <a:t>」で出来ること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E8D95-B551-4020-95CD-9CD135E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1486958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機能一覧で、</a:t>
            </a:r>
            <a:r>
              <a:rPr lang="en-US" altLang="ja-JP" dirty="0">
                <a:hlinkClick r:id="rId2"/>
              </a:rPr>
              <a:t>https://hackmd.io/VnNNndQ5QZ6WQDiO0DjzZw</a:t>
            </a:r>
            <a:endParaRPr lang="en-US" altLang="ja-JP" dirty="0"/>
          </a:p>
          <a:p>
            <a:r>
              <a:rPr lang="ja-JP" altLang="en-US" dirty="0"/>
              <a:t>ここにある必要な機能についてまとめてほしい</a:t>
            </a:r>
            <a:endParaRPr lang="en-US" altLang="ja-JP" dirty="0"/>
          </a:p>
          <a:p>
            <a:r>
              <a:rPr kumimoji="1" lang="ja-JP" altLang="en-US" dirty="0"/>
              <a:t>手を上げたら花火が打ちあがる</a:t>
            </a:r>
            <a:endParaRPr kumimoji="1" lang="en-US" altLang="ja-JP" dirty="0"/>
          </a:p>
          <a:p>
            <a:r>
              <a:rPr lang="ja-JP" altLang="en-US" dirty="0"/>
              <a:t>地面を踏んだら波紋が広がる</a:t>
            </a:r>
            <a:endParaRPr lang="en-US" altLang="ja-JP" dirty="0"/>
          </a:p>
          <a:p>
            <a:r>
              <a:rPr kumimoji="1" lang="ja-JP" altLang="en-US" dirty="0"/>
              <a:t>蝶が飛んで行って花火になる</a:t>
            </a:r>
          </a:p>
        </p:txBody>
      </p:sp>
    </p:spTree>
    <p:extLst>
      <p:ext uri="{BB962C8B-B14F-4D97-AF65-F5344CB8AC3E}">
        <p14:creationId xmlns:p14="http://schemas.microsoft.com/office/powerpoint/2010/main" val="93489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BB7D7E-BBBE-4049-80EB-38388D8AE029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685DA5-AAE3-48E7-8711-3C6639FB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類似品との相違点・独創的な点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9D5C4-D652-47EB-B969-4DB0A5E7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ja-JP" altLang="en-US" dirty="0"/>
              <a:t>ぽリッドスクリーン</a:t>
            </a:r>
            <a:endParaRPr lang="en-US" altLang="ja-JP" dirty="0"/>
          </a:p>
          <a:p>
            <a:r>
              <a:rPr kumimoji="1" lang="ja-JP" altLang="en-US" dirty="0"/>
              <a:t>複数枚の</a:t>
            </a:r>
            <a:r>
              <a:rPr kumimoji="1" lang="ja-JP" altLang="en-US" dirty="0" err="1"/>
              <a:t>ぽ</a:t>
            </a:r>
            <a:r>
              <a:rPr kumimoji="1" lang="ja-JP" altLang="en-US" dirty="0"/>
              <a:t>リッドスクリーンを重ねて何かする</a:t>
            </a:r>
            <a:endParaRPr kumimoji="1" lang="en-US" altLang="ja-JP" dirty="0"/>
          </a:p>
          <a:p>
            <a:r>
              <a:rPr kumimoji="1" lang="ja-JP" altLang="en-US" dirty="0"/>
              <a:t>床に敷く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32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60E7DB-D623-473A-8D76-3C7EB05DE0D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游ゴシック Light" panose="020B03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74ECD0-926A-4311-B074-D3B9A893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175A4-5472-43F6-9B19-8834EAD2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39268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開発</a:t>
            </a:r>
            <a:r>
              <a:rPr lang="en-US" altLang="ja-JP" b="1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OS</a:t>
            </a:r>
          </a:p>
          <a:p>
            <a:pPr marL="0" indent="0">
              <a:buNone/>
            </a:pPr>
            <a:r>
              <a:rPr lang="ja-JP" altLang="en-US" sz="26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</a:t>
            </a:r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Windows 10</a:t>
            </a:r>
            <a:endParaRPr lang="en-US" altLang="ja-JP" sz="26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pPr marL="0" indent="0">
              <a:buNone/>
            </a:pPr>
            <a:r>
              <a:rPr lang="ja-JP" altLang="en-US" b="1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使用ソフト</a:t>
            </a:r>
            <a:endParaRPr lang="en-US" altLang="ja-JP" b="1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</a:t>
            </a:r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Unity</a:t>
            </a:r>
          </a:p>
          <a:p>
            <a:pPr marL="0" indent="0">
              <a:buNone/>
            </a:pP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　</a:t>
            </a:r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-&gt; WebGL</a:t>
            </a:r>
          </a:p>
          <a:p>
            <a:pPr marL="0" indent="0">
              <a:buNone/>
            </a:pP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　</a:t>
            </a:r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-&gt; Processing</a:t>
            </a:r>
          </a:p>
          <a:p>
            <a:pPr marL="0" indent="0">
              <a:buNone/>
            </a:pP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</a:t>
            </a:r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VisualStudio2017</a:t>
            </a:r>
            <a:b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</a:b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　</a:t>
            </a:r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-&gt; OpenCV</a:t>
            </a:r>
          </a:p>
          <a:p>
            <a:pPr marL="0" indent="0">
              <a:buNone/>
            </a:pPr>
            <a:r>
              <a:rPr lang="ja-JP" altLang="en-US" b="1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使用言語</a:t>
            </a:r>
            <a:endParaRPr lang="en-US" altLang="ja-JP" b="1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</a:t>
            </a:r>
            <a:r>
              <a:rPr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C++,C#,</a:t>
            </a:r>
            <a:r>
              <a:rPr lang="en-US" altLang="ja-JP" sz="2000" dirty="0" err="1">
                <a:latin typeface="游明朝 Light" panose="02020300000000000000" pitchFamily="18" charset="-128"/>
                <a:ea typeface="游明朝 Light" panose="02020300000000000000" pitchFamily="18" charset="-128"/>
              </a:rPr>
              <a:t>JavaScript,Python</a:t>
            </a:r>
            <a:endParaRPr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7BA1C-B03A-4CF7-A24B-05A720872DEF}"/>
              </a:ext>
            </a:extLst>
          </p:cNvPr>
          <p:cNvSpPr txBox="1"/>
          <p:nvPr/>
        </p:nvSpPr>
        <p:spPr>
          <a:xfrm>
            <a:off x="5977467" y="1825625"/>
            <a:ext cx="613930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ea typeface="游明朝 Light" panose="02020300000000000000" pitchFamily="18" charset="-128"/>
              </a:rPr>
              <a:t>機材</a:t>
            </a:r>
            <a:br>
              <a:rPr kumimoji="1" lang="en-US" altLang="ja-JP" sz="2800" b="1" dirty="0">
                <a:ea typeface="游明朝 Light" panose="02020300000000000000" pitchFamily="18" charset="-128"/>
              </a:rPr>
            </a:br>
            <a:r>
              <a:rPr kumimoji="1" lang="ja-JP" altLang="en-US" sz="2000" dirty="0">
                <a:ea typeface="游明朝 Light" panose="02020300000000000000" pitchFamily="18" charset="-128"/>
              </a:rPr>
              <a:t>・超短焦点プロジェクター </a:t>
            </a:r>
            <a:r>
              <a:rPr kumimoji="1" lang="en-US" altLang="ja-JP" sz="2000" dirty="0">
                <a:ea typeface="游明朝 Light" panose="02020300000000000000" pitchFamily="18" charset="-128"/>
              </a:rPr>
              <a:t> </a:t>
            </a:r>
            <a:r>
              <a:rPr kumimoji="1" lang="en-US" altLang="ja-JP" sz="2000" dirty="0">
                <a:latin typeface="Century" panose="02040604050505020304" pitchFamily="18" charset="0"/>
                <a:ea typeface="游明朝 Light" panose="02020300000000000000" pitchFamily="18" charset="-128"/>
              </a:rPr>
              <a:t>RICOH</a:t>
            </a:r>
            <a:br>
              <a:rPr kumimoji="1"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</a:br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・感圧センサー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</a:t>
            </a:r>
            <a:r>
              <a:rPr kumimoji="1"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Raspberry Pi</a:t>
            </a:r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・スピーカー</a:t>
            </a:r>
            <a:endParaRPr kumimoji="1" lang="en-US" altLang="ja-JP" sz="20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・デスクトップ</a:t>
            </a:r>
            <a:r>
              <a:rPr kumimoji="1" lang="en-US" altLang="ja-JP" sz="2000" dirty="0">
                <a:latin typeface="Century" panose="02040604050505020304" pitchFamily="18" charset="0"/>
                <a:ea typeface="游明朝 Light" panose="02020300000000000000" pitchFamily="18" charset="-128"/>
              </a:rPr>
              <a:t>PC</a:t>
            </a:r>
            <a:r>
              <a:rPr kumimoji="1" lang="ja-JP" altLang="en-US" sz="2000" dirty="0">
                <a:latin typeface="Century" panose="02040604050505020304" pitchFamily="18" charset="0"/>
                <a:ea typeface="游明朝 Light" panose="02020300000000000000" pitchFamily="18" charset="-128"/>
              </a:rPr>
              <a:t>（制御用）</a:t>
            </a:r>
            <a:endParaRPr kumimoji="1" lang="en-US" altLang="ja-JP" sz="2000" dirty="0">
              <a:latin typeface="Century" panose="02040604050505020304" pitchFamily="18" charset="0"/>
              <a:ea typeface="游明朝 Light" panose="02020300000000000000" pitchFamily="18" charset="-128"/>
            </a:endParaRPr>
          </a:p>
          <a:p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・ウェブカメラ（感知用）</a:t>
            </a:r>
            <a:br>
              <a:rPr kumimoji="1"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</a:br>
            <a:r>
              <a:rPr kumimoji="1" lang="ja-JP" altLang="en-US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・ポリッドスクリーン</a:t>
            </a:r>
            <a:br>
              <a:rPr kumimoji="1"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</a:br>
            <a:r>
              <a:rPr kumimoji="1" lang="en-US" altLang="ja-JP" sz="20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 </a:t>
            </a:r>
            <a:endParaRPr lang="en-US" altLang="ja-JP" dirty="0"/>
          </a:p>
          <a:p>
            <a:r>
              <a:rPr lang="ja-JP" altLang="en-US" sz="2400" b="1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その他</a:t>
            </a:r>
            <a:endParaRPr lang="en-US" altLang="ja-JP" sz="2400" b="1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</a:t>
            </a:r>
            <a:r>
              <a:rPr lang="en-US" altLang="ja-JP" sz="2400" dirty="0" err="1">
                <a:latin typeface="游明朝 Light" panose="02020300000000000000" pitchFamily="18" charset="-128"/>
                <a:ea typeface="游明朝 Light" panose="02020300000000000000" pitchFamily="18" charset="-128"/>
              </a:rPr>
              <a:t>OpenSound</a:t>
            </a:r>
            <a:r>
              <a:rPr lang="en-US" altLang="ja-JP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 Control(OSC)</a:t>
            </a:r>
          </a:p>
          <a:p>
            <a:r>
              <a:rPr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</a:t>
            </a:r>
            <a:r>
              <a:rPr lang="en-US" altLang="ja-JP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RICOH Simple Multi Projection</a:t>
            </a:r>
            <a:endParaRPr lang="ja-JP" altLang="en-US" sz="240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  <a:p>
            <a:r>
              <a:rPr lang="ja-JP" altLang="en-US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・</a:t>
            </a:r>
            <a:r>
              <a:rPr lang="en-US" altLang="ja-JP" sz="2400" dirty="0">
                <a:latin typeface="游明朝 Light" panose="02020300000000000000" pitchFamily="18" charset="-128"/>
                <a:ea typeface="游明朝 Light" panose="02020300000000000000" pitchFamily="18" charset="-128"/>
              </a:rPr>
              <a:t>Twitter API</a:t>
            </a:r>
          </a:p>
          <a:p>
            <a:endParaRPr lang="en-US" altLang="ja-JP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09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197</Words>
  <Application>Microsoft Office PowerPoint</Application>
  <PresentationFormat>ワイド画面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游ゴシック</vt:lpstr>
      <vt:lpstr>游ゴシック Light</vt:lpstr>
      <vt:lpstr>游明朝 Light</vt:lpstr>
      <vt:lpstr>Arial</vt:lpstr>
      <vt:lpstr>Calibri</vt:lpstr>
      <vt:lpstr>Calibri Light</vt:lpstr>
      <vt:lpstr>Century</vt:lpstr>
      <vt:lpstr>Office Theme</vt:lpstr>
      <vt:lpstr>千羽胡蝶</vt:lpstr>
      <vt:lpstr>はじめに</vt:lpstr>
      <vt:lpstr>「千羽胡蝶」の概要</vt:lpstr>
      <vt:lpstr>システム構成</vt:lpstr>
      <vt:lpstr>実行環境</vt:lpstr>
      <vt:lpstr>実現方法</vt:lpstr>
      <vt:lpstr>「千羽胡蝶」で出来ること</vt:lpstr>
      <vt:lpstr>類似品との相違点・独創的な点</vt:lpstr>
      <vt:lpstr>開発環境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b-miyake@tsuyama.kosen-ac.jp</dc:creator>
  <cp:lastModifiedBy>b-miyake@tsuyama.kosen-ac.jp</cp:lastModifiedBy>
  <cp:revision>13</cp:revision>
  <dcterms:created xsi:type="dcterms:W3CDTF">2018-07-12T11:36:14Z</dcterms:created>
  <dcterms:modified xsi:type="dcterms:W3CDTF">2018-07-12T13:28:38Z</dcterms:modified>
</cp:coreProperties>
</file>