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4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04AD-59DA-41CA-BF5A-66994C3BA75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70CA-F812-4486-BE52-300AD7CC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mtec.com/documents/webfiles/cpdf/ERCD-XXX-XX.XX-XXX-XXX-X-X-MKT.pdf" TargetMode="External"/><Relationship Id="rId3" Type="http://schemas.openxmlformats.org/officeDocument/2006/relationships/hyperlink" Target="https://www.dropbox.com/sh/rtxgdsem57ctndv/AAA75mkSLeLykQKeLrcl0iwBa" TargetMode="External"/><Relationship Id="rId7" Type="http://schemas.openxmlformats.org/officeDocument/2006/relationships/hyperlink" Target="https://www.samtec.com/technical-specifications/Default.aspx?seriesmaster=ERCD" TargetMode="External"/><Relationship Id="rId2" Type="http://schemas.openxmlformats.org/officeDocument/2006/relationships/hyperlink" Target="http://www.intantech.com/RHD2000_USB_interface_boar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mtec.com/technical-specifications/Default.aspx?SeriesMaster=ERF8-RA" TargetMode="External"/><Relationship Id="rId5" Type="http://schemas.openxmlformats.org/officeDocument/2006/relationships/hyperlink" Target="http://www.samtec.com/technical-specifications/Default.aspx?seriesmaster=ERM8-RA" TargetMode="External"/><Relationship Id="rId4" Type="http://schemas.openxmlformats.org/officeDocument/2006/relationships/hyperlink" Target="https://www.dropbox.com/sh/qj834wxvz5nfjsx/AAAAEEapNii0fB531sr1DuTGa" TargetMode="External"/><Relationship Id="rId9" Type="http://schemas.openxmlformats.org/officeDocument/2006/relationships/hyperlink" Target="http://www.omnetics.com/polarized-nano/cot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837164" y="3428999"/>
            <a:ext cx="4182636" cy="2209801"/>
            <a:chOff x="2351049" y="4390793"/>
            <a:chExt cx="4182636" cy="2209801"/>
          </a:xfrm>
        </p:grpSpPr>
        <p:sp>
          <p:nvSpPr>
            <p:cNvPr id="76" name="Rectangle 75"/>
            <p:cNvSpPr/>
            <p:nvPr/>
          </p:nvSpPr>
          <p:spPr>
            <a:xfrm>
              <a:off x="2351049" y="4390793"/>
              <a:ext cx="4182636" cy="2209801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Isolation 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52485" y="4390793"/>
              <a:ext cx="1421316" cy="228271"/>
              <a:chOff x="4819185" y="4071937"/>
              <a:chExt cx="1421316" cy="22827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819185" y="4071937"/>
                <a:ext cx="210944" cy="2282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219235" y="4071937"/>
                <a:ext cx="210944" cy="2282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629507" y="4071937"/>
                <a:ext cx="210944" cy="2282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29557" y="4071937"/>
                <a:ext cx="210944" cy="2282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219200" y="914400"/>
            <a:ext cx="6781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609600"/>
            <a:ext cx="632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304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10.24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914400"/>
            <a:ext cx="0" cy="472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760" y="256719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7.09</a:t>
            </a:r>
            <a:endParaRPr lang="en-US" sz="1200" dirty="0"/>
          </a:p>
        </p:txBody>
      </p:sp>
      <p:sp>
        <p:nvSpPr>
          <p:cNvPr id="11" name="Can 10"/>
          <p:cNvSpPr/>
          <p:nvPr/>
        </p:nvSpPr>
        <p:spPr>
          <a:xfrm>
            <a:off x="1905000" y="742950"/>
            <a:ext cx="266700" cy="5524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BNC</a:t>
            </a:r>
            <a:endParaRPr lang="en-US" sz="1200" dirty="0"/>
          </a:p>
        </p:txBody>
      </p:sp>
      <p:sp>
        <p:nvSpPr>
          <p:cNvPr id="22" name="Can 21"/>
          <p:cNvSpPr/>
          <p:nvPr/>
        </p:nvSpPr>
        <p:spPr>
          <a:xfrm>
            <a:off x="2476500" y="762000"/>
            <a:ext cx="266700" cy="53340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3087494" y="742950"/>
            <a:ext cx="266700" cy="5524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3658994" y="762000"/>
            <a:ext cx="266700" cy="53340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265806" y="742950"/>
            <a:ext cx="266700" cy="5524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4837306" y="762000"/>
            <a:ext cx="266700" cy="53340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5448300" y="742950"/>
            <a:ext cx="266700" cy="55245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6019800" y="762000"/>
            <a:ext cx="266700" cy="53340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5000" y="1447800"/>
            <a:ext cx="266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14579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~0.5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663086" y="5334000"/>
            <a:ext cx="438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436818" y="5334000"/>
            <a:ext cx="438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814164" y="1767990"/>
            <a:ext cx="5058472" cy="2379818"/>
          </a:xfrm>
          <a:prstGeom prst="rect">
            <a:avLst/>
          </a:prstGeom>
          <a:solidFill>
            <a:schemeClr val="accent4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USB 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0200" y="1734982"/>
            <a:ext cx="0" cy="2412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9200" y="2286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3.9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91698" y="6396335"/>
            <a:ext cx="207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dimensions are in </a:t>
            </a:r>
            <a:r>
              <a:rPr lang="en-US" sz="1200" b="1" dirty="0" smtClean="0"/>
              <a:t>inches. </a:t>
            </a:r>
            <a:r>
              <a:rPr lang="en-US" sz="1200" dirty="0" smtClean="0"/>
              <a:t>Not drawn to scale!</a:t>
            </a:r>
            <a:endParaRPr lang="en-US" sz="1200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99528" y="1676400"/>
            <a:ext cx="50584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7600" y="1371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6.1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6638925" y="2276475"/>
            <a:ext cx="438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6653561" y="2999754"/>
            <a:ext cx="438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</a:t>
            </a:r>
          </a:p>
        </p:txBody>
      </p:sp>
      <p:cxnSp>
        <p:nvCxnSpPr>
          <p:cNvPr id="53" name="Elbow Connector 52"/>
          <p:cNvCxnSpPr>
            <a:stCxn id="50" idx="2"/>
            <a:endCxn id="36" idx="0"/>
          </p:cNvCxnSpPr>
          <p:nvPr/>
        </p:nvCxnSpPr>
        <p:spPr>
          <a:xfrm>
            <a:off x="7086600" y="2505075"/>
            <a:ext cx="569293" cy="2828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1" idx="2"/>
            <a:endCxn id="35" idx="0"/>
          </p:cNvCxnSpPr>
          <p:nvPr/>
        </p:nvCxnSpPr>
        <p:spPr>
          <a:xfrm flipH="1">
            <a:off x="6882161" y="3228354"/>
            <a:ext cx="219075" cy="2105646"/>
          </a:xfrm>
          <a:prstGeom prst="bentConnector4">
            <a:avLst>
              <a:gd name="adj1" fmla="val -104348"/>
              <a:gd name="adj2" fmla="val 55428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72636" y="1981200"/>
            <a:ext cx="11283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01236" y="1734982"/>
            <a:ext cx="6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2.5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086600" y="201198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space for wires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468636" y="914400"/>
            <a:ext cx="0" cy="8535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68636" y="1295400"/>
            <a:ext cx="7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880999" y="11348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Buffer space for BNC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4970656" y="3919537"/>
            <a:ext cx="210944" cy="22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70706" y="3919537"/>
            <a:ext cx="210944" cy="22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80978" y="3919537"/>
            <a:ext cx="210944" cy="22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1028" y="3919537"/>
            <a:ext cx="210944" cy="22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37164" y="3276600"/>
            <a:ext cx="415475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30759" y="301210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4.8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676400" y="3447429"/>
            <a:ext cx="0" cy="21913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95400" y="4564489"/>
            <a:ext cx="50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2.5</a:t>
            </a:r>
            <a:endParaRPr lang="en-US" sz="1200" dirty="0"/>
          </a:p>
        </p:txBody>
      </p:sp>
      <p:sp>
        <p:nvSpPr>
          <p:cNvPr id="97" name="Oval 96"/>
          <p:cNvSpPr/>
          <p:nvPr/>
        </p:nvSpPr>
        <p:spPr>
          <a:xfrm>
            <a:off x="1924050" y="5334000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99" name="Oval 98"/>
          <p:cNvSpPr/>
          <p:nvPr/>
        </p:nvSpPr>
        <p:spPr>
          <a:xfrm>
            <a:off x="1924050" y="3505199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0" name="Oval 99"/>
          <p:cNvSpPr/>
          <p:nvPr/>
        </p:nvSpPr>
        <p:spPr>
          <a:xfrm>
            <a:off x="1905000" y="3810000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1" name="Oval 100"/>
          <p:cNvSpPr/>
          <p:nvPr/>
        </p:nvSpPr>
        <p:spPr>
          <a:xfrm>
            <a:off x="1905000" y="1904999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>
          <a:xfrm>
            <a:off x="6520211" y="1859541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</a:t>
            </a:r>
          </a:p>
        </p:txBody>
      </p:sp>
      <p:sp>
        <p:nvSpPr>
          <p:cNvPr id="103" name="Oval 102"/>
          <p:cNvSpPr/>
          <p:nvPr/>
        </p:nvSpPr>
        <p:spPr>
          <a:xfrm>
            <a:off x="6534150" y="3812864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5701061" y="3505198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>
          <a:xfrm>
            <a:off x="5695950" y="5333999"/>
            <a:ext cx="247650" cy="2286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21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Down View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37834" y="639633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South</a:t>
            </a:r>
            <a:endParaRPr lang="en-US" sz="1200" b="1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163122" y="278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North</a:t>
            </a:r>
            <a:endParaRPr lang="en-US" sz="1200" b="1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300927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West</a:t>
            </a:r>
            <a:endParaRPr lang="en-US" sz="1200" b="1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396681" y="2939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East</a:t>
            </a:r>
            <a:endParaRPr lang="en-US" sz="12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30033" y="6442500"/>
            <a:ext cx="17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mid-line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3523" y="5638800"/>
            <a:ext cx="2308972" cy="1125607"/>
            <a:chOff x="3669106" y="5133201"/>
            <a:chExt cx="2527554" cy="1336815"/>
          </a:xfrm>
        </p:grpSpPr>
        <p:sp>
          <p:nvSpPr>
            <p:cNvPr id="39" name="TextBox 38"/>
            <p:cNvSpPr txBox="1"/>
            <p:nvPr/>
          </p:nvSpPr>
          <p:spPr>
            <a:xfrm>
              <a:off x="4144072" y="5133201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2.36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669106" y="5410200"/>
              <a:ext cx="1761428" cy="1059816"/>
              <a:chOff x="3087494" y="5105400"/>
              <a:chExt cx="1761428" cy="105981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220844" y="5486400"/>
                <a:ext cx="1178312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/>
                  <a:t>SAMTEC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087494" y="5333999"/>
                <a:ext cx="1445012" cy="831217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3087494" y="5105400"/>
                <a:ext cx="1445012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3220844" y="5867400"/>
                <a:ext cx="112255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543300" y="5888217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r>
                  <a:rPr lang="en-US" sz="1200" dirty="0" smtClean="0"/>
                  <a:t>.8</a:t>
                </a:r>
                <a:endParaRPr lang="en-US" sz="1200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4848922" y="5257800"/>
                <a:ext cx="0" cy="90741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481494" y="5877808"/>
              <a:ext cx="715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05200" y="5333999"/>
            <a:ext cx="1027306" cy="6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Board, CPL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OMNETICS-MASTER-FPGA-A,Bottom,0.600,0.630,180</a:t>
            </a:r>
          </a:p>
          <a:p>
            <a:pPr marL="0" indent="0">
              <a:buNone/>
            </a:pPr>
            <a:r>
              <a:rPr lang="en-US" sz="2800" dirty="0"/>
              <a:t>OMNETICS-MASTER-FPGA-B,Bottom,1.000,0.630,180</a:t>
            </a:r>
          </a:p>
          <a:p>
            <a:pPr marL="0" indent="0">
              <a:buNone/>
            </a:pPr>
            <a:r>
              <a:rPr lang="en-US" sz="2800" dirty="0"/>
              <a:t>OMNETICS-MASTER-FPGA-C,Bottom,1.400,0.630,180</a:t>
            </a:r>
          </a:p>
          <a:p>
            <a:pPr marL="0" indent="0">
              <a:buNone/>
            </a:pPr>
            <a:r>
              <a:rPr lang="en-US" sz="2800" dirty="0"/>
              <a:t>OMNETICS-MASTER-FPGA-D,Bottom,1.800,0.630,180</a:t>
            </a:r>
          </a:p>
          <a:p>
            <a:pPr marL="0" indent="0">
              <a:buNone/>
            </a:pPr>
            <a:r>
              <a:rPr lang="en-US" sz="2800" dirty="0" smtClean="0"/>
              <a:t>U$1,Top,1.190,1.510,0 </a:t>
            </a:r>
            <a:r>
              <a:rPr lang="en-US" sz="2800" dirty="0" smtClean="0">
                <a:sym typeface="Wingdings" pitchFamily="2" charset="2"/>
              </a:rPr>
              <a:t> “CONN”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0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6172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857500"/>
            <a:ext cx="55626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971800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971800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24200" y="2647950"/>
            <a:ext cx="0" cy="1714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4200" y="2633990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Electronics Facing Up</a:t>
            </a:r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1905000" y="2133600"/>
            <a:ext cx="5181600" cy="266700"/>
            <a:chOff x="1752600" y="3962400"/>
            <a:chExt cx="5181600" cy="266700"/>
          </a:xfrm>
        </p:grpSpPr>
        <p:sp>
          <p:nvSpPr>
            <p:cNvPr id="15" name="Rectangle 14"/>
            <p:cNvSpPr/>
            <p:nvPr/>
          </p:nvSpPr>
          <p:spPr>
            <a:xfrm>
              <a:off x="1752600" y="3962400"/>
              <a:ext cx="51816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200" y="4076700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4076700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038600" y="1905000"/>
            <a:ext cx="0" cy="3810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6953" y="1890823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Electronics Facing </a:t>
            </a:r>
            <a:r>
              <a:rPr lang="en-US" sz="1100" b="1" dirty="0" smtClean="0"/>
              <a:t>Up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10200" y="29234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Board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05091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Isolation 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3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Board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9200" y="1447798"/>
            <a:ext cx="4574800" cy="29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7710100" y="38131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USB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744602" y="44335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7110"/>
              </p:ext>
            </p:extLst>
          </p:nvPr>
        </p:nvGraphicFramePr>
        <p:xfrm>
          <a:off x="5867400" y="2326075"/>
          <a:ext cx="270478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618"/>
                <a:gridCol w="917258"/>
                <a:gridCol w="91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1600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Screw Hole Lengths from Center to 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4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Isolation Board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67312"/>
            <a:ext cx="4705572" cy="267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34886"/>
              </p:ext>
            </p:extLst>
          </p:nvPr>
        </p:nvGraphicFramePr>
        <p:xfrm>
          <a:off x="5410200" y="2438400"/>
          <a:ext cx="270478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618"/>
                <a:gridCol w="917258"/>
                <a:gridCol w="91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172865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Screw Hole Lengths from Center to Edge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2484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All lengths are reported in </a:t>
            </a:r>
            <a:r>
              <a:rPr lang="en-US" b="1" dirty="0" smtClean="0"/>
              <a:t>mils </a:t>
            </a:r>
            <a:r>
              <a:rPr lang="en-US" dirty="0" smtClean="0"/>
              <a:t>(thousandth of an inch), with uncertainty in (.)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876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isolation board </a:t>
            </a:r>
            <a:r>
              <a:rPr lang="en-US" dirty="0" smtClean="0"/>
              <a:t>facing down (electronics facing 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Easy Connector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5765"/>
            <a:ext cx="426595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70357"/>
              </p:ext>
            </p:extLst>
          </p:nvPr>
        </p:nvGraphicFramePr>
        <p:xfrm>
          <a:off x="5410200" y="2438400"/>
          <a:ext cx="270478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618"/>
                <a:gridCol w="917258"/>
                <a:gridCol w="91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2600" y="172865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Screw Hole Lengths from Center to 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7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Box 3D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219200" y="1993084"/>
            <a:ext cx="6172200" cy="1524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2134" y="3350507"/>
            <a:ext cx="1524000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756482"/>
            <a:ext cx="457200" cy="443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943600" y="2756482"/>
            <a:ext cx="457200" cy="443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86387" y="38978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 Panel View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219200" y="4290270"/>
            <a:ext cx="6172200" cy="1524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9500" y="162375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Panel View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09800" y="50522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2667000" y="50522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4534" y="5043182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31734" y="5043182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50522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50522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29200" y="5043182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86400" y="5043182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8466" y="2974818"/>
            <a:ext cx="26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Cable Slit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Connector 3D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3200400" y="2286000"/>
            <a:ext cx="1981200" cy="9144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667000"/>
            <a:ext cx="1600200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SAMTEC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2443716" y="3363433"/>
            <a:ext cx="1981200" cy="9144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80290" y="3962400"/>
            <a:ext cx="1192619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Ribbon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References/Specs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USB Board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www.intantech.com/RHD2000_USB_interface_board.html</a:t>
            </a:r>
            <a:endParaRPr lang="en-US" dirty="0" smtClean="0"/>
          </a:p>
          <a:p>
            <a:r>
              <a:rPr lang="en-US" dirty="0" smtClean="0"/>
              <a:t>Isolation Board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www.dropbox.com/sh/rtxgdsem57ctndv/AAA75mkSLeLykQKeLrcl0iwBa</a:t>
            </a:r>
            <a:endParaRPr lang="en-US" dirty="0" smtClean="0"/>
          </a:p>
          <a:p>
            <a:r>
              <a:rPr lang="en-US" dirty="0" smtClean="0"/>
              <a:t>Easy Board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www.dropbox.com/sh/qj834wxvz5nfjsx/AAAAEEapNii0fB531sr1DuTGa</a:t>
            </a:r>
            <a:endParaRPr lang="en-US" dirty="0" smtClean="0"/>
          </a:p>
          <a:p>
            <a:r>
              <a:rPr lang="en-US" dirty="0" err="1" smtClean="0"/>
              <a:t>Samtec</a:t>
            </a:r>
            <a:r>
              <a:rPr lang="en-US" dirty="0" smtClean="0"/>
              <a:t> Male Connector (on Isolation Board)</a:t>
            </a:r>
          </a:p>
          <a:p>
            <a:pPr lvl="1"/>
            <a:r>
              <a:rPr lang="en-US" dirty="0"/>
              <a:t>ERM8-040-01-L-D-RA-TR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www.samtec.com/technical-specifications/Default.aspx?seriesmaster=ERM8-RA</a:t>
            </a:r>
            <a:endParaRPr lang="en-US" dirty="0" smtClean="0"/>
          </a:p>
          <a:p>
            <a:r>
              <a:rPr lang="en-US" dirty="0" err="1" smtClean="0"/>
              <a:t>Samtec</a:t>
            </a:r>
            <a:r>
              <a:rPr lang="en-US" dirty="0" smtClean="0"/>
              <a:t> Female Connector (on Easy Board)</a:t>
            </a:r>
          </a:p>
          <a:p>
            <a:pPr lvl="1"/>
            <a:r>
              <a:rPr lang="en-US" dirty="0" smtClean="0"/>
              <a:t>ERF8-040-01-S-D-RA-TR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www.samtec.com/technical-specifications/Default.aspx?SeriesMaster=ERF8-RA</a:t>
            </a:r>
            <a:endParaRPr lang="en-US" dirty="0" smtClean="0"/>
          </a:p>
          <a:p>
            <a:r>
              <a:rPr lang="en-US" dirty="0" err="1" smtClean="0"/>
              <a:t>Samtec</a:t>
            </a:r>
            <a:r>
              <a:rPr lang="en-US" dirty="0" smtClean="0"/>
              <a:t> Ribbon Cable </a:t>
            </a:r>
          </a:p>
          <a:p>
            <a:pPr lvl="1"/>
            <a:r>
              <a:rPr lang="en-US" dirty="0" smtClean="0"/>
              <a:t>ERCD-010-05.00-SBR-TED-1-D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www.samtec.com/technical-specifications/Default.aspx?seriesmaster=ERCD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www.samtec.com/documents/webfiles/cpdf/ERCD-XXX-XX.XX-XXX-XXX-X-X-MKT.pdf</a:t>
            </a:r>
            <a:endParaRPr lang="en-US" dirty="0" smtClean="0"/>
          </a:p>
          <a:p>
            <a:r>
              <a:rPr lang="en-US" dirty="0" err="1" smtClean="0"/>
              <a:t>Omnetics</a:t>
            </a:r>
            <a:r>
              <a:rPr lang="en-US" dirty="0" smtClean="0"/>
              <a:t> </a:t>
            </a:r>
            <a:r>
              <a:rPr lang="en-US" dirty="0" smtClean="0"/>
              <a:t>Connector (on USB Board, Isolation Board and Easy Board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A79623-001</a:t>
            </a:r>
          </a:p>
          <a:p>
            <a:pPr lvl="1"/>
            <a:r>
              <a:rPr lang="en-US" dirty="0">
                <a:hlinkClick r:id="rId9"/>
              </a:rPr>
              <a:t>http://www.omnetics.com/polarized-nano/cots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Board, CPL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RefDes,Layer,LocationX,LocationY,Rotation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ADUM4401-A,Top,4.540,1.770,180</a:t>
            </a:r>
          </a:p>
          <a:p>
            <a:pPr marL="0" indent="0">
              <a:buNone/>
            </a:pPr>
            <a:r>
              <a:rPr lang="en-US" sz="1200" dirty="0"/>
              <a:t>ADUM4401-B,Top,3.330,1.790,180</a:t>
            </a:r>
          </a:p>
          <a:p>
            <a:pPr marL="0" indent="0">
              <a:buNone/>
            </a:pPr>
            <a:r>
              <a:rPr lang="en-US" sz="1200" dirty="0"/>
              <a:t>ADUM4401-C,Top,2.140,1.780,180</a:t>
            </a:r>
          </a:p>
          <a:p>
            <a:pPr marL="0" indent="0">
              <a:buNone/>
            </a:pPr>
            <a:r>
              <a:rPr lang="en-US" sz="1200" dirty="0"/>
              <a:t>ADUM4401-D,Top,0.950,1.800,180</a:t>
            </a:r>
          </a:p>
          <a:p>
            <a:pPr marL="0" indent="0">
              <a:buNone/>
            </a:pPr>
            <a:r>
              <a:rPr lang="en-US" sz="1200" dirty="0"/>
              <a:t>ADUM6000-A,Top,3.950,1.740,180</a:t>
            </a:r>
          </a:p>
          <a:p>
            <a:pPr marL="0" indent="0">
              <a:buNone/>
            </a:pPr>
            <a:r>
              <a:rPr lang="en-US" sz="1200" dirty="0"/>
              <a:t>ADUM6000-B,Top,2.750,1.790,180</a:t>
            </a:r>
          </a:p>
          <a:p>
            <a:pPr marL="0" indent="0">
              <a:buNone/>
            </a:pPr>
            <a:r>
              <a:rPr lang="en-US" sz="1200" dirty="0"/>
              <a:t>ADUM6000-C,Top,1.550,1.790,180</a:t>
            </a:r>
          </a:p>
          <a:p>
            <a:pPr marL="0" indent="0">
              <a:buNone/>
            </a:pPr>
            <a:r>
              <a:rPr lang="en-US" sz="1200" dirty="0"/>
              <a:t>ADUM6000-D,Top,0.300,1.790,180</a:t>
            </a:r>
          </a:p>
          <a:p>
            <a:pPr marL="0" indent="0">
              <a:buNone/>
            </a:pPr>
            <a:r>
              <a:rPr lang="en-US" sz="1200" dirty="0"/>
              <a:t>C1,Top,0.420,2.300,0</a:t>
            </a:r>
          </a:p>
          <a:p>
            <a:pPr marL="0" indent="0">
              <a:buNone/>
            </a:pPr>
            <a:r>
              <a:rPr lang="en-US" sz="1200" dirty="0"/>
              <a:t>C2,Top,0.420,2.150,0</a:t>
            </a:r>
          </a:p>
          <a:p>
            <a:pPr marL="0" indent="0">
              <a:buNone/>
            </a:pPr>
            <a:r>
              <a:rPr lang="en-US" sz="1200" dirty="0"/>
              <a:t>C3,Top,0.150,1.260,0</a:t>
            </a:r>
          </a:p>
          <a:p>
            <a:pPr marL="0" indent="0">
              <a:buNone/>
            </a:pPr>
            <a:r>
              <a:rPr lang="en-US" sz="1200" dirty="0"/>
              <a:t>C4,Top,0.150,1.390,0</a:t>
            </a:r>
          </a:p>
          <a:p>
            <a:pPr marL="0" indent="0">
              <a:buNone/>
            </a:pPr>
            <a:r>
              <a:rPr lang="en-US" sz="1200" dirty="0"/>
              <a:t>C5,Top,1.220,2.080,180</a:t>
            </a:r>
          </a:p>
          <a:p>
            <a:pPr marL="0" indent="0">
              <a:buNone/>
            </a:pPr>
            <a:r>
              <a:rPr lang="en-US" sz="1200" dirty="0"/>
              <a:t>C6,Top,1.050,1.390,180</a:t>
            </a:r>
          </a:p>
          <a:p>
            <a:pPr marL="0" indent="0">
              <a:buNone/>
            </a:pPr>
            <a:r>
              <a:rPr lang="en-US" sz="1200" dirty="0"/>
              <a:t>C7,Top,2.250,1.390,180</a:t>
            </a:r>
          </a:p>
          <a:p>
            <a:pPr marL="0" indent="0">
              <a:buNone/>
            </a:pPr>
            <a:r>
              <a:rPr lang="en-US" sz="1200" dirty="0"/>
              <a:t>C8,Top,2.280,2.150,180</a:t>
            </a:r>
          </a:p>
          <a:p>
            <a:pPr marL="0" indent="0">
              <a:buNone/>
            </a:pPr>
            <a:r>
              <a:rPr lang="en-US" sz="1200" dirty="0"/>
              <a:t>C9,Top,1.830,2.150,180</a:t>
            </a:r>
          </a:p>
          <a:p>
            <a:pPr marL="0" indent="0">
              <a:buNone/>
            </a:pPr>
            <a:r>
              <a:rPr lang="en-US" sz="1200" dirty="0"/>
              <a:t>C10,Top,2.030,2.150,180</a:t>
            </a:r>
          </a:p>
          <a:p>
            <a:pPr marL="0" indent="0">
              <a:buNone/>
            </a:pPr>
            <a:r>
              <a:rPr lang="en-US" sz="1200" dirty="0"/>
              <a:t>C11,Top,1.400,1.390,0</a:t>
            </a:r>
          </a:p>
          <a:p>
            <a:pPr marL="0" indent="0">
              <a:buNone/>
            </a:pPr>
            <a:r>
              <a:rPr lang="en-US" sz="1200" dirty="0"/>
              <a:t>C12,Top,1.600,1.390,0</a:t>
            </a:r>
          </a:p>
          <a:p>
            <a:pPr marL="0" indent="0">
              <a:buNone/>
            </a:pPr>
            <a:r>
              <a:rPr lang="en-US" sz="1200" dirty="0"/>
              <a:t>C13,Top,3.450,1.390,180</a:t>
            </a:r>
          </a:p>
          <a:p>
            <a:pPr marL="0" indent="0">
              <a:buNone/>
            </a:pPr>
            <a:r>
              <a:rPr lang="en-US" sz="1200" dirty="0" smtClean="0"/>
              <a:t>C14,Top,3.390,2.160,180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191000" y="1524000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C15,Top,2.780,2.150,0</a:t>
            </a:r>
          </a:p>
          <a:p>
            <a:r>
              <a:rPr lang="en-US" sz="1200" dirty="0"/>
              <a:t>C16,Top,3.080,2.150,0</a:t>
            </a:r>
          </a:p>
          <a:p>
            <a:r>
              <a:rPr lang="en-US" sz="1200" dirty="0"/>
              <a:t>C17,Top,2.650,1.260,180</a:t>
            </a:r>
          </a:p>
          <a:p>
            <a:r>
              <a:rPr lang="en-US" sz="1200" dirty="0"/>
              <a:t>C18,Top,2.650,1.390,180</a:t>
            </a:r>
          </a:p>
          <a:p>
            <a:r>
              <a:rPr lang="en-US" sz="1200" dirty="0"/>
              <a:t>C19,Top,4.670,1.400,180</a:t>
            </a:r>
          </a:p>
          <a:p>
            <a:r>
              <a:rPr lang="en-US" sz="1200" dirty="0"/>
              <a:t>C20,Top,4.680,2.150,180</a:t>
            </a:r>
          </a:p>
          <a:p>
            <a:r>
              <a:rPr lang="en-US" sz="1200" dirty="0"/>
              <a:t>C21,Top,4.080,2.150,180</a:t>
            </a:r>
          </a:p>
          <a:p>
            <a:r>
              <a:rPr lang="en-US" sz="1200" dirty="0"/>
              <a:t>C22,Top,3.880,2.150,0</a:t>
            </a:r>
          </a:p>
          <a:p>
            <a:r>
              <a:rPr lang="en-US" sz="1200" dirty="0"/>
              <a:t>C23,Top,4.000,1.390,0</a:t>
            </a:r>
          </a:p>
          <a:p>
            <a:r>
              <a:rPr lang="en-US" sz="1200" dirty="0"/>
              <a:t>C24,Top,3.790,1.410,0</a:t>
            </a:r>
          </a:p>
          <a:p>
            <a:r>
              <a:rPr lang="en-US" b="1" dirty="0"/>
              <a:t>CONN,Top,2.420,0.380,180</a:t>
            </a:r>
          </a:p>
          <a:p>
            <a:r>
              <a:rPr lang="en-US" sz="1400" b="1" dirty="0"/>
              <a:t>OMNETICS-CONNECTOR-SLAVE-A,Bottom,3.591,2.770,0</a:t>
            </a:r>
          </a:p>
          <a:p>
            <a:r>
              <a:rPr lang="en-US" sz="1400" b="1" dirty="0"/>
              <a:t>OMNETICS-CONNECTOR-SLAVE-B,Bottom,3.191,2.770,0</a:t>
            </a:r>
          </a:p>
          <a:p>
            <a:r>
              <a:rPr lang="en-US" sz="1400" b="1" dirty="0"/>
              <a:t>OMNETICS-CONNECTOR-SLAVE-C,Bottom,2.791,2.770,0</a:t>
            </a:r>
          </a:p>
          <a:p>
            <a:r>
              <a:rPr lang="en-US" sz="1400" b="1" dirty="0"/>
              <a:t>OMNETICS-CONNECTOR-SLAVE-D,Bottom,2.391,2.770,0</a:t>
            </a:r>
          </a:p>
          <a:p>
            <a:r>
              <a:rPr lang="en-US" sz="1200" dirty="0"/>
              <a:t>SN65LVDT14-A,Top,3.620,2.460,0</a:t>
            </a:r>
          </a:p>
          <a:p>
            <a:r>
              <a:rPr lang="en-US" sz="1200" dirty="0"/>
              <a:t>SN65LVDT14-B,Top,3.220,2.460,0</a:t>
            </a:r>
          </a:p>
          <a:p>
            <a:r>
              <a:rPr lang="en-US" sz="1200" dirty="0"/>
              <a:t>SN65LVDT14-C,Top,2.790,2.450,0</a:t>
            </a:r>
          </a:p>
          <a:p>
            <a:r>
              <a:rPr lang="en-US" sz="1200" dirty="0"/>
              <a:t>SN65LVDT14-D,Top,2.380,2.460,0</a:t>
            </a:r>
          </a:p>
          <a:p>
            <a:r>
              <a:rPr lang="en-US" sz="1200" dirty="0"/>
              <a:t>SN65LVDT41-A,Top,4.300,1.240,180</a:t>
            </a:r>
          </a:p>
          <a:p>
            <a:r>
              <a:rPr lang="en-US" sz="1200" dirty="0"/>
              <a:t>SN65LVDT41-B,Top,3.350,1.170,180</a:t>
            </a:r>
          </a:p>
          <a:p>
            <a:r>
              <a:rPr lang="en-US" sz="1200" dirty="0"/>
              <a:t>SN65LVDT41-C,Top,1.850,1.240,180</a:t>
            </a:r>
          </a:p>
          <a:p>
            <a:r>
              <a:rPr lang="en-US" sz="1200" dirty="0"/>
              <a:t>SN65LVDT41-D,Top,0.650,1.240,180</a:t>
            </a:r>
          </a:p>
        </p:txBody>
      </p:sp>
    </p:spTree>
    <p:extLst>
      <p:ext uri="{BB962C8B-B14F-4D97-AF65-F5344CB8AC3E}">
        <p14:creationId xmlns:p14="http://schemas.microsoft.com/office/powerpoint/2010/main" val="21653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343</Words>
  <Application>Microsoft Office PowerPoint</Application>
  <PresentationFormat>On-screen Show (4:3)</PresentationFormat>
  <Paragraphs>180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Side View</vt:lpstr>
      <vt:lpstr>USB Board</vt:lpstr>
      <vt:lpstr>Isolation Board</vt:lpstr>
      <vt:lpstr>Easy Connector</vt:lpstr>
      <vt:lpstr>Capture Box 3D</vt:lpstr>
      <vt:lpstr>Easy Connector 3D</vt:lpstr>
      <vt:lpstr>Part References/Specs</vt:lpstr>
      <vt:lpstr>Isolation Board, CPL </vt:lpstr>
      <vt:lpstr>Easy Board, CPL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19</cp:revision>
  <dcterms:created xsi:type="dcterms:W3CDTF">2014-08-13T22:02:18Z</dcterms:created>
  <dcterms:modified xsi:type="dcterms:W3CDTF">2014-08-28T20:12:58Z</dcterms:modified>
</cp:coreProperties>
</file>