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45" autoAdjust="0"/>
  </p:normalViewPr>
  <p:slideViewPr>
    <p:cSldViewPr snapToGrid="0">
      <p:cViewPr>
        <p:scale>
          <a:sx n="125" d="100"/>
          <a:sy n="125" d="100"/>
        </p:scale>
        <p:origin x="-3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40BB6-40D7-415E-9D8B-38EC4B800350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07789-8A57-4916-AB8A-C4F689E1F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4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8700"/>
            <a:ext cx="9144000" cy="1130907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0980550" y="6176074"/>
            <a:ext cx="1100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John Hermiz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083872" y="6421858"/>
            <a:ext cx="119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941468D-D937-4C7D-945A-6C2488C449E9}" type="datetime1">
              <a:rPr lang="en-US" sz="1400" smtClean="0"/>
              <a:t>4/28/2017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60051583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455C-3F48-4525-8815-0A73ABA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9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455C-3F48-4525-8815-0A73ABA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455C-3F48-4525-8815-0A73ABA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5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967912"/>
            <a:ext cx="10515600" cy="102464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455C-3F48-4525-8815-0A73ABA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8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455C-3F48-4525-8815-0A73ABA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3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455C-3F48-4525-8815-0A73ABA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455C-3F48-4525-8815-0A73ABA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4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455C-3F48-4525-8815-0A73ABA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2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50000"/>
              </a:lnSpc>
              <a:defRPr sz="3200"/>
            </a:lvl1pPr>
            <a:lvl2pPr>
              <a:lnSpc>
                <a:spcPct val="150000"/>
              </a:lnSpc>
              <a:defRPr sz="28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455C-3F48-4525-8815-0A73ABA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455C-3F48-4525-8815-0A73ABA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0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7B4C455C-3F48-4525-8815-0A73ABA10A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7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Referencing Schemes</a:t>
            </a:r>
          </a:p>
        </p:txBody>
      </p:sp>
    </p:spTree>
    <p:extLst>
      <p:ext uri="{BB962C8B-B14F-4D97-AF65-F5344CB8AC3E}">
        <p14:creationId xmlns:p14="http://schemas.microsoft.com/office/powerpoint/2010/main" val="259434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External reference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Device reference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455C-3F48-4525-8815-0A73ABA10A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2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59725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Connect a needle probes to </a:t>
            </a:r>
            <a:r>
              <a:rPr lang="en-US" b="1" dirty="0"/>
              <a:t>Ref1 </a:t>
            </a:r>
            <a:r>
              <a:rPr lang="en-US" dirty="0"/>
              <a:t>or</a:t>
            </a:r>
            <a:r>
              <a:rPr lang="en-US" b="1" dirty="0"/>
              <a:t> Ref2</a:t>
            </a:r>
          </a:p>
          <a:p>
            <a:r>
              <a:rPr lang="en-US" b="1" dirty="0">
                <a:solidFill>
                  <a:srgbClr val="FF9900"/>
                </a:solidFill>
              </a:rPr>
              <a:t>Orange circles </a:t>
            </a:r>
            <a:r>
              <a:rPr lang="en-US" dirty="0"/>
              <a:t>indicate the </a:t>
            </a:r>
            <a:r>
              <a:rPr lang="en-US" b="1" dirty="0"/>
              <a:t>down position </a:t>
            </a:r>
            <a:r>
              <a:rPr lang="en-US" dirty="0"/>
              <a:t>of the switches</a:t>
            </a:r>
          </a:p>
          <a:p>
            <a:r>
              <a:rPr lang="en-US" dirty="0"/>
              <a:t>The configuration makes it so that none of the depth electrodes are connected to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455C-3F48-4525-8815-0A73ABA10AC2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3" r="33771"/>
          <a:stretch/>
        </p:blipFill>
        <p:spPr>
          <a:xfrm>
            <a:off x="7954147" y="2060020"/>
            <a:ext cx="2638926" cy="41283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31924" y="1690688"/>
            <a:ext cx="217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Side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544464" y="3664883"/>
            <a:ext cx="1293091" cy="62807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79750" y="3295552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13009" y="2563494"/>
            <a:ext cx="226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Intan Amplifier</a:t>
            </a:r>
          </a:p>
          <a:p>
            <a:r>
              <a:rPr lang="en-US" dirty="0"/>
              <a:t>64 </a:t>
            </a:r>
            <a:r>
              <a:rPr lang="en-US" dirty="0" err="1"/>
              <a:t>chan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425821" y="3014676"/>
            <a:ext cx="873897" cy="446948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425821" y="4662287"/>
            <a:ext cx="873473" cy="4404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73620" y="4496214"/>
            <a:ext cx="1496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 and </a:t>
            </a:r>
            <a:r>
              <a:rPr lang="en-US" dirty="0" err="1"/>
              <a:t>Gnd</a:t>
            </a:r>
            <a:r>
              <a:rPr lang="en-US" dirty="0"/>
              <a:t> Connections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490556" y="4886514"/>
            <a:ext cx="2344526" cy="12013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998283" y="4216269"/>
            <a:ext cx="96447" cy="96447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107430" y="4035824"/>
            <a:ext cx="96447" cy="96447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221791" y="4216269"/>
            <a:ext cx="96447" cy="96447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97835" y="4480711"/>
            <a:ext cx="96447" cy="96447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997834" y="4596884"/>
            <a:ext cx="96447" cy="96447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997386" y="4716067"/>
            <a:ext cx="96447" cy="96447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997385" y="4832240"/>
            <a:ext cx="96447" cy="96447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270014" y="4482300"/>
            <a:ext cx="96447" cy="96447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270013" y="4598473"/>
            <a:ext cx="96447" cy="96447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269565" y="4717656"/>
            <a:ext cx="96447" cy="96447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269564" y="4833829"/>
            <a:ext cx="96447" cy="96447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9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Channel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653707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Ensure that the </a:t>
            </a:r>
            <a:r>
              <a:rPr lang="en-US" b="1" dirty="0"/>
              <a:t>macro electrode</a:t>
            </a:r>
            <a:r>
              <a:rPr lang="en-US" dirty="0"/>
              <a:t> are connected to the </a:t>
            </a:r>
            <a:r>
              <a:rPr lang="en-US" b="1" dirty="0"/>
              <a:t>inner ribbon channels</a:t>
            </a:r>
            <a:r>
              <a:rPr lang="en-US" dirty="0"/>
              <a:t> are indicated by the arrows</a:t>
            </a:r>
          </a:p>
          <a:p>
            <a:r>
              <a:rPr lang="en-US" dirty="0"/>
              <a:t>Positions the switches are according to the orange dots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C455C-3F48-4525-8815-0A73ABA10AC2}" type="slidenum">
              <a:rPr lang="en-US" smtClean="0"/>
              <a:t>4</a:t>
            </a:fld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610842" y="1605229"/>
            <a:ext cx="4736021" cy="4497667"/>
            <a:chOff x="6073620" y="1690688"/>
            <a:chExt cx="4736021" cy="449766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3" r="33771"/>
            <a:stretch/>
          </p:blipFill>
          <p:spPr>
            <a:xfrm>
              <a:off x="7954147" y="2060020"/>
              <a:ext cx="2638926" cy="412833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631924" y="1690688"/>
              <a:ext cx="2177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Front Side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7544464" y="3664883"/>
              <a:ext cx="1293091" cy="6280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579750" y="3295552"/>
              <a:ext cx="1496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Switches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13009" y="2563494"/>
              <a:ext cx="22629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Intan Amplifier</a:t>
              </a:r>
            </a:p>
            <a:p>
              <a:r>
                <a:rPr lang="en-US" dirty="0"/>
                <a:t>64 </a:t>
              </a:r>
              <a:r>
                <a:rPr lang="en-US" dirty="0" err="1"/>
                <a:t>chan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7425821" y="3014676"/>
              <a:ext cx="873897" cy="4469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425821" y="4662287"/>
              <a:ext cx="873473" cy="4404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073620" y="4496214"/>
              <a:ext cx="1496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Ref and </a:t>
              </a:r>
              <a:r>
                <a:rPr lang="en-US" dirty="0" err="1"/>
                <a:t>Gnd</a:t>
              </a:r>
              <a:r>
                <a:rPr lang="en-US" dirty="0"/>
                <a:t> Connections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7490556" y="4886514"/>
              <a:ext cx="2344526" cy="1201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8998283" y="4216269"/>
              <a:ext cx="96447" cy="96447"/>
            </a:xfrm>
            <a:prstGeom prst="ellipse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9107430" y="4035824"/>
              <a:ext cx="96447" cy="96447"/>
            </a:xfrm>
            <a:prstGeom prst="ellipse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9221791" y="4216269"/>
              <a:ext cx="96447" cy="96447"/>
            </a:xfrm>
            <a:prstGeom prst="ellipse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8997835" y="4480711"/>
              <a:ext cx="96447" cy="96447"/>
            </a:xfrm>
            <a:prstGeom prst="ellipse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8997834" y="4596884"/>
              <a:ext cx="96447" cy="96447"/>
            </a:xfrm>
            <a:prstGeom prst="ellipse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8827621" y="4707445"/>
              <a:ext cx="96447" cy="96447"/>
            </a:xfrm>
            <a:prstGeom prst="ellipse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8827620" y="4823618"/>
              <a:ext cx="96447" cy="96447"/>
            </a:xfrm>
            <a:prstGeom prst="ellipse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9270014" y="4482300"/>
              <a:ext cx="96447" cy="96447"/>
            </a:xfrm>
            <a:prstGeom prst="ellipse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9270013" y="4598473"/>
              <a:ext cx="96447" cy="96447"/>
            </a:xfrm>
            <a:prstGeom prst="ellipse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9444774" y="4692205"/>
              <a:ext cx="96447" cy="96447"/>
            </a:xfrm>
            <a:prstGeom prst="ellipse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9444773" y="4808378"/>
              <a:ext cx="96447" cy="96447"/>
            </a:xfrm>
            <a:prstGeom prst="ellipse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481" y="1875924"/>
            <a:ext cx="2921058" cy="4391523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8956613" y="5057086"/>
            <a:ext cx="2654033" cy="1228978"/>
            <a:chOff x="8374176" y="5383598"/>
            <a:chExt cx="2654033" cy="1228978"/>
          </a:xfrm>
        </p:grpSpPr>
        <p:sp>
          <p:nvSpPr>
            <p:cNvPr id="25" name="Rectangle 24"/>
            <p:cNvSpPr/>
            <p:nvPr/>
          </p:nvSpPr>
          <p:spPr>
            <a:xfrm>
              <a:off x="9270013" y="5451815"/>
              <a:ext cx="811247" cy="49760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320740" y="5383598"/>
              <a:ext cx="45719" cy="2242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435040" y="5383598"/>
              <a:ext cx="45719" cy="2242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541720" y="5383598"/>
              <a:ext cx="45719" cy="2242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656020" y="5383598"/>
              <a:ext cx="45719" cy="2242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 flipV="1">
              <a:off x="9335979" y="5670136"/>
              <a:ext cx="68581" cy="6557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9436518" y="5635925"/>
              <a:ext cx="68581" cy="6557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8827620" y="6304799"/>
              <a:ext cx="22005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Macro electrode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374176" y="5451815"/>
              <a:ext cx="811247" cy="49760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775423" y="5383598"/>
              <a:ext cx="45719" cy="2242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889723" y="5383598"/>
              <a:ext cx="45719" cy="2242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996403" y="5383598"/>
              <a:ext cx="45719" cy="2242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110703" y="5383598"/>
              <a:ext cx="45719" cy="2242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9042122" y="5677756"/>
              <a:ext cx="68581" cy="6557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9142661" y="5643545"/>
              <a:ext cx="68581" cy="6557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9544103" y="4990031"/>
            <a:ext cx="580053" cy="323625"/>
          </a:xfrm>
          <a:prstGeom prst="rect">
            <a:avLst/>
          </a:prstGeom>
          <a:noFill/>
          <a:ln w="19050">
            <a:solidFill>
              <a:srgbClr val="FF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235550" y="1605229"/>
            <a:ext cx="217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Side</a:t>
            </a:r>
          </a:p>
        </p:txBody>
      </p:sp>
    </p:spTree>
    <p:extLst>
      <p:ext uri="{BB962C8B-B14F-4D97-AF65-F5344CB8AC3E}">
        <p14:creationId xmlns:p14="http://schemas.microsoft.com/office/powerpoint/2010/main" val="396059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26F635A-EC95-4F5F-8632-6EB1CC1CCAD3}" vid="{BB34F93A-4524-4B6B-B7B5-E00488B67B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TNEL</Template>
  <TotalTime>1579</TotalTime>
  <Words>99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Office Theme</vt:lpstr>
      <vt:lpstr>Referencing Schemes</vt:lpstr>
      <vt:lpstr>Options</vt:lpstr>
      <vt:lpstr>External reference</vt:lpstr>
      <vt:lpstr>Depth Channel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Hermiz</dc:creator>
  <cp:lastModifiedBy>John Hermiz</cp:lastModifiedBy>
  <cp:revision>61</cp:revision>
  <dcterms:created xsi:type="dcterms:W3CDTF">2016-08-05T16:44:28Z</dcterms:created>
  <dcterms:modified xsi:type="dcterms:W3CDTF">2017-04-28T20:59:50Z</dcterms:modified>
</cp:coreProperties>
</file>