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2874" y="1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49851-6354-4773-86DB-986161E046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E50323-BEF7-447A-A2FE-FC8083F624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DE0FF-9C4B-44D8-96AB-7A15BB4ED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42E38-C424-4E7B-9291-F1CEA6C3E013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22264C-D603-45E3-8AB2-ABC36EBA8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B75487-5B4D-4A04-B702-AD0AD05E1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05FAF-C3B2-48B9-AA02-F71EF0BAA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317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C0496-1BE3-4057-8866-4489F9668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2786D3-8A4A-46C4-997E-25F21E3E31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D7F23-29CE-467A-8ED8-1127B4F00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42E38-C424-4E7B-9291-F1CEA6C3E013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42B182-D739-4905-A37A-DE0731614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1F56B1-BCFD-4D9C-9EAE-E973FE2CC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05FAF-C3B2-48B9-AA02-F71EF0BAA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612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D3ACE8-CA69-4379-90EA-D13245D8C6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3C5862-ABD6-4767-9519-D10EAE8405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BD650-CB4C-469F-AF70-E5D232940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42E38-C424-4E7B-9291-F1CEA6C3E013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B9C1BE-A693-463D-ADAB-CE27BBDE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DE2D0C-A300-491D-BA03-84AD6D0AC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05FAF-C3B2-48B9-AA02-F71EF0BAA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682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F8417-2FEF-482E-AADD-42635A7D7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4197F-DE96-442A-9C1A-862B71DCD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1A476-DE0D-4629-B60F-77ADBC3A0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42E38-C424-4E7B-9291-F1CEA6C3E013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526662-8E70-4957-9E26-CB8541C08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A095C-8A57-4E5B-90A4-FB818B6D1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05FAF-C3B2-48B9-AA02-F71EF0BAA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219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C95B4-E547-45F8-B97F-F809A95B4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10E49A-0F29-4458-AD89-865676D511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FE9D98-E51B-4BF8-84EE-AAD3CD82C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42E38-C424-4E7B-9291-F1CEA6C3E013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033857-624A-4ED8-AA4B-EDBFCBB70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56FD24-6CAB-4B25-8C4D-A645A382F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05FAF-C3B2-48B9-AA02-F71EF0BAA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98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628BE-2F67-424C-8298-DB6BE5C7B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2F939-9B05-48F2-A510-8A98556FB3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6C3B09-6FAC-472D-849C-24546D80CA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BD56B5-7C20-4A94-87AE-2D99A5168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42E38-C424-4E7B-9291-F1CEA6C3E013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F23C83-C05B-4444-8CF1-A6D558EA0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6546E0-1559-4793-B72A-0C2FD2D64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05FAF-C3B2-48B9-AA02-F71EF0BAA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2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9F38A-5725-461B-998E-FE919E9C6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CBC51A-05BC-4A2F-92A6-6B71DCD571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0BAED8-7B21-4855-B060-F0880E2C55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CE1513-F3C8-4499-9B12-3252BD848C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55530D-D050-4097-A22C-85CDCD1C6B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BBE33F-5BA0-4C4D-A107-5139B1C62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42E38-C424-4E7B-9291-F1CEA6C3E013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3D9E19-E0C5-4D05-9DEB-76603E107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0EE638-58A3-42CD-938F-54950D894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05FAF-C3B2-48B9-AA02-F71EF0BAA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440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C5FAB-48D6-4F68-8E48-C731D2EEC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5F3B03-6B3E-4E2B-847C-6EDDB2E13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42E38-C424-4E7B-9291-F1CEA6C3E013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8B41A6-A06A-4071-B323-88192D7A0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81C04C-B5B5-409A-81BD-5A0C9CA64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05FAF-C3B2-48B9-AA02-F71EF0BAA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893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5DDFB0-E3B3-4F07-AF82-745678B8F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42E38-C424-4E7B-9291-F1CEA6C3E013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57F3BE-8B75-463A-AC8C-9E85D0AB0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C67079-21BB-4F58-A59B-0910C7B9B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05FAF-C3B2-48B9-AA02-F71EF0BAA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968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B2CA5-7DEC-445B-9BD3-13136A852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08858-B09F-4202-A88D-295C87BB18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F23E96-73EA-41E7-92DC-B92045ED09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91A2EC-379F-41EC-A001-3C0619BD5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42E38-C424-4E7B-9291-F1CEA6C3E013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EFA073-BF7B-47A8-B0BF-45E98A304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1008EA-73C2-4237-9DEF-058341D92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05FAF-C3B2-48B9-AA02-F71EF0BAA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635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2CF28-F40A-4B9C-8A36-DC56A5412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44A495-A3DA-4E41-A86C-D313D23BBB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889FD-A771-48CA-8525-C3C357F959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99A926-B8BC-484B-9F1D-B062AF86B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42E38-C424-4E7B-9291-F1CEA6C3E013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C0CB19-ACC9-4D60-B520-FBFE7DC50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6B7B8F-E372-4D09-AA60-9BE953F51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05FAF-C3B2-48B9-AA02-F71EF0BAA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222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DC3D14-BA02-457E-B3F4-FE135FC56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F8AA96-2533-4F5E-B0DA-9E6AF85EC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DAE66-B5AF-403A-82CD-460C41A3FB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642E38-C424-4E7B-9291-F1CEA6C3E013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907AA9-A834-41B8-A145-BEE4421C5F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C288D2-E56F-41C5-B160-D2255A148F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605FAF-C3B2-48B9-AA02-F71EF0BAA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924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3F5733F-663C-4E8C-8EB5-39A927762FC7}"/>
              </a:ext>
            </a:extLst>
          </p:cNvPr>
          <p:cNvGrpSpPr/>
          <p:nvPr/>
        </p:nvGrpSpPr>
        <p:grpSpPr>
          <a:xfrm>
            <a:off x="6685085" y="-3457517"/>
            <a:ext cx="5307528" cy="9924064"/>
            <a:chOff x="6685085" y="-3457517"/>
            <a:chExt cx="5307528" cy="9924064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E4194CF-F53C-4389-A41D-1687AC0876EA}"/>
                </a:ext>
              </a:extLst>
            </p:cNvPr>
            <p:cNvGrpSpPr/>
            <p:nvPr/>
          </p:nvGrpSpPr>
          <p:grpSpPr>
            <a:xfrm>
              <a:off x="6685085" y="-3457517"/>
              <a:ext cx="4483100" cy="9924064"/>
              <a:chOff x="6685085" y="-3457517"/>
              <a:chExt cx="4483100" cy="9924064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3695B754-B402-4882-BACD-3169D1D0573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889" t="31795" r="22991" b="38576"/>
              <a:stretch/>
            </p:blipFill>
            <p:spPr>
              <a:xfrm>
                <a:off x="6768123" y="4434547"/>
                <a:ext cx="4400062" cy="2032000"/>
              </a:xfrm>
              <a:prstGeom prst="rect">
                <a:avLst/>
              </a:prstGeom>
            </p:spPr>
          </p:pic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A58644D-983B-46F4-BE0D-9789901AE8AA}"/>
                  </a:ext>
                </a:extLst>
              </p:cNvPr>
              <p:cNvSpPr txBox="1"/>
              <p:nvPr/>
            </p:nvSpPr>
            <p:spPr>
              <a:xfrm>
                <a:off x="6685085" y="4431211"/>
                <a:ext cx="79912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Z1, Z2</a:t>
                </a:r>
              </a:p>
            </p:txBody>
          </p: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AD41751C-E502-44AE-A4C3-87EF14B70D0B}"/>
                  </a:ext>
                </a:extLst>
              </p:cNvPr>
              <p:cNvCxnSpPr/>
              <p:nvPr/>
            </p:nvCxnSpPr>
            <p:spPr>
              <a:xfrm>
                <a:off x="7070186" y="4642193"/>
                <a:ext cx="97693" cy="16412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D8F34DF-264D-4DED-9BA4-438C953C2186}"/>
                  </a:ext>
                </a:extLst>
              </p:cNvPr>
              <p:cNvSpPr/>
              <p:nvPr/>
            </p:nvSpPr>
            <p:spPr>
              <a:xfrm>
                <a:off x="7274175" y="3756985"/>
                <a:ext cx="722916" cy="106376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8974CACF-781F-4C0E-990B-216D82E3D6D0}"/>
                  </a:ext>
                </a:extLst>
              </p:cNvPr>
              <p:cNvSpPr/>
              <p:nvPr/>
            </p:nvSpPr>
            <p:spPr>
              <a:xfrm>
                <a:off x="8186616" y="3742554"/>
                <a:ext cx="722916" cy="106376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A7DA645-C90F-44D5-B400-BAF3538FEE6C}"/>
                  </a:ext>
                </a:extLst>
              </p:cNvPr>
              <p:cNvSpPr/>
              <p:nvPr/>
            </p:nvSpPr>
            <p:spPr>
              <a:xfrm>
                <a:off x="9036532" y="3734739"/>
                <a:ext cx="722916" cy="106376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26D9156-001B-4583-B1C6-82A88190CDCD}"/>
                  </a:ext>
                </a:extLst>
              </p:cNvPr>
              <p:cNvSpPr/>
              <p:nvPr/>
            </p:nvSpPr>
            <p:spPr>
              <a:xfrm>
                <a:off x="9892318" y="3742554"/>
                <a:ext cx="722916" cy="106376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0FDB7D86-5B13-4B13-BC58-03A8BA59DE5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60267" y="4637296"/>
                <a:ext cx="81967" cy="12098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C4DCC95-0DF5-455A-B745-D3753E4F5E7A}"/>
                  </a:ext>
                </a:extLst>
              </p:cNvPr>
              <p:cNvSpPr txBox="1"/>
              <p:nvPr/>
            </p:nvSpPr>
            <p:spPr>
              <a:xfrm>
                <a:off x="9989188" y="5543878"/>
                <a:ext cx="114033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>
                    <a:solidFill>
                      <a:schemeClr val="bg1"/>
                    </a:solidFill>
                  </a:rPr>
                  <a:t>Pin: 1 2 3 4 5</a:t>
                </a:r>
              </a:p>
            </p:txBody>
          </p: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802183AC-771A-4CB2-9488-70D3A04E5B79}"/>
                  </a:ext>
                </a:extLst>
              </p:cNvPr>
              <p:cNvGrpSpPr/>
              <p:nvPr/>
            </p:nvGrpSpPr>
            <p:grpSpPr>
              <a:xfrm>
                <a:off x="7932252" y="-3457517"/>
                <a:ext cx="2265709" cy="6061969"/>
                <a:chOff x="8115948" y="0"/>
                <a:chExt cx="2265709" cy="6061969"/>
              </a:xfrm>
            </p:grpSpPr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D3FC31D1-1C92-4E98-81D7-FB08270D4C0E}"/>
                    </a:ext>
                  </a:extLst>
                </p:cNvPr>
                <p:cNvGrpSpPr/>
                <p:nvPr/>
              </p:nvGrpSpPr>
              <p:grpSpPr>
                <a:xfrm>
                  <a:off x="8115948" y="0"/>
                  <a:ext cx="2265709" cy="5969511"/>
                  <a:chOff x="7476998" y="57875"/>
                  <a:chExt cx="2265709" cy="5969511"/>
                </a:xfrm>
              </p:grpSpPr>
              <p:grpSp>
                <p:nvGrpSpPr>
                  <p:cNvPr id="31" name="Group 30">
                    <a:extLst>
                      <a:ext uri="{FF2B5EF4-FFF2-40B4-BE49-F238E27FC236}">
                        <a16:creationId xmlns:a16="http://schemas.microsoft.com/office/drawing/2014/main" id="{5B05DDB7-4702-4378-902B-26185F92A72F}"/>
                      </a:ext>
                    </a:extLst>
                  </p:cNvPr>
                  <p:cNvGrpSpPr/>
                  <p:nvPr/>
                </p:nvGrpSpPr>
                <p:grpSpPr>
                  <a:xfrm>
                    <a:off x="8341489" y="547034"/>
                    <a:ext cx="237279" cy="571018"/>
                    <a:chOff x="6096000" y="1129497"/>
                    <a:chExt cx="237279" cy="571018"/>
                  </a:xfrm>
                </p:grpSpPr>
                <p:sp>
                  <p:nvSpPr>
                    <p:cNvPr id="103" name="Oval 102">
                      <a:extLst>
                        <a:ext uri="{FF2B5EF4-FFF2-40B4-BE49-F238E27FC236}">
                          <a16:creationId xmlns:a16="http://schemas.microsoft.com/office/drawing/2014/main" id="{EA7D7E16-F37E-4E6B-908F-D86B1B5B7AC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96000" y="1129497"/>
                      <a:ext cx="69448" cy="69448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4" name="Oval 103">
                      <a:extLst>
                        <a:ext uri="{FF2B5EF4-FFF2-40B4-BE49-F238E27FC236}">
                          <a16:creationId xmlns:a16="http://schemas.microsoft.com/office/drawing/2014/main" id="{2B21DD31-ED42-489D-8FA1-3557CF5DD74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59975" y="1129497"/>
                      <a:ext cx="69448" cy="69448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5" name="Oval 104">
                      <a:extLst>
                        <a:ext uri="{FF2B5EF4-FFF2-40B4-BE49-F238E27FC236}">
                          <a16:creationId xmlns:a16="http://schemas.microsoft.com/office/drawing/2014/main" id="{374A54D3-80D1-45D0-9766-0156733DAFA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97931" y="1293472"/>
                      <a:ext cx="69448" cy="69448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6" name="Oval 105">
                      <a:extLst>
                        <a:ext uri="{FF2B5EF4-FFF2-40B4-BE49-F238E27FC236}">
                          <a16:creationId xmlns:a16="http://schemas.microsoft.com/office/drawing/2014/main" id="{FAF68298-F99B-4365-8BC4-56DAB58C9C6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61906" y="1293472"/>
                      <a:ext cx="69448" cy="69448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7" name="Oval 106">
                      <a:extLst>
                        <a:ext uri="{FF2B5EF4-FFF2-40B4-BE49-F238E27FC236}">
                          <a16:creationId xmlns:a16="http://schemas.microsoft.com/office/drawing/2014/main" id="{52433348-8288-4E40-8E73-7AF5433B92D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97925" y="1467092"/>
                      <a:ext cx="69448" cy="69448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8" name="Oval 107">
                      <a:extLst>
                        <a:ext uri="{FF2B5EF4-FFF2-40B4-BE49-F238E27FC236}">
                          <a16:creationId xmlns:a16="http://schemas.microsoft.com/office/drawing/2014/main" id="{BBE5D0EB-F867-4856-A7D4-A1BC38DA61F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61900" y="1467092"/>
                      <a:ext cx="69448" cy="69448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9" name="Oval 108">
                      <a:extLst>
                        <a:ext uri="{FF2B5EF4-FFF2-40B4-BE49-F238E27FC236}">
                          <a16:creationId xmlns:a16="http://schemas.microsoft.com/office/drawing/2014/main" id="{B8E8284C-7707-4577-AC20-8575143A668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99856" y="1631067"/>
                      <a:ext cx="69448" cy="69448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0" name="Oval 109">
                      <a:extLst>
                        <a:ext uri="{FF2B5EF4-FFF2-40B4-BE49-F238E27FC236}">
                          <a16:creationId xmlns:a16="http://schemas.microsoft.com/office/drawing/2014/main" id="{C160D4DE-4FC2-42D0-BCE2-4F88F20C549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63831" y="1631067"/>
                      <a:ext cx="69448" cy="69448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32" name="Group 31">
                    <a:extLst>
                      <a:ext uri="{FF2B5EF4-FFF2-40B4-BE49-F238E27FC236}">
                        <a16:creationId xmlns:a16="http://schemas.microsoft.com/office/drawing/2014/main" id="{350F6779-414B-4ABC-80AC-A5777E8D624A}"/>
                      </a:ext>
                    </a:extLst>
                  </p:cNvPr>
                  <p:cNvGrpSpPr/>
                  <p:nvPr/>
                </p:nvGrpSpPr>
                <p:grpSpPr>
                  <a:xfrm>
                    <a:off x="8341489" y="1244538"/>
                    <a:ext cx="237279" cy="571018"/>
                    <a:chOff x="6096000" y="1129497"/>
                    <a:chExt cx="237279" cy="571018"/>
                  </a:xfrm>
                </p:grpSpPr>
                <p:sp>
                  <p:nvSpPr>
                    <p:cNvPr id="95" name="Oval 94">
                      <a:extLst>
                        <a:ext uri="{FF2B5EF4-FFF2-40B4-BE49-F238E27FC236}">
                          <a16:creationId xmlns:a16="http://schemas.microsoft.com/office/drawing/2014/main" id="{01B5C850-E928-47CD-924A-642C73C4471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96000" y="1129497"/>
                      <a:ext cx="69448" cy="69448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6" name="Oval 95">
                      <a:extLst>
                        <a:ext uri="{FF2B5EF4-FFF2-40B4-BE49-F238E27FC236}">
                          <a16:creationId xmlns:a16="http://schemas.microsoft.com/office/drawing/2014/main" id="{B6F486F4-6129-4CF4-BC5E-19AD353CDE6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59975" y="1129497"/>
                      <a:ext cx="69448" cy="69448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7" name="Oval 96">
                      <a:extLst>
                        <a:ext uri="{FF2B5EF4-FFF2-40B4-BE49-F238E27FC236}">
                          <a16:creationId xmlns:a16="http://schemas.microsoft.com/office/drawing/2014/main" id="{EB249C0B-92CC-4A9D-8BA2-ED538C0892E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97931" y="1293472"/>
                      <a:ext cx="69448" cy="69448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8" name="Oval 97">
                      <a:extLst>
                        <a:ext uri="{FF2B5EF4-FFF2-40B4-BE49-F238E27FC236}">
                          <a16:creationId xmlns:a16="http://schemas.microsoft.com/office/drawing/2014/main" id="{697757CC-CFBF-4A9F-8744-4E08FDCE818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61906" y="1293472"/>
                      <a:ext cx="69448" cy="69448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9" name="Oval 98">
                      <a:extLst>
                        <a:ext uri="{FF2B5EF4-FFF2-40B4-BE49-F238E27FC236}">
                          <a16:creationId xmlns:a16="http://schemas.microsoft.com/office/drawing/2014/main" id="{6B0FF3B2-4EAF-47CA-AB52-DAF2F77DC95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97925" y="1467092"/>
                      <a:ext cx="69448" cy="69448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0" name="Oval 99">
                      <a:extLst>
                        <a:ext uri="{FF2B5EF4-FFF2-40B4-BE49-F238E27FC236}">
                          <a16:creationId xmlns:a16="http://schemas.microsoft.com/office/drawing/2014/main" id="{437135C1-1FD9-416D-8C1D-B6B3EF468C8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61900" y="1467092"/>
                      <a:ext cx="69448" cy="69448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1" name="Oval 100">
                      <a:extLst>
                        <a:ext uri="{FF2B5EF4-FFF2-40B4-BE49-F238E27FC236}">
                          <a16:creationId xmlns:a16="http://schemas.microsoft.com/office/drawing/2014/main" id="{0847A3DB-6CAE-4E41-AF17-65BC047CDDA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99856" y="1631067"/>
                      <a:ext cx="69448" cy="69448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2" name="Oval 101">
                      <a:extLst>
                        <a:ext uri="{FF2B5EF4-FFF2-40B4-BE49-F238E27FC236}">
                          <a16:creationId xmlns:a16="http://schemas.microsoft.com/office/drawing/2014/main" id="{C305610F-78AA-476B-8BE4-6E3187018AD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63831" y="1631067"/>
                      <a:ext cx="69448" cy="69448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33" name="Group 32">
                    <a:extLst>
                      <a:ext uri="{FF2B5EF4-FFF2-40B4-BE49-F238E27FC236}">
                        <a16:creationId xmlns:a16="http://schemas.microsoft.com/office/drawing/2014/main" id="{24488316-4F99-4933-88D1-9D83635A52E2}"/>
                      </a:ext>
                    </a:extLst>
                  </p:cNvPr>
                  <p:cNvGrpSpPr/>
                  <p:nvPr/>
                </p:nvGrpSpPr>
                <p:grpSpPr>
                  <a:xfrm>
                    <a:off x="8341489" y="1944808"/>
                    <a:ext cx="237279" cy="571018"/>
                    <a:chOff x="6096000" y="1129497"/>
                    <a:chExt cx="237279" cy="571018"/>
                  </a:xfrm>
                </p:grpSpPr>
                <p:sp>
                  <p:nvSpPr>
                    <p:cNvPr id="87" name="Oval 86">
                      <a:extLst>
                        <a:ext uri="{FF2B5EF4-FFF2-40B4-BE49-F238E27FC236}">
                          <a16:creationId xmlns:a16="http://schemas.microsoft.com/office/drawing/2014/main" id="{23813EDB-9DA9-4B86-B685-44A290844E3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96000" y="1129497"/>
                      <a:ext cx="69448" cy="69448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8" name="Oval 87">
                      <a:extLst>
                        <a:ext uri="{FF2B5EF4-FFF2-40B4-BE49-F238E27FC236}">
                          <a16:creationId xmlns:a16="http://schemas.microsoft.com/office/drawing/2014/main" id="{FDAC5EB6-08D5-4974-8C79-ED51714FE49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59975" y="1129497"/>
                      <a:ext cx="69448" cy="69448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9" name="Oval 88">
                      <a:extLst>
                        <a:ext uri="{FF2B5EF4-FFF2-40B4-BE49-F238E27FC236}">
                          <a16:creationId xmlns:a16="http://schemas.microsoft.com/office/drawing/2014/main" id="{F43AE1CD-B577-4377-8CF8-6E89391EDD7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97931" y="1293472"/>
                      <a:ext cx="69448" cy="69448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0" name="Oval 89">
                      <a:extLst>
                        <a:ext uri="{FF2B5EF4-FFF2-40B4-BE49-F238E27FC236}">
                          <a16:creationId xmlns:a16="http://schemas.microsoft.com/office/drawing/2014/main" id="{886D4F39-2DBF-428D-8A64-A0337C8CF1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61906" y="1293472"/>
                      <a:ext cx="69448" cy="69448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1" name="Oval 90">
                      <a:extLst>
                        <a:ext uri="{FF2B5EF4-FFF2-40B4-BE49-F238E27FC236}">
                          <a16:creationId xmlns:a16="http://schemas.microsoft.com/office/drawing/2014/main" id="{B45EDE03-0F4A-48CE-AE19-32692492699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97925" y="1467092"/>
                      <a:ext cx="69448" cy="69448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2" name="Oval 91">
                      <a:extLst>
                        <a:ext uri="{FF2B5EF4-FFF2-40B4-BE49-F238E27FC236}">
                          <a16:creationId xmlns:a16="http://schemas.microsoft.com/office/drawing/2014/main" id="{F427BE4B-9621-4706-A794-0EDE9B76E08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61900" y="1467092"/>
                      <a:ext cx="69448" cy="69448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3" name="Oval 92">
                      <a:extLst>
                        <a:ext uri="{FF2B5EF4-FFF2-40B4-BE49-F238E27FC236}">
                          <a16:creationId xmlns:a16="http://schemas.microsoft.com/office/drawing/2014/main" id="{9EEC2709-69B2-4BA7-9EC3-2BCF058A3B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99856" y="1631067"/>
                      <a:ext cx="69448" cy="69448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4" name="Oval 93">
                      <a:extLst>
                        <a:ext uri="{FF2B5EF4-FFF2-40B4-BE49-F238E27FC236}">
                          <a16:creationId xmlns:a16="http://schemas.microsoft.com/office/drawing/2014/main" id="{1082BF89-4924-401D-9689-37539A6AF7E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63831" y="1631067"/>
                      <a:ext cx="69448" cy="69448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34" name="Group 33">
                    <a:extLst>
                      <a:ext uri="{FF2B5EF4-FFF2-40B4-BE49-F238E27FC236}">
                        <a16:creationId xmlns:a16="http://schemas.microsoft.com/office/drawing/2014/main" id="{03BDB1A5-9459-48D1-8A0C-6916664D1C16}"/>
                      </a:ext>
                    </a:extLst>
                  </p:cNvPr>
                  <p:cNvGrpSpPr/>
                  <p:nvPr/>
                </p:nvGrpSpPr>
                <p:grpSpPr>
                  <a:xfrm>
                    <a:off x="8341489" y="2642312"/>
                    <a:ext cx="237279" cy="571018"/>
                    <a:chOff x="6096000" y="1129497"/>
                    <a:chExt cx="237279" cy="571018"/>
                  </a:xfrm>
                </p:grpSpPr>
                <p:sp>
                  <p:nvSpPr>
                    <p:cNvPr id="79" name="Oval 78">
                      <a:extLst>
                        <a:ext uri="{FF2B5EF4-FFF2-40B4-BE49-F238E27FC236}">
                          <a16:creationId xmlns:a16="http://schemas.microsoft.com/office/drawing/2014/main" id="{EB4463F2-B4B1-44BA-B005-4685DC7291B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96000" y="1129497"/>
                      <a:ext cx="69448" cy="69448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0" name="Oval 79">
                      <a:extLst>
                        <a:ext uri="{FF2B5EF4-FFF2-40B4-BE49-F238E27FC236}">
                          <a16:creationId xmlns:a16="http://schemas.microsoft.com/office/drawing/2014/main" id="{38D1287E-75D0-41BB-BFBB-232A620F9A4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59975" y="1129497"/>
                      <a:ext cx="69448" cy="69448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1" name="Oval 80">
                      <a:extLst>
                        <a:ext uri="{FF2B5EF4-FFF2-40B4-BE49-F238E27FC236}">
                          <a16:creationId xmlns:a16="http://schemas.microsoft.com/office/drawing/2014/main" id="{3177C76E-893C-430D-9B91-5873782CB5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97931" y="1293472"/>
                      <a:ext cx="69448" cy="69448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2" name="Oval 81">
                      <a:extLst>
                        <a:ext uri="{FF2B5EF4-FFF2-40B4-BE49-F238E27FC236}">
                          <a16:creationId xmlns:a16="http://schemas.microsoft.com/office/drawing/2014/main" id="{B5B093E7-592E-4F71-93B6-F1C1D3E536D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61906" y="1293472"/>
                      <a:ext cx="69448" cy="69448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3" name="Oval 82">
                      <a:extLst>
                        <a:ext uri="{FF2B5EF4-FFF2-40B4-BE49-F238E27FC236}">
                          <a16:creationId xmlns:a16="http://schemas.microsoft.com/office/drawing/2014/main" id="{788215C3-13D6-4F02-8EA9-83C1DC02CBA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97925" y="1467092"/>
                      <a:ext cx="69448" cy="69448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4" name="Oval 83">
                      <a:extLst>
                        <a:ext uri="{FF2B5EF4-FFF2-40B4-BE49-F238E27FC236}">
                          <a16:creationId xmlns:a16="http://schemas.microsoft.com/office/drawing/2014/main" id="{625DBDF0-BEBA-4C0A-BE77-99647CC7D0F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61900" y="1467092"/>
                      <a:ext cx="69448" cy="69448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5" name="Oval 84">
                      <a:extLst>
                        <a:ext uri="{FF2B5EF4-FFF2-40B4-BE49-F238E27FC236}">
                          <a16:creationId xmlns:a16="http://schemas.microsoft.com/office/drawing/2014/main" id="{FB1963BF-89CE-4F81-BCF8-4D7C8183CFE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99856" y="1631067"/>
                      <a:ext cx="69448" cy="69448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6" name="Oval 85">
                      <a:extLst>
                        <a:ext uri="{FF2B5EF4-FFF2-40B4-BE49-F238E27FC236}">
                          <a16:creationId xmlns:a16="http://schemas.microsoft.com/office/drawing/2014/main" id="{AEEC7568-7526-4E91-B126-C73C181141A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63831" y="1631067"/>
                      <a:ext cx="69448" cy="69448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35" name="Group 34">
                    <a:extLst>
                      <a:ext uri="{FF2B5EF4-FFF2-40B4-BE49-F238E27FC236}">
                        <a16:creationId xmlns:a16="http://schemas.microsoft.com/office/drawing/2014/main" id="{D48F55C6-599D-4BD0-9553-B0441B47F6B8}"/>
                      </a:ext>
                    </a:extLst>
                  </p:cNvPr>
                  <p:cNvGrpSpPr/>
                  <p:nvPr/>
                </p:nvGrpSpPr>
                <p:grpSpPr>
                  <a:xfrm>
                    <a:off x="8341489" y="3361090"/>
                    <a:ext cx="237279" cy="571018"/>
                    <a:chOff x="6096000" y="1129497"/>
                    <a:chExt cx="237279" cy="571018"/>
                  </a:xfrm>
                </p:grpSpPr>
                <p:sp>
                  <p:nvSpPr>
                    <p:cNvPr id="71" name="Oval 70">
                      <a:extLst>
                        <a:ext uri="{FF2B5EF4-FFF2-40B4-BE49-F238E27FC236}">
                          <a16:creationId xmlns:a16="http://schemas.microsoft.com/office/drawing/2014/main" id="{BDDEF493-E037-43D0-8D7C-6E4BDFC3ADF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96000" y="1129497"/>
                      <a:ext cx="69448" cy="69448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2" name="Oval 71">
                      <a:extLst>
                        <a:ext uri="{FF2B5EF4-FFF2-40B4-BE49-F238E27FC236}">
                          <a16:creationId xmlns:a16="http://schemas.microsoft.com/office/drawing/2014/main" id="{EE5CBA83-0EDA-47E0-A272-E90F68201CE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59975" y="1129497"/>
                      <a:ext cx="69448" cy="69448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3" name="Oval 72">
                      <a:extLst>
                        <a:ext uri="{FF2B5EF4-FFF2-40B4-BE49-F238E27FC236}">
                          <a16:creationId xmlns:a16="http://schemas.microsoft.com/office/drawing/2014/main" id="{DB635F04-87DD-4D41-8819-B7012FAF856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97931" y="1293472"/>
                      <a:ext cx="69448" cy="69448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4" name="Oval 73">
                      <a:extLst>
                        <a:ext uri="{FF2B5EF4-FFF2-40B4-BE49-F238E27FC236}">
                          <a16:creationId xmlns:a16="http://schemas.microsoft.com/office/drawing/2014/main" id="{04FA5D70-3010-4309-BE78-8E815D74819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61906" y="1293472"/>
                      <a:ext cx="69448" cy="69448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" name="Oval 74">
                      <a:extLst>
                        <a:ext uri="{FF2B5EF4-FFF2-40B4-BE49-F238E27FC236}">
                          <a16:creationId xmlns:a16="http://schemas.microsoft.com/office/drawing/2014/main" id="{8EC73585-D003-4205-AB36-9B6F7BE2F79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97925" y="1467092"/>
                      <a:ext cx="69448" cy="69448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6" name="Oval 75">
                      <a:extLst>
                        <a:ext uri="{FF2B5EF4-FFF2-40B4-BE49-F238E27FC236}">
                          <a16:creationId xmlns:a16="http://schemas.microsoft.com/office/drawing/2014/main" id="{31AF5DB2-A9DD-4ADC-A385-6C22A75B2AE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61900" y="1467092"/>
                      <a:ext cx="69448" cy="69448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7" name="Oval 76">
                      <a:extLst>
                        <a:ext uri="{FF2B5EF4-FFF2-40B4-BE49-F238E27FC236}">
                          <a16:creationId xmlns:a16="http://schemas.microsoft.com/office/drawing/2014/main" id="{6FD4FF58-249F-4C5A-A073-31E60D69C00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99856" y="1631067"/>
                      <a:ext cx="69448" cy="69448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8" name="Oval 77">
                      <a:extLst>
                        <a:ext uri="{FF2B5EF4-FFF2-40B4-BE49-F238E27FC236}">
                          <a16:creationId xmlns:a16="http://schemas.microsoft.com/office/drawing/2014/main" id="{3D20909B-C061-4BA1-973D-73E0A4DEC8C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63831" y="1631067"/>
                      <a:ext cx="69448" cy="69448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36" name="Group 35">
                    <a:extLst>
                      <a:ext uri="{FF2B5EF4-FFF2-40B4-BE49-F238E27FC236}">
                        <a16:creationId xmlns:a16="http://schemas.microsoft.com/office/drawing/2014/main" id="{9AC7FD52-29BA-4CAD-A227-907669EF425C}"/>
                      </a:ext>
                    </a:extLst>
                  </p:cNvPr>
                  <p:cNvGrpSpPr/>
                  <p:nvPr/>
                </p:nvGrpSpPr>
                <p:grpSpPr>
                  <a:xfrm>
                    <a:off x="8341489" y="4058594"/>
                    <a:ext cx="237279" cy="571018"/>
                    <a:chOff x="6096000" y="1129497"/>
                    <a:chExt cx="237279" cy="571018"/>
                  </a:xfrm>
                </p:grpSpPr>
                <p:sp>
                  <p:nvSpPr>
                    <p:cNvPr id="63" name="Oval 62">
                      <a:extLst>
                        <a:ext uri="{FF2B5EF4-FFF2-40B4-BE49-F238E27FC236}">
                          <a16:creationId xmlns:a16="http://schemas.microsoft.com/office/drawing/2014/main" id="{901916A5-4044-4454-A429-FA66C9E967A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96000" y="1129497"/>
                      <a:ext cx="69448" cy="69448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4" name="Oval 63">
                      <a:extLst>
                        <a:ext uri="{FF2B5EF4-FFF2-40B4-BE49-F238E27FC236}">
                          <a16:creationId xmlns:a16="http://schemas.microsoft.com/office/drawing/2014/main" id="{ACAECCEB-98F7-4B41-83A5-3D6AAAEEF19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59975" y="1129497"/>
                      <a:ext cx="69448" cy="69448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5" name="Oval 64">
                      <a:extLst>
                        <a:ext uri="{FF2B5EF4-FFF2-40B4-BE49-F238E27FC236}">
                          <a16:creationId xmlns:a16="http://schemas.microsoft.com/office/drawing/2014/main" id="{9BB94183-30E9-4F81-A062-55EB25DABCB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97931" y="1293472"/>
                      <a:ext cx="69448" cy="69448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" name="Oval 65">
                      <a:extLst>
                        <a:ext uri="{FF2B5EF4-FFF2-40B4-BE49-F238E27FC236}">
                          <a16:creationId xmlns:a16="http://schemas.microsoft.com/office/drawing/2014/main" id="{D61960C3-1393-4F94-9613-D70CA9A711A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61906" y="1293472"/>
                      <a:ext cx="69448" cy="69448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7" name="Oval 66">
                      <a:extLst>
                        <a:ext uri="{FF2B5EF4-FFF2-40B4-BE49-F238E27FC236}">
                          <a16:creationId xmlns:a16="http://schemas.microsoft.com/office/drawing/2014/main" id="{65A5445E-6AD3-465A-A1D0-86FB1B46BEA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97925" y="1467092"/>
                      <a:ext cx="69448" cy="69448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8" name="Oval 67">
                      <a:extLst>
                        <a:ext uri="{FF2B5EF4-FFF2-40B4-BE49-F238E27FC236}">
                          <a16:creationId xmlns:a16="http://schemas.microsoft.com/office/drawing/2014/main" id="{5ECA9B3D-C674-4422-910D-F67944ED70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61900" y="1467092"/>
                      <a:ext cx="69448" cy="69448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9" name="Oval 68">
                      <a:extLst>
                        <a:ext uri="{FF2B5EF4-FFF2-40B4-BE49-F238E27FC236}">
                          <a16:creationId xmlns:a16="http://schemas.microsoft.com/office/drawing/2014/main" id="{8F367F7E-A127-4AF6-8E69-FE487D8167B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99856" y="1631067"/>
                      <a:ext cx="69448" cy="69448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" name="Oval 69">
                      <a:extLst>
                        <a:ext uri="{FF2B5EF4-FFF2-40B4-BE49-F238E27FC236}">
                          <a16:creationId xmlns:a16="http://schemas.microsoft.com/office/drawing/2014/main" id="{A0E6D2C5-AD55-4D9D-8CF7-7D320EC0B2D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63831" y="1631067"/>
                      <a:ext cx="69448" cy="69448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37" name="Group 36">
                    <a:extLst>
                      <a:ext uri="{FF2B5EF4-FFF2-40B4-BE49-F238E27FC236}">
                        <a16:creationId xmlns:a16="http://schemas.microsoft.com/office/drawing/2014/main" id="{4C2476AC-345B-413F-9BAC-837EA0CA9ECA}"/>
                      </a:ext>
                    </a:extLst>
                  </p:cNvPr>
                  <p:cNvGrpSpPr/>
                  <p:nvPr/>
                </p:nvGrpSpPr>
                <p:grpSpPr>
                  <a:xfrm>
                    <a:off x="8341489" y="4758864"/>
                    <a:ext cx="237279" cy="571018"/>
                    <a:chOff x="6096000" y="1129497"/>
                    <a:chExt cx="237279" cy="571018"/>
                  </a:xfrm>
                </p:grpSpPr>
                <p:sp>
                  <p:nvSpPr>
                    <p:cNvPr id="55" name="Oval 54">
                      <a:extLst>
                        <a:ext uri="{FF2B5EF4-FFF2-40B4-BE49-F238E27FC236}">
                          <a16:creationId xmlns:a16="http://schemas.microsoft.com/office/drawing/2014/main" id="{8BB9C23A-8172-481C-8244-AA966B8432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96000" y="1129497"/>
                      <a:ext cx="69448" cy="69448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6" name="Oval 55">
                      <a:extLst>
                        <a:ext uri="{FF2B5EF4-FFF2-40B4-BE49-F238E27FC236}">
                          <a16:creationId xmlns:a16="http://schemas.microsoft.com/office/drawing/2014/main" id="{B0C6A09A-781E-492A-8A5D-2130ADB583F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59975" y="1129497"/>
                      <a:ext cx="69448" cy="69448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7" name="Oval 56">
                      <a:extLst>
                        <a:ext uri="{FF2B5EF4-FFF2-40B4-BE49-F238E27FC236}">
                          <a16:creationId xmlns:a16="http://schemas.microsoft.com/office/drawing/2014/main" id="{C51E4308-E1C9-4C95-90CF-F209EFA702D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97931" y="1293472"/>
                      <a:ext cx="69448" cy="69448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8" name="Oval 57">
                      <a:extLst>
                        <a:ext uri="{FF2B5EF4-FFF2-40B4-BE49-F238E27FC236}">
                          <a16:creationId xmlns:a16="http://schemas.microsoft.com/office/drawing/2014/main" id="{CAE593E9-FB6E-41F1-ABBD-9E82E70A18B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61906" y="1293472"/>
                      <a:ext cx="69448" cy="69448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9" name="Oval 58">
                      <a:extLst>
                        <a:ext uri="{FF2B5EF4-FFF2-40B4-BE49-F238E27FC236}">
                          <a16:creationId xmlns:a16="http://schemas.microsoft.com/office/drawing/2014/main" id="{FEABEB2B-6CD6-4E99-996E-D1F0962A93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97925" y="1467092"/>
                      <a:ext cx="69448" cy="69448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0" name="Oval 59">
                      <a:extLst>
                        <a:ext uri="{FF2B5EF4-FFF2-40B4-BE49-F238E27FC236}">
                          <a16:creationId xmlns:a16="http://schemas.microsoft.com/office/drawing/2014/main" id="{D18DD796-69CB-4997-9901-724E5D5F256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61900" y="1467092"/>
                      <a:ext cx="69448" cy="69448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1" name="Oval 60">
                      <a:extLst>
                        <a:ext uri="{FF2B5EF4-FFF2-40B4-BE49-F238E27FC236}">
                          <a16:creationId xmlns:a16="http://schemas.microsoft.com/office/drawing/2014/main" id="{B252FA26-4CAD-470E-AE89-80001825B8C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99856" y="1631067"/>
                      <a:ext cx="69448" cy="69448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2" name="Oval 61">
                      <a:extLst>
                        <a:ext uri="{FF2B5EF4-FFF2-40B4-BE49-F238E27FC236}">
                          <a16:creationId xmlns:a16="http://schemas.microsoft.com/office/drawing/2014/main" id="{054AF1E9-3AE6-44D2-A354-2170B67D0DA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63831" y="1631067"/>
                      <a:ext cx="69448" cy="69448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38" name="Group 37">
                    <a:extLst>
                      <a:ext uri="{FF2B5EF4-FFF2-40B4-BE49-F238E27FC236}">
                        <a16:creationId xmlns:a16="http://schemas.microsoft.com/office/drawing/2014/main" id="{DE26BD67-0849-40B9-A6E2-E5B71894BB83}"/>
                      </a:ext>
                    </a:extLst>
                  </p:cNvPr>
                  <p:cNvGrpSpPr/>
                  <p:nvPr/>
                </p:nvGrpSpPr>
                <p:grpSpPr>
                  <a:xfrm>
                    <a:off x="8341489" y="5456368"/>
                    <a:ext cx="237279" cy="571018"/>
                    <a:chOff x="6096000" y="1129497"/>
                    <a:chExt cx="237279" cy="571018"/>
                  </a:xfrm>
                </p:grpSpPr>
                <p:sp>
                  <p:nvSpPr>
                    <p:cNvPr id="47" name="Oval 46">
                      <a:extLst>
                        <a:ext uri="{FF2B5EF4-FFF2-40B4-BE49-F238E27FC236}">
                          <a16:creationId xmlns:a16="http://schemas.microsoft.com/office/drawing/2014/main" id="{DB5BFA28-0F10-4BC3-93A8-A043DAF7E47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96000" y="1129497"/>
                      <a:ext cx="69448" cy="69448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8" name="Oval 47">
                      <a:extLst>
                        <a:ext uri="{FF2B5EF4-FFF2-40B4-BE49-F238E27FC236}">
                          <a16:creationId xmlns:a16="http://schemas.microsoft.com/office/drawing/2014/main" id="{CA583A49-8A3E-486B-861A-88E11E54733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59975" y="1129497"/>
                      <a:ext cx="69448" cy="69448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9" name="Oval 48">
                      <a:extLst>
                        <a:ext uri="{FF2B5EF4-FFF2-40B4-BE49-F238E27FC236}">
                          <a16:creationId xmlns:a16="http://schemas.microsoft.com/office/drawing/2014/main" id="{445D36F8-2B60-4348-9DC5-6592F47204E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97931" y="1293472"/>
                      <a:ext cx="69448" cy="69448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0" name="Oval 49">
                      <a:extLst>
                        <a:ext uri="{FF2B5EF4-FFF2-40B4-BE49-F238E27FC236}">
                          <a16:creationId xmlns:a16="http://schemas.microsoft.com/office/drawing/2014/main" id="{31A058A4-C323-4533-925B-5CEFE7CCB1F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61906" y="1293472"/>
                      <a:ext cx="69448" cy="69448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1" name="Oval 50">
                      <a:extLst>
                        <a:ext uri="{FF2B5EF4-FFF2-40B4-BE49-F238E27FC236}">
                          <a16:creationId xmlns:a16="http://schemas.microsoft.com/office/drawing/2014/main" id="{56FA096A-0DEC-4992-B156-BFBFC2D4BD8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97925" y="1467092"/>
                      <a:ext cx="69448" cy="69448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E20729AD-D66D-406F-8A1A-8EC5357CB7D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61900" y="1467092"/>
                      <a:ext cx="69448" cy="69448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3" name="Oval 52">
                      <a:extLst>
                        <a:ext uri="{FF2B5EF4-FFF2-40B4-BE49-F238E27FC236}">
                          <a16:creationId xmlns:a16="http://schemas.microsoft.com/office/drawing/2014/main" id="{D23B5ACA-99E4-4023-97D9-CC02076FC4E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99856" y="1631067"/>
                      <a:ext cx="69448" cy="69448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4" name="Oval 53">
                      <a:extLst>
                        <a:ext uri="{FF2B5EF4-FFF2-40B4-BE49-F238E27FC236}">
                          <a16:creationId xmlns:a16="http://schemas.microsoft.com/office/drawing/2014/main" id="{DE12F67A-74EC-4E1D-8209-C5AC29F22B8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63831" y="1631067"/>
                      <a:ext cx="69448" cy="69448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39" name="Oval 38">
                    <a:extLst>
                      <a:ext uri="{FF2B5EF4-FFF2-40B4-BE49-F238E27FC236}">
                        <a16:creationId xmlns:a16="http://schemas.microsoft.com/office/drawing/2014/main" id="{1A038D49-5D81-4D4F-B96F-034E015C1EA3}"/>
                      </a:ext>
                    </a:extLst>
                  </p:cNvPr>
                  <p:cNvSpPr/>
                  <p:nvPr/>
                </p:nvSpPr>
                <p:spPr>
                  <a:xfrm>
                    <a:off x="7882361" y="57875"/>
                    <a:ext cx="381964" cy="381964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" name="Oval 39">
                    <a:extLst>
                      <a:ext uri="{FF2B5EF4-FFF2-40B4-BE49-F238E27FC236}">
                        <a16:creationId xmlns:a16="http://schemas.microsoft.com/office/drawing/2014/main" id="{FCD94193-623F-4E87-B3EA-9D30C4D096E3}"/>
                      </a:ext>
                    </a:extLst>
                  </p:cNvPr>
                  <p:cNvSpPr/>
                  <p:nvPr/>
                </p:nvSpPr>
                <p:spPr>
                  <a:xfrm>
                    <a:off x="8694518" y="57875"/>
                    <a:ext cx="381964" cy="381964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1" name="Rectangle 40">
                    <a:extLst>
                      <a:ext uri="{FF2B5EF4-FFF2-40B4-BE49-F238E27FC236}">
                        <a16:creationId xmlns:a16="http://schemas.microsoft.com/office/drawing/2014/main" id="{C4C9B613-6BC8-4C82-84A3-CE24E7333E8F}"/>
                      </a:ext>
                    </a:extLst>
                  </p:cNvPr>
                  <p:cNvSpPr/>
                  <p:nvPr/>
                </p:nvSpPr>
                <p:spPr>
                  <a:xfrm>
                    <a:off x="7548629" y="625922"/>
                    <a:ext cx="364601" cy="732228"/>
                  </a:xfrm>
                  <a:prstGeom prst="rect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2" name="Rectangle 41">
                    <a:extLst>
                      <a:ext uri="{FF2B5EF4-FFF2-40B4-BE49-F238E27FC236}">
                        <a16:creationId xmlns:a16="http://schemas.microsoft.com/office/drawing/2014/main" id="{33B646A1-ADB2-4B29-A4EF-9F474FED82DB}"/>
                      </a:ext>
                    </a:extLst>
                  </p:cNvPr>
                  <p:cNvSpPr/>
                  <p:nvPr/>
                </p:nvSpPr>
                <p:spPr>
                  <a:xfrm>
                    <a:off x="9042730" y="624881"/>
                    <a:ext cx="364601" cy="732228"/>
                  </a:xfrm>
                  <a:prstGeom prst="rect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B871CDAE-8D20-4AA7-82A9-197F73B2823C}"/>
                      </a:ext>
                    </a:extLst>
                  </p:cNvPr>
                  <p:cNvSpPr txBox="1"/>
                  <p:nvPr/>
                </p:nvSpPr>
                <p:spPr>
                  <a:xfrm>
                    <a:off x="7476998" y="780458"/>
                    <a:ext cx="771889" cy="30871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dirty="0">
                        <a:solidFill>
                          <a:schemeClr val="bg1"/>
                        </a:solidFill>
                      </a:rPr>
                      <a:t>REF1</a:t>
                    </a:r>
                  </a:p>
                </p:txBody>
              </p:sp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38412399-C8A7-481A-8B44-B34ECCF75A7C}"/>
                      </a:ext>
                    </a:extLst>
                  </p:cNvPr>
                  <p:cNvSpPr txBox="1"/>
                  <p:nvPr/>
                </p:nvSpPr>
                <p:spPr>
                  <a:xfrm>
                    <a:off x="7803023" y="74533"/>
                    <a:ext cx="771889" cy="30871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dirty="0">
                        <a:solidFill>
                          <a:schemeClr val="bg1"/>
                        </a:solidFill>
                      </a:rPr>
                      <a:t>REF2</a:t>
                    </a:r>
                  </a:p>
                </p:txBody>
              </p:sp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7A08177B-0567-4359-840D-DB1DA01320E3}"/>
                      </a:ext>
                    </a:extLst>
                  </p:cNvPr>
                  <p:cNvSpPr txBox="1"/>
                  <p:nvPr/>
                </p:nvSpPr>
                <p:spPr>
                  <a:xfrm>
                    <a:off x="8635442" y="74533"/>
                    <a:ext cx="771889" cy="30871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dirty="0">
                        <a:solidFill>
                          <a:schemeClr val="bg1"/>
                        </a:solidFill>
                      </a:rPr>
                      <a:t>REF3</a:t>
                    </a:r>
                  </a:p>
                </p:txBody>
              </p:sp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2C514695-7CF4-463D-80DD-143D4A85DD5C}"/>
                      </a:ext>
                    </a:extLst>
                  </p:cNvPr>
                  <p:cNvSpPr txBox="1"/>
                  <p:nvPr/>
                </p:nvSpPr>
                <p:spPr>
                  <a:xfrm>
                    <a:off x="8970818" y="786705"/>
                    <a:ext cx="771889" cy="30871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dirty="0">
                        <a:solidFill>
                          <a:schemeClr val="bg1"/>
                        </a:solidFill>
                      </a:rPr>
                      <a:t>REF4</a:t>
                    </a:r>
                  </a:p>
                </p:txBody>
              </p:sp>
            </p:grp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99A3ADBB-00C9-4BEF-A219-FFA740D48BF0}"/>
                    </a:ext>
                  </a:extLst>
                </p:cNvPr>
                <p:cNvSpPr txBox="1"/>
                <p:nvPr/>
              </p:nvSpPr>
              <p:spPr>
                <a:xfrm>
                  <a:off x="8707938" y="366624"/>
                  <a:ext cx="53894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L1</a:t>
                  </a:r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6E091774-B9DD-423E-A195-90069D7E334E}"/>
                    </a:ext>
                  </a:extLst>
                </p:cNvPr>
                <p:cNvSpPr txBox="1"/>
                <p:nvPr/>
              </p:nvSpPr>
              <p:spPr>
                <a:xfrm>
                  <a:off x="8711168" y="547238"/>
                  <a:ext cx="53894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L2</a:t>
                  </a:r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78B9A670-2003-49E4-8671-107AA1C8FB69}"/>
                    </a:ext>
                  </a:extLst>
                </p:cNvPr>
                <p:cNvSpPr txBox="1"/>
                <p:nvPr/>
              </p:nvSpPr>
              <p:spPr>
                <a:xfrm>
                  <a:off x="8714823" y="718630"/>
                  <a:ext cx="53894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L3</a:t>
                  </a:r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0756985C-9928-4746-82A0-EADE25A21113}"/>
                    </a:ext>
                  </a:extLst>
                </p:cNvPr>
                <p:cNvSpPr txBox="1"/>
                <p:nvPr/>
              </p:nvSpPr>
              <p:spPr>
                <a:xfrm>
                  <a:off x="8622776" y="5782684"/>
                  <a:ext cx="53894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L64</a:t>
                  </a:r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24DC850F-57B1-40FD-8D30-1C8F769F3159}"/>
                    </a:ext>
                  </a:extLst>
                </p:cNvPr>
                <p:cNvSpPr txBox="1"/>
                <p:nvPr/>
              </p:nvSpPr>
              <p:spPr>
                <a:xfrm>
                  <a:off x="8622776" y="5618709"/>
                  <a:ext cx="53894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L63</a:t>
                  </a:r>
                </a:p>
              </p:txBody>
            </p: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D3AC4CB1-9218-438B-98DD-B28AA6F6AA14}"/>
                    </a:ext>
                  </a:extLst>
                </p:cNvPr>
                <p:cNvSpPr txBox="1"/>
                <p:nvPr/>
              </p:nvSpPr>
              <p:spPr>
                <a:xfrm>
                  <a:off x="8625255" y="5458470"/>
                  <a:ext cx="53894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L62</a:t>
                  </a:r>
                </a:p>
              </p:txBody>
            </p: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7C33CA16-6873-4D3C-9CD0-F6F610625C9F}"/>
                    </a:ext>
                  </a:extLst>
                </p:cNvPr>
                <p:cNvSpPr txBox="1"/>
                <p:nvPr/>
              </p:nvSpPr>
              <p:spPr>
                <a:xfrm>
                  <a:off x="9165424" y="368910"/>
                  <a:ext cx="53894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R1</a:t>
                  </a:r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2643AB04-F302-4B92-B443-B8C22FBFF985}"/>
                    </a:ext>
                  </a:extLst>
                </p:cNvPr>
                <p:cNvSpPr txBox="1"/>
                <p:nvPr/>
              </p:nvSpPr>
              <p:spPr>
                <a:xfrm>
                  <a:off x="9168654" y="549524"/>
                  <a:ext cx="53894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R2</a:t>
                  </a:r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F85044EA-AB5B-4AE0-A96D-613A748B46B9}"/>
                    </a:ext>
                  </a:extLst>
                </p:cNvPr>
                <p:cNvSpPr txBox="1"/>
                <p:nvPr/>
              </p:nvSpPr>
              <p:spPr>
                <a:xfrm>
                  <a:off x="9172309" y="720916"/>
                  <a:ext cx="53894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R3</a:t>
                  </a:r>
                </a:p>
              </p:txBody>
            </p: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958B971D-6827-45F8-8D57-1EB5CB2D6392}"/>
                    </a:ext>
                  </a:extLst>
                </p:cNvPr>
                <p:cNvSpPr txBox="1"/>
                <p:nvPr/>
              </p:nvSpPr>
              <p:spPr>
                <a:xfrm>
                  <a:off x="9156462" y="5784970"/>
                  <a:ext cx="53894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R64</a:t>
                  </a:r>
                </a:p>
              </p:txBody>
            </p: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45D8FF3B-63C3-4B19-8DD0-EEE89DD626A5}"/>
                    </a:ext>
                  </a:extLst>
                </p:cNvPr>
                <p:cNvSpPr txBox="1"/>
                <p:nvPr/>
              </p:nvSpPr>
              <p:spPr>
                <a:xfrm>
                  <a:off x="9156462" y="5620995"/>
                  <a:ext cx="53894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R63</a:t>
                  </a:r>
                </a:p>
              </p:txBody>
            </p: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522E64F3-9F8D-4CB7-99FD-08AE175D79E8}"/>
                    </a:ext>
                  </a:extLst>
                </p:cNvPr>
                <p:cNvSpPr txBox="1"/>
                <p:nvPr/>
              </p:nvSpPr>
              <p:spPr>
                <a:xfrm>
                  <a:off x="9158941" y="5460756"/>
                  <a:ext cx="53894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R62</a:t>
                  </a:r>
                </a:p>
              </p:txBody>
            </p:sp>
          </p:grpSp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D0210811-D3B3-46B8-8C70-BC67A84955A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t="22114" b="23869"/>
              <a:stretch/>
            </p:blipFill>
            <p:spPr>
              <a:xfrm>
                <a:off x="7096751" y="2593245"/>
                <a:ext cx="3742805" cy="1141494"/>
              </a:xfrm>
              <a:prstGeom prst="rect">
                <a:avLst/>
              </a:prstGeom>
            </p:spPr>
          </p:pic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DC9FA22-F5CB-4C74-B973-B45C4ECA64DA}"/>
                </a:ext>
              </a:extLst>
            </p:cNvPr>
            <p:cNvSpPr txBox="1"/>
            <p:nvPr/>
          </p:nvSpPr>
          <p:spPr>
            <a:xfrm>
              <a:off x="10714986" y="4406734"/>
              <a:ext cx="12776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Z131, Z132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20220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Hermiz</dc:creator>
  <cp:lastModifiedBy>John Hermiz</cp:lastModifiedBy>
  <cp:revision>1</cp:revision>
  <dcterms:created xsi:type="dcterms:W3CDTF">2017-11-30T01:39:55Z</dcterms:created>
  <dcterms:modified xsi:type="dcterms:W3CDTF">2017-11-30T01:40:05Z</dcterms:modified>
</cp:coreProperties>
</file>