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10EC-A53A-4378-B806-43CA65FE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56D-AE68-4BD5-A240-E083A257C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0FD9-07E8-47C1-A0BA-75CBE143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3CDC-0C7D-4709-9788-733750F2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C159-8C94-44B1-A0AA-998887A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1F5E-F44B-42BC-8A86-22113CE7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D25C-E0E6-4BE6-938C-A2CB3BA9A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F9C7-F125-4DA3-87A6-261D53AD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691E0-4DDC-48DA-9FA5-545CDCA8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5D29-9BD2-43BD-8B82-091DF78B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81614-C45E-460E-A03D-81A61C58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A42E-9C24-4884-9764-068DF487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5590-AB62-48F5-888F-3FF5B520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306E-4139-45A0-8FB6-1AD4EDAB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C475-4015-4F65-83FB-4E1C4E2A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F9D5-77A3-4ADC-B9E7-2BAB1ECA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B9C6-66A2-4261-83B3-073BFB73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08D8-61F2-480B-817D-8C087372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CE6F-C2FE-4561-8778-28E12FA5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D32E-3AFD-4D9E-992E-F5D9A273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EF7A-AB6E-459F-A479-5FE10CB1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5781C-B0BA-4526-B93F-945A09E8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99BC-D998-4595-A91A-D14FC3B8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AF78-0F55-4C9A-A377-FD55E648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F342-B590-4C4D-A05C-D9398107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B3A3-8B68-4E3E-860C-84679D37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92BE-C98B-4164-8EF6-951A30690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B269B-850B-41A3-922D-869FBF51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C25CE-4D73-4D64-A826-CB06C398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817FA-9776-4837-A728-42D22A74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3D71-D82F-4626-903C-DCD65D7F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C445-9F38-4C6F-93C6-032CE3BF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2B4E-45EF-44C9-AB2B-8A0F64F1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7BBC-354F-4463-A647-7D359A23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D9146-6D2A-4F08-9CED-B412E69E1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5642-904C-43F5-8552-1D6C8ED43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7B549-3047-4BC5-8165-4E6CBDE5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D4AE9-7974-4FF5-889F-B1AF9D68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CF3FE-531B-40EF-928D-B38998D0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DEA-1490-4C6B-AA0E-D3205B7E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A00F2-3518-4541-85E6-39A10CBA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E721-4A49-4C14-BBBD-8404C4F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146DB-FC43-41EA-B0AD-9AB58895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C3300-B381-4F05-982D-D3B915E9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39DD9-2484-4C83-AB29-0BE8FF51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899F4-76B0-4C20-85A4-8217A249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7FD1-E12E-4631-A4F5-1676BFAE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267B-FFC7-4836-83AF-B04659BD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2799-9164-4326-9E24-11ACCEEA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1C674-45DC-420E-B9D0-95C07E3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9C528-EFEB-4606-9266-2414D1A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8DC73-175A-4736-B1D9-7D511C18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2E00-D78E-432F-91BF-494134B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E8F01-F979-4A5A-A9DA-D3A6C6497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269E-D683-47F6-976B-F9140BEA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9D9A-9776-41C5-A648-09269C3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D520D-02C2-4EA7-B78D-6C9FAE5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19CE-9468-48D1-B5BB-B380EAB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DE0BD-3302-4F59-A145-6083E099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006-2329-49F3-8FE7-38E1F06C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9B0D-03B9-408E-A745-476EEDD6F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EF77-59C6-4D1F-AECA-41583EE208CC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D614-B1BB-4322-ADE5-53278E1EB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A2C67-6B09-4741-B18B-1A80E1B2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C908-3BCC-4C3E-B8FC-85B129E7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D2C5-808C-4226-947F-512F39A70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ORH128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0B47B-B19A-48B8-8D54-F42EA88DF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Documentation v1</a:t>
            </a:r>
          </a:p>
          <a:p>
            <a:r>
              <a:rPr lang="en-US" dirty="0"/>
              <a:t>John Hermiz</a:t>
            </a:r>
          </a:p>
          <a:p>
            <a:r>
              <a:rPr lang="en-US" dirty="0"/>
              <a:t>09/27/17</a:t>
            </a:r>
          </a:p>
        </p:txBody>
      </p:sp>
    </p:spTree>
    <p:extLst>
      <p:ext uri="{BB962C8B-B14F-4D97-AF65-F5344CB8AC3E}">
        <p14:creationId xmlns:p14="http://schemas.microsoft.com/office/powerpoint/2010/main" val="90537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D334-5DD9-4BF3-BB5F-38FD4DEB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039-6E5F-41F3-A5C0-DC3F806B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document is to describe the features and details needed to operate the ORH128 board</a:t>
            </a:r>
          </a:p>
        </p:txBody>
      </p:sp>
    </p:spTree>
    <p:extLst>
      <p:ext uri="{BB962C8B-B14F-4D97-AF65-F5344CB8AC3E}">
        <p14:creationId xmlns:p14="http://schemas.microsoft.com/office/powerpoint/2010/main" val="17453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010-5616-45B4-97FB-C3D1711D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ORH128?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0D8F-0445-47AD-A229-1010FA5B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95277" cy="4520615"/>
          </a:xfrm>
        </p:spPr>
        <p:txBody>
          <a:bodyPr>
            <a:normAutofit/>
          </a:bodyPr>
          <a:lstStyle/>
          <a:p>
            <a:r>
              <a:rPr lang="en-US" dirty="0"/>
              <a:t>It is a </a:t>
            </a:r>
            <a:r>
              <a:rPr lang="en-US" dirty="0" err="1"/>
              <a:t>headstage</a:t>
            </a:r>
            <a:r>
              <a:rPr lang="en-US" dirty="0"/>
              <a:t> that can record up to 128 channels of bio-potentials.</a:t>
            </a:r>
          </a:p>
          <a:p>
            <a:r>
              <a:rPr lang="en-US" dirty="0"/>
              <a:t>It uses a </a:t>
            </a:r>
            <a:r>
              <a:rPr lang="en-US" dirty="0" err="1"/>
              <a:t>uni</a:t>
            </a:r>
            <a:r>
              <a:rPr lang="en-US" dirty="0"/>
              <a:t>-polar configuration for recording signals. </a:t>
            </a:r>
          </a:p>
          <a:p>
            <a:pPr lvl="1"/>
            <a:r>
              <a:rPr lang="en-US" dirty="0"/>
              <a:t>That is all the signals are recorded with respect to 1 reference</a:t>
            </a:r>
          </a:p>
          <a:p>
            <a:pPr lvl="1"/>
            <a:r>
              <a:rPr lang="en-US" dirty="0"/>
              <a:t>There are several options for reference</a:t>
            </a:r>
          </a:p>
          <a:p>
            <a:r>
              <a:rPr lang="en-US" dirty="0"/>
              <a:t>It features four 32-channel Intan RHD2132 ASICs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14625-E513-440B-A302-282E12DC148C}"/>
              </a:ext>
            </a:extLst>
          </p:cNvPr>
          <p:cNvSpPr txBox="1"/>
          <p:nvPr/>
        </p:nvSpPr>
        <p:spPr>
          <a:xfrm>
            <a:off x="8550030" y="3976054"/>
            <a:ext cx="149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Side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47E3E-DEEA-49B6-8A58-FFC42C21930C}"/>
              </a:ext>
            </a:extLst>
          </p:cNvPr>
          <p:cNvSpPr txBox="1"/>
          <p:nvPr/>
        </p:nvSpPr>
        <p:spPr>
          <a:xfrm>
            <a:off x="8550030" y="6007686"/>
            <a:ext cx="1492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 Side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787EA-1556-42F0-9627-CA6202A6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28718" r="13299" b="31701"/>
          <a:stretch/>
        </p:blipFill>
        <p:spPr>
          <a:xfrm>
            <a:off x="6861907" y="4274666"/>
            <a:ext cx="4400062" cy="17729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AB0F03-09EE-48CD-8BC3-E00501BAE8D8}"/>
              </a:ext>
            </a:extLst>
          </p:cNvPr>
          <p:cNvGrpSpPr/>
          <p:nvPr/>
        </p:nvGrpSpPr>
        <p:grpSpPr>
          <a:xfrm>
            <a:off x="6458857" y="1456293"/>
            <a:ext cx="5912897" cy="2545185"/>
            <a:chOff x="6458857" y="1456293"/>
            <a:chExt cx="5912897" cy="254518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9E6D72-6297-4C2C-B6EC-515A4992CA16}"/>
                </a:ext>
              </a:extLst>
            </p:cNvPr>
            <p:cNvGrpSpPr/>
            <p:nvPr/>
          </p:nvGrpSpPr>
          <p:grpSpPr>
            <a:xfrm>
              <a:off x="6861907" y="1456293"/>
              <a:ext cx="5509847" cy="2545185"/>
              <a:chOff x="6752492" y="1854877"/>
              <a:chExt cx="5509847" cy="254518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FB980F4-2508-4F15-A08F-E0923E68B6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31795" r="22991" b="38576"/>
              <a:stretch/>
            </p:blipFill>
            <p:spPr>
              <a:xfrm>
                <a:off x="6752492" y="2368062"/>
                <a:ext cx="4400062" cy="2032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76890A-CE05-4547-8074-849CD1B2F2C7}"/>
                  </a:ext>
                </a:extLst>
              </p:cNvPr>
              <p:cNvSpPr txBox="1"/>
              <p:nvPr/>
            </p:nvSpPr>
            <p:spPr>
              <a:xfrm>
                <a:off x="8088923" y="1854877"/>
                <a:ext cx="4173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ORH128 Board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7BC35-FA0B-473C-845C-35DF327C9AD9}"/>
                  </a:ext>
                </a:extLst>
              </p:cNvPr>
              <p:cNvSpPr/>
              <p:nvPr/>
            </p:nvSpPr>
            <p:spPr>
              <a:xfrm>
                <a:off x="7221416" y="2922954"/>
                <a:ext cx="609600" cy="53144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2749FC-1C87-4359-92B2-C99F9301ACE5}"/>
                  </a:ext>
                </a:extLst>
              </p:cNvPr>
              <p:cNvSpPr txBox="1"/>
              <p:nvPr/>
            </p:nvSpPr>
            <p:spPr>
              <a:xfrm>
                <a:off x="7100278" y="3440439"/>
                <a:ext cx="8518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RHD2132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2AADC-42B1-4978-845A-02763EA60E9A}"/>
                </a:ext>
              </a:extLst>
            </p:cNvPr>
            <p:cNvSpPr/>
            <p:nvPr/>
          </p:nvSpPr>
          <p:spPr>
            <a:xfrm>
              <a:off x="6458857" y="2888343"/>
              <a:ext cx="5297714" cy="111313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9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9D0A-1A67-4D07-BE10-3AC04D34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5A3-05AD-4F4C-92E2-147EC5F4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744"/>
          </a:xfrm>
        </p:spPr>
        <p:txBody>
          <a:bodyPr>
            <a:normAutofit/>
          </a:bodyPr>
          <a:lstStyle/>
          <a:p>
            <a:r>
              <a:rPr lang="en-US" dirty="0" err="1"/>
              <a:t>Zif</a:t>
            </a:r>
            <a:r>
              <a:rPr lang="en-US" dirty="0"/>
              <a:t> Connector</a:t>
            </a:r>
          </a:p>
          <a:p>
            <a:pPr lvl="1"/>
            <a:r>
              <a:rPr lang="en-US" dirty="0"/>
              <a:t>Apply the bio-potentials to a ribbon cable, which mates with the </a:t>
            </a:r>
            <a:r>
              <a:rPr lang="en-US" dirty="0" err="1"/>
              <a:t>zif</a:t>
            </a:r>
            <a:r>
              <a:rPr lang="en-US" dirty="0"/>
              <a:t> connector</a:t>
            </a:r>
          </a:p>
          <a:p>
            <a:r>
              <a:rPr lang="en-US" dirty="0"/>
              <a:t>Auxiliary channels</a:t>
            </a:r>
          </a:p>
          <a:p>
            <a:pPr lvl="1"/>
            <a:r>
              <a:rPr lang="en-US" dirty="0"/>
              <a:t>Two auxiliary channels are provided. These signals can be applied to the </a:t>
            </a:r>
            <a:r>
              <a:rPr lang="en-US" dirty="0">
                <a:solidFill>
                  <a:srgbClr val="00B050"/>
                </a:solidFill>
              </a:rPr>
              <a:t>green touch proof </a:t>
            </a:r>
            <a:r>
              <a:rPr lang="en-US" dirty="0"/>
              <a:t>connectors on the back side. </a:t>
            </a:r>
          </a:p>
          <a:p>
            <a:pPr lvl="2"/>
            <a:r>
              <a:rPr lang="en-US" dirty="0"/>
              <a:t>Note the switches on the back side will need to be configured so that they are passed through to the amplifier</a:t>
            </a:r>
          </a:p>
          <a:p>
            <a:r>
              <a:rPr lang="en-US" dirty="0"/>
              <a:t>Reference and Ground</a:t>
            </a:r>
          </a:p>
          <a:p>
            <a:pPr lvl="1"/>
            <a:r>
              <a:rPr lang="en-US" dirty="0"/>
              <a:t>External reference and ground can be supplied to the </a:t>
            </a:r>
            <a:r>
              <a:rPr lang="en-US" dirty="0" err="1"/>
              <a:t>headstage</a:t>
            </a:r>
            <a:r>
              <a:rPr lang="en-US" dirty="0"/>
              <a:t>. Use the </a:t>
            </a:r>
            <a:r>
              <a:rPr lang="en-US" dirty="0">
                <a:solidFill>
                  <a:srgbClr val="FF0000"/>
                </a:solidFill>
              </a:rPr>
              <a:t>red touch proof</a:t>
            </a:r>
            <a:r>
              <a:rPr lang="en-US" dirty="0"/>
              <a:t> for external reference and </a:t>
            </a:r>
            <a:r>
              <a:rPr lang="en-US" b="1" dirty="0"/>
              <a:t>black</a:t>
            </a:r>
            <a:r>
              <a:rPr lang="en-US" dirty="0"/>
              <a:t> for ground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8744-0DC8-411F-9F90-1B432E5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8923-3ACD-491F-A40E-670B04BF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Outputs</a:t>
            </a:r>
          </a:p>
          <a:p>
            <a:pPr lvl="1"/>
            <a:r>
              <a:rPr lang="en-US" dirty="0"/>
              <a:t>The digital outputs from the </a:t>
            </a:r>
            <a:r>
              <a:rPr lang="en-US" dirty="0" err="1"/>
              <a:t>amplifer</a:t>
            </a:r>
            <a:r>
              <a:rPr lang="en-US" dirty="0"/>
              <a:t> chip (RHD2132) are sent through the 12-pin </a:t>
            </a:r>
            <a:r>
              <a:rPr lang="en-US" dirty="0" err="1"/>
              <a:t>omnetics</a:t>
            </a:r>
            <a:r>
              <a:rPr lang="en-US" dirty="0"/>
              <a:t> connector. </a:t>
            </a:r>
          </a:p>
          <a:p>
            <a:pPr lvl="2"/>
            <a:r>
              <a:rPr lang="en-US" dirty="0"/>
              <a:t>For more details on how to communicate to RHD2132, please see Intan documentation.</a:t>
            </a:r>
          </a:p>
          <a:p>
            <a:pPr lvl="2"/>
            <a:r>
              <a:rPr lang="en-US" dirty="0"/>
              <a:t>Most users do not need to worry about this.</a:t>
            </a:r>
          </a:p>
          <a:p>
            <a:r>
              <a:rPr lang="en-US" dirty="0"/>
              <a:t>Reference and Ground</a:t>
            </a:r>
          </a:p>
          <a:p>
            <a:pPr lvl="1"/>
            <a:r>
              <a:rPr lang="en-US" dirty="0"/>
              <a:t>The selected reference can be measured by connecting the white touch proof.</a:t>
            </a:r>
          </a:p>
          <a:p>
            <a:pPr lvl="1"/>
            <a:r>
              <a:rPr lang="en-US" dirty="0"/>
              <a:t>Again, ground can be accessed via the </a:t>
            </a:r>
            <a:r>
              <a:rPr lang="en-US" b="1" dirty="0"/>
              <a:t>black</a:t>
            </a:r>
            <a:r>
              <a:rPr lang="en-US" dirty="0"/>
              <a:t> touch proof</a:t>
            </a:r>
          </a:p>
        </p:txBody>
      </p:sp>
    </p:spTree>
    <p:extLst>
      <p:ext uri="{BB962C8B-B14F-4D97-AF65-F5344CB8AC3E}">
        <p14:creationId xmlns:p14="http://schemas.microsoft.com/office/powerpoint/2010/main" val="33291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CFB6-63BF-4297-8EC6-CCBAA7DC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2366-13C1-4630-8768-B1EF54EF5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369" cy="17928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select which reference to use, configure the switches on the front side to the desired position.</a:t>
            </a:r>
          </a:p>
          <a:p>
            <a:r>
              <a:rPr lang="en-US" dirty="0"/>
              <a:t>The </a:t>
            </a:r>
            <a:r>
              <a:rPr lang="en-US" i="1" dirty="0"/>
              <a:t>up</a:t>
            </a:r>
            <a:r>
              <a:rPr lang="en-US" dirty="0"/>
              <a:t> position means that the nodes are </a:t>
            </a:r>
            <a:r>
              <a:rPr lang="en-US" i="1" dirty="0"/>
              <a:t>open</a:t>
            </a:r>
            <a:r>
              <a:rPr lang="en-US" dirty="0"/>
              <a:t> and the </a:t>
            </a:r>
            <a:r>
              <a:rPr lang="en-US" i="1" dirty="0"/>
              <a:t>down</a:t>
            </a:r>
            <a:r>
              <a:rPr lang="en-US" dirty="0"/>
              <a:t> position means that the nodes are </a:t>
            </a:r>
            <a:r>
              <a:rPr lang="en-US" i="1" dirty="0"/>
              <a:t>connected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5BFBE5-3B75-488F-B9AC-EC99BF43D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72096"/>
              </p:ext>
            </p:extLst>
          </p:nvPr>
        </p:nvGraphicFramePr>
        <p:xfrm>
          <a:off x="390771" y="3930015"/>
          <a:ext cx="50331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7">
                  <a:extLst>
                    <a:ext uri="{9D8B030D-6E8A-4147-A177-3AD203B41FA5}">
                      <a16:colId xmlns:a16="http://schemas.microsoft.com/office/drawing/2014/main" val="3737716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984663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777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Z1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Z2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Z131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3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Z132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4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reference to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27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02A9A7-20E2-41EE-9B9F-C128803B4FCD}"/>
              </a:ext>
            </a:extLst>
          </p:cNvPr>
          <p:cNvSpPr txBox="1"/>
          <p:nvPr/>
        </p:nvSpPr>
        <p:spPr>
          <a:xfrm>
            <a:off x="390771" y="6189548"/>
            <a:ext cx="431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“reference” = REF_SEL, and “</a:t>
            </a:r>
            <a:r>
              <a:rPr lang="en-US" sz="1200" dirty="0" err="1"/>
              <a:t>external_reference</a:t>
            </a:r>
            <a:r>
              <a:rPr lang="en-US" sz="1200" dirty="0"/>
              <a:t>” = REF_EXT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6CA6-818D-4833-BC68-FEED06272521}"/>
              </a:ext>
            </a:extLst>
          </p:cNvPr>
          <p:cNvSpPr txBox="1"/>
          <p:nvPr/>
        </p:nvSpPr>
        <p:spPr>
          <a:xfrm>
            <a:off x="1516185" y="3618523"/>
            <a:ext cx="305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Switch Block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29FB8-D04F-41C7-9C20-14D6A3DB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31795" r="22991" b="38576"/>
          <a:stretch/>
        </p:blipFill>
        <p:spPr>
          <a:xfrm>
            <a:off x="6768123" y="4434547"/>
            <a:ext cx="4400062" cy="203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4ED9E5-1A41-4582-8296-04980B36D541}"/>
              </a:ext>
            </a:extLst>
          </p:cNvPr>
          <p:cNvSpPr txBox="1"/>
          <p:nvPr/>
        </p:nvSpPr>
        <p:spPr>
          <a:xfrm>
            <a:off x="6685085" y="4431211"/>
            <a:ext cx="799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Z1, Z2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05AA87-A9B4-4119-BC66-D697D62F8AF3}"/>
              </a:ext>
            </a:extLst>
          </p:cNvPr>
          <p:cNvCxnSpPr/>
          <p:nvPr/>
        </p:nvCxnSpPr>
        <p:spPr>
          <a:xfrm>
            <a:off x="7070186" y="4642193"/>
            <a:ext cx="97693" cy="16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61F040F-B4B6-4C55-8269-4FB6DE5FF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4" b="23869"/>
          <a:stretch/>
        </p:blipFill>
        <p:spPr>
          <a:xfrm>
            <a:off x="7096751" y="2593245"/>
            <a:ext cx="3742805" cy="114149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CB1D3CE-5C62-4D8E-A224-46930175EE42}"/>
              </a:ext>
            </a:extLst>
          </p:cNvPr>
          <p:cNvSpPr/>
          <p:nvPr/>
        </p:nvSpPr>
        <p:spPr>
          <a:xfrm>
            <a:off x="7274175" y="3756985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F4164-828C-4E11-83BE-E3C178CF8D38}"/>
              </a:ext>
            </a:extLst>
          </p:cNvPr>
          <p:cNvSpPr/>
          <p:nvPr/>
        </p:nvSpPr>
        <p:spPr>
          <a:xfrm>
            <a:off x="8186616" y="3742554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A6517-8C52-4DCA-92F9-555394215D40}"/>
              </a:ext>
            </a:extLst>
          </p:cNvPr>
          <p:cNvSpPr/>
          <p:nvPr/>
        </p:nvSpPr>
        <p:spPr>
          <a:xfrm>
            <a:off x="9036532" y="3734739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6085F8-9966-48D2-93AC-7E3B84BF28E5}"/>
              </a:ext>
            </a:extLst>
          </p:cNvPr>
          <p:cNvSpPr/>
          <p:nvPr/>
        </p:nvSpPr>
        <p:spPr>
          <a:xfrm>
            <a:off x="9892318" y="3742554"/>
            <a:ext cx="722916" cy="1063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2D832F6-5345-46F9-91DB-5BFE5D633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074" y="125443"/>
            <a:ext cx="837927" cy="2646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01AE56-970F-4000-A769-F12572F4F417}"/>
              </a:ext>
            </a:extLst>
          </p:cNvPr>
          <p:cNvSpPr txBox="1"/>
          <p:nvPr/>
        </p:nvSpPr>
        <p:spPr>
          <a:xfrm>
            <a:off x="7870085" y="779124"/>
            <a:ext cx="103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Ref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1399F-5D1A-4432-BC38-CFE11377DFE9}"/>
              </a:ext>
            </a:extLst>
          </p:cNvPr>
          <p:cNvSpPr txBox="1"/>
          <p:nvPr/>
        </p:nvSpPr>
        <p:spPr>
          <a:xfrm>
            <a:off x="9643909" y="771310"/>
            <a:ext cx="103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Ref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078BA6-C5AE-4B1E-8B57-EDE79FE1F3B6}"/>
              </a:ext>
            </a:extLst>
          </p:cNvPr>
          <p:cNvCxnSpPr/>
          <p:nvPr/>
        </p:nvCxnSpPr>
        <p:spPr>
          <a:xfrm>
            <a:off x="8290166" y="933013"/>
            <a:ext cx="25790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E0AA4E-A22C-4D98-9D7F-326184A9371A}"/>
              </a:ext>
            </a:extLst>
          </p:cNvPr>
          <p:cNvCxnSpPr>
            <a:cxnSpLocks/>
          </p:cNvCxnSpPr>
          <p:nvPr/>
        </p:nvCxnSpPr>
        <p:spPr>
          <a:xfrm flipV="1">
            <a:off x="8260854" y="251927"/>
            <a:ext cx="491260" cy="5582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003143-C5F9-4EA2-9F40-11F8DD2D63C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9454751" y="925199"/>
            <a:ext cx="18915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F9261-C8EB-4926-9E20-D3D62D7FABE2}"/>
              </a:ext>
            </a:extLst>
          </p:cNvPr>
          <p:cNvCxnSpPr>
            <a:cxnSpLocks/>
          </p:cNvCxnSpPr>
          <p:nvPr/>
        </p:nvCxnSpPr>
        <p:spPr>
          <a:xfrm flipH="1" flipV="1">
            <a:off x="9237307" y="251928"/>
            <a:ext cx="435914" cy="527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9821C6-B86A-4DFA-8AFE-2B2F55DB05E7}"/>
              </a:ext>
            </a:extLst>
          </p:cNvPr>
          <p:cNvSpPr txBox="1"/>
          <p:nvPr/>
        </p:nvSpPr>
        <p:spPr>
          <a:xfrm>
            <a:off x="10714986" y="4406734"/>
            <a:ext cx="127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Z131, Z132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8E45CA-009C-4EB3-A898-6EAB1B2475E2}"/>
              </a:ext>
            </a:extLst>
          </p:cNvPr>
          <p:cNvCxnSpPr>
            <a:cxnSpLocks/>
          </p:cNvCxnSpPr>
          <p:nvPr/>
        </p:nvCxnSpPr>
        <p:spPr>
          <a:xfrm flipH="1">
            <a:off x="10660267" y="4637296"/>
            <a:ext cx="81967" cy="120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D2B19A-C527-445C-996B-1D10C83B6D69}"/>
              </a:ext>
            </a:extLst>
          </p:cNvPr>
          <p:cNvSpPr txBox="1"/>
          <p:nvPr/>
        </p:nvSpPr>
        <p:spPr>
          <a:xfrm>
            <a:off x="9989188" y="5543878"/>
            <a:ext cx="114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Pin: 1 2 3 4 5</a:t>
            </a:r>
          </a:p>
        </p:txBody>
      </p:sp>
    </p:spTree>
    <p:extLst>
      <p:ext uri="{BB962C8B-B14F-4D97-AF65-F5344CB8AC3E}">
        <p14:creationId xmlns:p14="http://schemas.microsoft.com/office/powerpoint/2010/main" val="332989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FAAB-F230-4BF9-8618-7F009CAB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18CD-57B4-4CED-8642-5E46CE17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auxiliary switch block allows the user to connect external channels to the amplifier via the green touch proofs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547C31-F28E-4BBE-9152-0851CB33E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1285"/>
              </p:ext>
            </p:extLst>
          </p:nvPr>
        </p:nvGraphicFramePr>
        <p:xfrm>
          <a:off x="390771" y="3930015"/>
          <a:ext cx="5033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7">
                  <a:extLst>
                    <a:ext uri="{9D8B030D-6E8A-4147-A177-3AD203B41FA5}">
                      <a16:colId xmlns:a16="http://schemas.microsoft.com/office/drawing/2014/main" val="3737716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984663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777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CH1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CH2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0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938A4B-6A47-4254-8EA2-D9409F2BD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03450"/>
              </p:ext>
            </p:extLst>
          </p:nvPr>
        </p:nvGraphicFramePr>
        <p:xfrm>
          <a:off x="390771" y="5262538"/>
          <a:ext cx="5033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07">
                  <a:extLst>
                    <a:ext uri="{9D8B030D-6E8A-4147-A177-3AD203B41FA5}">
                      <a16:colId xmlns:a16="http://schemas.microsoft.com/office/drawing/2014/main" val="37377166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9846631"/>
                    </a:ext>
                  </a:extLst>
                </a:gridCol>
                <a:gridCol w="3352801">
                  <a:extLst>
                    <a:ext uri="{9D8B030D-6E8A-4147-A177-3AD203B41FA5}">
                      <a16:colId xmlns:a16="http://schemas.microsoft.com/office/drawing/2014/main" val="357777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Pin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Z3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7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Z4 to 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500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3CED40F-4EA2-4BB4-9E62-F12B0B600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28718" r="13299" b="31701"/>
          <a:stretch/>
        </p:blipFill>
        <p:spPr>
          <a:xfrm>
            <a:off x="6861907" y="4274666"/>
            <a:ext cx="4400062" cy="1772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57AAE0-4BF5-4E94-BF4D-08C67D95BADC}"/>
              </a:ext>
            </a:extLst>
          </p:cNvPr>
          <p:cNvSpPr txBox="1"/>
          <p:nvPr/>
        </p:nvSpPr>
        <p:spPr>
          <a:xfrm>
            <a:off x="9918440" y="604762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67866-4F3A-473C-BE79-3A60844560E2}"/>
              </a:ext>
            </a:extLst>
          </p:cNvPr>
          <p:cNvSpPr txBox="1"/>
          <p:nvPr/>
        </p:nvSpPr>
        <p:spPr>
          <a:xfrm>
            <a:off x="10674140" y="604762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60A23-34C7-4085-A054-12AC8106D1DE}"/>
              </a:ext>
            </a:extLst>
          </p:cNvPr>
          <p:cNvSpPr txBox="1"/>
          <p:nvPr/>
        </p:nvSpPr>
        <p:spPr>
          <a:xfrm>
            <a:off x="10506269" y="4542573"/>
            <a:ext cx="96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Pin: 2 1</a:t>
            </a:r>
          </a:p>
        </p:txBody>
      </p:sp>
    </p:spTree>
    <p:extLst>
      <p:ext uri="{BB962C8B-B14F-4D97-AF65-F5344CB8AC3E}">
        <p14:creationId xmlns:p14="http://schemas.microsoft.com/office/powerpoint/2010/main" val="810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7744-9070-4E22-AEF8-42CC8A51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Electrode Map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2FB49A3-16D7-4CF4-A7EE-F1C5FC264A7C}"/>
              </a:ext>
            </a:extLst>
          </p:cNvPr>
          <p:cNvGrpSpPr/>
          <p:nvPr/>
        </p:nvGrpSpPr>
        <p:grpSpPr>
          <a:xfrm>
            <a:off x="3160697" y="3860876"/>
            <a:ext cx="4449094" cy="2032000"/>
            <a:chOff x="712326" y="3263158"/>
            <a:chExt cx="4449094" cy="203200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C391B01-4CB7-4DE8-AF1C-963501D752B5}"/>
                </a:ext>
              </a:extLst>
            </p:cNvPr>
            <p:cNvGrpSpPr/>
            <p:nvPr/>
          </p:nvGrpSpPr>
          <p:grpSpPr>
            <a:xfrm>
              <a:off x="761358" y="3263158"/>
              <a:ext cx="4400062" cy="2032000"/>
              <a:chOff x="6752492" y="2368062"/>
              <a:chExt cx="4400062" cy="2032000"/>
            </a:xfrm>
          </p:grpSpPr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5295EF99-D81C-463A-9028-32FBD35006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31795" r="22991" b="38576"/>
              <a:stretch/>
            </p:blipFill>
            <p:spPr>
              <a:xfrm>
                <a:off x="6752492" y="2368062"/>
                <a:ext cx="4400062" cy="2032000"/>
              </a:xfrm>
              <a:prstGeom prst="rect">
                <a:avLst/>
              </a:prstGeom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E43F942-C1AE-484C-B74C-82EAD593D50A}"/>
                  </a:ext>
                </a:extLst>
              </p:cNvPr>
              <p:cNvSpPr/>
              <p:nvPr/>
            </p:nvSpPr>
            <p:spPr>
              <a:xfrm>
                <a:off x="7221416" y="2922954"/>
                <a:ext cx="609600" cy="53144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3A93B78-B056-4591-A2DB-FDB1AE4A9F5C}"/>
                  </a:ext>
                </a:extLst>
              </p:cNvPr>
              <p:cNvSpPr txBox="1"/>
              <p:nvPr/>
            </p:nvSpPr>
            <p:spPr>
              <a:xfrm>
                <a:off x="7100278" y="3440439"/>
                <a:ext cx="8518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RHD2132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5857DA-B5AA-433B-8191-FCCF17E8AEE3}"/>
                </a:ext>
              </a:extLst>
            </p:cNvPr>
            <p:cNvSpPr txBox="1"/>
            <p:nvPr/>
          </p:nvSpPr>
          <p:spPr>
            <a:xfrm>
              <a:off x="1394347" y="4911793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344C3E-52E2-4E7B-9D64-0ADF44A7A1F3}"/>
                </a:ext>
              </a:extLst>
            </p:cNvPr>
            <p:cNvSpPr txBox="1"/>
            <p:nvPr/>
          </p:nvSpPr>
          <p:spPr>
            <a:xfrm>
              <a:off x="2094730" y="4915120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F249824-A941-420E-8CEB-4AB55B48D8C6}"/>
                </a:ext>
              </a:extLst>
            </p:cNvPr>
            <p:cNvSpPr txBox="1"/>
            <p:nvPr/>
          </p:nvSpPr>
          <p:spPr>
            <a:xfrm>
              <a:off x="2799399" y="4891102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766DCB1-A548-429C-8CDA-2CFB8014B704}"/>
                </a:ext>
              </a:extLst>
            </p:cNvPr>
            <p:cNvSpPr txBox="1"/>
            <p:nvPr/>
          </p:nvSpPr>
          <p:spPr>
            <a:xfrm>
              <a:off x="3493818" y="4891102"/>
              <a:ext cx="730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A2137-859E-44B9-8C8C-54E5325E83D8}"/>
                </a:ext>
              </a:extLst>
            </p:cNvPr>
            <p:cNvSpPr txBox="1"/>
            <p:nvPr/>
          </p:nvSpPr>
          <p:spPr>
            <a:xfrm>
              <a:off x="712326" y="4896259"/>
              <a:ext cx="990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Ports: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0166B9D-F527-49AC-BC1D-973B7D429DCB}"/>
              </a:ext>
            </a:extLst>
          </p:cNvPr>
          <p:cNvGrpSpPr/>
          <p:nvPr/>
        </p:nvGrpSpPr>
        <p:grpSpPr>
          <a:xfrm>
            <a:off x="8855929" y="398015"/>
            <a:ext cx="2265709" cy="6061969"/>
            <a:chOff x="8115948" y="0"/>
            <a:chExt cx="2265709" cy="6061969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D664827-2F5D-4E7F-873B-DF2A7582171C}"/>
                </a:ext>
              </a:extLst>
            </p:cNvPr>
            <p:cNvGrpSpPr/>
            <p:nvPr/>
          </p:nvGrpSpPr>
          <p:grpSpPr>
            <a:xfrm>
              <a:off x="8115948" y="0"/>
              <a:ext cx="2265709" cy="5969511"/>
              <a:chOff x="7476998" y="57875"/>
              <a:chExt cx="2265709" cy="596951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4500948-6AE8-42A0-892D-D5332000E489}"/>
                  </a:ext>
                </a:extLst>
              </p:cNvPr>
              <p:cNvGrpSpPr/>
              <p:nvPr/>
            </p:nvGrpSpPr>
            <p:grpSpPr>
              <a:xfrm>
                <a:off x="8341489" y="547034"/>
                <a:ext cx="237279" cy="571018"/>
                <a:chOff x="6096000" y="1129497"/>
                <a:chExt cx="237279" cy="57101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28111F-3DA6-4129-99F2-2A45130026E1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9680296-B5A0-44FE-B8C4-7F6139A11E9A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8DEFBC7-1DD0-49E0-AA16-B2695E4C8EAE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0DBBAE-A6FA-40DE-A9AA-16A9093EFFF0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40CABD3-832E-4059-B4E9-200FCBF549DB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B3F91BF-4186-44EC-AD9D-CCC2E5BDFA1F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ABAC462-D05D-4247-81B2-91FC15F2C9F5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E0C3B05-DC43-4782-B02A-72611D12F795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8DFAC04-B207-4BD7-8FE2-10047EB68022}"/>
                  </a:ext>
                </a:extLst>
              </p:cNvPr>
              <p:cNvGrpSpPr/>
              <p:nvPr/>
            </p:nvGrpSpPr>
            <p:grpSpPr>
              <a:xfrm>
                <a:off x="8341489" y="1244538"/>
                <a:ext cx="237279" cy="571018"/>
                <a:chOff x="6096000" y="1129497"/>
                <a:chExt cx="237279" cy="571018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551F585-6C42-41CD-AAFC-CC579588CAE9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87E29DA-A96E-4F45-9C2E-3F11E5B63606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DD3A26-16F6-4EDA-AD57-79BB1DD58D46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DCFDB3B-2B23-4B55-9CF2-9ED66CCF7562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E6E4266-7E37-44FD-83CB-EFC0DCD68C2D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A9E1503-9764-4015-BB7A-882A947CAD2B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E9D3DBB-7882-4C6C-AE0A-76F1E76FF329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9D8FDC-3A0B-4FCE-841A-9B72BC0206F6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28723A7-32C5-441C-8A20-C043C0204356}"/>
                  </a:ext>
                </a:extLst>
              </p:cNvPr>
              <p:cNvGrpSpPr/>
              <p:nvPr/>
            </p:nvGrpSpPr>
            <p:grpSpPr>
              <a:xfrm>
                <a:off x="8341489" y="1944808"/>
                <a:ext cx="237279" cy="571018"/>
                <a:chOff x="6096000" y="1129497"/>
                <a:chExt cx="237279" cy="57101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EDFBD8E-0C6F-47ED-9DFE-6E9808BA71F2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BA9C938-ED5C-48FB-AB4B-DE06987029C8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04BF2BE-61AA-478B-AA11-642B0A95A363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29465F5-3E55-40C7-8657-1057D3F4A6C7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F183B95-F4D0-4ABF-B534-62347D42E2E3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7B01F7C-0EF0-4AEA-B08A-BE5BDCBC26F4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1440CF3-7328-4608-8407-E4A31E1A58E2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7A649DB-23C4-4E58-91DD-4B5E163A1270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447208C-1C31-4705-BD52-79C646648625}"/>
                  </a:ext>
                </a:extLst>
              </p:cNvPr>
              <p:cNvGrpSpPr/>
              <p:nvPr/>
            </p:nvGrpSpPr>
            <p:grpSpPr>
              <a:xfrm>
                <a:off x="8341489" y="2642312"/>
                <a:ext cx="237279" cy="571018"/>
                <a:chOff x="6096000" y="1129497"/>
                <a:chExt cx="237279" cy="571018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803BA9-79E1-4993-B325-7FC501EEA0F2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B7D875A-54A9-4722-ADB8-C3AB232093EA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73C3820-FA1A-4E56-B0A6-DC10CD7A7B73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4D8F6C0-8341-4D1E-B610-1175F722D06F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218839F-75E0-4ED2-92C4-E44393B10A99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A87ACEB8-5CFE-4351-9D43-E8E5B7682AA1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2ABA13F-E1D9-426D-846D-47DEEEA3F2F8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DA2FF78-9FF3-4E0D-8C4D-47CBB97B4DB5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98829B0-A569-40E7-BF87-AB8AF1D1061D}"/>
                  </a:ext>
                </a:extLst>
              </p:cNvPr>
              <p:cNvGrpSpPr/>
              <p:nvPr/>
            </p:nvGrpSpPr>
            <p:grpSpPr>
              <a:xfrm>
                <a:off x="8341489" y="3361090"/>
                <a:ext cx="237279" cy="571018"/>
                <a:chOff x="6096000" y="1129497"/>
                <a:chExt cx="237279" cy="571018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C8316AB0-E142-4F6D-9392-645D88A873D0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C9C82D6-D4BD-408F-B565-DA3A3550C2DA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397C540-6796-4246-8EC1-12E4F78EF5FC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FBFB906-D65F-4F24-9919-D3517FE7DA62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8DAD187-0EC7-471C-BA94-D1BEE46898C8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296D134-D8D4-4DBE-B42A-8AF10362F9BC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AE7E6F3-F409-456F-8C8B-851A494DB493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C51377DD-A1BA-407D-BA0B-DF4987764B07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B214BF0-BC6A-42FC-9652-D8CD8BD2FED6}"/>
                  </a:ext>
                </a:extLst>
              </p:cNvPr>
              <p:cNvGrpSpPr/>
              <p:nvPr/>
            </p:nvGrpSpPr>
            <p:grpSpPr>
              <a:xfrm>
                <a:off x="8341489" y="4058594"/>
                <a:ext cx="237279" cy="571018"/>
                <a:chOff x="6096000" y="1129497"/>
                <a:chExt cx="237279" cy="571018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A7F6BD45-A5EC-44F3-95E6-C072E08FB4DF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ED80EB9-D63E-441F-8B7A-1BDEE70CDF24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D62D7D3-82F7-4C6F-A4AE-E68D8471623B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76315D8-7C70-4E48-B515-F150C51F6F58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B274FF5-F637-43EE-8851-24982B9B98EB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60541165-826B-488F-8642-6277358E73E1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950F65E-C73C-448B-AB69-85853997CFCC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C7421B3-705B-4200-9410-92A59A7C4BF8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55D29FB-0950-4FDE-BB8D-EE5ED842F9C1}"/>
                  </a:ext>
                </a:extLst>
              </p:cNvPr>
              <p:cNvGrpSpPr/>
              <p:nvPr/>
            </p:nvGrpSpPr>
            <p:grpSpPr>
              <a:xfrm>
                <a:off x="8341489" y="4758864"/>
                <a:ext cx="237279" cy="571018"/>
                <a:chOff x="6096000" y="1129497"/>
                <a:chExt cx="237279" cy="571018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90D5C5D2-90B6-44CB-8530-02E82D56149A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8677C21-528D-4DD9-85E8-4B17E7CF0DD0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94958E0F-7691-4343-BFF3-3ABF01F08AD6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84A6C95-99D9-457A-B6A0-EBC480D930BE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7F999A1-784D-4BC5-8E1D-CB04192E1F8A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4CEEE186-3355-4606-AA62-FC37B5345EE6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981FC07-E639-4DEE-BE7F-CDDB3F3BEB72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36CF13C-574A-44E6-8A54-F3B326B7C140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F6E4821-E22B-4AE9-8936-E3565F4B9AB0}"/>
                  </a:ext>
                </a:extLst>
              </p:cNvPr>
              <p:cNvGrpSpPr/>
              <p:nvPr/>
            </p:nvGrpSpPr>
            <p:grpSpPr>
              <a:xfrm>
                <a:off x="8341489" y="5456368"/>
                <a:ext cx="237279" cy="571018"/>
                <a:chOff x="6096000" y="1129497"/>
                <a:chExt cx="237279" cy="571018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042325E-A16B-439D-9692-25AA09FBE916}"/>
                    </a:ext>
                  </a:extLst>
                </p:cNvPr>
                <p:cNvSpPr/>
                <p:nvPr/>
              </p:nvSpPr>
              <p:spPr>
                <a:xfrm>
                  <a:off x="6096000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8A8CCCD-DE45-4CD2-99FB-B0B42BD8EDE1}"/>
                    </a:ext>
                  </a:extLst>
                </p:cNvPr>
                <p:cNvSpPr/>
                <p:nvPr/>
              </p:nvSpPr>
              <p:spPr>
                <a:xfrm>
                  <a:off x="6259975" y="112949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4F2608D-F510-40D9-9CAF-E089E087DF39}"/>
                    </a:ext>
                  </a:extLst>
                </p:cNvPr>
                <p:cNvSpPr/>
                <p:nvPr/>
              </p:nvSpPr>
              <p:spPr>
                <a:xfrm>
                  <a:off x="6097931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0E276FD-27C1-4CFD-9B86-67DFCD4E3627}"/>
                    </a:ext>
                  </a:extLst>
                </p:cNvPr>
                <p:cNvSpPr/>
                <p:nvPr/>
              </p:nvSpPr>
              <p:spPr>
                <a:xfrm>
                  <a:off x="6261906" y="129347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689D4FCA-04CA-4D16-8660-893033E27C5C}"/>
                    </a:ext>
                  </a:extLst>
                </p:cNvPr>
                <p:cNvSpPr/>
                <p:nvPr/>
              </p:nvSpPr>
              <p:spPr>
                <a:xfrm>
                  <a:off x="6097925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B2737D0-AFEE-471D-B905-AEE4C5742FD3}"/>
                    </a:ext>
                  </a:extLst>
                </p:cNvPr>
                <p:cNvSpPr/>
                <p:nvPr/>
              </p:nvSpPr>
              <p:spPr>
                <a:xfrm>
                  <a:off x="6261900" y="1467092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660B70E-6BC5-4353-9B72-565A1D8EB88A}"/>
                    </a:ext>
                  </a:extLst>
                </p:cNvPr>
                <p:cNvSpPr/>
                <p:nvPr/>
              </p:nvSpPr>
              <p:spPr>
                <a:xfrm>
                  <a:off x="6099856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C2C3352-2E30-44ED-B883-8923F6F6BEF7}"/>
                    </a:ext>
                  </a:extLst>
                </p:cNvPr>
                <p:cNvSpPr/>
                <p:nvPr/>
              </p:nvSpPr>
              <p:spPr>
                <a:xfrm>
                  <a:off x="6263831" y="1631067"/>
                  <a:ext cx="69448" cy="6944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546FDFD-EBD6-44F0-A2DA-C001387C7D38}"/>
                  </a:ext>
                </a:extLst>
              </p:cNvPr>
              <p:cNvSpPr/>
              <p:nvPr/>
            </p:nvSpPr>
            <p:spPr>
              <a:xfrm>
                <a:off x="7882361" y="57875"/>
                <a:ext cx="381964" cy="38196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520A28F-EAFA-423C-A253-2DC1FD220C55}"/>
                  </a:ext>
                </a:extLst>
              </p:cNvPr>
              <p:cNvSpPr/>
              <p:nvPr/>
            </p:nvSpPr>
            <p:spPr>
              <a:xfrm>
                <a:off x="8694518" y="57875"/>
                <a:ext cx="381964" cy="38196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2297AD-42D6-49CF-994C-15D22ED50E4F}"/>
                  </a:ext>
                </a:extLst>
              </p:cNvPr>
              <p:cNvSpPr/>
              <p:nvPr/>
            </p:nvSpPr>
            <p:spPr>
              <a:xfrm>
                <a:off x="7548629" y="625922"/>
                <a:ext cx="364601" cy="732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CFB546C-2319-4BB7-B6A7-83097137C6C0}"/>
                  </a:ext>
                </a:extLst>
              </p:cNvPr>
              <p:cNvSpPr/>
              <p:nvPr/>
            </p:nvSpPr>
            <p:spPr>
              <a:xfrm>
                <a:off x="9042730" y="624881"/>
                <a:ext cx="364601" cy="732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2302DE9-FE30-4382-9753-6C5CAEF4AD54}"/>
                  </a:ext>
                </a:extLst>
              </p:cNvPr>
              <p:cNvSpPr txBox="1"/>
              <p:nvPr/>
            </p:nvSpPr>
            <p:spPr>
              <a:xfrm>
                <a:off x="7476998" y="780458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REF1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DDC15AE-83EC-448A-9415-30790847361F}"/>
                  </a:ext>
                </a:extLst>
              </p:cNvPr>
              <p:cNvSpPr txBox="1"/>
              <p:nvPr/>
            </p:nvSpPr>
            <p:spPr>
              <a:xfrm>
                <a:off x="7803023" y="74533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REF2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A54B3C5-5524-4687-A429-486B5FC8E83C}"/>
                  </a:ext>
                </a:extLst>
              </p:cNvPr>
              <p:cNvSpPr txBox="1"/>
              <p:nvPr/>
            </p:nvSpPr>
            <p:spPr>
              <a:xfrm>
                <a:off x="8635442" y="74533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REF3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548F8F8-B1E8-4315-99D1-FFC13231E83C}"/>
                  </a:ext>
                </a:extLst>
              </p:cNvPr>
              <p:cNvSpPr txBox="1"/>
              <p:nvPr/>
            </p:nvSpPr>
            <p:spPr>
              <a:xfrm>
                <a:off x="8970818" y="786705"/>
                <a:ext cx="771889" cy="308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REF4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450E7B0-B03C-4CCB-8E9E-409B00CA7AC4}"/>
                </a:ext>
              </a:extLst>
            </p:cNvPr>
            <p:cNvSpPr txBox="1"/>
            <p:nvPr/>
          </p:nvSpPr>
          <p:spPr>
            <a:xfrm>
              <a:off x="8707938" y="366624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09646A0-8C02-468E-9952-0F0E97881ED6}"/>
                </a:ext>
              </a:extLst>
            </p:cNvPr>
            <p:cNvSpPr txBox="1"/>
            <p:nvPr/>
          </p:nvSpPr>
          <p:spPr>
            <a:xfrm>
              <a:off x="8711168" y="547238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F126F-BBCA-4A3B-BFB5-B4B247663702}"/>
                </a:ext>
              </a:extLst>
            </p:cNvPr>
            <p:cNvSpPr txBox="1"/>
            <p:nvPr/>
          </p:nvSpPr>
          <p:spPr>
            <a:xfrm>
              <a:off x="8714823" y="71863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L3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EE52055-2029-41C0-A292-2966A41BECBC}"/>
                </a:ext>
              </a:extLst>
            </p:cNvPr>
            <p:cNvSpPr txBox="1"/>
            <p:nvPr/>
          </p:nvSpPr>
          <p:spPr>
            <a:xfrm>
              <a:off x="8622776" y="5782684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L64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D58D0B4-7A55-4FB7-9691-CC50A9515648}"/>
                </a:ext>
              </a:extLst>
            </p:cNvPr>
            <p:cNvSpPr txBox="1"/>
            <p:nvPr/>
          </p:nvSpPr>
          <p:spPr>
            <a:xfrm>
              <a:off x="8622776" y="5618709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L63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B0FF870-4F05-476A-8C1F-61F421A4F169}"/>
                </a:ext>
              </a:extLst>
            </p:cNvPr>
            <p:cNvSpPr txBox="1"/>
            <p:nvPr/>
          </p:nvSpPr>
          <p:spPr>
            <a:xfrm>
              <a:off x="8625255" y="545847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L62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D397F2-02A2-414F-958A-83B9EE8DF612}"/>
                </a:ext>
              </a:extLst>
            </p:cNvPr>
            <p:cNvSpPr txBox="1"/>
            <p:nvPr/>
          </p:nvSpPr>
          <p:spPr>
            <a:xfrm>
              <a:off x="9165424" y="36891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922B5AF-B804-4EB5-9699-73F5694E476C}"/>
                </a:ext>
              </a:extLst>
            </p:cNvPr>
            <p:cNvSpPr txBox="1"/>
            <p:nvPr/>
          </p:nvSpPr>
          <p:spPr>
            <a:xfrm>
              <a:off x="9168654" y="549524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663EEF-D0A4-4B5F-8570-06318954643F}"/>
                </a:ext>
              </a:extLst>
            </p:cNvPr>
            <p:cNvSpPr txBox="1"/>
            <p:nvPr/>
          </p:nvSpPr>
          <p:spPr>
            <a:xfrm>
              <a:off x="9172309" y="720916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6EAF294-25D5-4126-B155-FBD4F99C9B60}"/>
                </a:ext>
              </a:extLst>
            </p:cNvPr>
            <p:cNvSpPr txBox="1"/>
            <p:nvPr/>
          </p:nvSpPr>
          <p:spPr>
            <a:xfrm>
              <a:off x="9156462" y="5784970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R64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7DC872-140E-4A69-AED0-7AB2337D6674}"/>
                </a:ext>
              </a:extLst>
            </p:cNvPr>
            <p:cNvSpPr txBox="1"/>
            <p:nvPr/>
          </p:nvSpPr>
          <p:spPr>
            <a:xfrm>
              <a:off x="9156462" y="5620995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R63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7693DDA-C5F4-4774-865B-7B0F00919382}"/>
                </a:ext>
              </a:extLst>
            </p:cNvPr>
            <p:cNvSpPr txBox="1"/>
            <p:nvPr/>
          </p:nvSpPr>
          <p:spPr>
            <a:xfrm>
              <a:off x="9158941" y="5460756"/>
              <a:ext cx="53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R62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BCEB8162-DB20-4CA6-A1C8-1A851B44DF98}"/>
              </a:ext>
            </a:extLst>
          </p:cNvPr>
          <p:cNvSpPr txBox="1"/>
          <p:nvPr/>
        </p:nvSpPr>
        <p:spPr>
          <a:xfrm>
            <a:off x="3693931" y="3867780"/>
            <a:ext cx="374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6663EC1-EB5D-4FFA-A66A-B8D275CDDC85}"/>
              </a:ext>
            </a:extLst>
          </p:cNvPr>
          <p:cNvSpPr txBox="1"/>
          <p:nvPr/>
        </p:nvSpPr>
        <p:spPr>
          <a:xfrm>
            <a:off x="5028404" y="3867780"/>
            <a:ext cx="46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L64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4631986-4959-4869-BF4F-B232AF4D1067}"/>
              </a:ext>
            </a:extLst>
          </p:cNvPr>
          <p:cNvSpPr txBox="1"/>
          <p:nvPr/>
        </p:nvSpPr>
        <p:spPr>
          <a:xfrm>
            <a:off x="5365290" y="3867780"/>
            <a:ext cx="46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R64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6840EB2-5B5C-4B1F-967D-1EDF386D9FB8}"/>
              </a:ext>
            </a:extLst>
          </p:cNvPr>
          <p:cNvSpPr txBox="1"/>
          <p:nvPr/>
        </p:nvSpPr>
        <p:spPr>
          <a:xfrm>
            <a:off x="6699763" y="3867780"/>
            <a:ext cx="46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D432BC9-6CD5-4BD0-8A22-A8F3648A7095}"/>
              </a:ext>
            </a:extLst>
          </p:cNvPr>
          <p:cNvSpPr txBox="1"/>
          <p:nvPr/>
        </p:nvSpPr>
        <p:spPr>
          <a:xfrm>
            <a:off x="2983562" y="3866804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8B516A1-A62F-4B22-A4D9-C875154B45F4}"/>
              </a:ext>
            </a:extLst>
          </p:cNvPr>
          <p:cNvSpPr txBox="1"/>
          <p:nvPr/>
        </p:nvSpPr>
        <p:spPr>
          <a:xfrm>
            <a:off x="3348599" y="3867486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12C35DF-8E1A-4C37-A878-8386C7EC941B}"/>
              </a:ext>
            </a:extLst>
          </p:cNvPr>
          <p:cNvSpPr txBox="1"/>
          <p:nvPr/>
        </p:nvSpPr>
        <p:spPr>
          <a:xfrm>
            <a:off x="6924324" y="3866158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6868B0F-9F77-4DAE-96B1-DEA73D788D12}"/>
              </a:ext>
            </a:extLst>
          </p:cNvPr>
          <p:cNvSpPr txBox="1"/>
          <p:nvPr/>
        </p:nvSpPr>
        <p:spPr>
          <a:xfrm>
            <a:off x="7289361" y="3866840"/>
            <a:ext cx="55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C5E852C-4D22-4BB1-BDE3-7278F1101547}"/>
              </a:ext>
            </a:extLst>
          </p:cNvPr>
          <p:cNvSpPr txBox="1"/>
          <p:nvPr/>
        </p:nvSpPr>
        <p:spPr>
          <a:xfrm>
            <a:off x="3209086" y="2257157"/>
            <a:ext cx="440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See spreadsheet for detailed mapping</a:t>
            </a:r>
          </a:p>
        </p:txBody>
      </p:sp>
    </p:spTree>
    <p:extLst>
      <p:ext uri="{BB962C8B-B14F-4D97-AF65-F5344CB8AC3E}">
        <p14:creationId xmlns:p14="http://schemas.microsoft.com/office/powerpoint/2010/main" val="198196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448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ORH128</vt:lpstr>
      <vt:lpstr>Overview</vt:lpstr>
      <vt:lpstr>What is the ORH128?</vt:lpstr>
      <vt:lpstr>Inputs</vt:lpstr>
      <vt:lpstr>Outputs</vt:lpstr>
      <vt:lpstr>Reference Switch</vt:lpstr>
      <vt:lpstr>Auxiliary Switch</vt:lpstr>
      <vt:lpstr>Electrode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ORH128</dc:title>
  <dc:creator>John Hermiz</dc:creator>
  <cp:lastModifiedBy>John Hermiz</cp:lastModifiedBy>
  <cp:revision>25</cp:revision>
  <dcterms:created xsi:type="dcterms:W3CDTF">2017-09-27T18:14:30Z</dcterms:created>
  <dcterms:modified xsi:type="dcterms:W3CDTF">2017-11-30T06:53:03Z</dcterms:modified>
</cp:coreProperties>
</file>