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9E8A5-4D0E-1B01-D524-0D1CD590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9A8C82-8F5A-5EED-BE97-97D3552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A9C10-7306-8A37-C29E-E746746D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A6547-78F0-1E16-2497-AD3FC2F9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B9E89-DDE6-43CB-50E2-24B9B9B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9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96D2E-FA07-082D-5952-76B1CA37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3C57B6-4A16-D216-9907-F3F4CF4B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27421-1BA2-B4CD-49F0-93CE0C95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09C7D-C244-0BEB-E688-C7F2D63F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85886-B2A0-BA90-CC89-4D9598E1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60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08C674-CCC2-08E0-B9B0-49F352DA5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870AA2-FC10-3585-3BDC-8A306A56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CFFBB-AF64-928C-E797-89A747FF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B6F4C-A6DB-04B9-1B0F-A1D3B86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536B48-95FE-E818-56EF-89055DF6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F7277-4659-4499-3B35-FC8667E9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74B48-548A-A750-0492-2BC664BC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B1C72-B0C7-5733-666C-C6A3464E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F69CF-D325-D719-226B-27E178B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40CD24-7F05-F654-5306-1B3005B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31B41-62BC-7F59-835A-DC9A52DF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EDD18-7FAA-B706-A046-935B092C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34125-E61A-CF34-3E67-7380157A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A5733-4960-3C2A-1A6C-9E6DD186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4A5F6-7855-E56F-16E9-DD941A4D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3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08D37-E84C-0772-2A63-CA9F98F9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C9314-A9B7-5F21-446E-C79C7D2B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34A145-FAE7-B4CE-FEC7-6AC844DC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E1414-6E6B-1B2D-52CC-075C3D46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927946-F4D8-D185-6B96-70B5971B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37E0D-F9C5-900D-1CF5-F13C9B57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3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B9E0B-BAC2-8091-8531-050A3436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3D285E-F284-A5DD-5333-1CD610DB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AF48E-16B2-886E-7427-1D9EBBC7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35EBA0-E21D-F29F-8D99-5795DC0D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85816C-F400-350D-8A3D-25AD55494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D4A6BB-0DC3-E18D-C163-FC4EFB3F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C36544-FCB2-81D6-2E01-2AA0E70A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C84912-011E-EECF-D22E-40F6D7E3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EF537-FC2A-6A3F-12F7-967815C6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A969EA-4CAE-F1D5-C6C1-88BBE02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73B158-29F5-A2A1-CB4A-11ABFE98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69C637-F4FB-756F-BEB9-A3CC7EA6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43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06383A-77A0-C701-3430-710637C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5929E3-5B2E-2711-4588-07195916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659458-BDB4-A06D-AD7A-9A5D027F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8EBB4-DF84-45FF-B164-26D56205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33638-538B-9602-079C-4543F495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BA8EC9-D164-FF2C-7B91-70BAF030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362223-7753-A199-642B-DA7D14EC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F3A59C-F862-CDCD-9DBE-07264F2A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58FDD-9037-B385-1F70-1D391F11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6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A432E-330C-6D07-64FF-1E130C92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155C0B-838F-E57B-D0B7-D4A36E1B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0CA33A-59DC-6F6C-767F-713BAEC2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590A18-08BF-A95B-8C98-CD1A3259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2513B-1FFA-C447-8065-E28D78A4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6946A9-B09D-5838-D46C-4299FEE1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68AD8B-A361-72DC-7CB4-E714C17C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2C94D8-D42A-9DAC-CB23-0978B587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B3C4D-9D47-761F-A74C-62D2383E0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C15CF-F48E-469D-8186-0929B3209B8B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FAAFD-0336-9554-A98E-BB60E495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65FA-1F78-133E-AAA6-78C34E3D1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F57B-37F4-417E-9039-59E3DC7B3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2E675-41FD-A217-6EC4-8219DF2A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</a:t>
            </a:r>
            <a:r>
              <a:rPr lang="zh-TW" altLang="en-US" dirty="0"/>
              <a:t> 猜猜拳</a:t>
            </a:r>
            <a:r>
              <a:rPr lang="en-US" altLang="zh-TW" dirty="0"/>
              <a:t>(</a:t>
            </a:r>
            <a:r>
              <a:rPr lang="en-US" altLang="zh-TW" dirty="0" err="1"/>
              <a:t>RockPaperScissors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977B4-6A98-38C4-0CC4-A7B0D0F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BC38E-BA28-04D8-FFCE-D2753307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給定兩人猜拳分別出了幾次剪刀、石頭和布，求你在最佳情況下和對方的分差</a:t>
            </a:r>
          </a:p>
        </p:txBody>
      </p:sp>
    </p:spTree>
    <p:extLst>
      <p:ext uri="{BB962C8B-B14F-4D97-AF65-F5344CB8AC3E}">
        <p14:creationId xmlns:p14="http://schemas.microsoft.com/office/powerpoint/2010/main" val="220908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977B4-6A98-38C4-0CC4-A7B0D0F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BC38E-BA28-04D8-FFCE-D2753307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優先安排勝場，再安排平手，剩下的就是你輸的場次</a:t>
            </a:r>
          </a:p>
        </p:txBody>
      </p:sp>
    </p:spTree>
    <p:extLst>
      <p:ext uri="{BB962C8B-B14F-4D97-AF65-F5344CB8AC3E}">
        <p14:creationId xmlns:p14="http://schemas.microsoft.com/office/powerpoint/2010/main" val="35211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2E675-41FD-A217-6EC4-8219DF2A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pB</a:t>
            </a:r>
            <a:r>
              <a:rPr lang="zh-TW" altLang="en-US" dirty="0"/>
              <a:t> 生日禮物</a:t>
            </a:r>
            <a:r>
              <a:rPr lang="en-US" altLang="zh-TW" dirty="0"/>
              <a:t>(</a:t>
            </a:r>
            <a:r>
              <a:rPr lang="en-US" altLang="zh-TW" dirty="0" err="1"/>
              <a:t>BirthdayGift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977B4-6A98-38C4-0CC4-A7B0D0F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BC38E-BA28-04D8-FFCE-D2753307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找到一共有幾個區間的區間加總和</a:t>
            </a:r>
            <a:r>
              <a:rPr lang="en-US" altLang="zh-TW" dirty="0"/>
              <a:t> c</a:t>
            </a:r>
            <a:r>
              <a:rPr lang="zh-TW" altLang="en-US" dirty="0"/>
              <a:t> 的差值小於等於 </a:t>
            </a:r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71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977B4-6A98-38C4-0CC4-A7B0D0F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BC38E-BA28-04D8-FFCE-D2753307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題目要求區間加總在 </a:t>
            </a:r>
            <a:r>
              <a:rPr lang="en-US" altLang="zh-TW" dirty="0"/>
              <a:t>c-k</a:t>
            </a:r>
            <a:r>
              <a:rPr lang="zh-TW" altLang="en-US" dirty="0"/>
              <a:t> 以上卻又在 </a:t>
            </a:r>
            <a:r>
              <a:rPr lang="en-US" altLang="zh-TW" dirty="0" err="1"/>
              <a:t>c+k</a:t>
            </a:r>
            <a:r>
              <a:rPr lang="zh-TW" altLang="en-US" dirty="0"/>
              <a:t> 以下，而對於一個固定的左界，若 </a:t>
            </a:r>
            <a:r>
              <a:rPr lang="en-US" altLang="zh-TW" dirty="0"/>
              <a:t>r </a:t>
            </a:r>
            <a:r>
              <a:rPr lang="zh-TW" altLang="en-US" dirty="0"/>
              <a:t>是使得區間和在 </a:t>
            </a:r>
            <a:r>
              <a:rPr lang="en-US" altLang="zh-TW" dirty="0"/>
              <a:t>c-k</a:t>
            </a:r>
            <a:r>
              <a:rPr lang="zh-TW" altLang="en-US" dirty="0"/>
              <a:t> 以上的最小右界，則右界在 </a:t>
            </a:r>
            <a:r>
              <a:rPr lang="en-US" altLang="zh-TW" dirty="0"/>
              <a:t>r</a:t>
            </a:r>
            <a:r>
              <a:rPr lang="zh-TW" altLang="en-US" dirty="0"/>
              <a:t> 右邊的所有區間也會在 </a:t>
            </a:r>
            <a:r>
              <a:rPr lang="en-US" altLang="zh-TW" dirty="0"/>
              <a:t>c-k</a:t>
            </a:r>
            <a:r>
              <a:rPr lang="zh-TW" altLang="en-US" dirty="0"/>
              <a:t> 以上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雙指針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求有幾個區間和在 </a:t>
            </a:r>
            <a:r>
              <a:rPr lang="en-US" altLang="zh-TW" dirty="0"/>
              <a:t>c-k</a:t>
            </a:r>
            <a:r>
              <a:rPr lang="zh-TW" altLang="en-US" dirty="0"/>
              <a:t> 以上再扣除區間和在 </a:t>
            </a:r>
            <a:r>
              <a:rPr lang="en-US" altLang="zh-TW" dirty="0"/>
              <a:t>c+k+1</a:t>
            </a:r>
            <a:r>
              <a:rPr lang="zh-TW" altLang="en-US" dirty="0"/>
              <a:t>以上的即可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06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pA 猜猜拳(RockPaperScissors)</vt:lpstr>
      <vt:lpstr>題目敘述</vt:lpstr>
      <vt:lpstr>作法</vt:lpstr>
      <vt:lpstr>pB 生日禮物(BirthdayGift)</vt:lpstr>
      <vt:lpstr>題目敘述</vt:lpstr>
      <vt:lpstr>作法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張守欽</dc:creator>
  <cp:lastModifiedBy>張守欽</cp:lastModifiedBy>
  <cp:revision>1</cp:revision>
  <dcterms:created xsi:type="dcterms:W3CDTF">2024-09-12T15:09:05Z</dcterms:created>
  <dcterms:modified xsi:type="dcterms:W3CDTF">2024-09-12T15:20:59Z</dcterms:modified>
</cp:coreProperties>
</file>