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1" r:id="rId1"/>
  </p:sldMasterIdLst>
  <p:notesMasterIdLst>
    <p:notesMasterId r:id="rId6"/>
  </p:notesMasterIdLst>
  <p:sldIdLst>
    <p:sldId id="256" r:id="rId2"/>
    <p:sldId id="312" r:id="rId3"/>
    <p:sldId id="313" r:id="rId4"/>
    <p:sldId id="315" r:id="rId5"/>
  </p:sldIdLst>
  <p:sldSz cx="18288000" cy="10287000"/>
  <p:notesSz cx="6858000" cy="9144000"/>
  <p:embeddedFontLst>
    <p:embeddedFont>
      <p:font typeface="Calibri" panose="020F0502020204030204" pitchFamily="34" charset="0"/>
      <p:regular r:id="rId7"/>
      <p:bold r:id="rId8"/>
      <p:italic r:id="rId9"/>
      <p:boldItalic r:id="rId10"/>
    </p:embeddedFont>
    <p:embeddedFont>
      <p:font typeface="Trebuchet MS" panose="020B0603020202020204" pitchFamily="34" charset="0"/>
      <p:regular r:id="rId11"/>
      <p:bold r:id="rId12"/>
      <p:italic r:id="rId13"/>
      <p:boldItalic r:id="rId14"/>
    </p:embeddedFont>
    <p:embeddedFont>
      <p:font typeface="Wingdings 3" panose="05040102010807070707" pitchFamily="18" charset="2"/>
      <p:regular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1" autoAdjust="0"/>
    <p:restoredTop sz="94622" autoAdjust="0"/>
  </p:normalViewPr>
  <p:slideViewPr>
    <p:cSldViewPr>
      <p:cViewPr varScale="1">
        <p:scale>
          <a:sx n="55" d="100"/>
          <a:sy n="55" d="100"/>
        </p:scale>
        <p:origin x="64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FDBD6-C223-42A0-BF2E-206078E6DE61}" type="datetimeFigureOut">
              <a:rPr lang="en-US" smtClean="0"/>
              <a:t>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B5BC6-77C8-4186-89D7-E2A5DFBD0AFB}" type="slidenum">
              <a:rPr lang="en-US" smtClean="0"/>
              <a:t>‹#›</a:t>
            </a:fld>
            <a:endParaRPr lang="en-US"/>
          </a:p>
        </p:txBody>
      </p:sp>
    </p:spTree>
    <p:extLst>
      <p:ext uri="{BB962C8B-B14F-4D97-AF65-F5344CB8AC3E}">
        <p14:creationId xmlns:p14="http://schemas.microsoft.com/office/powerpoint/2010/main" val="2819961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9CDB5BC6-77C8-4186-89D7-E2A5DFBD0AFB}" type="slidenum">
              <a:rPr lang="en-US" smtClean="0"/>
              <a:t>1</a:t>
            </a:fld>
            <a:endParaRPr lang="en-US"/>
          </a:p>
        </p:txBody>
      </p:sp>
    </p:spTree>
    <p:extLst>
      <p:ext uri="{BB962C8B-B14F-4D97-AF65-F5344CB8AC3E}">
        <p14:creationId xmlns:p14="http://schemas.microsoft.com/office/powerpoint/2010/main" val="403721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2700"/>
            <a:ext cx="18288000" cy="10299701"/>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748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9117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6038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9834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402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82237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661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97159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2383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62734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9301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208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563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50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176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Tree>
    <p:extLst>
      <p:ext uri="{BB962C8B-B14F-4D97-AF65-F5344CB8AC3E}">
        <p14:creationId xmlns:p14="http://schemas.microsoft.com/office/powerpoint/2010/main" val="170790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1/3/2024</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9495788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581400" y="2174379"/>
            <a:ext cx="9232999" cy="788677"/>
          </a:xfrm>
          <a:prstGeom prst="rect">
            <a:avLst/>
          </a:prstGeom>
        </p:spPr>
        <p:txBody>
          <a:bodyPr wrap="square" lIns="0" tIns="0" rIns="0" bIns="0" rtlCol="0" anchor="t">
            <a:spAutoFit/>
          </a:bodyPr>
          <a:lstStyle/>
          <a:p>
            <a:pPr algn="ctr">
              <a:lnSpc>
                <a:spcPts val="6718"/>
              </a:lnSpc>
            </a:pPr>
            <a:r>
              <a:rPr lang="en-US" sz="4800" b="1" dirty="0">
                <a:solidFill>
                  <a:srgbClr val="FF0000"/>
                </a:solidFill>
                <a:latin typeface="Times New Roman" panose="02020603050405020304" pitchFamily="18" charset="0"/>
                <a:cs typeface="Times New Roman" panose="02020603050405020304" pitchFamily="18" charset="0"/>
              </a:rPr>
              <a:t>ĐỒ </a:t>
            </a:r>
            <a:r>
              <a:rPr lang="en-US" sz="4800" b="1">
                <a:solidFill>
                  <a:srgbClr val="FF0000"/>
                </a:solidFill>
                <a:latin typeface="Times New Roman" panose="02020603050405020304" pitchFamily="18" charset="0"/>
                <a:cs typeface="Times New Roman" panose="02020603050405020304" pitchFamily="18" charset="0"/>
              </a:rPr>
              <a:t>ÁN CƠ ĐIỆN TỬ</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1122218" y="3264862"/>
            <a:ext cx="14696776" cy="1388265"/>
          </a:xfrm>
          <a:prstGeom prst="rect">
            <a:avLst/>
          </a:prstGeom>
        </p:spPr>
        <p:txBody>
          <a:bodyPr wrap="square" lIns="0" tIns="0" rIns="0" bIns="0" rtlCol="0" anchor="t">
            <a:spAutoFit/>
          </a:bodyPr>
          <a:lstStyle/>
          <a:p>
            <a:pPr algn="ctr">
              <a:lnSpc>
                <a:spcPts val="5599"/>
              </a:lnSpc>
            </a:pPr>
            <a:r>
              <a:rPr lang="en-US" sz="4400" b="1">
                <a:latin typeface="Times New Roman" panose="02020603050405020304" pitchFamily="18" charset="0"/>
                <a:ea typeface="Calibri" panose="020F0502020204030204" pitchFamily="34" charset="0"/>
              </a:rPr>
              <a:t>NGHIÊN CỨU, PHÁT TRIỂN TAY MÁY 5 BẬC TỰ DO ỨNG DỤNG TRONG BỐC XẾP</a:t>
            </a:r>
            <a:endParaRPr lang="en-US" sz="4400" b="1" dirty="0">
              <a:solidFill>
                <a:srgbClr val="000000"/>
              </a:solidFill>
              <a:latin typeface="Arial" panose="020B0604020202020204" pitchFamily="34" charset="0"/>
              <a:cs typeface="Arial" panose="020B0604020202020204" pitchFamily="34" charset="0"/>
            </a:endParaRPr>
          </a:p>
        </p:txBody>
      </p:sp>
      <p:sp>
        <p:nvSpPr>
          <p:cNvPr id="5" name="TextBox 5"/>
          <p:cNvSpPr txBox="1"/>
          <p:nvPr/>
        </p:nvSpPr>
        <p:spPr>
          <a:xfrm>
            <a:off x="5943600" y="5905500"/>
            <a:ext cx="8839200" cy="3602076"/>
          </a:xfrm>
          <a:prstGeom prst="rect">
            <a:avLst/>
          </a:prstGeom>
        </p:spPr>
        <p:txBody>
          <a:bodyPr wrap="square" lIns="0" tIns="0" rIns="0" bIns="0" rtlCol="0" anchor="t">
            <a:spAutoFit/>
          </a:bodyPr>
          <a:lstStyle/>
          <a:p>
            <a:pPr>
              <a:lnSpc>
                <a:spcPct val="150000"/>
              </a:lnSpc>
            </a:pPr>
            <a:r>
              <a:rPr lang="en-US" sz="3200" dirty="0">
                <a:solidFill>
                  <a:srgbClr val="000000"/>
                </a:solidFill>
                <a:latin typeface="Times New Roman" panose="02020603050405020304" pitchFamily="18" charset="0"/>
                <a:cs typeface="Times New Roman" panose="02020603050405020304" pitchFamily="18" charset="0"/>
              </a:rPr>
              <a:t>GVHD: TS. </a:t>
            </a:r>
            <a:r>
              <a:rPr lang="en-US" sz="3200" dirty="0" err="1">
                <a:solidFill>
                  <a:srgbClr val="000000"/>
                </a:solidFill>
                <a:latin typeface="Times New Roman" panose="02020603050405020304" pitchFamily="18" charset="0"/>
                <a:cs typeface="Times New Roman" panose="02020603050405020304" pitchFamily="18" charset="0"/>
              </a:rPr>
              <a:t>Nguyễn</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Xuân</a:t>
            </a:r>
            <a:r>
              <a:rPr lang="en-US" sz="3200" dirty="0">
                <a:solidFill>
                  <a:srgbClr val="000000"/>
                </a:solidFill>
                <a:latin typeface="Times New Roman" panose="02020603050405020304" pitchFamily="18" charset="0"/>
                <a:cs typeface="Times New Roman" panose="02020603050405020304" pitchFamily="18" charset="0"/>
              </a:rPr>
              <a:t> Quang</a:t>
            </a:r>
          </a:p>
          <a:p>
            <a:pPr>
              <a:lnSpc>
                <a:spcPct val="150000"/>
              </a:lnSpc>
            </a:pPr>
            <a:r>
              <a:rPr lang="en-US" sz="3200" dirty="0">
                <a:solidFill>
                  <a:srgbClr val="000000"/>
                </a:solidFill>
                <a:latin typeface="Times New Roman" panose="02020603050405020304" pitchFamily="18" charset="0"/>
                <a:cs typeface="Times New Roman" panose="02020603050405020304" pitchFamily="18" charset="0"/>
              </a:rPr>
              <a:t>SVTH: </a:t>
            </a:r>
            <a:r>
              <a:rPr lang="en-US" sz="3200">
                <a:solidFill>
                  <a:srgbClr val="000000"/>
                </a:solidFill>
                <a:latin typeface="Times New Roman" panose="02020603050405020304" pitchFamily="18" charset="0"/>
                <a:cs typeface="Times New Roman" panose="02020603050405020304" pitchFamily="18" charset="0"/>
              </a:rPr>
              <a:t>	Trần Ngọc Hiểu			20146127</a:t>
            </a:r>
            <a:endParaRPr lang="en-US" sz="32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3200" dirty="0">
                <a:solidFill>
                  <a:srgbClr val="000000"/>
                </a:solidFill>
                <a:latin typeface="Times New Roman" panose="02020603050405020304" pitchFamily="18" charset="0"/>
                <a:cs typeface="Times New Roman" panose="02020603050405020304" pitchFamily="18" charset="0"/>
              </a:rPr>
              <a:t> 	</a:t>
            </a:r>
            <a:r>
              <a:rPr lang="en-US" sz="3200">
                <a:solidFill>
                  <a:srgbClr val="000000"/>
                </a:solidFill>
                <a:latin typeface="Times New Roman" panose="02020603050405020304" pitchFamily="18" charset="0"/>
                <a:cs typeface="Times New Roman" panose="02020603050405020304" pitchFamily="18" charset="0"/>
              </a:rPr>
              <a:t>		Nguyễn Bá Vũ Thạch 20146530 </a:t>
            </a:r>
            <a:endParaRPr lang="en-US" sz="32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3200" dirty="0">
                <a:solidFill>
                  <a:srgbClr val="000000"/>
                </a:solidFill>
                <a:latin typeface="Times New Roman" panose="02020603050405020304" pitchFamily="18" charset="0"/>
                <a:cs typeface="Times New Roman" panose="02020603050405020304" pitchFamily="18" charset="0"/>
              </a:rPr>
              <a:t>     	</a:t>
            </a:r>
            <a:r>
              <a:rPr lang="en-US" sz="3200">
                <a:solidFill>
                  <a:srgbClr val="000000"/>
                </a:solidFill>
                <a:latin typeface="Times New Roman" panose="02020603050405020304" pitchFamily="18" charset="0"/>
                <a:cs typeface="Times New Roman" panose="02020603050405020304" pitchFamily="18" charset="0"/>
              </a:rPr>
              <a:t>	Lê Tấn Lộc	</a:t>
            </a:r>
            <a:r>
              <a:rPr lang="en-US" sz="3200" dirty="0">
                <a:solidFill>
                  <a:srgbClr val="000000"/>
                </a:solidFill>
                <a:latin typeface="Times New Roman" panose="02020603050405020304" pitchFamily="18" charset="0"/>
                <a:cs typeface="Times New Roman" panose="02020603050405020304" pitchFamily="18" charset="0"/>
              </a:rPr>
              <a:t>	</a:t>
            </a:r>
            <a:r>
              <a:rPr lang="en-US" sz="3200">
                <a:solidFill>
                  <a:srgbClr val="000000"/>
                </a:solidFill>
                <a:latin typeface="Times New Roman" panose="02020603050405020304" pitchFamily="18" charset="0"/>
                <a:cs typeface="Times New Roman" panose="02020603050405020304" pitchFamily="18" charset="0"/>
              </a:rPr>
              <a:t>		20146121</a:t>
            </a:r>
            <a:endParaRPr lang="en-US" sz="32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sz="3200" b="1"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FDAB08B0-851F-B182-BCCF-C0A2FCB105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582" y="-99877"/>
            <a:ext cx="8077200" cy="1972450"/>
          </a:xfrm>
          <a:prstGeom prst="rect">
            <a:avLst/>
          </a:prstGeom>
        </p:spPr>
      </p:pic>
      <p:pic>
        <p:nvPicPr>
          <p:cNvPr id="11" name="Picture 10">
            <a:extLst>
              <a:ext uri="{FF2B5EF4-FFF2-40B4-BE49-F238E27FC236}">
                <a16:creationId xmlns:a16="http://schemas.microsoft.com/office/drawing/2014/main" id="{5E820C7A-95B2-4926-2E6D-9164339B8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059" y="188205"/>
            <a:ext cx="1156935" cy="11569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3C42F-9189-45A9-B7A2-D66617A03872}"/>
              </a:ext>
            </a:extLst>
          </p:cNvPr>
          <p:cNvSpPr/>
          <p:nvPr/>
        </p:nvSpPr>
        <p:spPr>
          <a:xfrm>
            <a:off x="0" y="0"/>
            <a:ext cx="18288000" cy="914400"/>
          </a:xfrm>
          <a:prstGeom prst="rect">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39DFA6-F107-4BF9-B06E-DD1E50AAB580}"/>
              </a:ext>
            </a:extLst>
          </p:cNvPr>
          <p:cNvSpPr txBox="1"/>
          <p:nvPr/>
        </p:nvSpPr>
        <p:spPr>
          <a:xfrm>
            <a:off x="381001" y="-309"/>
            <a:ext cx="13806801" cy="790024"/>
          </a:xfrm>
          <a:prstGeom prst="rect">
            <a:avLst/>
          </a:prstGeom>
        </p:spPr>
        <p:txBody>
          <a:bodyPr wrap="square" lIns="0" tIns="0" rIns="0" bIns="0" rtlCol="0" anchor="t">
            <a:spAutoFit/>
          </a:bodyPr>
          <a:lstStyle/>
          <a:p>
            <a:pPr>
              <a:lnSpc>
                <a:spcPts val="6998"/>
              </a:lnSpc>
            </a:pPr>
            <a:r>
              <a:rPr lang="en-US" sz="4000" b="1" dirty="0">
                <a:solidFill>
                  <a:srgbClr val="000000"/>
                </a:solidFill>
                <a:latin typeface="Arial" panose="020B0604020202020204" pitchFamily="34" charset="0"/>
                <a:cs typeface="Arial" panose="020B0604020202020204" pitchFamily="34" charset="0"/>
              </a:rPr>
              <a:t>NỘI DUNG BÁO CÁO</a:t>
            </a:r>
          </a:p>
        </p:txBody>
      </p:sp>
      <p:grpSp>
        <p:nvGrpSpPr>
          <p:cNvPr id="10" name="Group 2">
            <a:extLst>
              <a:ext uri="{FF2B5EF4-FFF2-40B4-BE49-F238E27FC236}">
                <a16:creationId xmlns:a16="http://schemas.microsoft.com/office/drawing/2014/main" id="{F4CD0A77-F792-4C6D-8DEF-9723B0831BA3}"/>
              </a:ext>
            </a:extLst>
          </p:cNvPr>
          <p:cNvGrpSpPr/>
          <p:nvPr/>
        </p:nvGrpSpPr>
        <p:grpSpPr>
          <a:xfrm rot="-5400000">
            <a:off x="6668499" y="4458733"/>
            <a:ext cx="4951005" cy="4192844"/>
            <a:chOff x="0" y="0"/>
            <a:chExt cx="1303968" cy="1104288"/>
          </a:xfrm>
        </p:grpSpPr>
        <p:sp>
          <p:nvSpPr>
            <p:cNvPr id="11" name="Freeform 3">
              <a:extLst>
                <a:ext uri="{FF2B5EF4-FFF2-40B4-BE49-F238E27FC236}">
                  <a16:creationId xmlns:a16="http://schemas.microsoft.com/office/drawing/2014/main" id="{3E05F8A5-0F4E-4E83-AEB0-55409CA623B2}"/>
                </a:ext>
              </a:extLst>
            </p:cNvPr>
            <p:cNvSpPr/>
            <p:nvPr/>
          </p:nvSpPr>
          <p:spPr>
            <a:xfrm>
              <a:off x="0" y="0"/>
              <a:ext cx="1303968" cy="1104288"/>
            </a:xfrm>
            <a:custGeom>
              <a:avLst/>
              <a:gdLst/>
              <a:ahLst/>
              <a:cxnLst/>
              <a:rect l="l" t="t" r="r" b="b"/>
              <a:pathLst>
                <a:path w="1303968" h="1104288">
                  <a:moveTo>
                    <a:pt x="0" y="0"/>
                  </a:moveTo>
                  <a:lnTo>
                    <a:pt x="1303968" y="0"/>
                  </a:lnTo>
                  <a:lnTo>
                    <a:pt x="1303968" y="1104288"/>
                  </a:lnTo>
                  <a:lnTo>
                    <a:pt x="0" y="1104288"/>
                  </a:lnTo>
                  <a:close/>
                </a:path>
              </a:pathLst>
            </a:custGeom>
            <a:solidFill>
              <a:srgbClr val="38B6FF"/>
            </a:solidFill>
          </p:spPr>
        </p:sp>
        <p:sp>
          <p:nvSpPr>
            <p:cNvPr id="12" name="TextBox 4">
              <a:extLst>
                <a:ext uri="{FF2B5EF4-FFF2-40B4-BE49-F238E27FC236}">
                  <a16:creationId xmlns:a16="http://schemas.microsoft.com/office/drawing/2014/main" id="{60FCAD30-E1D8-4C42-94ED-072E4A03E0B0}"/>
                </a:ext>
              </a:extLst>
            </p:cNvPr>
            <p:cNvSpPr txBox="1"/>
            <p:nvPr/>
          </p:nvSpPr>
          <p:spPr>
            <a:xfrm>
              <a:off x="0" y="-57150"/>
              <a:ext cx="812800" cy="869950"/>
            </a:xfrm>
            <a:prstGeom prst="rect">
              <a:avLst/>
            </a:prstGeom>
          </p:spPr>
          <p:txBody>
            <a:bodyPr lIns="50800" tIns="50800" rIns="50800" bIns="50800" rtlCol="0" anchor="ctr"/>
            <a:lstStyle/>
            <a:p>
              <a:pPr algn="ctr">
                <a:lnSpc>
                  <a:spcPts val="2999"/>
                </a:lnSpc>
              </a:pPr>
              <a:endParaRPr sz="1400">
                <a:latin typeface="Arial" panose="020B0604020202020204" pitchFamily="34" charset="0"/>
                <a:cs typeface="Arial" panose="020B0604020202020204" pitchFamily="34" charset="0"/>
              </a:endParaRPr>
            </a:p>
          </p:txBody>
        </p:sp>
      </p:grpSp>
      <p:grpSp>
        <p:nvGrpSpPr>
          <p:cNvPr id="13" name="Group 5">
            <a:extLst>
              <a:ext uri="{FF2B5EF4-FFF2-40B4-BE49-F238E27FC236}">
                <a16:creationId xmlns:a16="http://schemas.microsoft.com/office/drawing/2014/main" id="{7BC559DB-ED0A-47B6-AF84-4B20843B4F08}"/>
              </a:ext>
            </a:extLst>
          </p:cNvPr>
          <p:cNvGrpSpPr/>
          <p:nvPr/>
        </p:nvGrpSpPr>
        <p:grpSpPr>
          <a:xfrm rot="-5400000">
            <a:off x="7201210" y="4991239"/>
            <a:ext cx="3885583" cy="4142172"/>
            <a:chOff x="0" y="0"/>
            <a:chExt cx="1023364" cy="1090942"/>
          </a:xfrm>
        </p:grpSpPr>
        <p:sp>
          <p:nvSpPr>
            <p:cNvPr id="14" name="Freeform 6">
              <a:extLst>
                <a:ext uri="{FF2B5EF4-FFF2-40B4-BE49-F238E27FC236}">
                  <a16:creationId xmlns:a16="http://schemas.microsoft.com/office/drawing/2014/main" id="{463AFC29-A628-483B-82B7-30468DB577C3}"/>
                </a:ext>
              </a:extLst>
            </p:cNvPr>
            <p:cNvSpPr/>
            <p:nvPr/>
          </p:nvSpPr>
          <p:spPr>
            <a:xfrm>
              <a:off x="0" y="0"/>
              <a:ext cx="1023364" cy="1090942"/>
            </a:xfrm>
            <a:custGeom>
              <a:avLst/>
              <a:gdLst/>
              <a:ahLst/>
              <a:cxnLst/>
              <a:rect l="l" t="t" r="r" b="b"/>
              <a:pathLst>
                <a:path w="1023364" h="1090942">
                  <a:moveTo>
                    <a:pt x="0" y="0"/>
                  </a:moveTo>
                  <a:lnTo>
                    <a:pt x="1023364" y="0"/>
                  </a:lnTo>
                  <a:lnTo>
                    <a:pt x="1023364" y="1090942"/>
                  </a:lnTo>
                  <a:lnTo>
                    <a:pt x="0" y="1090942"/>
                  </a:lnTo>
                  <a:close/>
                </a:path>
              </a:pathLst>
            </a:custGeom>
            <a:solidFill>
              <a:srgbClr val="FFFFFF"/>
            </a:solidFill>
          </p:spPr>
        </p:sp>
        <p:sp>
          <p:nvSpPr>
            <p:cNvPr id="15" name="TextBox 7">
              <a:extLst>
                <a:ext uri="{FF2B5EF4-FFF2-40B4-BE49-F238E27FC236}">
                  <a16:creationId xmlns:a16="http://schemas.microsoft.com/office/drawing/2014/main" id="{53432316-66EC-4E4A-923A-6AEC84E2061A}"/>
                </a:ext>
              </a:extLst>
            </p:cNvPr>
            <p:cNvSpPr txBox="1"/>
            <p:nvPr/>
          </p:nvSpPr>
          <p:spPr>
            <a:xfrm>
              <a:off x="0" y="-57150"/>
              <a:ext cx="812800" cy="869950"/>
            </a:xfrm>
            <a:prstGeom prst="rect">
              <a:avLst/>
            </a:prstGeom>
          </p:spPr>
          <p:txBody>
            <a:bodyPr lIns="50800" tIns="50800" rIns="50800" bIns="50800" rtlCol="0" anchor="ctr"/>
            <a:lstStyle/>
            <a:p>
              <a:pPr algn="ctr">
                <a:lnSpc>
                  <a:spcPts val="2999"/>
                </a:lnSpc>
              </a:pPr>
              <a:endParaRPr sz="1400">
                <a:latin typeface="Arial" panose="020B0604020202020204" pitchFamily="34" charset="0"/>
                <a:cs typeface="Arial" panose="020B0604020202020204" pitchFamily="34" charset="0"/>
              </a:endParaRPr>
            </a:p>
          </p:txBody>
        </p:sp>
      </p:grpSp>
      <p:grpSp>
        <p:nvGrpSpPr>
          <p:cNvPr id="16" name="Group 8">
            <a:extLst>
              <a:ext uri="{FF2B5EF4-FFF2-40B4-BE49-F238E27FC236}">
                <a16:creationId xmlns:a16="http://schemas.microsoft.com/office/drawing/2014/main" id="{ABA6824A-2895-422A-BC85-032334275DB9}"/>
              </a:ext>
            </a:extLst>
          </p:cNvPr>
          <p:cNvGrpSpPr/>
          <p:nvPr/>
        </p:nvGrpSpPr>
        <p:grpSpPr>
          <a:xfrm rot="-5400000">
            <a:off x="12109116" y="4458733"/>
            <a:ext cx="4951005" cy="4192844"/>
            <a:chOff x="0" y="0"/>
            <a:chExt cx="1303968" cy="1104288"/>
          </a:xfrm>
        </p:grpSpPr>
        <p:sp>
          <p:nvSpPr>
            <p:cNvPr id="17" name="Freeform 9">
              <a:extLst>
                <a:ext uri="{FF2B5EF4-FFF2-40B4-BE49-F238E27FC236}">
                  <a16:creationId xmlns:a16="http://schemas.microsoft.com/office/drawing/2014/main" id="{8E22165F-EC78-452A-9EB2-967DB7D8C8C7}"/>
                </a:ext>
              </a:extLst>
            </p:cNvPr>
            <p:cNvSpPr/>
            <p:nvPr/>
          </p:nvSpPr>
          <p:spPr>
            <a:xfrm>
              <a:off x="0" y="0"/>
              <a:ext cx="1303968" cy="1104288"/>
            </a:xfrm>
            <a:custGeom>
              <a:avLst/>
              <a:gdLst/>
              <a:ahLst/>
              <a:cxnLst/>
              <a:rect l="l" t="t" r="r" b="b"/>
              <a:pathLst>
                <a:path w="1303968" h="1104288">
                  <a:moveTo>
                    <a:pt x="0" y="0"/>
                  </a:moveTo>
                  <a:lnTo>
                    <a:pt x="1303968" y="0"/>
                  </a:lnTo>
                  <a:lnTo>
                    <a:pt x="1303968" y="1104288"/>
                  </a:lnTo>
                  <a:lnTo>
                    <a:pt x="0" y="1104288"/>
                  </a:lnTo>
                  <a:close/>
                </a:path>
              </a:pathLst>
            </a:custGeom>
            <a:solidFill>
              <a:srgbClr val="38B6FF"/>
            </a:solidFill>
          </p:spPr>
        </p:sp>
        <p:sp>
          <p:nvSpPr>
            <p:cNvPr id="18" name="TextBox 10">
              <a:extLst>
                <a:ext uri="{FF2B5EF4-FFF2-40B4-BE49-F238E27FC236}">
                  <a16:creationId xmlns:a16="http://schemas.microsoft.com/office/drawing/2014/main" id="{82D09FA4-032C-4A2C-918B-8634E06D455D}"/>
                </a:ext>
              </a:extLst>
            </p:cNvPr>
            <p:cNvSpPr txBox="1"/>
            <p:nvPr/>
          </p:nvSpPr>
          <p:spPr>
            <a:xfrm>
              <a:off x="0" y="-57150"/>
              <a:ext cx="812800" cy="869950"/>
            </a:xfrm>
            <a:prstGeom prst="rect">
              <a:avLst/>
            </a:prstGeom>
          </p:spPr>
          <p:txBody>
            <a:bodyPr lIns="50800" tIns="50800" rIns="50800" bIns="50800" rtlCol="0" anchor="ctr"/>
            <a:lstStyle/>
            <a:p>
              <a:pPr algn="ctr">
                <a:lnSpc>
                  <a:spcPts val="2999"/>
                </a:lnSpc>
              </a:pPr>
              <a:endParaRPr sz="1400">
                <a:latin typeface="Arial" panose="020B0604020202020204" pitchFamily="34" charset="0"/>
                <a:cs typeface="Arial" panose="020B0604020202020204" pitchFamily="34" charset="0"/>
              </a:endParaRPr>
            </a:p>
          </p:txBody>
        </p:sp>
      </p:grpSp>
      <p:grpSp>
        <p:nvGrpSpPr>
          <p:cNvPr id="19" name="Group 11">
            <a:extLst>
              <a:ext uri="{FF2B5EF4-FFF2-40B4-BE49-F238E27FC236}">
                <a16:creationId xmlns:a16="http://schemas.microsoft.com/office/drawing/2014/main" id="{30829C93-362C-41CF-A44B-F1B4E75D54EF}"/>
              </a:ext>
            </a:extLst>
          </p:cNvPr>
          <p:cNvGrpSpPr/>
          <p:nvPr/>
        </p:nvGrpSpPr>
        <p:grpSpPr>
          <a:xfrm rot="-5400000">
            <a:off x="12641829" y="4991239"/>
            <a:ext cx="3885583" cy="4142172"/>
            <a:chOff x="0" y="0"/>
            <a:chExt cx="1023364" cy="1090942"/>
          </a:xfrm>
        </p:grpSpPr>
        <p:sp>
          <p:nvSpPr>
            <p:cNvPr id="20" name="Freeform 12">
              <a:extLst>
                <a:ext uri="{FF2B5EF4-FFF2-40B4-BE49-F238E27FC236}">
                  <a16:creationId xmlns:a16="http://schemas.microsoft.com/office/drawing/2014/main" id="{97224A20-C954-47D2-950F-3120CECE78BA}"/>
                </a:ext>
              </a:extLst>
            </p:cNvPr>
            <p:cNvSpPr/>
            <p:nvPr/>
          </p:nvSpPr>
          <p:spPr>
            <a:xfrm>
              <a:off x="0" y="0"/>
              <a:ext cx="1023364" cy="1090942"/>
            </a:xfrm>
            <a:custGeom>
              <a:avLst/>
              <a:gdLst/>
              <a:ahLst/>
              <a:cxnLst/>
              <a:rect l="l" t="t" r="r" b="b"/>
              <a:pathLst>
                <a:path w="1023364" h="1090942">
                  <a:moveTo>
                    <a:pt x="0" y="0"/>
                  </a:moveTo>
                  <a:lnTo>
                    <a:pt x="1023364" y="0"/>
                  </a:lnTo>
                  <a:lnTo>
                    <a:pt x="1023364" y="1090942"/>
                  </a:lnTo>
                  <a:lnTo>
                    <a:pt x="0" y="1090942"/>
                  </a:lnTo>
                  <a:close/>
                </a:path>
              </a:pathLst>
            </a:custGeom>
            <a:solidFill>
              <a:srgbClr val="FFFFFF"/>
            </a:solidFill>
          </p:spPr>
        </p:sp>
        <p:sp>
          <p:nvSpPr>
            <p:cNvPr id="21" name="TextBox 13">
              <a:extLst>
                <a:ext uri="{FF2B5EF4-FFF2-40B4-BE49-F238E27FC236}">
                  <a16:creationId xmlns:a16="http://schemas.microsoft.com/office/drawing/2014/main" id="{0B60C6A3-A756-4993-8727-BA4440BDAA91}"/>
                </a:ext>
              </a:extLst>
            </p:cNvPr>
            <p:cNvSpPr txBox="1"/>
            <p:nvPr/>
          </p:nvSpPr>
          <p:spPr>
            <a:xfrm>
              <a:off x="0" y="-57150"/>
              <a:ext cx="812800" cy="869950"/>
            </a:xfrm>
            <a:prstGeom prst="rect">
              <a:avLst/>
            </a:prstGeom>
          </p:spPr>
          <p:txBody>
            <a:bodyPr lIns="50800" tIns="50800" rIns="50800" bIns="50800" rtlCol="0" anchor="ctr"/>
            <a:lstStyle/>
            <a:p>
              <a:pPr algn="ctr">
                <a:lnSpc>
                  <a:spcPts val="2999"/>
                </a:lnSpc>
              </a:pPr>
              <a:endParaRPr sz="1400">
                <a:latin typeface="Arial" panose="020B0604020202020204" pitchFamily="34" charset="0"/>
                <a:cs typeface="Arial" panose="020B0604020202020204" pitchFamily="34" charset="0"/>
              </a:endParaRPr>
            </a:p>
          </p:txBody>
        </p:sp>
      </p:grpSp>
      <p:grpSp>
        <p:nvGrpSpPr>
          <p:cNvPr id="22" name="Group 14">
            <a:extLst>
              <a:ext uri="{FF2B5EF4-FFF2-40B4-BE49-F238E27FC236}">
                <a16:creationId xmlns:a16="http://schemas.microsoft.com/office/drawing/2014/main" id="{2C65B64F-0966-471A-A7F5-1321F2D9BD1A}"/>
              </a:ext>
            </a:extLst>
          </p:cNvPr>
          <p:cNvGrpSpPr/>
          <p:nvPr/>
        </p:nvGrpSpPr>
        <p:grpSpPr>
          <a:xfrm rot="-5400000">
            <a:off x="1227880" y="4458733"/>
            <a:ext cx="4951005" cy="4192844"/>
            <a:chOff x="0" y="0"/>
            <a:chExt cx="1303968" cy="1104288"/>
          </a:xfrm>
        </p:grpSpPr>
        <p:sp>
          <p:nvSpPr>
            <p:cNvPr id="23" name="Freeform 15">
              <a:extLst>
                <a:ext uri="{FF2B5EF4-FFF2-40B4-BE49-F238E27FC236}">
                  <a16:creationId xmlns:a16="http://schemas.microsoft.com/office/drawing/2014/main" id="{D88CBC3A-B4CA-408B-AC44-8CDDB4A17184}"/>
                </a:ext>
              </a:extLst>
            </p:cNvPr>
            <p:cNvSpPr/>
            <p:nvPr/>
          </p:nvSpPr>
          <p:spPr>
            <a:xfrm>
              <a:off x="0" y="0"/>
              <a:ext cx="1303968" cy="1104288"/>
            </a:xfrm>
            <a:custGeom>
              <a:avLst/>
              <a:gdLst/>
              <a:ahLst/>
              <a:cxnLst/>
              <a:rect l="l" t="t" r="r" b="b"/>
              <a:pathLst>
                <a:path w="1303968" h="1104288">
                  <a:moveTo>
                    <a:pt x="0" y="0"/>
                  </a:moveTo>
                  <a:lnTo>
                    <a:pt x="1303968" y="0"/>
                  </a:lnTo>
                  <a:lnTo>
                    <a:pt x="1303968" y="1104288"/>
                  </a:lnTo>
                  <a:lnTo>
                    <a:pt x="0" y="1104288"/>
                  </a:lnTo>
                  <a:close/>
                </a:path>
              </a:pathLst>
            </a:custGeom>
            <a:solidFill>
              <a:srgbClr val="38B6FF"/>
            </a:solidFill>
          </p:spPr>
        </p:sp>
        <p:sp>
          <p:nvSpPr>
            <p:cNvPr id="24" name="TextBox 16">
              <a:extLst>
                <a:ext uri="{FF2B5EF4-FFF2-40B4-BE49-F238E27FC236}">
                  <a16:creationId xmlns:a16="http://schemas.microsoft.com/office/drawing/2014/main" id="{268D0622-32C2-42F4-AB78-328D4B0F3DD8}"/>
                </a:ext>
              </a:extLst>
            </p:cNvPr>
            <p:cNvSpPr txBox="1"/>
            <p:nvPr/>
          </p:nvSpPr>
          <p:spPr>
            <a:xfrm>
              <a:off x="0" y="-57150"/>
              <a:ext cx="812800" cy="869950"/>
            </a:xfrm>
            <a:prstGeom prst="rect">
              <a:avLst/>
            </a:prstGeom>
          </p:spPr>
          <p:txBody>
            <a:bodyPr lIns="50800" tIns="50800" rIns="50800" bIns="50800" rtlCol="0" anchor="ctr"/>
            <a:lstStyle/>
            <a:p>
              <a:pPr algn="ctr">
                <a:lnSpc>
                  <a:spcPts val="2999"/>
                </a:lnSpc>
              </a:pPr>
              <a:endParaRPr sz="1400">
                <a:latin typeface="Arial" panose="020B0604020202020204" pitchFamily="34" charset="0"/>
                <a:cs typeface="Arial" panose="020B0604020202020204" pitchFamily="34" charset="0"/>
              </a:endParaRPr>
            </a:p>
          </p:txBody>
        </p:sp>
      </p:grpSp>
      <p:grpSp>
        <p:nvGrpSpPr>
          <p:cNvPr id="25" name="Group 17">
            <a:extLst>
              <a:ext uri="{FF2B5EF4-FFF2-40B4-BE49-F238E27FC236}">
                <a16:creationId xmlns:a16="http://schemas.microsoft.com/office/drawing/2014/main" id="{259A80BF-030F-4B60-A7DC-AC2AEFBAABF6}"/>
              </a:ext>
            </a:extLst>
          </p:cNvPr>
          <p:cNvGrpSpPr/>
          <p:nvPr/>
        </p:nvGrpSpPr>
        <p:grpSpPr>
          <a:xfrm rot="-5400000">
            <a:off x="1760591" y="4991239"/>
            <a:ext cx="3885583" cy="4142172"/>
            <a:chOff x="0" y="0"/>
            <a:chExt cx="1023364" cy="1090942"/>
          </a:xfrm>
        </p:grpSpPr>
        <p:sp>
          <p:nvSpPr>
            <p:cNvPr id="26" name="Freeform 18">
              <a:extLst>
                <a:ext uri="{FF2B5EF4-FFF2-40B4-BE49-F238E27FC236}">
                  <a16:creationId xmlns:a16="http://schemas.microsoft.com/office/drawing/2014/main" id="{398DF85F-F499-4C83-B1A8-6713AC8A7B22}"/>
                </a:ext>
              </a:extLst>
            </p:cNvPr>
            <p:cNvSpPr/>
            <p:nvPr/>
          </p:nvSpPr>
          <p:spPr>
            <a:xfrm>
              <a:off x="0" y="0"/>
              <a:ext cx="1023364" cy="1090942"/>
            </a:xfrm>
            <a:custGeom>
              <a:avLst/>
              <a:gdLst/>
              <a:ahLst/>
              <a:cxnLst/>
              <a:rect l="l" t="t" r="r" b="b"/>
              <a:pathLst>
                <a:path w="1023364" h="1090942">
                  <a:moveTo>
                    <a:pt x="0" y="0"/>
                  </a:moveTo>
                  <a:lnTo>
                    <a:pt x="1023364" y="0"/>
                  </a:lnTo>
                  <a:lnTo>
                    <a:pt x="1023364" y="1090942"/>
                  </a:lnTo>
                  <a:lnTo>
                    <a:pt x="0" y="1090942"/>
                  </a:lnTo>
                  <a:close/>
                </a:path>
              </a:pathLst>
            </a:custGeom>
            <a:solidFill>
              <a:srgbClr val="FFFFFF"/>
            </a:solidFill>
          </p:spPr>
        </p:sp>
        <p:sp>
          <p:nvSpPr>
            <p:cNvPr id="27" name="TextBox 19">
              <a:extLst>
                <a:ext uri="{FF2B5EF4-FFF2-40B4-BE49-F238E27FC236}">
                  <a16:creationId xmlns:a16="http://schemas.microsoft.com/office/drawing/2014/main" id="{71AD179E-0800-4074-A63F-64609F429548}"/>
                </a:ext>
              </a:extLst>
            </p:cNvPr>
            <p:cNvSpPr txBox="1"/>
            <p:nvPr/>
          </p:nvSpPr>
          <p:spPr>
            <a:xfrm>
              <a:off x="0" y="-57150"/>
              <a:ext cx="812800" cy="869950"/>
            </a:xfrm>
            <a:prstGeom prst="rect">
              <a:avLst/>
            </a:prstGeom>
          </p:spPr>
          <p:txBody>
            <a:bodyPr lIns="50800" tIns="50800" rIns="50800" bIns="50800" rtlCol="0" anchor="ctr"/>
            <a:lstStyle/>
            <a:p>
              <a:pPr algn="ctr">
                <a:lnSpc>
                  <a:spcPts val="2999"/>
                </a:lnSpc>
              </a:pPr>
              <a:endParaRPr sz="1400">
                <a:latin typeface="Arial" panose="020B0604020202020204" pitchFamily="34" charset="0"/>
                <a:cs typeface="Arial" panose="020B0604020202020204" pitchFamily="34" charset="0"/>
              </a:endParaRPr>
            </a:p>
          </p:txBody>
        </p:sp>
      </p:grpSp>
      <p:pic>
        <p:nvPicPr>
          <p:cNvPr id="28" name="Picture 20">
            <a:extLst>
              <a:ext uri="{FF2B5EF4-FFF2-40B4-BE49-F238E27FC236}">
                <a16:creationId xmlns:a16="http://schemas.microsoft.com/office/drawing/2014/main" id="{5B76BA87-DCD3-49A2-BB71-A126137DD0D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226296" y="2726279"/>
            <a:ext cx="934272" cy="934272"/>
          </a:xfrm>
          <a:prstGeom prst="rect">
            <a:avLst/>
          </a:prstGeom>
        </p:spPr>
      </p:pic>
      <p:sp>
        <p:nvSpPr>
          <p:cNvPr id="29" name="TextBox 22">
            <a:extLst>
              <a:ext uri="{FF2B5EF4-FFF2-40B4-BE49-F238E27FC236}">
                <a16:creationId xmlns:a16="http://schemas.microsoft.com/office/drawing/2014/main" id="{F27C231F-723B-4940-87D4-227D9E961591}"/>
              </a:ext>
            </a:extLst>
          </p:cNvPr>
          <p:cNvSpPr txBox="1"/>
          <p:nvPr/>
        </p:nvSpPr>
        <p:spPr>
          <a:xfrm>
            <a:off x="7103487" y="4274522"/>
            <a:ext cx="4136936" cy="543418"/>
          </a:xfrm>
          <a:prstGeom prst="rect">
            <a:avLst/>
          </a:prstGeom>
        </p:spPr>
        <p:txBody>
          <a:bodyPr lIns="0" tIns="0" rIns="0" bIns="0" rtlCol="0" anchor="t">
            <a:spAutoFit/>
          </a:bodyPr>
          <a:lstStyle/>
          <a:p>
            <a:pPr algn="ctr">
              <a:lnSpc>
                <a:spcPts val="4759"/>
              </a:lnSpc>
            </a:pPr>
            <a:r>
              <a:rPr lang="en-US" sz="2800" dirty="0" err="1">
                <a:solidFill>
                  <a:srgbClr val="FFFFFF"/>
                </a:solidFill>
                <a:latin typeface="Arial" panose="020B0604020202020204" pitchFamily="34" charset="0"/>
                <a:cs typeface="Arial" panose="020B0604020202020204" pitchFamily="34" charset="0"/>
              </a:rPr>
              <a:t>Quy</a:t>
            </a:r>
            <a:r>
              <a:rPr lang="en-US" sz="2800" dirty="0">
                <a:solidFill>
                  <a:srgbClr val="FFFFFF"/>
                </a:solidFill>
                <a:latin typeface="Arial" panose="020B0604020202020204" pitchFamily="34" charset="0"/>
                <a:cs typeface="Arial" panose="020B0604020202020204" pitchFamily="34" charset="0"/>
              </a:rPr>
              <a:t> </a:t>
            </a:r>
            <a:r>
              <a:rPr lang="en-US" sz="2800" dirty="0" err="1">
                <a:solidFill>
                  <a:srgbClr val="FFFFFF"/>
                </a:solidFill>
                <a:latin typeface="Arial" panose="020B0604020202020204" pitchFamily="34" charset="0"/>
                <a:cs typeface="Arial" panose="020B0604020202020204" pitchFamily="34" charset="0"/>
              </a:rPr>
              <a:t>trình</a:t>
            </a:r>
            <a:r>
              <a:rPr lang="en-US" sz="2800" dirty="0">
                <a:solidFill>
                  <a:srgbClr val="FFFFFF"/>
                </a:solidFill>
                <a:latin typeface="Arial" panose="020B0604020202020204" pitchFamily="34" charset="0"/>
                <a:cs typeface="Arial" panose="020B0604020202020204" pitchFamily="34" charset="0"/>
              </a:rPr>
              <a:t> </a:t>
            </a:r>
            <a:r>
              <a:rPr lang="en-US" sz="2800" dirty="0" err="1">
                <a:solidFill>
                  <a:srgbClr val="FFFFFF"/>
                </a:solidFill>
                <a:latin typeface="Arial" panose="020B0604020202020204" pitchFamily="34" charset="0"/>
                <a:cs typeface="Arial" panose="020B0604020202020204" pitchFamily="34" charset="0"/>
              </a:rPr>
              <a:t>thực</a:t>
            </a:r>
            <a:r>
              <a:rPr lang="en-US" sz="2800" dirty="0">
                <a:solidFill>
                  <a:srgbClr val="FFFFFF"/>
                </a:solidFill>
                <a:latin typeface="Arial" panose="020B0604020202020204" pitchFamily="34" charset="0"/>
                <a:cs typeface="Arial" panose="020B0604020202020204" pitchFamily="34" charset="0"/>
              </a:rPr>
              <a:t> </a:t>
            </a:r>
            <a:r>
              <a:rPr lang="en-US" sz="2800" dirty="0" err="1">
                <a:solidFill>
                  <a:srgbClr val="FFFFFF"/>
                </a:solidFill>
                <a:latin typeface="Arial" panose="020B0604020202020204" pitchFamily="34" charset="0"/>
                <a:cs typeface="Arial" panose="020B0604020202020204" pitchFamily="34" charset="0"/>
              </a:rPr>
              <a:t>hiện</a:t>
            </a:r>
            <a:endParaRPr lang="en-US" sz="2800" dirty="0">
              <a:solidFill>
                <a:srgbClr val="FFFFFF"/>
              </a:solidFill>
              <a:latin typeface="Arial" panose="020B0604020202020204" pitchFamily="34" charset="0"/>
              <a:cs typeface="Arial" panose="020B0604020202020204" pitchFamily="34" charset="0"/>
            </a:endParaRPr>
          </a:p>
        </p:txBody>
      </p:sp>
      <p:sp>
        <p:nvSpPr>
          <p:cNvPr id="30" name="TextBox 23">
            <a:extLst>
              <a:ext uri="{FF2B5EF4-FFF2-40B4-BE49-F238E27FC236}">
                <a16:creationId xmlns:a16="http://schemas.microsoft.com/office/drawing/2014/main" id="{7BBC6CA8-C917-459B-A736-5B1A7411050C}"/>
              </a:ext>
            </a:extLst>
          </p:cNvPr>
          <p:cNvSpPr txBox="1"/>
          <p:nvPr/>
        </p:nvSpPr>
        <p:spPr>
          <a:xfrm>
            <a:off x="7289885" y="5182091"/>
            <a:ext cx="3764131" cy="3609450"/>
          </a:xfrm>
          <a:prstGeom prst="rect">
            <a:avLst/>
          </a:prstGeom>
        </p:spPr>
        <p:txBody>
          <a:bodyPr lIns="0" tIns="0" rIns="0" bIns="0" rtlCol="0" anchor="t">
            <a:spAutoFit/>
          </a:bodyPr>
          <a:lstStyle/>
          <a:p>
            <a:pPr>
              <a:lnSpc>
                <a:spcPts val="4800"/>
              </a:lnSpc>
            </a:pP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Xây</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dựng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thuật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toán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thống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điều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khiển</a:t>
            </a:r>
            <a:endParaRPr lang="en-US" sz="2400" dirty="0">
              <a:solidFill>
                <a:srgbClr val="000000"/>
              </a:solidFill>
              <a:latin typeface="Arial" panose="020B0604020202020204" pitchFamily="34" charset="0"/>
              <a:cs typeface="Arial" panose="020B0604020202020204" pitchFamily="34" charset="0"/>
            </a:endParaRPr>
          </a:p>
          <a:p>
            <a:pPr>
              <a:lnSpc>
                <a:spcPts val="4800"/>
              </a:lnSpc>
            </a:pP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Thiết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giao</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diện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điều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khiển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giám</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sát</a:t>
            </a:r>
            <a:endParaRPr lang="en-US" sz="2400" dirty="0">
              <a:solidFill>
                <a:srgbClr val="000000"/>
              </a:solidFill>
              <a:latin typeface="Arial" panose="020B0604020202020204" pitchFamily="34" charset="0"/>
              <a:cs typeface="Arial" panose="020B0604020202020204" pitchFamily="34" charset="0"/>
            </a:endParaRPr>
          </a:p>
          <a:p>
            <a:pPr>
              <a:lnSpc>
                <a:spcPts val="4800"/>
              </a:lnSpc>
            </a:pP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Thiết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găng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tay</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điều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khiển</a:t>
            </a:r>
            <a:endParaRPr lang="en-US" sz="2400" dirty="0">
              <a:solidFill>
                <a:srgbClr val="000000"/>
              </a:solidFill>
              <a:latin typeface="Arial" panose="020B0604020202020204" pitchFamily="34" charset="0"/>
              <a:cs typeface="Arial" panose="020B0604020202020204" pitchFamily="34" charset="0"/>
            </a:endParaRPr>
          </a:p>
        </p:txBody>
      </p:sp>
      <p:sp>
        <p:nvSpPr>
          <p:cNvPr id="31" name="TextBox 24">
            <a:extLst>
              <a:ext uri="{FF2B5EF4-FFF2-40B4-BE49-F238E27FC236}">
                <a16:creationId xmlns:a16="http://schemas.microsoft.com/office/drawing/2014/main" id="{848B2B88-90A7-4B4D-896E-491AD47C28E7}"/>
              </a:ext>
            </a:extLst>
          </p:cNvPr>
          <p:cNvSpPr txBox="1"/>
          <p:nvPr/>
        </p:nvSpPr>
        <p:spPr>
          <a:xfrm>
            <a:off x="12544104" y="4274522"/>
            <a:ext cx="4136936" cy="543418"/>
          </a:xfrm>
          <a:prstGeom prst="rect">
            <a:avLst/>
          </a:prstGeom>
        </p:spPr>
        <p:txBody>
          <a:bodyPr lIns="0" tIns="0" rIns="0" bIns="0" rtlCol="0" anchor="t">
            <a:spAutoFit/>
          </a:bodyPr>
          <a:lstStyle/>
          <a:p>
            <a:pPr algn="ctr">
              <a:lnSpc>
                <a:spcPts val="4759"/>
              </a:lnSpc>
            </a:pPr>
            <a:r>
              <a:rPr lang="en-US" sz="2800" dirty="0" err="1">
                <a:solidFill>
                  <a:srgbClr val="FFFFFF"/>
                </a:solidFill>
                <a:latin typeface="Arial" panose="020B0604020202020204" pitchFamily="34" charset="0"/>
                <a:cs typeface="Arial" panose="020B0604020202020204" pitchFamily="34" charset="0"/>
              </a:rPr>
              <a:t>Kết</a:t>
            </a:r>
            <a:r>
              <a:rPr lang="en-US" sz="2800" dirty="0">
                <a:solidFill>
                  <a:srgbClr val="FFFFFF"/>
                </a:solidFill>
                <a:latin typeface="Arial" panose="020B0604020202020204" pitchFamily="34" charset="0"/>
                <a:cs typeface="Arial" panose="020B0604020202020204" pitchFamily="34" charset="0"/>
              </a:rPr>
              <a:t> </a:t>
            </a:r>
            <a:r>
              <a:rPr lang="en-US" sz="2800" dirty="0" err="1">
                <a:solidFill>
                  <a:srgbClr val="FFFFFF"/>
                </a:solidFill>
                <a:latin typeface="Arial" panose="020B0604020202020204" pitchFamily="34" charset="0"/>
                <a:cs typeface="Arial" panose="020B0604020202020204" pitchFamily="34" charset="0"/>
              </a:rPr>
              <a:t>luận</a:t>
            </a:r>
            <a:endParaRPr lang="en-US" sz="2800" dirty="0">
              <a:solidFill>
                <a:srgbClr val="FFFFFF"/>
              </a:solidFill>
              <a:latin typeface="Arial" panose="020B0604020202020204" pitchFamily="34" charset="0"/>
              <a:cs typeface="Arial" panose="020B0604020202020204" pitchFamily="34" charset="0"/>
            </a:endParaRPr>
          </a:p>
        </p:txBody>
      </p:sp>
      <p:sp>
        <p:nvSpPr>
          <p:cNvPr id="32" name="TextBox 25">
            <a:extLst>
              <a:ext uri="{FF2B5EF4-FFF2-40B4-BE49-F238E27FC236}">
                <a16:creationId xmlns:a16="http://schemas.microsoft.com/office/drawing/2014/main" id="{34092990-6822-451E-A2EB-32B61E73A5BA}"/>
              </a:ext>
            </a:extLst>
          </p:cNvPr>
          <p:cNvSpPr txBox="1"/>
          <p:nvPr/>
        </p:nvSpPr>
        <p:spPr>
          <a:xfrm>
            <a:off x="12754898" y="5182090"/>
            <a:ext cx="3658773" cy="2378343"/>
          </a:xfrm>
          <a:prstGeom prst="rect">
            <a:avLst/>
          </a:prstGeom>
        </p:spPr>
        <p:txBody>
          <a:bodyPr lIns="0" tIns="0" rIns="0" bIns="0" rtlCol="0" anchor="t">
            <a:spAutoFit/>
          </a:bodyPr>
          <a:lstStyle/>
          <a:p>
            <a:pPr>
              <a:lnSpc>
                <a:spcPts val="4800"/>
              </a:lnSpc>
            </a:pP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quả</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đạt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được</a:t>
            </a:r>
            <a:endParaRPr lang="en-US" sz="2400" dirty="0">
              <a:solidFill>
                <a:srgbClr val="000000"/>
              </a:solidFill>
              <a:latin typeface="Arial" panose="020B0604020202020204" pitchFamily="34" charset="0"/>
              <a:cs typeface="Arial" panose="020B0604020202020204" pitchFamily="34" charset="0"/>
            </a:endParaRPr>
          </a:p>
          <a:p>
            <a:pPr>
              <a:lnSpc>
                <a:spcPts val="4800"/>
              </a:lnSpc>
            </a:pP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Hạn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chế</a:t>
            </a:r>
            <a:endParaRPr lang="en-US" sz="2400" dirty="0">
              <a:solidFill>
                <a:srgbClr val="000000"/>
              </a:solidFill>
              <a:latin typeface="Arial" panose="020B0604020202020204" pitchFamily="34" charset="0"/>
              <a:cs typeface="Arial" panose="020B0604020202020204" pitchFamily="34" charset="0"/>
            </a:endParaRPr>
          </a:p>
          <a:p>
            <a:pPr>
              <a:lnSpc>
                <a:spcPts val="4800"/>
              </a:lnSpc>
            </a:pP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Hướng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phát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triển</a:t>
            </a:r>
            <a:endParaRPr lang="en-US" sz="2400" dirty="0">
              <a:solidFill>
                <a:srgbClr val="000000"/>
              </a:solidFill>
              <a:latin typeface="Arial" panose="020B0604020202020204" pitchFamily="34" charset="0"/>
              <a:cs typeface="Arial" panose="020B0604020202020204" pitchFamily="34" charset="0"/>
            </a:endParaRPr>
          </a:p>
          <a:p>
            <a:pPr>
              <a:lnSpc>
                <a:spcPts val="4800"/>
              </a:lnSpc>
            </a:pPr>
            <a:endParaRPr lang="en-US" sz="2400" dirty="0">
              <a:solidFill>
                <a:srgbClr val="000000"/>
              </a:solidFill>
              <a:latin typeface="Arial" panose="020B0604020202020204" pitchFamily="34" charset="0"/>
              <a:cs typeface="Arial" panose="020B0604020202020204" pitchFamily="34" charset="0"/>
            </a:endParaRPr>
          </a:p>
        </p:txBody>
      </p:sp>
      <p:sp>
        <p:nvSpPr>
          <p:cNvPr id="33" name="TextBox 26">
            <a:extLst>
              <a:ext uri="{FF2B5EF4-FFF2-40B4-BE49-F238E27FC236}">
                <a16:creationId xmlns:a16="http://schemas.microsoft.com/office/drawing/2014/main" id="{689BF5C1-4635-4F79-9881-8FFD625FDC48}"/>
              </a:ext>
            </a:extLst>
          </p:cNvPr>
          <p:cNvSpPr txBox="1"/>
          <p:nvPr/>
        </p:nvSpPr>
        <p:spPr>
          <a:xfrm>
            <a:off x="1662867" y="4274522"/>
            <a:ext cx="4136936" cy="543418"/>
          </a:xfrm>
          <a:prstGeom prst="rect">
            <a:avLst/>
          </a:prstGeom>
        </p:spPr>
        <p:txBody>
          <a:bodyPr lIns="0" tIns="0" rIns="0" bIns="0" rtlCol="0" anchor="t">
            <a:spAutoFit/>
          </a:bodyPr>
          <a:lstStyle/>
          <a:p>
            <a:pPr algn="ctr">
              <a:lnSpc>
                <a:spcPts val="4759"/>
              </a:lnSpc>
            </a:pPr>
            <a:r>
              <a:rPr lang="en-US" sz="2800" dirty="0" err="1">
                <a:solidFill>
                  <a:srgbClr val="FFFFFF"/>
                </a:solidFill>
                <a:latin typeface="Arial" panose="020B0604020202020204" pitchFamily="34" charset="0"/>
                <a:cs typeface="Arial" panose="020B0604020202020204" pitchFamily="34" charset="0"/>
              </a:rPr>
              <a:t>Tổng</a:t>
            </a:r>
            <a:r>
              <a:rPr lang="en-US" sz="2800" dirty="0">
                <a:solidFill>
                  <a:srgbClr val="FFFFFF"/>
                </a:solidFill>
                <a:latin typeface="Arial" panose="020B0604020202020204" pitchFamily="34" charset="0"/>
                <a:cs typeface="Arial" panose="020B0604020202020204" pitchFamily="34" charset="0"/>
              </a:rPr>
              <a:t> </a:t>
            </a:r>
            <a:r>
              <a:rPr lang="en-US" sz="2800" dirty="0" err="1">
                <a:solidFill>
                  <a:srgbClr val="FFFFFF"/>
                </a:solidFill>
                <a:latin typeface="Arial" panose="020B0604020202020204" pitchFamily="34" charset="0"/>
                <a:cs typeface="Arial" panose="020B0604020202020204" pitchFamily="34" charset="0"/>
              </a:rPr>
              <a:t>quan</a:t>
            </a:r>
            <a:r>
              <a:rPr lang="en-US" sz="2800" dirty="0">
                <a:solidFill>
                  <a:srgbClr val="FFFFFF"/>
                </a:solidFill>
                <a:latin typeface="Arial" panose="020B0604020202020204" pitchFamily="34" charset="0"/>
                <a:cs typeface="Arial" panose="020B0604020202020204" pitchFamily="34" charset="0"/>
              </a:rPr>
              <a:t> </a:t>
            </a:r>
            <a:r>
              <a:rPr lang="en-US" sz="2800" dirty="0" err="1">
                <a:solidFill>
                  <a:srgbClr val="FFFFFF"/>
                </a:solidFill>
                <a:latin typeface="Arial" panose="020B0604020202020204" pitchFamily="34" charset="0"/>
                <a:cs typeface="Arial" panose="020B0604020202020204" pitchFamily="34" charset="0"/>
              </a:rPr>
              <a:t>đề</a:t>
            </a:r>
            <a:r>
              <a:rPr lang="en-US" sz="2800" dirty="0">
                <a:solidFill>
                  <a:srgbClr val="FFFFFF"/>
                </a:solidFill>
                <a:latin typeface="Arial" panose="020B0604020202020204" pitchFamily="34" charset="0"/>
                <a:cs typeface="Arial" panose="020B0604020202020204" pitchFamily="34" charset="0"/>
              </a:rPr>
              <a:t> </a:t>
            </a:r>
            <a:r>
              <a:rPr lang="en-US" sz="2800" dirty="0" err="1">
                <a:solidFill>
                  <a:srgbClr val="FFFFFF"/>
                </a:solidFill>
                <a:latin typeface="Arial" panose="020B0604020202020204" pitchFamily="34" charset="0"/>
                <a:cs typeface="Arial" panose="020B0604020202020204" pitchFamily="34" charset="0"/>
              </a:rPr>
              <a:t>tài</a:t>
            </a:r>
            <a:endParaRPr lang="en-US" sz="2800" dirty="0">
              <a:solidFill>
                <a:srgbClr val="FFFFFF"/>
              </a:solidFill>
              <a:latin typeface="Arial" panose="020B0604020202020204" pitchFamily="34" charset="0"/>
              <a:cs typeface="Arial" panose="020B0604020202020204" pitchFamily="34" charset="0"/>
            </a:endParaRPr>
          </a:p>
        </p:txBody>
      </p:sp>
      <p:sp>
        <p:nvSpPr>
          <p:cNvPr id="34" name="TextBox 27">
            <a:extLst>
              <a:ext uri="{FF2B5EF4-FFF2-40B4-BE49-F238E27FC236}">
                <a16:creationId xmlns:a16="http://schemas.microsoft.com/office/drawing/2014/main" id="{B7276F24-39C8-4DF6-9BDD-B9D307F2495D}"/>
              </a:ext>
            </a:extLst>
          </p:cNvPr>
          <p:cNvSpPr txBox="1"/>
          <p:nvPr/>
        </p:nvSpPr>
        <p:spPr>
          <a:xfrm>
            <a:off x="1785748" y="5182091"/>
            <a:ext cx="3891177" cy="1762790"/>
          </a:xfrm>
          <a:prstGeom prst="rect">
            <a:avLst/>
          </a:prstGeom>
        </p:spPr>
        <p:txBody>
          <a:bodyPr wrap="square" lIns="0" tIns="0" rIns="0" bIns="0" rtlCol="0" anchor="t">
            <a:spAutoFit/>
          </a:bodyPr>
          <a:lstStyle/>
          <a:p>
            <a:pPr>
              <a:lnSpc>
                <a:spcPts val="4800"/>
              </a:lnSpc>
            </a:pP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Cấu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trúc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đề</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tài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đồ</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án</a:t>
            </a:r>
            <a:endParaRPr lang="en-US" sz="2400" dirty="0">
              <a:solidFill>
                <a:srgbClr val="000000"/>
              </a:solidFill>
              <a:latin typeface="Arial" panose="020B0604020202020204" pitchFamily="34" charset="0"/>
              <a:cs typeface="Arial" panose="020B0604020202020204" pitchFamily="34" charset="0"/>
            </a:endParaRPr>
          </a:p>
          <a:p>
            <a:pPr>
              <a:lnSpc>
                <a:spcPts val="4800"/>
              </a:lnSpc>
            </a:pP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cứu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liên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quan</a:t>
            </a:r>
            <a:endParaRPr lang="en-US" sz="2400" dirty="0">
              <a:solidFill>
                <a:srgbClr val="000000"/>
              </a:solidFill>
              <a:latin typeface="Arial" panose="020B0604020202020204" pitchFamily="34" charset="0"/>
              <a:cs typeface="Arial" panose="020B0604020202020204" pitchFamily="34" charset="0"/>
            </a:endParaRPr>
          </a:p>
          <a:p>
            <a:pPr>
              <a:lnSpc>
                <a:spcPts val="4800"/>
              </a:lnSpc>
            </a:pP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Mục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tiêu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han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đề</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tài</a:t>
            </a:r>
            <a:endParaRPr lang="en-US" sz="2400" dirty="0">
              <a:solidFill>
                <a:srgbClr val="000000"/>
              </a:solidFill>
              <a:latin typeface="Arial" panose="020B0604020202020204" pitchFamily="34" charset="0"/>
              <a:cs typeface="Arial" panose="020B0604020202020204" pitchFamily="34" charset="0"/>
            </a:endParaRPr>
          </a:p>
        </p:txBody>
      </p:sp>
      <p:sp>
        <p:nvSpPr>
          <p:cNvPr id="35" name="TextBox 28">
            <a:extLst>
              <a:ext uri="{FF2B5EF4-FFF2-40B4-BE49-F238E27FC236}">
                <a16:creationId xmlns:a16="http://schemas.microsoft.com/office/drawing/2014/main" id="{0A384068-0961-4892-B537-A68170EE1669}"/>
              </a:ext>
            </a:extLst>
          </p:cNvPr>
          <p:cNvSpPr txBox="1"/>
          <p:nvPr/>
        </p:nvSpPr>
        <p:spPr>
          <a:xfrm>
            <a:off x="3548175" y="2815591"/>
            <a:ext cx="290512" cy="632033"/>
          </a:xfrm>
          <a:prstGeom prst="rect">
            <a:avLst/>
          </a:prstGeom>
        </p:spPr>
        <p:txBody>
          <a:bodyPr lIns="0" tIns="0" rIns="0" bIns="0" rtlCol="0" anchor="t">
            <a:spAutoFit/>
          </a:bodyPr>
          <a:lstStyle/>
          <a:p>
            <a:pPr algn="ctr">
              <a:lnSpc>
                <a:spcPts val="5599"/>
              </a:lnSpc>
            </a:pPr>
            <a:r>
              <a:rPr lang="en-US" sz="3200">
                <a:solidFill>
                  <a:srgbClr val="FFFFFF"/>
                </a:solidFill>
                <a:latin typeface="Arial" panose="020B0604020202020204" pitchFamily="34" charset="0"/>
                <a:cs typeface="Arial" panose="020B0604020202020204" pitchFamily="34" charset="0"/>
              </a:rPr>
              <a:t>1</a:t>
            </a:r>
          </a:p>
        </p:txBody>
      </p:sp>
      <p:pic>
        <p:nvPicPr>
          <p:cNvPr id="36" name="Picture 29">
            <a:extLst>
              <a:ext uri="{FF2B5EF4-FFF2-40B4-BE49-F238E27FC236}">
                <a16:creationId xmlns:a16="http://schemas.microsoft.com/office/drawing/2014/main" id="{65586C14-349A-40F5-8C5C-F853607F461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676864" y="2726279"/>
            <a:ext cx="934272" cy="934272"/>
          </a:xfrm>
          <a:prstGeom prst="rect">
            <a:avLst/>
          </a:prstGeom>
        </p:spPr>
      </p:pic>
      <p:sp>
        <p:nvSpPr>
          <p:cNvPr id="37" name="TextBox 30">
            <a:extLst>
              <a:ext uri="{FF2B5EF4-FFF2-40B4-BE49-F238E27FC236}">
                <a16:creationId xmlns:a16="http://schemas.microsoft.com/office/drawing/2014/main" id="{72DB98FD-7017-4A5D-A068-BF7BAB68D549}"/>
              </a:ext>
            </a:extLst>
          </p:cNvPr>
          <p:cNvSpPr txBox="1"/>
          <p:nvPr/>
        </p:nvSpPr>
        <p:spPr>
          <a:xfrm>
            <a:off x="8998744" y="2815591"/>
            <a:ext cx="290512" cy="632033"/>
          </a:xfrm>
          <a:prstGeom prst="rect">
            <a:avLst/>
          </a:prstGeom>
        </p:spPr>
        <p:txBody>
          <a:bodyPr lIns="0" tIns="0" rIns="0" bIns="0" rtlCol="0" anchor="t">
            <a:spAutoFit/>
          </a:bodyPr>
          <a:lstStyle/>
          <a:p>
            <a:pPr algn="ctr">
              <a:lnSpc>
                <a:spcPts val="5599"/>
              </a:lnSpc>
            </a:pPr>
            <a:r>
              <a:rPr lang="en-US" sz="3200">
                <a:solidFill>
                  <a:srgbClr val="FFFFFF"/>
                </a:solidFill>
                <a:latin typeface="Arial" panose="020B0604020202020204" pitchFamily="34" charset="0"/>
                <a:cs typeface="Arial" panose="020B0604020202020204" pitchFamily="34" charset="0"/>
              </a:rPr>
              <a:t>2</a:t>
            </a:r>
          </a:p>
        </p:txBody>
      </p:sp>
      <p:pic>
        <p:nvPicPr>
          <p:cNvPr id="38" name="Picture 31">
            <a:extLst>
              <a:ext uri="{FF2B5EF4-FFF2-40B4-BE49-F238E27FC236}">
                <a16:creationId xmlns:a16="http://schemas.microsoft.com/office/drawing/2014/main" id="{B52E1960-AD37-4734-8939-BCCCA20C35F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117483" y="2726279"/>
            <a:ext cx="934272" cy="934272"/>
          </a:xfrm>
          <a:prstGeom prst="rect">
            <a:avLst/>
          </a:prstGeom>
        </p:spPr>
      </p:pic>
      <p:sp>
        <p:nvSpPr>
          <p:cNvPr id="43" name="TextBox 32">
            <a:extLst>
              <a:ext uri="{FF2B5EF4-FFF2-40B4-BE49-F238E27FC236}">
                <a16:creationId xmlns:a16="http://schemas.microsoft.com/office/drawing/2014/main" id="{5EEFB270-BB43-4500-A115-D279FBF6ABC6}"/>
              </a:ext>
            </a:extLst>
          </p:cNvPr>
          <p:cNvSpPr txBox="1"/>
          <p:nvPr/>
        </p:nvSpPr>
        <p:spPr>
          <a:xfrm>
            <a:off x="14439363" y="2815591"/>
            <a:ext cx="290512" cy="632033"/>
          </a:xfrm>
          <a:prstGeom prst="rect">
            <a:avLst/>
          </a:prstGeom>
        </p:spPr>
        <p:txBody>
          <a:bodyPr lIns="0" tIns="0" rIns="0" bIns="0" rtlCol="0" anchor="t">
            <a:spAutoFit/>
          </a:bodyPr>
          <a:lstStyle/>
          <a:p>
            <a:pPr algn="ctr">
              <a:lnSpc>
                <a:spcPts val="5599"/>
              </a:lnSpc>
            </a:pPr>
            <a:r>
              <a:rPr lang="en-US" sz="3200">
                <a:solidFill>
                  <a:srgbClr val="FFFFFF"/>
                </a:solidFill>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2233934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3C42F-9189-45A9-B7A2-D66617A03872}"/>
              </a:ext>
            </a:extLst>
          </p:cNvPr>
          <p:cNvSpPr/>
          <p:nvPr/>
        </p:nvSpPr>
        <p:spPr>
          <a:xfrm>
            <a:off x="0" y="0"/>
            <a:ext cx="18288000" cy="914400"/>
          </a:xfrm>
          <a:prstGeom prst="rect">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39DFA6-F107-4BF9-B06E-DD1E50AAB580}"/>
              </a:ext>
            </a:extLst>
          </p:cNvPr>
          <p:cNvSpPr txBox="1"/>
          <p:nvPr/>
        </p:nvSpPr>
        <p:spPr>
          <a:xfrm>
            <a:off x="381001" y="-309"/>
            <a:ext cx="13806801" cy="790024"/>
          </a:xfrm>
          <a:prstGeom prst="rect">
            <a:avLst/>
          </a:prstGeom>
        </p:spPr>
        <p:txBody>
          <a:bodyPr wrap="square" lIns="0" tIns="0" rIns="0" bIns="0" rtlCol="0" anchor="t">
            <a:spAutoFit/>
          </a:bodyPr>
          <a:lstStyle/>
          <a:p>
            <a:pPr>
              <a:lnSpc>
                <a:spcPts val="6998"/>
              </a:lnSpc>
            </a:pPr>
            <a:r>
              <a:rPr lang="en-US" sz="4000" b="1" dirty="0">
                <a:solidFill>
                  <a:srgbClr val="000000"/>
                </a:solidFill>
                <a:latin typeface="Arial" panose="020B0604020202020204" pitchFamily="34" charset="0"/>
                <a:cs typeface="Arial" panose="020B0604020202020204" pitchFamily="34" charset="0"/>
              </a:rPr>
              <a:t>CẤU TRÚC ĐỀ TÀI ĐỒ ÁN</a:t>
            </a:r>
          </a:p>
        </p:txBody>
      </p:sp>
      <p:sp>
        <p:nvSpPr>
          <p:cNvPr id="5" name="TextBox 4">
            <a:extLst>
              <a:ext uri="{FF2B5EF4-FFF2-40B4-BE49-F238E27FC236}">
                <a16:creationId xmlns:a16="http://schemas.microsoft.com/office/drawing/2014/main" id="{77233676-0CBF-40E1-B853-995E90F3D133}"/>
              </a:ext>
            </a:extLst>
          </p:cNvPr>
          <p:cNvSpPr txBox="1"/>
          <p:nvPr/>
        </p:nvSpPr>
        <p:spPr>
          <a:xfrm>
            <a:off x="1062364" y="1714502"/>
            <a:ext cx="12761827" cy="5620000"/>
          </a:xfrm>
          <a:prstGeom prst="rect">
            <a:avLst/>
          </a:prstGeom>
          <a:noFill/>
        </p:spPr>
        <p:txBody>
          <a:bodyPr wrap="none" rtlCol="0">
            <a:spAutoFit/>
          </a:bodyPr>
          <a:lstStyle/>
          <a:p>
            <a:pPr marL="342891" indent="-342891" algn="just">
              <a:lnSpc>
                <a:spcPct val="130000"/>
              </a:lnSpc>
              <a:spcAft>
                <a:spcPts val="600"/>
              </a:spcAft>
              <a:buFont typeface="Times New Roman" panose="02020603050405020304" pitchFamily="18" charset="0"/>
              <a:buChar char="-"/>
            </a:pPr>
            <a:r>
              <a:rPr lang="vi-VN" sz="2800" kern="100" dirty="0">
                <a:latin typeface="Arial" panose="020B0604020202020204" pitchFamily="34" charset="0"/>
                <a:ea typeface="Noto Sans" panose="020B0604020202020204" charset="0"/>
                <a:cs typeface="Arial" panose="020B0604020202020204" pitchFamily="34" charset="0"/>
              </a:rPr>
              <a:t>Chương 1: Giới thiệu</a:t>
            </a:r>
          </a:p>
          <a:p>
            <a:pPr marL="342891" indent="-342891" algn="just">
              <a:lnSpc>
                <a:spcPct val="130000"/>
              </a:lnSpc>
              <a:spcAft>
                <a:spcPts val="600"/>
              </a:spcAft>
              <a:buFont typeface="Times New Roman" panose="02020603050405020304" pitchFamily="18" charset="0"/>
              <a:buChar char="-"/>
            </a:pPr>
            <a:r>
              <a:rPr lang="vi-VN" sz="2800" kern="100" dirty="0">
                <a:latin typeface="Arial" panose="020B0604020202020204" pitchFamily="34" charset="0"/>
                <a:ea typeface="Noto Sans" panose="020B0604020202020204" charset="0"/>
                <a:cs typeface="Arial" panose="020B0604020202020204" pitchFamily="34" charset="0"/>
              </a:rPr>
              <a:t>Chương 2: Cơ sở lý thuyết</a:t>
            </a:r>
          </a:p>
          <a:p>
            <a:pPr marL="342891" indent="-342891" algn="just">
              <a:lnSpc>
                <a:spcPct val="130000"/>
              </a:lnSpc>
              <a:spcAft>
                <a:spcPts val="600"/>
              </a:spcAft>
              <a:buFont typeface="Times New Roman" panose="02020603050405020304" pitchFamily="18" charset="0"/>
              <a:buChar char="-"/>
            </a:pPr>
            <a:r>
              <a:rPr lang="vi-VN" sz="2800" kern="100" dirty="0">
                <a:latin typeface="Arial" panose="020B0604020202020204" pitchFamily="34" charset="0"/>
                <a:ea typeface="Noto Sans" panose="020B0604020202020204" charset="0"/>
                <a:cs typeface="Arial" panose="020B0604020202020204" pitchFamily="34" charset="0"/>
              </a:rPr>
              <a:t>Chương 3: Động học và động lực học tay máy</a:t>
            </a:r>
          </a:p>
          <a:p>
            <a:pPr marL="342891" indent="-342891" algn="just">
              <a:lnSpc>
                <a:spcPct val="130000"/>
              </a:lnSpc>
              <a:spcAft>
                <a:spcPts val="600"/>
              </a:spcAft>
              <a:buFont typeface="Times New Roman" panose="02020603050405020304" pitchFamily="18" charset="0"/>
              <a:buChar char="-"/>
            </a:pPr>
            <a:r>
              <a:rPr lang="vi-VN" sz="2800" kern="100" dirty="0">
                <a:latin typeface="Arial" panose="020B0604020202020204" pitchFamily="34" charset="0"/>
                <a:ea typeface="Noto Sans" panose="020B0604020202020204" charset="0"/>
                <a:cs typeface="Arial" panose="020B0604020202020204" pitchFamily="34" charset="0"/>
              </a:rPr>
              <a:t>Chương 4: Tính toán, thiết kế phần cơ khí</a:t>
            </a:r>
          </a:p>
          <a:p>
            <a:pPr marL="342891" indent="-342891" algn="just">
              <a:lnSpc>
                <a:spcPct val="130000"/>
              </a:lnSpc>
              <a:spcAft>
                <a:spcPts val="600"/>
              </a:spcAft>
              <a:buFont typeface="Times New Roman" panose="02020603050405020304" pitchFamily="18" charset="0"/>
              <a:buChar char="-"/>
            </a:pPr>
            <a:r>
              <a:rPr lang="vi-VN" sz="2800" kern="100" dirty="0">
                <a:latin typeface="Arial" panose="020B0604020202020204" pitchFamily="34" charset="0"/>
                <a:ea typeface="Noto Sans" panose="020B0604020202020204" charset="0"/>
                <a:cs typeface="Arial" panose="020B0604020202020204" pitchFamily="34" charset="0"/>
              </a:rPr>
              <a:t>Chương 5: Thiết kế hệ thống điều khiển bằng PLC và STM32F207 ESP8266</a:t>
            </a:r>
          </a:p>
          <a:p>
            <a:pPr marL="342891" indent="-342891" algn="just">
              <a:lnSpc>
                <a:spcPct val="130000"/>
              </a:lnSpc>
              <a:spcAft>
                <a:spcPts val="600"/>
              </a:spcAft>
              <a:buFont typeface="Times New Roman" panose="02020603050405020304" pitchFamily="18" charset="0"/>
              <a:buChar char="-"/>
            </a:pPr>
            <a:r>
              <a:rPr lang="vi-VN" sz="2800" kern="100" dirty="0">
                <a:latin typeface="Arial" panose="020B0604020202020204" pitchFamily="34" charset="0"/>
                <a:ea typeface="Noto Sans" panose="020B0604020202020204" charset="0"/>
                <a:cs typeface="Arial" panose="020B0604020202020204" pitchFamily="34" charset="0"/>
              </a:rPr>
              <a:t>Chương 6: Thiết kế và thuật toán điều khiển găng tay</a:t>
            </a:r>
          </a:p>
          <a:p>
            <a:pPr marL="342891" indent="-342891" algn="just">
              <a:lnSpc>
                <a:spcPct val="130000"/>
              </a:lnSpc>
              <a:spcAft>
                <a:spcPts val="600"/>
              </a:spcAft>
              <a:buFont typeface="Times New Roman" panose="02020603050405020304" pitchFamily="18" charset="0"/>
              <a:buChar char="-"/>
            </a:pPr>
            <a:r>
              <a:rPr lang="vi-VN" sz="2800" kern="100" dirty="0">
                <a:latin typeface="Arial" panose="020B0604020202020204" pitchFamily="34" charset="0"/>
                <a:ea typeface="Noto Sans" panose="020B0604020202020204" charset="0"/>
                <a:cs typeface="Arial" panose="020B0604020202020204" pitchFamily="34" charset="0"/>
              </a:rPr>
              <a:t>Chương 7: Thiết kế ứng dụng giám sát và ứng dụng điều khiển</a:t>
            </a:r>
          </a:p>
          <a:p>
            <a:pPr marL="342891" indent="-342891" algn="just">
              <a:lnSpc>
                <a:spcPct val="130000"/>
              </a:lnSpc>
              <a:spcAft>
                <a:spcPts val="600"/>
              </a:spcAft>
              <a:buFont typeface="Times New Roman" panose="02020603050405020304" pitchFamily="18" charset="0"/>
              <a:buChar char="-"/>
            </a:pPr>
            <a:r>
              <a:rPr lang="vi-VN" sz="2800" kern="100" dirty="0">
                <a:latin typeface="Arial" panose="020B0604020202020204" pitchFamily="34" charset="0"/>
                <a:ea typeface="Noto Sans" panose="020B0604020202020204" charset="0"/>
                <a:cs typeface="Arial" panose="020B0604020202020204" pitchFamily="34" charset="0"/>
              </a:rPr>
              <a:t>Chương 8: Kết quả, nhận xét, hướng phát triển</a:t>
            </a:r>
          </a:p>
          <a:p>
            <a:endParaRPr lang="vi-VN" sz="2800" dirty="0">
              <a:latin typeface="Arial" panose="020B0604020202020204" pitchFamily="34" charset="0"/>
              <a:ea typeface="Noto Sans" panose="020B0604020202020204" charset="0"/>
              <a:cs typeface="Arial" panose="020B0604020202020204" pitchFamily="34" charset="0"/>
            </a:endParaRPr>
          </a:p>
        </p:txBody>
      </p:sp>
    </p:spTree>
    <p:extLst>
      <p:ext uri="{BB962C8B-B14F-4D97-AF65-F5344CB8AC3E}">
        <p14:creationId xmlns:p14="http://schemas.microsoft.com/office/powerpoint/2010/main" val="414061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3C42F-9189-45A9-B7A2-D66617A03872}"/>
              </a:ext>
            </a:extLst>
          </p:cNvPr>
          <p:cNvSpPr/>
          <p:nvPr/>
        </p:nvSpPr>
        <p:spPr>
          <a:xfrm>
            <a:off x="0" y="0"/>
            <a:ext cx="18288000" cy="914400"/>
          </a:xfrm>
          <a:prstGeom prst="rect">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39DFA6-F107-4BF9-B06E-DD1E50AAB580}"/>
              </a:ext>
            </a:extLst>
          </p:cNvPr>
          <p:cNvSpPr txBox="1"/>
          <p:nvPr/>
        </p:nvSpPr>
        <p:spPr>
          <a:xfrm>
            <a:off x="381001" y="-309"/>
            <a:ext cx="13806801" cy="790024"/>
          </a:xfrm>
          <a:prstGeom prst="rect">
            <a:avLst/>
          </a:prstGeom>
        </p:spPr>
        <p:txBody>
          <a:bodyPr wrap="square" lIns="0" tIns="0" rIns="0" bIns="0" rtlCol="0" anchor="t">
            <a:spAutoFit/>
          </a:bodyPr>
          <a:lstStyle/>
          <a:p>
            <a:pPr>
              <a:lnSpc>
                <a:spcPts val="6998"/>
              </a:lnSpc>
            </a:pPr>
            <a:r>
              <a:rPr lang="en-US" sz="4000" b="1" dirty="0">
                <a:solidFill>
                  <a:srgbClr val="000000"/>
                </a:solidFill>
                <a:latin typeface="Arial" panose="020B0604020202020204" pitchFamily="34" charset="0"/>
                <a:cs typeface="Arial" panose="020B0604020202020204" pitchFamily="34" charset="0"/>
              </a:rPr>
              <a:t>MỤC TIÊU VÀ GIỚI HẠN ĐỀ TÀI</a:t>
            </a:r>
          </a:p>
        </p:txBody>
      </p:sp>
      <p:sp>
        <p:nvSpPr>
          <p:cNvPr id="5" name="TextBox 4">
            <a:extLst>
              <a:ext uri="{FF2B5EF4-FFF2-40B4-BE49-F238E27FC236}">
                <a16:creationId xmlns:a16="http://schemas.microsoft.com/office/drawing/2014/main" id="{6D748E3A-0042-472E-B7D1-B4F1064E3BAD}"/>
              </a:ext>
            </a:extLst>
          </p:cNvPr>
          <p:cNvSpPr txBox="1"/>
          <p:nvPr/>
        </p:nvSpPr>
        <p:spPr>
          <a:xfrm>
            <a:off x="1028700" y="1219737"/>
            <a:ext cx="16230600" cy="7768473"/>
          </a:xfrm>
          <a:prstGeom prst="rect">
            <a:avLst/>
          </a:prstGeom>
          <a:noFill/>
        </p:spPr>
        <p:txBody>
          <a:bodyPr wrap="square">
            <a:spAutoFit/>
          </a:bodyPr>
          <a:lstStyle/>
          <a:p>
            <a:pPr>
              <a:lnSpc>
                <a:spcPct val="150000"/>
              </a:lnSpc>
            </a:pPr>
            <a:r>
              <a:rPr lang="en-US" sz="2800" b="1" dirty="0" err="1">
                <a:solidFill>
                  <a:srgbClr val="000000"/>
                </a:solidFill>
                <a:latin typeface="Times New Roman" panose="02020603050405020304" pitchFamily="18" charset="0"/>
                <a:ea typeface="Noto Sans Bold" panose="020B0604020202020204" charset="0"/>
                <a:cs typeface="Times New Roman" panose="02020603050405020304" pitchFamily="18" charset="0"/>
              </a:rPr>
              <a:t>Mục</a:t>
            </a:r>
            <a:r>
              <a:rPr lang="en-US" sz="2800" b="1" dirty="0">
                <a:solidFill>
                  <a:srgbClr val="000000"/>
                </a:solidFill>
                <a:latin typeface="Times New Roman" panose="02020603050405020304" pitchFamily="18" charset="0"/>
                <a:ea typeface="Noto Sans Bold" panose="020B0604020202020204" charset="0"/>
                <a:cs typeface="Times New Roman" panose="02020603050405020304" pitchFamily="18" charset="0"/>
              </a:rPr>
              <a:t> </a:t>
            </a:r>
            <a:r>
              <a:rPr lang="en-US" sz="2800" b="1" dirty="0" err="1">
                <a:solidFill>
                  <a:srgbClr val="000000"/>
                </a:solidFill>
                <a:latin typeface="Times New Roman" panose="02020603050405020304" pitchFamily="18" charset="0"/>
                <a:ea typeface="Noto Sans Bold" panose="020B0604020202020204" charset="0"/>
                <a:cs typeface="Times New Roman" panose="02020603050405020304" pitchFamily="18" charset="0"/>
              </a:rPr>
              <a:t>tiêu</a:t>
            </a:r>
            <a:r>
              <a:rPr lang="en-US" sz="2800" b="1" dirty="0">
                <a:solidFill>
                  <a:srgbClr val="000000"/>
                </a:solidFill>
                <a:latin typeface="Times New Roman" panose="02020603050405020304" pitchFamily="18" charset="0"/>
                <a:ea typeface="Noto Sans Bold" panose="020B0604020202020204" charset="0"/>
                <a:cs typeface="Times New Roman" panose="02020603050405020304" pitchFamily="18" charset="0"/>
              </a:rPr>
              <a:t> </a:t>
            </a:r>
            <a:r>
              <a:rPr lang="en-US" sz="2800" b="1" dirty="0" err="1">
                <a:solidFill>
                  <a:srgbClr val="000000"/>
                </a:solidFill>
                <a:latin typeface="Times New Roman" panose="02020603050405020304" pitchFamily="18" charset="0"/>
                <a:ea typeface="Noto Sans Bold" panose="020B0604020202020204" charset="0"/>
                <a:cs typeface="Times New Roman" panose="02020603050405020304" pitchFamily="18" charset="0"/>
              </a:rPr>
              <a:t>đề</a:t>
            </a:r>
            <a:r>
              <a:rPr lang="en-US" sz="2800" b="1" dirty="0">
                <a:solidFill>
                  <a:srgbClr val="000000"/>
                </a:solidFill>
                <a:latin typeface="Times New Roman" panose="02020603050405020304" pitchFamily="18" charset="0"/>
                <a:ea typeface="Noto Sans Bold" panose="020B0604020202020204" charset="0"/>
                <a:cs typeface="Times New Roman" panose="02020603050405020304" pitchFamily="18" charset="0"/>
              </a:rPr>
              <a:t> </a:t>
            </a:r>
            <a:r>
              <a:rPr lang="en-US" sz="2800" b="1" dirty="0" err="1">
                <a:solidFill>
                  <a:srgbClr val="000000"/>
                </a:solidFill>
                <a:latin typeface="Times New Roman" panose="02020603050405020304" pitchFamily="18" charset="0"/>
                <a:ea typeface="Noto Sans Bold" panose="020B0604020202020204" charset="0"/>
                <a:cs typeface="Times New Roman" panose="02020603050405020304" pitchFamily="18" charset="0"/>
              </a:rPr>
              <a:t>tài</a:t>
            </a:r>
            <a:r>
              <a:rPr lang="en-US" sz="2800" b="1" dirty="0">
                <a:solidFill>
                  <a:srgbClr val="000000"/>
                </a:solidFill>
                <a:latin typeface="Times New Roman" panose="02020603050405020304" pitchFamily="18" charset="0"/>
                <a:ea typeface="Noto Sans Bold" panose="020B0604020202020204" charset="0"/>
                <a:cs typeface="Times New Roman" panose="02020603050405020304" pitchFamily="18" charset="0"/>
              </a:rPr>
              <a:t>:</a:t>
            </a:r>
            <a:endParaRPr lang="vi-VN" sz="2800" b="1" dirty="0">
              <a:solidFill>
                <a:srgbClr val="000000"/>
              </a:solidFill>
              <a:latin typeface="Times New Roman" panose="02020603050405020304" pitchFamily="18" charset="0"/>
              <a:ea typeface="Noto Sans Bold" panose="020B0604020202020204" charset="0"/>
              <a:cs typeface="Times New Roman" panose="02020603050405020304" pitchFamily="18" charset="0"/>
            </a:endParaRPr>
          </a:p>
          <a:p>
            <a:pPr>
              <a:lnSpc>
                <a:spcPct val="150000"/>
              </a:lnSpc>
            </a:pPr>
            <a:r>
              <a:rPr lang="vi-VN" sz="2800" kern="100" dirty="0">
                <a:latin typeface="Times New Roman" panose="02020603050405020304" pitchFamily="18" charset="0"/>
                <a:ea typeface="Calibri" panose="020F0502020204030204" pitchFamily="34" charset="0"/>
                <a:cs typeface="Times New Roman" panose="02020603050405020304" pitchFamily="18" charset="0"/>
              </a:rPr>
              <a:t>- Chọn cấu hình cánh tay robot thích hợp với yêu cầu đặt ra.</a:t>
            </a:r>
          </a:p>
          <a:p>
            <a:pPr>
              <a:lnSpc>
                <a:spcPct val="150000"/>
              </a:lnSpc>
            </a:pPr>
            <a:r>
              <a:rPr lang="vi-VN" sz="2800" kern="100" dirty="0">
                <a:latin typeface="Times New Roman" panose="02020603050405020304" pitchFamily="18" charset="0"/>
                <a:ea typeface="Calibri" panose="020F0502020204030204" pitchFamily="34" charset="0"/>
                <a:cs typeface="Times New Roman" panose="02020603050405020304" pitchFamily="18" charset="0"/>
              </a:rPr>
              <a:t>- Tính toán bài toán động học tay máy.</a:t>
            </a:r>
          </a:p>
          <a:p>
            <a:pPr>
              <a:lnSpc>
                <a:spcPct val="150000"/>
              </a:lnSpc>
            </a:pPr>
            <a:r>
              <a:rPr lang="vi-VN" sz="2800" kern="100" dirty="0">
                <a:latin typeface="Times New Roman" panose="02020603050405020304" pitchFamily="18" charset="0"/>
                <a:ea typeface="Calibri" panose="020F0502020204030204" pitchFamily="34" charset="0"/>
                <a:cs typeface="Times New Roman" panose="02020603050405020304" pitchFamily="18" charset="0"/>
              </a:rPr>
              <a:t>- Tính toán bài toán động lực học tay máy. </a:t>
            </a:r>
          </a:p>
          <a:p>
            <a:pPr>
              <a:lnSpc>
                <a:spcPct val="150000"/>
              </a:lnSpc>
            </a:pPr>
            <a:r>
              <a:rPr lang="vi-VN" sz="2800" kern="100" dirty="0">
                <a:latin typeface="Times New Roman" panose="02020603050405020304" pitchFamily="18" charset="0"/>
                <a:ea typeface="Calibri" panose="020F0502020204030204" pitchFamily="34" charset="0"/>
                <a:cs typeface="Times New Roman" panose="02020603050405020304" pitchFamily="18" charset="0"/>
              </a:rPr>
              <a:t>- Xây dựng hệ thống điều khiển cánh tay robot.</a:t>
            </a:r>
          </a:p>
          <a:p>
            <a:pPr>
              <a:lnSpc>
                <a:spcPct val="150000"/>
              </a:lnSpc>
            </a:pPr>
            <a:r>
              <a:rPr lang="vi-VN" sz="2800" kern="100" dirty="0">
                <a:latin typeface="Times New Roman" panose="02020603050405020304" pitchFamily="18" charset="0"/>
                <a:ea typeface="Calibri" panose="020F0502020204030204" pitchFamily="34" charset="0"/>
                <a:cs typeface="Times New Roman" panose="02020603050405020304" pitchFamily="18" charset="0"/>
              </a:rPr>
              <a:t>- Xây dựng giao diện điều khiển, giám sát hoạt động cánh tay robot.</a:t>
            </a:r>
          </a:p>
          <a:p>
            <a:pPr>
              <a:lnSpc>
                <a:spcPct val="150000"/>
              </a:lnSpc>
            </a:pPr>
            <a:r>
              <a:rPr lang="vi-VN" sz="2800" kern="100" dirty="0">
                <a:latin typeface="Times New Roman" panose="02020603050405020304" pitchFamily="18" charset="0"/>
                <a:ea typeface="Calibri" panose="020F0502020204030204" pitchFamily="34" charset="0"/>
                <a:cs typeface="Times New Roman" panose="02020603050405020304" pitchFamily="18" charset="0"/>
              </a:rPr>
              <a:t>- Thiết kế, chế tạo găng tay điều khiển.</a:t>
            </a:r>
          </a:p>
          <a:p>
            <a:pPr>
              <a:lnSpc>
                <a:spcPct val="150000"/>
              </a:lnSpc>
            </a:pPr>
            <a:r>
              <a:rPr lang="vi-VN" sz="2800" b="1" dirty="0">
                <a:latin typeface="Times New Roman" panose="02020603050405020304" pitchFamily="18" charset="0"/>
                <a:cs typeface="Times New Roman" panose="02020603050405020304" pitchFamily="18" charset="0"/>
              </a:rPr>
              <a:t>Giới hạn đề tài:</a:t>
            </a:r>
          </a:p>
          <a:p>
            <a:pPr>
              <a:lnSpc>
                <a:spcPct val="150000"/>
              </a:lnSpc>
            </a:pPr>
            <a:r>
              <a:rPr lang="vi-VN" sz="2800" dirty="0">
                <a:latin typeface="Times New Roman" panose="02020603050405020304" pitchFamily="18" charset="0"/>
                <a:cs typeface="Times New Roman" panose="02020603050405020304" pitchFamily="18" charset="0"/>
              </a:rPr>
              <a:t>Tay máy 5 bậc tự do được sử dụng để sắp xếp các sản phẩm hình hộp chuyển từ hệ thống băng tải này sang băng tải hệ thống băng tải khác. Ngoài ra tay máy còn có thể được điều khiển dựa vào cử động của bàn tay người dùng.</a:t>
            </a:r>
          </a:p>
          <a:p>
            <a:pPr>
              <a:lnSpc>
                <a:spcPct val="150000"/>
              </a:lnSpc>
            </a:pPr>
            <a:endParaRPr lang="vi-VN" sz="2800"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00542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467</TotalTime>
  <Words>372</Words>
  <Application>Microsoft Office PowerPoint</Application>
  <PresentationFormat>Custom</PresentationFormat>
  <Paragraphs>42</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Calibri</vt:lpstr>
      <vt:lpstr>Arial</vt:lpstr>
      <vt:lpstr>Wingdings 3</vt:lpstr>
      <vt:lpstr>Trebuchet MS</vt:lpstr>
      <vt:lpstr>Times New Roman</vt:lpstr>
      <vt:lpstr>Facet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Thêm nội dung thân văn bản</dc:title>
  <dc:creator>ADMIN</dc:creator>
  <cp:lastModifiedBy>Hiểu Trần</cp:lastModifiedBy>
  <cp:revision>83</cp:revision>
  <dcterms:created xsi:type="dcterms:W3CDTF">2006-08-16T00:00:00Z</dcterms:created>
  <dcterms:modified xsi:type="dcterms:W3CDTF">2024-01-03T04:39:31Z</dcterms:modified>
  <dc:identifier>DAFG0u5lwi8</dc:identifier>
</cp:coreProperties>
</file>