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4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4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46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68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01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37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68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929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9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8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41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2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4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08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26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3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621B-29C9-4236-9C3E-2BF53965995E}" type="datetimeFigureOut">
              <a:rPr lang="vi-VN" smtClean="0"/>
              <a:t>04/07/2024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36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B6718-B823-5A80-9CA5-77E84DAD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9748" l="9214" r="89973">
                        <a14:foregroundMark x1="32249" y1="89798" x2="37669" y2="97481"/>
                        <a14:foregroundMark x1="37669" y1="97481" x2="60976" y2="97985"/>
                        <a14:foregroundMark x1="60976" y1="97985" x2="68564" y2="91310"/>
                        <a14:foregroundMark x1="68564" y1="91310" x2="69919" y2="87909"/>
                        <a14:foregroundMark x1="29741" y1="94951" x2="42818" y2="99748"/>
                        <a14:foregroundMark x1="42818" y1="99748" x2="58537" y2="99874"/>
                        <a14:foregroundMark x1="58537" y1="99874" x2="69919" y2="94207"/>
                        <a14:foregroundMark x1="69919" y1="94207" x2="70190" y2="92443"/>
                        <a14:foregroundMark x1="37669" y1="96222" x2="38211" y2="99748"/>
                        <a14:foregroundMark x1="65312" y1="96348" x2="62060" y2="99496"/>
                        <a14:foregroundMark x1="39566" y1="17380" x2="48780" y2="9950"/>
                        <a14:foregroundMark x1="48780" y1="9950" x2="66396" y2="12594"/>
                        <a14:foregroundMark x1="66396" y1="12594" x2="68293" y2="16751"/>
                        <a14:foregroundMark x1="71816" y1="20025" x2="69919" y2="20655"/>
                        <a14:foregroundMark x1="14905" y1="51511" x2="11653" y2="52393"/>
                        <a14:foregroundMark x1="10450" y1="54156" x2="10298" y2="54534"/>
                        <a14:foregroundMark x1="10552" y1="53904" x2="10450" y2="54156"/>
                        <a14:foregroundMark x1="10654" y1="53652" x2="10552" y2="53904"/>
                        <a14:foregroundMark x1="10703" y1="53530" x2="10654" y2="53652"/>
                        <a14:foregroundMark x1="10976" y1="52853" x2="10861" y2="53138"/>
                        <a14:foregroundMark x1="11111" y1="52519" x2="11038" y2="52700"/>
                        <a14:foregroundMark x1="17886" y1="53149" x2="16802" y2="54156"/>
                        <a14:foregroundMark x1="15989" y1="53778" x2="20054" y2="53149"/>
                        <a14:foregroundMark x1="18157" y1="58186" x2="18699" y2="58312"/>
                        <a14:foregroundMark x1="18428" y1="54156" x2="18970" y2="55164"/>
                        <a14:foregroundMark x1="19512" y1="55038" x2="21138" y2="57179"/>
                        <a14:backgroundMark x1="25203" y1="93199" x2="24932" y2="99748"/>
                        <a14:backgroundMark x1="25203" y1="96851" x2="24932" y2="99244"/>
                        <a14:backgroundMark x1="19512" y1="63224" x2="14363" y2="56549"/>
                        <a14:backgroundMark x1="14363" y1="56549" x2="11653" y2="56297"/>
                        <a14:backgroundMark x1="11924" y1="53526" x2="11382" y2="53778"/>
                        <a14:backgroundMark x1="11382" y1="53275" x2="11382" y2="53401"/>
                        <a14:backgroundMark x1="10840" y1="53652" x2="10840" y2="53652"/>
                        <a14:backgroundMark x1="10840" y1="53904" x2="10840" y2="53904"/>
                        <a14:backgroundMark x1="10840" y1="54156" x2="10840" y2="54156"/>
                        <a14:backgroundMark x1="11653" y1="53149" x2="11382" y2="53149"/>
                        <a14:backgroundMark x1="20867" y1="67632" x2="12195" y2="69899"/>
                        <a14:backgroundMark x1="20325" y1="68010" x2="21409" y2="69773"/>
                        <a14:backgroundMark x1="84011" y1="72796" x2="84282" y2="73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2279" y="1566575"/>
            <a:ext cx="2459113" cy="52914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19530-FC69-2649-9C9B-BF342B78D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2" b="96169" l="5626" r="89837">
                        <a14:foregroundMark x1="14156" y1="35632" x2="16334" y2="40613"/>
                        <a14:foregroundMark x1="10708" y1="38506" x2="6715" y2="40230"/>
                        <a14:foregroundMark x1="72414" y1="74330" x2="78766" y2="74521"/>
                        <a14:foregroundMark x1="81307" y1="58812" x2="78221" y2="47126"/>
                        <a14:foregroundMark x1="78221" y1="47126" x2="77677" y2="45977"/>
                        <a14:foregroundMark x1="90018" y1="25479" x2="89837" y2="27395"/>
                        <a14:foregroundMark x1="44102" y1="66092" x2="43920" y2="68774"/>
                        <a14:foregroundMark x1="39383" y1="65709" x2="38838" y2="66092"/>
                        <a14:foregroundMark x1="47550" y1="78927" x2="48276" y2="79502"/>
                        <a14:foregroundMark x1="61162" y1="92912" x2="50635" y2="94444"/>
                        <a14:foregroundMark x1="50635" y1="94444" x2="63884" y2="89847"/>
                        <a14:foregroundMark x1="63884" y1="89847" x2="69873" y2="95977"/>
                        <a14:foregroundMark x1="72595" y1="94253" x2="71506" y2="95785"/>
                        <a14:foregroundMark x1="72777" y1="94444" x2="71869" y2="96169"/>
                        <a14:foregroundMark x1="72232" y1="80268" x2="72051" y2="83716"/>
                        <a14:foregroundMark x1="80762" y1="60345" x2="80581" y2="63410"/>
                        <a14:foregroundMark x1="75136" y1="45019" x2="76407" y2="46169"/>
                        <a14:foregroundMark x1="43376" y1="26820" x2="40835" y2="29119"/>
                        <a14:foregroundMark x1="45191" y1="26245" x2="43376" y2="26054"/>
                        <a14:foregroundMark x1="46279" y1="25670" x2="41379" y2="26054"/>
                        <a14:foregroundMark x1="46824" y1="25479" x2="40835" y2="26245"/>
                        <a14:foregroundMark x1="8530" y1="50192" x2="9619" y2="50192"/>
                        <a14:foregroundMark x1="6897" y1="50192" x2="6715" y2="50958"/>
                        <a14:foregroundMark x1="11797" y1="50575" x2="11615" y2="51341"/>
                        <a14:foregroundMark x1="8530" y1="51724" x2="7804" y2="53257"/>
                        <a14:foregroundMark x1="8530" y1="60728" x2="8348" y2="61877"/>
                        <a14:foregroundMark x1="8530" y1="61686" x2="8893" y2="56322"/>
                        <a14:foregroundMark x1="11434" y1="52299" x2="10708" y2="55556"/>
                        <a14:foregroundMark x1="8530" y1="59579" x2="9800" y2="62261"/>
                        <a14:foregroundMark x1="8167" y1="61686" x2="6171" y2="62069"/>
                        <a14:foregroundMark x1="7985" y1="62069" x2="5808" y2="62069"/>
                        <a14:foregroundMark x1="8348" y1="59770" x2="7623" y2="61111"/>
                        <a14:foregroundMark x1="8348" y1="60153" x2="9800" y2="62452"/>
                        <a14:foregroundMark x1="7985" y1="36207" x2="5626" y2="40230"/>
                        <a14:foregroundMark x1="53448" y1="46391" x2="53495" y2="46608"/>
                        <a14:foregroundMark x1="52995" y1="45594" x2="52995" y2="45594"/>
                        <a14:foregroundMark x1="53176" y1="45785" x2="53176" y2="46169"/>
                        <a14:foregroundMark x1="53176" y1="46552" x2="53358" y2="46935"/>
                        <a14:foregroundMark x1="54809" y1="53448" x2="54809" y2="53831"/>
                        <a14:foregroundMark x1="54809" y1="54406" x2="54809" y2="54406"/>
                        <a14:foregroundMark x1="54991" y1="54598" x2="55172" y2="55172"/>
                        <a14:foregroundMark x1="55172" y1="55364" x2="55535" y2="55939"/>
                        <a14:foregroundMark x1="55535" y1="55939" x2="55535" y2="56322"/>
                        <a14:foregroundMark x1="55535" y1="56705" x2="55535" y2="56897"/>
                        <a14:foregroundMark x1="55535" y1="57471" x2="55717" y2="58046"/>
                        <a14:foregroundMark x1="55717" y1="58238" x2="55717" y2="58429"/>
                        <a14:foregroundMark x1="56080" y1="59195" x2="56261" y2="59387"/>
                        <a14:foregroundMark x1="56261" y1="59579" x2="56443" y2="59770"/>
                        <a14:foregroundMark x1="56443" y1="59962" x2="56443" y2="59962"/>
                        <a14:foregroundMark x1="56443" y1="60153" x2="56443" y2="59962"/>
                        <a14:foregroundMark x1="56080" y1="58812" x2="55898" y2="58238"/>
                        <a14:foregroundMark x1="55898" y1="57663" x2="55717" y2="57280"/>
                        <a14:foregroundMark x1="55717" y1="56897" x2="55717" y2="56897"/>
                        <a14:foregroundMark x1="55535" y1="56322" x2="55535" y2="56322"/>
                        <a14:foregroundMark x1="55535" y1="55939" x2="55535" y2="55747"/>
                        <a14:foregroundMark x1="55535" y1="55172" x2="55535" y2="54981"/>
                        <a14:foregroundMark x1="55354" y1="54406" x2="55354" y2="54215"/>
                        <a14:foregroundMark x1="53721" y1="46552" x2="53721" y2="46552"/>
                        <a14:foregroundMark x1="53539" y1="45594" x2="53539" y2="45594"/>
                        <a14:foregroundMark x1="53176" y1="44828" x2="53176" y2="44828"/>
                        <a14:foregroundMark x1="53176" y1="44828" x2="53358" y2="45019"/>
                        <a14:foregroundMark x1="53358" y1="45402" x2="53539" y2="45977"/>
                        <a14:foregroundMark x1="53539" y1="46360" x2="53650" y2="46944"/>
                        <a14:backgroundMark x1="31397" y1="26628" x2="18693" y2="27778"/>
                        <a14:backgroundMark x1="39564" y1="42912" x2="34664" y2="55172"/>
                        <a14:backgroundMark x1="34664" y1="55172" x2="34120" y2="59962"/>
                        <a14:backgroundMark x1="13612" y1="48851" x2="27042" y2="48276"/>
                        <a14:backgroundMark x1="26860" y1="56130" x2="19964" y2="61877"/>
                        <a14:backgroundMark x1="5445" y1="45977" x2="5263" y2="48851"/>
                        <a14:backgroundMark x1="62069" y1="50000" x2="66969" y2="53640"/>
                        <a14:backgroundMark x1="58149" y1="51916" x2="58621" y2="52874"/>
                        <a14:backgroundMark x1="57960" y1="51533" x2="58149" y2="51916"/>
                        <a14:backgroundMark x1="57544" y1="50688" x2="57960" y2="51533"/>
                        <a14:backgroundMark x1="58919" y1="57037" x2="61887" y2="58812"/>
                        <a14:backgroundMark x1="39564" y1="49617" x2="38878" y2="65186"/>
                        <a14:backgroundMark x1="35209" y1="66858" x2="35209" y2="66858"/>
                        <a14:backgroundMark x1="35209" y1="67050" x2="38294" y2="82950"/>
                        <a14:backgroundMark x1="45445" y1="81268" x2="46461" y2="91379"/>
                        <a14:backgroundMark x1="45191" y1="78736" x2="45420" y2="81013"/>
                        <a14:backgroundMark x1="47223" y1="83495" x2="45735" y2="85632"/>
                        <a14:backgroundMark x1="49002" y1="82759" x2="45735" y2="86973"/>
                        <a14:backgroundMark x1="75136" y1="68582" x2="79673" y2="68966"/>
                        <a14:backgroundMark x1="76407" y1="15709" x2="49546" y2="15900"/>
                        <a14:backgroundMark x1="33757" y1="59387" x2="33394" y2="66858"/>
                        <a14:backgroundMark x1="33394" y1="66858" x2="32486" y2="89847"/>
                        <a14:backgroundMark x1="32486" y1="89847" x2="42468" y2="94444"/>
                        <a14:backgroundMark x1="42468" y1="94444" x2="44828" y2="87356"/>
                        <a14:backgroundMark x1="46824" y1="79693" x2="46824" y2="84866"/>
                        <a14:backgroundMark x1="42287" y1="54023" x2="43920" y2="60728"/>
                        <a14:backgroundMark x1="37750" y1="43103" x2="32305" y2="45594"/>
                        <a14:backgroundMark x1="35027" y1="43295" x2="27223" y2="44253"/>
                        <a14:backgroundMark x1="41924" y1="50958" x2="43376" y2="56897"/>
                        <a14:backgroundMark x1="41561" y1="47701" x2="45191" y2="62644"/>
                        <a14:backgroundMark x1="42831" y1="53065" x2="42831" y2="54789"/>
                        <a14:backgroundMark x1="43557" y1="55172" x2="44283" y2="57471"/>
                        <a14:backgroundMark x1="40472" y1="42912" x2="40835" y2="44444"/>
                        <a14:backgroundMark x1="41742" y1="46935" x2="44465" y2="58812"/>
                        <a14:backgroundMark x1="57858" y1="58429" x2="58258" y2="59770"/>
                        <a14:backgroundMark x1="57557" y1="57421" x2="57689" y2="57862"/>
                        <a14:backgroundMark x1="57230" y1="56322" x2="57344" y2="56705"/>
                        <a14:backgroundMark x1="56869" y1="55111" x2="57116" y2="55939"/>
                        <a14:backgroundMark x1="56488" y1="53831" x2="56558" y2="54066"/>
                        <a14:backgroundMark x1="56260" y1="53065" x2="56374" y2="53448"/>
                        <a14:backgroundMark x1="56175" y1="52780" x2="56260" y2="53065"/>
                        <a14:backgroundMark x1="57350" y1="59962" x2="57350" y2="60153"/>
                        <a14:backgroundMark x1="55717" y1="53065" x2="55717" y2="53257"/>
                        <a14:backgroundMark x1="55898" y1="53448" x2="55898" y2="53448"/>
                        <a14:backgroundMark x1="55898" y1="53831" x2="55898" y2="54023"/>
                        <a14:backgroundMark x1="56261" y1="55747" x2="56443" y2="55939"/>
                        <a14:backgroundMark x1="54628" y1="46552" x2="54991" y2="47510"/>
                        <a14:backgroundMark x1="53721" y1="45785" x2="53902" y2="46169"/>
                        <a14:backgroundMark x1="54265" y1="46935" x2="56080" y2="53065"/>
                        <a14:backgroundMark x1="54991" y1="52299" x2="54991" y2="52299"/>
                        <a14:backgroundMark x1="55172" y1="52107" x2="55717" y2="53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463" y="0"/>
            <a:ext cx="4782761" cy="453103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C418C-61AA-7FB0-2CBD-10843697B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97" b="99522" l="2841" r="96465">
                        <a14:foregroundMark x1="10859" y1="71565" x2="6692" y2="75866"/>
                        <a14:foregroundMark x1="6692" y1="75866" x2="7702" y2="83632"/>
                        <a14:foregroundMark x1="7702" y1="83632" x2="9848" y2="83632"/>
                        <a14:foregroundMark x1="6439" y1="76822" x2="3093" y2="82557"/>
                        <a14:foregroundMark x1="3093" y1="82557" x2="3157" y2="82557"/>
                        <a14:foregroundMark x1="3662" y1="81243" x2="13258" y2="80287"/>
                        <a14:foregroundMark x1="13258" y1="80287" x2="20960" y2="84349"/>
                        <a14:foregroundMark x1="20960" y1="84349" x2="28662" y2="83632"/>
                        <a14:foregroundMark x1="28662" y1="83632" x2="40846" y2="85783"/>
                        <a14:foregroundMark x1="40846" y1="85783" x2="45770" y2="83632"/>
                        <a14:foregroundMark x1="45770" y1="83632" x2="54104" y2="83751"/>
                        <a14:foregroundMark x1="54104" y1="83751" x2="68245" y2="82198"/>
                        <a14:foregroundMark x1="68245" y1="82198" x2="89583" y2="85544"/>
                        <a14:foregroundMark x1="89583" y1="85544" x2="93624" y2="76225"/>
                        <a14:foregroundMark x1="93624" y1="76225" x2="90278" y2="71207"/>
                        <a14:foregroundMark x1="53157" y1="72521" x2="67740" y2="72760"/>
                        <a14:foregroundMark x1="67740" y1="72760" x2="88826" y2="72043"/>
                        <a14:foregroundMark x1="88826" y1="72043" x2="88889" y2="72043"/>
                        <a14:foregroundMark x1="52525" y1="77658" x2="64141" y2="77897"/>
                        <a14:foregroundMark x1="64141" y1="77897" x2="79924" y2="77061"/>
                        <a14:foregroundMark x1="79924" y1="77061" x2="80051" y2="77061"/>
                        <a14:foregroundMark x1="27778" y1="14337" x2="32197" y2="14695"/>
                        <a14:foregroundMark x1="32197" y1="14695" x2="37500" y2="14337"/>
                        <a14:foregroundMark x1="53851" y1="33333" x2="54167" y2="50777"/>
                        <a14:foregroundMark x1="9028" y1="88530" x2="17487" y2="88650"/>
                        <a14:foregroundMark x1="17487" y1="88650" x2="21970" y2="88530"/>
                        <a14:foregroundMark x1="21970" y1="88530" x2="37626" y2="89247"/>
                        <a14:foregroundMark x1="9217" y1="90084" x2="15278" y2="89606"/>
                        <a14:foregroundMark x1="15278" y1="89606" x2="29735" y2="90681"/>
                        <a14:foregroundMark x1="29735" y1="90681" x2="34028" y2="90442"/>
                        <a14:foregroundMark x1="34028" y1="90442" x2="38068" y2="90800"/>
                        <a14:foregroundMark x1="39268" y1="86738" x2="40404" y2="96774"/>
                        <a14:foregroundMark x1="43687" y1="83751" x2="44066" y2="90681"/>
                        <a14:foregroundMark x1="44444" y1="87455" x2="49432" y2="93070"/>
                        <a14:foregroundMark x1="49432" y1="93070" x2="60164" y2="88411"/>
                        <a14:foregroundMark x1="60164" y1="88411" x2="68687" y2="92234"/>
                        <a14:foregroundMark x1="68687" y1="92234" x2="77273" y2="92115"/>
                        <a14:foregroundMark x1="77273" y1="92115" x2="84912" y2="92832"/>
                        <a14:foregroundMark x1="84912" y1="92832" x2="89078" y2="91995"/>
                        <a14:foregroundMark x1="89078" y1="91995" x2="89773" y2="89964"/>
                        <a14:foregroundMark x1="76326" y1="86380" x2="71023" y2="91278"/>
                        <a14:foregroundMark x1="71023" y1="91278" x2="64457" y2="91398"/>
                        <a14:foregroundMark x1="64457" y1="91398" x2="70391" y2="89008"/>
                        <a14:foregroundMark x1="70391" y1="89008" x2="75758" y2="89128"/>
                        <a14:foregroundMark x1="75758" y1="89128" x2="75884" y2="89128"/>
                        <a14:foregroundMark x1="93687" y1="80645" x2="96086" y2="87575"/>
                        <a14:foregroundMark x1="96086" y1="87575" x2="89457" y2="93907"/>
                        <a14:foregroundMark x1="89457" y1="93907" x2="93939" y2="96655"/>
                        <a14:foregroundMark x1="93939" y1="96655" x2="95013" y2="94385"/>
                        <a14:foregroundMark x1="96465" y1="70848" x2="96465" y2="71924"/>
                        <a14:foregroundMark x1="95581" y1="70370" x2="94886" y2="70370"/>
                        <a14:foregroundMark x1="30556" y1="67264" x2="30114" y2="69056"/>
                        <a14:foregroundMark x1="3535" y1="78017" x2="4798" y2="85185"/>
                        <a14:foregroundMark x1="4798" y1="85185" x2="5303" y2="85544"/>
                        <a14:foregroundMark x1="39331" y1="91756" x2="39331" y2="99522"/>
                        <a14:foregroundMark x1="39331" y1="99522" x2="39331" y2="99522"/>
                        <a14:foregroundMark x1="37374" y1="75269" x2="29230" y2="76225"/>
                        <a14:backgroundMark x1="4735" y1="72521" x2="1199" y2="78853"/>
                        <a14:backgroundMark x1="1199" y1="78853" x2="2778" y2="91637"/>
                        <a14:backgroundMark x1="2778" y1="91637" x2="10480" y2="94863"/>
                        <a14:backgroundMark x1="10543" y1="60812" x2="19697" y2="60932"/>
                        <a14:backgroundMark x1="55997" y1="13142" x2="66035" y2="53286"/>
                        <a14:backgroundMark x1="57323" y1="30346" x2="57639" y2="48984"/>
                        <a14:backgroundMark x1="57323" y1="60573" x2="75442" y2="59259"/>
                        <a14:backgroundMark x1="9470" y1="65233" x2="7765" y2="68339"/>
                        <a14:backgroundMark x1="12184" y1="65114" x2="22222" y2="64636"/>
                        <a14:backgroundMark x1="22222" y1="64636" x2="25000" y2="649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924" y="925965"/>
            <a:ext cx="6566625" cy="34698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7C2C3-4EFA-F842-092F-B12E70AB3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55" b="99483" l="2195" r="96947">
                        <a14:foregroundMark x1="11355" y1="66537" x2="3817" y2="69638"/>
                        <a14:foregroundMark x1="18034" y1="72610" x2="9637" y2="83333"/>
                        <a14:foregroundMark x1="9637" y1="83333" x2="1813" y2="82687"/>
                        <a14:foregroundMark x1="1813" y1="82687" x2="3626" y2="72351"/>
                        <a14:foregroundMark x1="3626" y1="72351" x2="15076" y2="89922"/>
                        <a14:foregroundMark x1="15076" y1="89922" x2="22901" y2="89018"/>
                        <a14:foregroundMark x1="22901" y1="89018" x2="5916" y2="96770"/>
                        <a14:foregroundMark x1="5916" y1="96770" x2="5534" y2="96770"/>
                        <a14:foregroundMark x1="41412" y1="76357" x2="47615" y2="87468"/>
                        <a14:foregroundMark x1="47615" y1="87468" x2="59637" y2="98320"/>
                        <a14:foregroundMark x1="59637" y1="98320" x2="68607" y2="98579"/>
                        <a14:foregroundMark x1="68607" y1="98579" x2="92939" y2="82817"/>
                        <a14:foregroundMark x1="92939" y1="82817" x2="90744" y2="75969"/>
                        <a14:foregroundMark x1="89790" y1="67700" x2="84542" y2="61886"/>
                        <a14:foregroundMark x1="84542" y1="61886" x2="82061" y2="60982"/>
                        <a14:foregroundMark x1="96947" y1="78811" x2="87786" y2="85917"/>
                        <a14:foregroundMark x1="29389" y1="85401" x2="2195" y2="97287"/>
                        <a14:foregroundMark x1="2195" y1="97287" x2="2195" y2="97287"/>
                        <a14:foregroundMark x1="22042" y1="96770" x2="23282" y2="98966"/>
                        <a14:foregroundMark x1="33492" y1="90439" x2="45706" y2="99483"/>
                        <a14:foregroundMark x1="92653" y1="92377" x2="86927" y2="94832"/>
                        <a14:foregroundMark x1="64885" y1="43023" x2="69561" y2="44186"/>
                        <a14:foregroundMark x1="82911" y1="60905" x2="77576" y2="59173"/>
                        <a14:foregroundMark x1="77576" y1="59173" x2="77099" y2="59561"/>
                        <a14:foregroundMark x1="90737" y1="63823" x2="91508" y2="66150"/>
                        <a14:foregroundMark x1="91416" y1="64076" x2="90935" y2="64987"/>
                        <a14:backgroundMark x1="30057" y1="52584" x2="30057" y2="52584"/>
                        <a14:backgroundMark x1="39313" y1="51550" x2="39313" y2="51550"/>
                        <a14:backgroundMark x1="38740" y1="51034" x2="38740" y2="51034"/>
                        <a14:backgroundMark x1="38550" y1="51550" x2="38550" y2="51550"/>
                        <a14:backgroundMark x1="38168" y1="51680" x2="38168" y2="51680"/>
                        <a14:backgroundMark x1="37977" y1="51938" x2="37977" y2="51938"/>
                        <a14:backgroundMark x1="35019" y1="34238" x2="35019" y2="34238"/>
                        <a14:backgroundMark x1="78296" y1="57740" x2="78531" y2="57623"/>
                        <a14:backgroundMark x1="38931" y1="6202" x2="37882" y2="36693"/>
                        <a14:backgroundMark x1="37882" y1="36693" x2="35305" y2="43669"/>
                        <a14:backgroundMark x1="35305" y1="43669" x2="37500" y2="26486"/>
                        <a14:backgroundMark x1="37500" y1="26486" x2="31679" y2="6072"/>
                        <a14:backgroundMark x1="31679" y1="6072" x2="37118" y2="7881"/>
                        <a14:backgroundMark x1="37118" y1="7881" x2="31679" y2="5685"/>
                        <a14:backgroundMark x1="31679" y1="5685" x2="36164" y2="4134"/>
                        <a14:backgroundMark x1="43893" y1="33463" x2="33302" y2="41860"/>
                        <a14:backgroundMark x1="33302" y1="41860" x2="31202" y2="48062"/>
                        <a14:backgroundMark x1="51431" y1="20413" x2="31584" y2="24677"/>
                        <a14:backgroundMark x1="31584" y1="24677" x2="44656" y2="20026"/>
                        <a14:backgroundMark x1="44656" y1="20026" x2="42080" y2="30879"/>
                        <a14:backgroundMark x1="42080" y1="30879" x2="35210" y2="38501"/>
                        <a14:backgroundMark x1="35210" y1="38501" x2="44656" y2="23643"/>
                        <a14:backgroundMark x1="48187" y1="21447" x2="47424" y2="28811"/>
                        <a14:backgroundMark x1="47424" y1="28811" x2="44656" y2="18863"/>
                        <a14:backgroundMark x1="44656" y1="18863" x2="32061" y2="30491"/>
                        <a14:backgroundMark x1="32061" y1="30491" x2="33683" y2="39406"/>
                        <a14:backgroundMark x1="33683" y1="39406" x2="34542" y2="32171"/>
                        <a14:backgroundMark x1="34542" y1="32171" x2="32252" y2="28424"/>
                        <a14:backgroundMark x1="39122" y1="33333" x2="29866" y2="40956"/>
                        <a14:backgroundMark x1="29866" y1="40956" x2="36355" y2="35917"/>
                        <a14:backgroundMark x1="40553" y1="28941" x2="31870" y2="31008"/>
                        <a14:backgroundMark x1="31870" y1="31008" x2="35687" y2="31783"/>
                        <a14:backgroundMark x1="30057" y1="34755" x2="29008" y2="41731"/>
                        <a14:backgroundMark x1="29008" y1="41731" x2="30057" y2="37597"/>
                        <a14:backgroundMark x1="29008" y1="31783" x2="32443" y2="30620"/>
                        <a14:backgroundMark x1="38931" y1="26486" x2="41889" y2="20543"/>
                        <a14:backgroundMark x1="41889" y1="20543" x2="42080" y2="18346"/>
                        <a14:backgroundMark x1="37882" y1="16021" x2="39599" y2="8527"/>
                        <a14:backgroundMark x1="39599" y1="8527" x2="33302" y2="5814"/>
                        <a14:backgroundMark x1="33302" y1="5814" x2="31107" y2="2196"/>
                        <a14:backgroundMark x1="42939" y1="6072" x2="42176" y2="4005"/>
                        <a14:backgroundMark x1="33969" y1="5168" x2="30916" y2="4005"/>
                        <a14:backgroundMark x1="34637" y1="5556" x2="35782" y2="5685"/>
                        <a14:backgroundMark x1="42176" y1="3101" x2="41221" y2="11111"/>
                        <a14:backgroundMark x1="41221" y1="11111" x2="40553" y2="4651"/>
                        <a14:backgroundMark x1="34160" y1="4264" x2="35878" y2="5426"/>
                        <a14:backgroundMark x1="33492" y1="4393" x2="34256" y2="5685"/>
                        <a14:backgroundMark x1="20897" y1="47545" x2="11450" y2="54264"/>
                        <a14:backgroundMark x1="1622" y1="68346" x2="1145" y2="70284"/>
                        <a14:backgroundMark x1="1145" y1="70155" x2="1240" y2="71318"/>
                        <a14:backgroundMark x1="79771" y1="57623" x2="92939" y2="62532"/>
                        <a14:backgroundMark x1="99618" y1="84755" x2="99046" y2="930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844" y="2786573"/>
            <a:ext cx="5512732" cy="40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053B9-BD64-E683-A425-DC3103A0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5" b="99483" l="2195" r="96947">
                        <a14:foregroundMark x1="11355" y1="66537" x2="3817" y2="69638"/>
                        <a14:foregroundMark x1="18034" y1="72610" x2="9637" y2="83333"/>
                        <a14:foregroundMark x1="9637" y1="83333" x2="1813" y2="82687"/>
                        <a14:foregroundMark x1="1813" y1="82687" x2="3626" y2="72351"/>
                        <a14:foregroundMark x1="3626" y1="72351" x2="15076" y2="89922"/>
                        <a14:foregroundMark x1="15076" y1="89922" x2="22901" y2="89018"/>
                        <a14:foregroundMark x1="22901" y1="89018" x2="5916" y2="96770"/>
                        <a14:foregroundMark x1="5916" y1="96770" x2="5534" y2="96770"/>
                        <a14:foregroundMark x1="41412" y1="76357" x2="47615" y2="87468"/>
                        <a14:foregroundMark x1="47615" y1="87468" x2="59637" y2="98320"/>
                        <a14:foregroundMark x1="59637" y1="98320" x2="68607" y2="98579"/>
                        <a14:foregroundMark x1="68607" y1="98579" x2="92939" y2="82817"/>
                        <a14:foregroundMark x1="92939" y1="82817" x2="90744" y2="75969"/>
                        <a14:foregroundMark x1="89790" y1="67700" x2="84542" y2="61886"/>
                        <a14:foregroundMark x1="84542" y1="61886" x2="82061" y2="60982"/>
                        <a14:foregroundMark x1="96947" y1="78811" x2="87786" y2="85917"/>
                        <a14:foregroundMark x1="29389" y1="85401" x2="2195" y2="97287"/>
                        <a14:foregroundMark x1="2195" y1="97287" x2="2195" y2="97287"/>
                        <a14:foregroundMark x1="22042" y1="96770" x2="23282" y2="98966"/>
                        <a14:foregroundMark x1="33492" y1="90439" x2="45706" y2="99483"/>
                        <a14:foregroundMark x1="92653" y1="92377" x2="86927" y2="94832"/>
                        <a14:foregroundMark x1="64885" y1="43023" x2="69561" y2="44186"/>
                        <a14:foregroundMark x1="82911" y1="60905" x2="77576" y2="59173"/>
                        <a14:foregroundMark x1="77576" y1="59173" x2="77099" y2="59561"/>
                        <a14:foregroundMark x1="90737" y1="63823" x2="91508" y2="66150"/>
                        <a14:foregroundMark x1="91416" y1="64076" x2="90935" y2="64987"/>
                        <a14:backgroundMark x1="30057" y1="52584" x2="30057" y2="52584"/>
                        <a14:backgroundMark x1="39313" y1="51550" x2="39313" y2="51550"/>
                        <a14:backgroundMark x1="38740" y1="51034" x2="38740" y2="51034"/>
                        <a14:backgroundMark x1="38550" y1="51550" x2="38550" y2="51550"/>
                        <a14:backgroundMark x1="38168" y1="51680" x2="38168" y2="51680"/>
                        <a14:backgroundMark x1="37977" y1="51938" x2="37977" y2="51938"/>
                        <a14:backgroundMark x1="35019" y1="34238" x2="35019" y2="34238"/>
                        <a14:backgroundMark x1="78296" y1="57740" x2="78531" y2="57623"/>
                        <a14:backgroundMark x1="38931" y1="6202" x2="37882" y2="36693"/>
                        <a14:backgroundMark x1="37882" y1="36693" x2="35305" y2="43669"/>
                        <a14:backgroundMark x1="35305" y1="43669" x2="37500" y2="26486"/>
                        <a14:backgroundMark x1="37500" y1="26486" x2="31679" y2="6072"/>
                        <a14:backgroundMark x1="31679" y1="6072" x2="37118" y2="7881"/>
                        <a14:backgroundMark x1="37118" y1="7881" x2="31679" y2="5685"/>
                        <a14:backgroundMark x1="31679" y1="5685" x2="36164" y2="4134"/>
                        <a14:backgroundMark x1="43893" y1="33463" x2="33302" y2="41860"/>
                        <a14:backgroundMark x1="33302" y1="41860" x2="31202" y2="48062"/>
                        <a14:backgroundMark x1="51431" y1="20413" x2="31584" y2="24677"/>
                        <a14:backgroundMark x1="31584" y1="24677" x2="44656" y2="20026"/>
                        <a14:backgroundMark x1="44656" y1="20026" x2="42080" y2="30879"/>
                        <a14:backgroundMark x1="42080" y1="30879" x2="35210" y2="38501"/>
                        <a14:backgroundMark x1="35210" y1="38501" x2="44656" y2="23643"/>
                        <a14:backgroundMark x1="48187" y1="21447" x2="47424" y2="28811"/>
                        <a14:backgroundMark x1="47424" y1="28811" x2="44656" y2="18863"/>
                        <a14:backgroundMark x1="44656" y1="18863" x2="32061" y2="30491"/>
                        <a14:backgroundMark x1="32061" y1="30491" x2="33683" y2="39406"/>
                        <a14:backgroundMark x1="33683" y1="39406" x2="34542" y2="32171"/>
                        <a14:backgroundMark x1="34542" y1="32171" x2="32252" y2="28424"/>
                        <a14:backgroundMark x1="39122" y1="33333" x2="29866" y2="40956"/>
                        <a14:backgroundMark x1="29866" y1="40956" x2="36355" y2="35917"/>
                        <a14:backgroundMark x1="40553" y1="28941" x2="31870" y2="31008"/>
                        <a14:backgroundMark x1="31870" y1="31008" x2="35687" y2="31783"/>
                        <a14:backgroundMark x1="30057" y1="34755" x2="29008" y2="41731"/>
                        <a14:backgroundMark x1="29008" y1="41731" x2="30057" y2="37597"/>
                        <a14:backgroundMark x1="29008" y1="31783" x2="32443" y2="30620"/>
                        <a14:backgroundMark x1="38931" y1="26486" x2="41889" y2="20543"/>
                        <a14:backgroundMark x1="41889" y1="20543" x2="42080" y2="18346"/>
                        <a14:backgroundMark x1="37882" y1="16021" x2="39599" y2="8527"/>
                        <a14:backgroundMark x1="39599" y1="8527" x2="33302" y2="5814"/>
                        <a14:backgroundMark x1="33302" y1="5814" x2="31107" y2="2196"/>
                        <a14:backgroundMark x1="42939" y1="6072" x2="42176" y2="4005"/>
                        <a14:backgroundMark x1="33969" y1="5168" x2="30916" y2="4005"/>
                        <a14:backgroundMark x1="34637" y1="5556" x2="35782" y2="5685"/>
                        <a14:backgroundMark x1="42176" y1="3101" x2="41221" y2="11111"/>
                        <a14:backgroundMark x1="41221" y1="11111" x2="40553" y2="4651"/>
                        <a14:backgroundMark x1="34160" y1="4264" x2="35878" y2="5426"/>
                        <a14:backgroundMark x1="33492" y1="4393" x2="34256" y2="5685"/>
                        <a14:backgroundMark x1="20897" y1="47545" x2="11450" y2="54264"/>
                        <a14:backgroundMark x1="1622" y1="68346" x2="1145" y2="70284"/>
                        <a14:backgroundMark x1="1145" y1="70155" x2="1240" y2="71318"/>
                        <a14:backgroundMark x1="79771" y1="57623" x2="92939" y2="62532"/>
                        <a14:backgroundMark x1="99618" y1="84755" x2="99046" y2="930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16" y="0"/>
            <a:ext cx="928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03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 Ngoc</dc:creator>
  <cp:lastModifiedBy>Hieu Tran Ngoc</cp:lastModifiedBy>
  <cp:revision>1</cp:revision>
  <dcterms:created xsi:type="dcterms:W3CDTF">2024-07-04T05:14:12Z</dcterms:created>
  <dcterms:modified xsi:type="dcterms:W3CDTF">2024-07-04T05:35:41Z</dcterms:modified>
</cp:coreProperties>
</file>