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7" r:id="rId2"/>
    <p:sldId id="258" r:id="rId3"/>
  </p:sldIdLst>
  <p:sldSz cx="16200438" cy="1800066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50" d="100"/>
          <a:sy n="50" d="100"/>
        </p:scale>
        <p:origin x="1219" y="-40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15033" y="2945943"/>
            <a:ext cx="13770372" cy="6266897"/>
          </a:xfrm>
        </p:spPr>
        <p:txBody>
          <a:bodyPr anchor="b"/>
          <a:lstStyle>
            <a:lvl1pPr algn="ctr">
              <a:defRPr sz="10630"/>
            </a:lvl1pPr>
          </a:lstStyle>
          <a:p>
            <a:r>
              <a:rPr lang="en-US"/>
              <a:t>Click to edit Master title style</a:t>
            </a:r>
            <a:endParaRPr lang="en-US" dirty="0"/>
          </a:p>
        </p:txBody>
      </p:sp>
      <p:sp>
        <p:nvSpPr>
          <p:cNvPr id="3" name="Subtitle 2"/>
          <p:cNvSpPr>
            <a:spLocks noGrp="1"/>
          </p:cNvSpPr>
          <p:nvPr>
            <p:ph type="subTitle" idx="1"/>
          </p:nvPr>
        </p:nvSpPr>
        <p:spPr>
          <a:xfrm>
            <a:off x="2025055" y="9454516"/>
            <a:ext cx="12150329" cy="4345992"/>
          </a:xfrm>
        </p:spPr>
        <p:txBody>
          <a:bodyPr/>
          <a:lstStyle>
            <a:lvl1pPr marL="0" indent="0" algn="ctr">
              <a:buNone/>
              <a:defRPr sz="4252"/>
            </a:lvl1pPr>
            <a:lvl2pPr marL="810021" indent="0" algn="ctr">
              <a:buNone/>
              <a:defRPr sz="3543"/>
            </a:lvl2pPr>
            <a:lvl3pPr marL="1620042" indent="0" algn="ctr">
              <a:buNone/>
              <a:defRPr sz="3189"/>
            </a:lvl3pPr>
            <a:lvl4pPr marL="2430064" indent="0" algn="ctr">
              <a:buNone/>
              <a:defRPr sz="2835"/>
            </a:lvl4pPr>
            <a:lvl5pPr marL="3240085" indent="0" algn="ctr">
              <a:buNone/>
              <a:defRPr sz="2835"/>
            </a:lvl5pPr>
            <a:lvl6pPr marL="4050106" indent="0" algn="ctr">
              <a:buNone/>
              <a:defRPr sz="2835"/>
            </a:lvl6pPr>
            <a:lvl7pPr marL="4860127" indent="0" algn="ctr">
              <a:buNone/>
              <a:defRPr sz="2835"/>
            </a:lvl7pPr>
            <a:lvl8pPr marL="5670149" indent="0" algn="ctr">
              <a:buNone/>
              <a:defRPr sz="2835"/>
            </a:lvl8pPr>
            <a:lvl9pPr marL="6480170" indent="0" algn="ctr">
              <a:buNone/>
              <a:defRPr sz="2835"/>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6BC24A6-5490-487A-8A4E-4B2A1B8F380B}" type="datetimeFigureOut">
              <a:rPr lang="vi-VN" smtClean="0"/>
              <a:t>16/05/2024</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92A207B7-B84A-4C7B-AF01-E730D6A92205}" type="slidenum">
              <a:rPr lang="vi-VN" smtClean="0"/>
              <a:t>‹#›</a:t>
            </a:fld>
            <a:endParaRPr lang="vi-VN"/>
          </a:p>
        </p:txBody>
      </p:sp>
    </p:spTree>
    <p:extLst>
      <p:ext uri="{BB962C8B-B14F-4D97-AF65-F5344CB8AC3E}">
        <p14:creationId xmlns:p14="http://schemas.microsoft.com/office/powerpoint/2010/main" val="36415199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BC24A6-5490-487A-8A4E-4B2A1B8F380B}" type="datetimeFigureOut">
              <a:rPr lang="vi-VN" smtClean="0"/>
              <a:t>16/05/2024</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92A207B7-B84A-4C7B-AF01-E730D6A92205}" type="slidenum">
              <a:rPr lang="vi-VN" smtClean="0"/>
              <a:t>‹#›</a:t>
            </a:fld>
            <a:endParaRPr lang="vi-VN"/>
          </a:p>
        </p:txBody>
      </p:sp>
    </p:spTree>
    <p:extLst>
      <p:ext uri="{BB962C8B-B14F-4D97-AF65-F5344CB8AC3E}">
        <p14:creationId xmlns:p14="http://schemas.microsoft.com/office/powerpoint/2010/main" val="22018211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593440" y="958369"/>
            <a:ext cx="3493219" cy="1525473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13781" y="958369"/>
            <a:ext cx="10277153" cy="1525473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BC24A6-5490-487A-8A4E-4B2A1B8F380B}" type="datetimeFigureOut">
              <a:rPr lang="vi-VN" smtClean="0"/>
              <a:t>16/05/2024</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92A207B7-B84A-4C7B-AF01-E730D6A92205}" type="slidenum">
              <a:rPr lang="vi-VN" smtClean="0"/>
              <a:t>‹#›</a:t>
            </a:fld>
            <a:endParaRPr lang="vi-VN"/>
          </a:p>
        </p:txBody>
      </p:sp>
    </p:spTree>
    <p:extLst>
      <p:ext uri="{BB962C8B-B14F-4D97-AF65-F5344CB8AC3E}">
        <p14:creationId xmlns:p14="http://schemas.microsoft.com/office/powerpoint/2010/main" val="39019423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BC24A6-5490-487A-8A4E-4B2A1B8F380B}" type="datetimeFigureOut">
              <a:rPr lang="vi-VN" smtClean="0"/>
              <a:t>16/05/2024</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92A207B7-B84A-4C7B-AF01-E730D6A92205}" type="slidenum">
              <a:rPr lang="vi-VN" smtClean="0"/>
              <a:t>‹#›</a:t>
            </a:fld>
            <a:endParaRPr lang="vi-VN"/>
          </a:p>
        </p:txBody>
      </p:sp>
    </p:spTree>
    <p:extLst>
      <p:ext uri="{BB962C8B-B14F-4D97-AF65-F5344CB8AC3E}">
        <p14:creationId xmlns:p14="http://schemas.microsoft.com/office/powerpoint/2010/main" val="27818455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5343" y="4487671"/>
            <a:ext cx="13972878" cy="7487774"/>
          </a:xfrm>
        </p:spPr>
        <p:txBody>
          <a:bodyPr anchor="b"/>
          <a:lstStyle>
            <a:lvl1pPr>
              <a:defRPr sz="10630"/>
            </a:lvl1pPr>
          </a:lstStyle>
          <a:p>
            <a:r>
              <a:rPr lang="en-US"/>
              <a:t>Click to edit Master title style</a:t>
            </a:r>
            <a:endParaRPr lang="en-US" dirty="0"/>
          </a:p>
        </p:txBody>
      </p:sp>
      <p:sp>
        <p:nvSpPr>
          <p:cNvPr id="3" name="Text Placeholder 2"/>
          <p:cNvSpPr>
            <a:spLocks noGrp="1"/>
          </p:cNvSpPr>
          <p:nvPr>
            <p:ph type="body" idx="1"/>
          </p:nvPr>
        </p:nvSpPr>
        <p:spPr>
          <a:xfrm>
            <a:off x="1105343" y="12046282"/>
            <a:ext cx="13972878" cy="3937644"/>
          </a:xfrm>
        </p:spPr>
        <p:txBody>
          <a:bodyPr/>
          <a:lstStyle>
            <a:lvl1pPr marL="0" indent="0">
              <a:buNone/>
              <a:defRPr sz="4252">
                <a:solidFill>
                  <a:schemeClr val="tx1"/>
                </a:solidFill>
              </a:defRPr>
            </a:lvl1pPr>
            <a:lvl2pPr marL="810021" indent="0">
              <a:buNone/>
              <a:defRPr sz="3543">
                <a:solidFill>
                  <a:schemeClr val="tx1">
                    <a:tint val="75000"/>
                  </a:schemeClr>
                </a:solidFill>
              </a:defRPr>
            </a:lvl2pPr>
            <a:lvl3pPr marL="1620042" indent="0">
              <a:buNone/>
              <a:defRPr sz="3189">
                <a:solidFill>
                  <a:schemeClr val="tx1">
                    <a:tint val="75000"/>
                  </a:schemeClr>
                </a:solidFill>
              </a:defRPr>
            </a:lvl3pPr>
            <a:lvl4pPr marL="2430064" indent="0">
              <a:buNone/>
              <a:defRPr sz="2835">
                <a:solidFill>
                  <a:schemeClr val="tx1">
                    <a:tint val="75000"/>
                  </a:schemeClr>
                </a:solidFill>
              </a:defRPr>
            </a:lvl4pPr>
            <a:lvl5pPr marL="3240085" indent="0">
              <a:buNone/>
              <a:defRPr sz="2835">
                <a:solidFill>
                  <a:schemeClr val="tx1">
                    <a:tint val="75000"/>
                  </a:schemeClr>
                </a:solidFill>
              </a:defRPr>
            </a:lvl5pPr>
            <a:lvl6pPr marL="4050106" indent="0">
              <a:buNone/>
              <a:defRPr sz="2835">
                <a:solidFill>
                  <a:schemeClr val="tx1">
                    <a:tint val="75000"/>
                  </a:schemeClr>
                </a:solidFill>
              </a:defRPr>
            </a:lvl6pPr>
            <a:lvl7pPr marL="4860127" indent="0">
              <a:buNone/>
              <a:defRPr sz="2835">
                <a:solidFill>
                  <a:schemeClr val="tx1">
                    <a:tint val="75000"/>
                  </a:schemeClr>
                </a:solidFill>
              </a:defRPr>
            </a:lvl7pPr>
            <a:lvl8pPr marL="5670149" indent="0">
              <a:buNone/>
              <a:defRPr sz="2835">
                <a:solidFill>
                  <a:schemeClr val="tx1">
                    <a:tint val="75000"/>
                  </a:schemeClr>
                </a:solidFill>
              </a:defRPr>
            </a:lvl8pPr>
            <a:lvl9pPr marL="6480170" indent="0">
              <a:buNone/>
              <a:defRPr sz="2835">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6BC24A6-5490-487A-8A4E-4B2A1B8F380B}" type="datetimeFigureOut">
              <a:rPr lang="vi-VN" smtClean="0"/>
              <a:t>16/05/2024</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92A207B7-B84A-4C7B-AF01-E730D6A92205}" type="slidenum">
              <a:rPr lang="vi-VN" smtClean="0"/>
              <a:t>‹#›</a:t>
            </a:fld>
            <a:endParaRPr lang="vi-VN"/>
          </a:p>
        </p:txBody>
      </p:sp>
    </p:spTree>
    <p:extLst>
      <p:ext uri="{BB962C8B-B14F-4D97-AF65-F5344CB8AC3E}">
        <p14:creationId xmlns:p14="http://schemas.microsoft.com/office/powerpoint/2010/main" val="21217097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13780" y="4791843"/>
            <a:ext cx="6885186" cy="114212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8201472" y="4791843"/>
            <a:ext cx="6885186" cy="114212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6BC24A6-5490-487A-8A4E-4B2A1B8F380B}" type="datetimeFigureOut">
              <a:rPr lang="vi-VN" smtClean="0"/>
              <a:t>16/05/2024</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92A207B7-B84A-4C7B-AF01-E730D6A92205}" type="slidenum">
              <a:rPr lang="vi-VN" smtClean="0"/>
              <a:t>‹#›</a:t>
            </a:fld>
            <a:endParaRPr lang="vi-VN"/>
          </a:p>
        </p:txBody>
      </p:sp>
    </p:spTree>
    <p:extLst>
      <p:ext uri="{BB962C8B-B14F-4D97-AF65-F5344CB8AC3E}">
        <p14:creationId xmlns:p14="http://schemas.microsoft.com/office/powerpoint/2010/main" val="36394247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15890" y="958373"/>
            <a:ext cx="13972878" cy="3479296"/>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15892" y="4412664"/>
            <a:ext cx="6853544" cy="2162578"/>
          </a:xfrm>
        </p:spPr>
        <p:txBody>
          <a:bodyPr anchor="b"/>
          <a:lstStyle>
            <a:lvl1pPr marL="0" indent="0">
              <a:buNone/>
              <a:defRPr sz="4252" b="1"/>
            </a:lvl1pPr>
            <a:lvl2pPr marL="810021" indent="0">
              <a:buNone/>
              <a:defRPr sz="3543" b="1"/>
            </a:lvl2pPr>
            <a:lvl3pPr marL="1620042" indent="0">
              <a:buNone/>
              <a:defRPr sz="3189" b="1"/>
            </a:lvl3pPr>
            <a:lvl4pPr marL="2430064" indent="0">
              <a:buNone/>
              <a:defRPr sz="2835" b="1"/>
            </a:lvl4pPr>
            <a:lvl5pPr marL="3240085" indent="0">
              <a:buNone/>
              <a:defRPr sz="2835" b="1"/>
            </a:lvl5pPr>
            <a:lvl6pPr marL="4050106" indent="0">
              <a:buNone/>
              <a:defRPr sz="2835" b="1"/>
            </a:lvl6pPr>
            <a:lvl7pPr marL="4860127" indent="0">
              <a:buNone/>
              <a:defRPr sz="2835" b="1"/>
            </a:lvl7pPr>
            <a:lvl8pPr marL="5670149" indent="0">
              <a:buNone/>
              <a:defRPr sz="2835" b="1"/>
            </a:lvl8pPr>
            <a:lvl9pPr marL="6480170" indent="0">
              <a:buNone/>
              <a:defRPr sz="2835" b="1"/>
            </a:lvl9pPr>
          </a:lstStyle>
          <a:p>
            <a:pPr lvl="0"/>
            <a:r>
              <a:rPr lang="en-US"/>
              <a:t>Click to edit Master text styles</a:t>
            </a:r>
          </a:p>
        </p:txBody>
      </p:sp>
      <p:sp>
        <p:nvSpPr>
          <p:cNvPr id="4" name="Content Placeholder 3"/>
          <p:cNvSpPr>
            <a:spLocks noGrp="1"/>
          </p:cNvSpPr>
          <p:nvPr>
            <p:ph sz="half" idx="2"/>
          </p:nvPr>
        </p:nvSpPr>
        <p:spPr>
          <a:xfrm>
            <a:off x="1115892" y="6575242"/>
            <a:ext cx="6853544" cy="967119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201473" y="4412664"/>
            <a:ext cx="6887296" cy="2162578"/>
          </a:xfrm>
        </p:spPr>
        <p:txBody>
          <a:bodyPr anchor="b"/>
          <a:lstStyle>
            <a:lvl1pPr marL="0" indent="0">
              <a:buNone/>
              <a:defRPr sz="4252" b="1"/>
            </a:lvl1pPr>
            <a:lvl2pPr marL="810021" indent="0">
              <a:buNone/>
              <a:defRPr sz="3543" b="1"/>
            </a:lvl2pPr>
            <a:lvl3pPr marL="1620042" indent="0">
              <a:buNone/>
              <a:defRPr sz="3189" b="1"/>
            </a:lvl3pPr>
            <a:lvl4pPr marL="2430064" indent="0">
              <a:buNone/>
              <a:defRPr sz="2835" b="1"/>
            </a:lvl4pPr>
            <a:lvl5pPr marL="3240085" indent="0">
              <a:buNone/>
              <a:defRPr sz="2835" b="1"/>
            </a:lvl5pPr>
            <a:lvl6pPr marL="4050106" indent="0">
              <a:buNone/>
              <a:defRPr sz="2835" b="1"/>
            </a:lvl6pPr>
            <a:lvl7pPr marL="4860127" indent="0">
              <a:buNone/>
              <a:defRPr sz="2835" b="1"/>
            </a:lvl7pPr>
            <a:lvl8pPr marL="5670149" indent="0">
              <a:buNone/>
              <a:defRPr sz="2835" b="1"/>
            </a:lvl8pPr>
            <a:lvl9pPr marL="6480170" indent="0">
              <a:buNone/>
              <a:defRPr sz="2835" b="1"/>
            </a:lvl9pPr>
          </a:lstStyle>
          <a:p>
            <a:pPr lvl="0"/>
            <a:r>
              <a:rPr lang="en-US"/>
              <a:t>Click to edit Master text styles</a:t>
            </a:r>
          </a:p>
        </p:txBody>
      </p:sp>
      <p:sp>
        <p:nvSpPr>
          <p:cNvPr id="6" name="Content Placeholder 5"/>
          <p:cNvSpPr>
            <a:spLocks noGrp="1"/>
          </p:cNvSpPr>
          <p:nvPr>
            <p:ph sz="quarter" idx="4"/>
          </p:nvPr>
        </p:nvSpPr>
        <p:spPr>
          <a:xfrm>
            <a:off x="8201473" y="6575242"/>
            <a:ext cx="6887296" cy="967119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6BC24A6-5490-487A-8A4E-4B2A1B8F380B}" type="datetimeFigureOut">
              <a:rPr lang="vi-VN" smtClean="0"/>
              <a:t>16/05/2024</a:t>
            </a:fld>
            <a:endParaRPr lang="vi-VN"/>
          </a:p>
        </p:txBody>
      </p:sp>
      <p:sp>
        <p:nvSpPr>
          <p:cNvPr id="8" name="Footer Placeholder 7"/>
          <p:cNvSpPr>
            <a:spLocks noGrp="1"/>
          </p:cNvSpPr>
          <p:nvPr>
            <p:ph type="ftr" sz="quarter" idx="11"/>
          </p:nvPr>
        </p:nvSpPr>
        <p:spPr/>
        <p:txBody>
          <a:bodyPr/>
          <a:lstStyle/>
          <a:p>
            <a:endParaRPr lang="vi-VN"/>
          </a:p>
        </p:txBody>
      </p:sp>
      <p:sp>
        <p:nvSpPr>
          <p:cNvPr id="9" name="Slide Number Placeholder 8"/>
          <p:cNvSpPr>
            <a:spLocks noGrp="1"/>
          </p:cNvSpPr>
          <p:nvPr>
            <p:ph type="sldNum" sz="quarter" idx="12"/>
          </p:nvPr>
        </p:nvSpPr>
        <p:spPr/>
        <p:txBody>
          <a:bodyPr/>
          <a:lstStyle/>
          <a:p>
            <a:fld id="{92A207B7-B84A-4C7B-AF01-E730D6A92205}" type="slidenum">
              <a:rPr lang="vi-VN" smtClean="0"/>
              <a:t>‹#›</a:t>
            </a:fld>
            <a:endParaRPr lang="vi-VN"/>
          </a:p>
        </p:txBody>
      </p:sp>
    </p:spTree>
    <p:extLst>
      <p:ext uri="{BB962C8B-B14F-4D97-AF65-F5344CB8AC3E}">
        <p14:creationId xmlns:p14="http://schemas.microsoft.com/office/powerpoint/2010/main" val="5108751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6BC24A6-5490-487A-8A4E-4B2A1B8F380B}" type="datetimeFigureOut">
              <a:rPr lang="vi-VN" smtClean="0"/>
              <a:t>16/05/2024</a:t>
            </a:fld>
            <a:endParaRPr lang="vi-VN"/>
          </a:p>
        </p:txBody>
      </p:sp>
      <p:sp>
        <p:nvSpPr>
          <p:cNvPr id="4" name="Footer Placeholder 3"/>
          <p:cNvSpPr>
            <a:spLocks noGrp="1"/>
          </p:cNvSpPr>
          <p:nvPr>
            <p:ph type="ftr" sz="quarter" idx="11"/>
          </p:nvPr>
        </p:nvSpPr>
        <p:spPr/>
        <p:txBody>
          <a:bodyPr/>
          <a:lstStyle/>
          <a:p>
            <a:endParaRPr lang="vi-VN"/>
          </a:p>
        </p:txBody>
      </p:sp>
      <p:sp>
        <p:nvSpPr>
          <p:cNvPr id="5" name="Slide Number Placeholder 4"/>
          <p:cNvSpPr>
            <a:spLocks noGrp="1"/>
          </p:cNvSpPr>
          <p:nvPr>
            <p:ph type="sldNum" sz="quarter" idx="12"/>
          </p:nvPr>
        </p:nvSpPr>
        <p:spPr/>
        <p:txBody>
          <a:bodyPr/>
          <a:lstStyle/>
          <a:p>
            <a:fld id="{92A207B7-B84A-4C7B-AF01-E730D6A92205}" type="slidenum">
              <a:rPr lang="vi-VN" smtClean="0"/>
              <a:t>‹#›</a:t>
            </a:fld>
            <a:endParaRPr lang="vi-VN"/>
          </a:p>
        </p:txBody>
      </p:sp>
    </p:spTree>
    <p:extLst>
      <p:ext uri="{BB962C8B-B14F-4D97-AF65-F5344CB8AC3E}">
        <p14:creationId xmlns:p14="http://schemas.microsoft.com/office/powerpoint/2010/main" val="17372841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BC24A6-5490-487A-8A4E-4B2A1B8F380B}" type="datetimeFigureOut">
              <a:rPr lang="vi-VN" smtClean="0"/>
              <a:t>16/05/2024</a:t>
            </a:fld>
            <a:endParaRPr lang="vi-VN"/>
          </a:p>
        </p:txBody>
      </p:sp>
      <p:sp>
        <p:nvSpPr>
          <p:cNvPr id="3" name="Footer Placeholder 2"/>
          <p:cNvSpPr>
            <a:spLocks noGrp="1"/>
          </p:cNvSpPr>
          <p:nvPr>
            <p:ph type="ftr" sz="quarter" idx="11"/>
          </p:nvPr>
        </p:nvSpPr>
        <p:spPr/>
        <p:txBody>
          <a:bodyPr/>
          <a:lstStyle/>
          <a:p>
            <a:endParaRPr lang="vi-VN"/>
          </a:p>
        </p:txBody>
      </p:sp>
      <p:sp>
        <p:nvSpPr>
          <p:cNvPr id="4" name="Slide Number Placeholder 3"/>
          <p:cNvSpPr>
            <a:spLocks noGrp="1"/>
          </p:cNvSpPr>
          <p:nvPr>
            <p:ph type="sldNum" sz="quarter" idx="12"/>
          </p:nvPr>
        </p:nvSpPr>
        <p:spPr/>
        <p:txBody>
          <a:bodyPr/>
          <a:lstStyle/>
          <a:p>
            <a:fld id="{92A207B7-B84A-4C7B-AF01-E730D6A92205}" type="slidenum">
              <a:rPr lang="vi-VN" smtClean="0"/>
              <a:t>‹#›</a:t>
            </a:fld>
            <a:endParaRPr lang="vi-VN"/>
          </a:p>
        </p:txBody>
      </p:sp>
    </p:spTree>
    <p:extLst>
      <p:ext uri="{BB962C8B-B14F-4D97-AF65-F5344CB8AC3E}">
        <p14:creationId xmlns:p14="http://schemas.microsoft.com/office/powerpoint/2010/main" val="8709683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5890" y="1200044"/>
            <a:ext cx="5225063" cy="4200155"/>
          </a:xfrm>
        </p:spPr>
        <p:txBody>
          <a:bodyPr anchor="b"/>
          <a:lstStyle>
            <a:lvl1pPr>
              <a:defRPr sz="5669"/>
            </a:lvl1pPr>
          </a:lstStyle>
          <a:p>
            <a:r>
              <a:rPr lang="en-US"/>
              <a:t>Click to edit Master title style</a:t>
            </a:r>
            <a:endParaRPr lang="en-US" dirty="0"/>
          </a:p>
        </p:txBody>
      </p:sp>
      <p:sp>
        <p:nvSpPr>
          <p:cNvPr id="3" name="Content Placeholder 2"/>
          <p:cNvSpPr>
            <a:spLocks noGrp="1"/>
          </p:cNvSpPr>
          <p:nvPr>
            <p:ph idx="1"/>
          </p:nvPr>
        </p:nvSpPr>
        <p:spPr>
          <a:xfrm>
            <a:off x="6887296" y="2591766"/>
            <a:ext cx="8201472" cy="12792138"/>
          </a:xfrm>
        </p:spPr>
        <p:txBody>
          <a:bodyPr/>
          <a:lstStyle>
            <a:lvl1pPr>
              <a:defRPr sz="5669"/>
            </a:lvl1pPr>
            <a:lvl2pPr>
              <a:defRPr sz="4961"/>
            </a:lvl2pPr>
            <a:lvl3pPr>
              <a:defRPr sz="4252"/>
            </a:lvl3pPr>
            <a:lvl4pPr>
              <a:defRPr sz="3543"/>
            </a:lvl4pPr>
            <a:lvl5pPr>
              <a:defRPr sz="3543"/>
            </a:lvl5pPr>
            <a:lvl6pPr>
              <a:defRPr sz="3543"/>
            </a:lvl6pPr>
            <a:lvl7pPr>
              <a:defRPr sz="3543"/>
            </a:lvl7pPr>
            <a:lvl8pPr>
              <a:defRPr sz="3543"/>
            </a:lvl8pPr>
            <a:lvl9pPr>
              <a:defRPr sz="354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890" y="5400199"/>
            <a:ext cx="5225063" cy="10004536"/>
          </a:xfrm>
        </p:spPr>
        <p:txBody>
          <a:bodyPr/>
          <a:lstStyle>
            <a:lvl1pPr marL="0" indent="0">
              <a:buNone/>
              <a:defRPr sz="2835"/>
            </a:lvl1pPr>
            <a:lvl2pPr marL="810021" indent="0">
              <a:buNone/>
              <a:defRPr sz="2480"/>
            </a:lvl2pPr>
            <a:lvl3pPr marL="1620042" indent="0">
              <a:buNone/>
              <a:defRPr sz="2126"/>
            </a:lvl3pPr>
            <a:lvl4pPr marL="2430064" indent="0">
              <a:buNone/>
              <a:defRPr sz="1772"/>
            </a:lvl4pPr>
            <a:lvl5pPr marL="3240085" indent="0">
              <a:buNone/>
              <a:defRPr sz="1772"/>
            </a:lvl5pPr>
            <a:lvl6pPr marL="4050106" indent="0">
              <a:buNone/>
              <a:defRPr sz="1772"/>
            </a:lvl6pPr>
            <a:lvl7pPr marL="4860127" indent="0">
              <a:buNone/>
              <a:defRPr sz="1772"/>
            </a:lvl7pPr>
            <a:lvl8pPr marL="5670149" indent="0">
              <a:buNone/>
              <a:defRPr sz="1772"/>
            </a:lvl8pPr>
            <a:lvl9pPr marL="6480170" indent="0">
              <a:buNone/>
              <a:defRPr sz="1772"/>
            </a:lvl9pPr>
          </a:lstStyle>
          <a:p>
            <a:pPr lvl="0"/>
            <a:r>
              <a:rPr lang="en-US"/>
              <a:t>Click to edit Master text styles</a:t>
            </a:r>
          </a:p>
        </p:txBody>
      </p:sp>
      <p:sp>
        <p:nvSpPr>
          <p:cNvPr id="5" name="Date Placeholder 4"/>
          <p:cNvSpPr>
            <a:spLocks noGrp="1"/>
          </p:cNvSpPr>
          <p:nvPr>
            <p:ph type="dt" sz="half" idx="10"/>
          </p:nvPr>
        </p:nvSpPr>
        <p:spPr/>
        <p:txBody>
          <a:bodyPr/>
          <a:lstStyle/>
          <a:p>
            <a:fld id="{86BC24A6-5490-487A-8A4E-4B2A1B8F380B}" type="datetimeFigureOut">
              <a:rPr lang="vi-VN" smtClean="0"/>
              <a:t>16/05/2024</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92A207B7-B84A-4C7B-AF01-E730D6A92205}" type="slidenum">
              <a:rPr lang="vi-VN" smtClean="0"/>
              <a:t>‹#›</a:t>
            </a:fld>
            <a:endParaRPr lang="vi-VN"/>
          </a:p>
        </p:txBody>
      </p:sp>
    </p:spTree>
    <p:extLst>
      <p:ext uri="{BB962C8B-B14F-4D97-AF65-F5344CB8AC3E}">
        <p14:creationId xmlns:p14="http://schemas.microsoft.com/office/powerpoint/2010/main" val="16156697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5890" y="1200044"/>
            <a:ext cx="5225063" cy="4200155"/>
          </a:xfrm>
        </p:spPr>
        <p:txBody>
          <a:bodyPr anchor="b"/>
          <a:lstStyle>
            <a:lvl1pPr>
              <a:defRPr sz="5669"/>
            </a:lvl1pPr>
          </a:lstStyle>
          <a:p>
            <a:r>
              <a:rPr lang="en-US"/>
              <a:t>Click to edit Master title style</a:t>
            </a:r>
            <a:endParaRPr lang="en-US" dirty="0"/>
          </a:p>
        </p:txBody>
      </p:sp>
      <p:sp>
        <p:nvSpPr>
          <p:cNvPr id="3" name="Picture Placeholder 2"/>
          <p:cNvSpPr>
            <a:spLocks noGrp="1" noChangeAspect="1"/>
          </p:cNvSpPr>
          <p:nvPr>
            <p:ph type="pic" idx="1"/>
          </p:nvPr>
        </p:nvSpPr>
        <p:spPr>
          <a:xfrm>
            <a:off x="6887296" y="2591766"/>
            <a:ext cx="8201472" cy="12792138"/>
          </a:xfrm>
        </p:spPr>
        <p:txBody>
          <a:bodyPr anchor="t"/>
          <a:lstStyle>
            <a:lvl1pPr marL="0" indent="0">
              <a:buNone/>
              <a:defRPr sz="5669"/>
            </a:lvl1pPr>
            <a:lvl2pPr marL="810021" indent="0">
              <a:buNone/>
              <a:defRPr sz="4961"/>
            </a:lvl2pPr>
            <a:lvl3pPr marL="1620042" indent="0">
              <a:buNone/>
              <a:defRPr sz="4252"/>
            </a:lvl3pPr>
            <a:lvl4pPr marL="2430064" indent="0">
              <a:buNone/>
              <a:defRPr sz="3543"/>
            </a:lvl4pPr>
            <a:lvl5pPr marL="3240085" indent="0">
              <a:buNone/>
              <a:defRPr sz="3543"/>
            </a:lvl5pPr>
            <a:lvl6pPr marL="4050106" indent="0">
              <a:buNone/>
              <a:defRPr sz="3543"/>
            </a:lvl6pPr>
            <a:lvl7pPr marL="4860127" indent="0">
              <a:buNone/>
              <a:defRPr sz="3543"/>
            </a:lvl7pPr>
            <a:lvl8pPr marL="5670149" indent="0">
              <a:buNone/>
              <a:defRPr sz="3543"/>
            </a:lvl8pPr>
            <a:lvl9pPr marL="6480170" indent="0">
              <a:buNone/>
              <a:defRPr sz="3543"/>
            </a:lvl9pPr>
          </a:lstStyle>
          <a:p>
            <a:r>
              <a:rPr lang="en-US"/>
              <a:t>Click icon to add picture</a:t>
            </a:r>
            <a:endParaRPr lang="en-US" dirty="0"/>
          </a:p>
        </p:txBody>
      </p:sp>
      <p:sp>
        <p:nvSpPr>
          <p:cNvPr id="4" name="Text Placeholder 3"/>
          <p:cNvSpPr>
            <a:spLocks noGrp="1"/>
          </p:cNvSpPr>
          <p:nvPr>
            <p:ph type="body" sz="half" idx="2"/>
          </p:nvPr>
        </p:nvSpPr>
        <p:spPr>
          <a:xfrm>
            <a:off x="1115890" y="5400199"/>
            <a:ext cx="5225063" cy="10004536"/>
          </a:xfrm>
        </p:spPr>
        <p:txBody>
          <a:bodyPr/>
          <a:lstStyle>
            <a:lvl1pPr marL="0" indent="0">
              <a:buNone/>
              <a:defRPr sz="2835"/>
            </a:lvl1pPr>
            <a:lvl2pPr marL="810021" indent="0">
              <a:buNone/>
              <a:defRPr sz="2480"/>
            </a:lvl2pPr>
            <a:lvl3pPr marL="1620042" indent="0">
              <a:buNone/>
              <a:defRPr sz="2126"/>
            </a:lvl3pPr>
            <a:lvl4pPr marL="2430064" indent="0">
              <a:buNone/>
              <a:defRPr sz="1772"/>
            </a:lvl4pPr>
            <a:lvl5pPr marL="3240085" indent="0">
              <a:buNone/>
              <a:defRPr sz="1772"/>
            </a:lvl5pPr>
            <a:lvl6pPr marL="4050106" indent="0">
              <a:buNone/>
              <a:defRPr sz="1772"/>
            </a:lvl6pPr>
            <a:lvl7pPr marL="4860127" indent="0">
              <a:buNone/>
              <a:defRPr sz="1772"/>
            </a:lvl7pPr>
            <a:lvl8pPr marL="5670149" indent="0">
              <a:buNone/>
              <a:defRPr sz="1772"/>
            </a:lvl8pPr>
            <a:lvl9pPr marL="6480170" indent="0">
              <a:buNone/>
              <a:defRPr sz="1772"/>
            </a:lvl9pPr>
          </a:lstStyle>
          <a:p>
            <a:pPr lvl="0"/>
            <a:r>
              <a:rPr lang="en-US"/>
              <a:t>Click to edit Master text styles</a:t>
            </a:r>
          </a:p>
        </p:txBody>
      </p:sp>
      <p:sp>
        <p:nvSpPr>
          <p:cNvPr id="5" name="Date Placeholder 4"/>
          <p:cNvSpPr>
            <a:spLocks noGrp="1"/>
          </p:cNvSpPr>
          <p:nvPr>
            <p:ph type="dt" sz="half" idx="10"/>
          </p:nvPr>
        </p:nvSpPr>
        <p:spPr/>
        <p:txBody>
          <a:bodyPr/>
          <a:lstStyle/>
          <a:p>
            <a:fld id="{86BC24A6-5490-487A-8A4E-4B2A1B8F380B}" type="datetimeFigureOut">
              <a:rPr lang="vi-VN" smtClean="0"/>
              <a:t>16/05/2024</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92A207B7-B84A-4C7B-AF01-E730D6A92205}" type="slidenum">
              <a:rPr lang="vi-VN" smtClean="0"/>
              <a:t>‹#›</a:t>
            </a:fld>
            <a:endParaRPr lang="vi-VN"/>
          </a:p>
        </p:txBody>
      </p:sp>
    </p:spTree>
    <p:extLst>
      <p:ext uri="{BB962C8B-B14F-4D97-AF65-F5344CB8AC3E}">
        <p14:creationId xmlns:p14="http://schemas.microsoft.com/office/powerpoint/2010/main" val="15585606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13780" y="958373"/>
            <a:ext cx="13972878" cy="347929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13780" y="4791843"/>
            <a:ext cx="13972878" cy="1142125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13780" y="16683952"/>
            <a:ext cx="3645099" cy="958369"/>
          </a:xfrm>
          <a:prstGeom prst="rect">
            <a:avLst/>
          </a:prstGeom>
        </p:spPr>
        <p:txBody>
          <a:bodyPr vert="horz" lIns="91440" tIns="45720" rIns="91440" bIns="45720" rtlCol="0" anchor="ctr"/>
          <a:lstStyle>
            <a:lvl1pPr algn="l">
              <a:defRPr sz="2126">
                <a:solidFill>
                  <a:schemeClr val="tx1">
                    <a:tint val="75000"/>
                  </a:schemeClr>
                </a:solidFill>
              </a:defRPr>
            </a:lvl1pPr>
          </a:lstStyle>
          <a:p>
            <a:fld id="{86BC24A6-5490-487A-8A4E-4B2A1B8F380B}" type="datetimeFigureOut">
              <a:rPr lang="vi-VN" smtClean="0"/>
              <a:t>16/05/2024</a:t>
            </a:fld>
            <a:endParaRPr lang="vi-VN"/>
          </a:p>
        </p:txBody>
      </p:sp>
      <p:sp>
        <p:nvSpPr>
          <p:cNvPr id="5" name="Footer Placeholder 4"/>
          <p:cNvSpPr>
            <a:spLocks noGrp="1"/>
          </p:cNvSpPr>
          <p:nvPr>
            <p:ph type="ftr" sz="quarter" idx="3"/>
          </p:nvPr>
        </p:nvSpPr>
        <p:spPr>
          <a:xfrm>
            <a:off x="5366395" y="16683952"/>
            <a:ext cx="5467648" cy="958369"/>
          </a:xfrm>
          <a:prstGeom prst="rect">
            <a:avLst/>
          </a:prstGeom>
        </p:spPr>
        <p:txBody>
          <a:bodyPr vert="horz" lIns="91440" tIns="45720" rIns="91440" bIns="45720" rtlCol="0" anchor="ctr"/>
          <a:lstStyle>
            <a:lvl1pPr algn="ctr">
              <a:defRPr sz="2126">
                <a:solidFill>
                  <a:schemeClr val="tx1">
                    <a:tint val="75000"/>
                  </a:schemeClr>
                </a:solidFill>
              </a:defRPr>
            </a:lvl1pPr>
          </a:lstStyle>
          <a:p>
            <a:endParaRPr lang="vi-VN"/>
          </a:p>
        </p:txBody>
      </p:sp>
      <p:sp>
        <p:nvSpPr>
          <p:cNvPr id="6" name="Slide Number Placeholder 5"/>
          <p:cNvSpPr>
            <a:spLocks noGrp="1"/>
          </p:cNvSpPr>
          <p:nvPr>
            <p:ph type="sldNum" sz="quarter" idx="4"/>
          </p:nvPr>
        </p:nvSpPr>
        <p:spPr>
          <a:xfrm>
            <a:off x="11441559" y="16683952"/>
            <a:ext cx="3645099" cy="958369"/>
          </a:xfrm>
          <a:prstGeom prst="rect">
            <a:avLst/>
          </a:prstGeom>
        </p:spPr>
        <p:txBody>
          <a:bodyPr vert="horz" lIns="91440" tIns="45720" rIns="91440" bIns="45720" rtlCol="0" anchor="ctr"/>
          <a:lstStyle>
            <a:lvl1pPr algn="r">
              <a:defRPr sz="2126">
                <a:solidFill>
                  <a:schemeClr val="tx1">
                    <a:tint val="75000"/>
                  </a:schemeClr>
                </a:solidFill>
              </a:defRPr>
            </a:lvl1pPr>
          </a:lstStyle>
          <a:p>
            <a:fld id="{92A207B7-B84A-4C7B-AF01-E730D6A92205}" type="slidenum">
              <a:rPr lang="vi-VN" smtClean="0"/>
              <a:t>‹#›</a:t>
            </a:fld>
            <a:endParaRPr lang="vi-VN"/>
          </a:p>
        </p:txBody>
      </p:sp>
    </p:spTree>
    <p:extLst>
      <p:ext uri="{BB962C8B-B14F-4D97-AF65-F5344CB8AC3E}">
        <p14:creationId xmlns:p14="http://schemas.microsoft.com/office/powerpoint/2010/main" val="148441648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1620042" rtl="0" eaLnBrk="1" latinLnBrk="0" hangingPunct="1">
        <a:lnSpc>
          <a:spcPct val="90000"/>
        </a:lnSpc>
        <a:spcBef>
          <a:spcPct val="0"/>
        </a:spcBef>
        <a:buNone/>
        <a:defRPr sz="7795" kern="1200">
          <a:solidFill>
            <a:schemeClr val="tx1"/>
          </a:solidFill>
          <a:latin typeface="+mj-lt"/>
          <a:ea typeface="+mj-ea"/>
          <a:cs typeface="+mj-cs"/>
        </a:defRPr>
      </a:lvl1pPr>
    </p:titleStyle>
    <p:bodyStyle>
      <a:lvl1pPr marL="405011" indent="-405011" algn="l" defTabSz="1620042" rtl="0" eaLnBrk="1" latinLnBrk="0" hangingPunct="1">
        <a:lnSpc>
          <a:spcPct val="90000"/>
        </a:lnSpc>
        <a:spcBef>
          <a:spcPts val="1772"/>
        </a:spcBef>
        <a:buFont typeface="Arial" panose="020B0604020202020204" pitchFamily="34" charset="0"/>
        <a:buChar char="•"/>
        <a:defRPr sz="4961" kern="1200">
          <a:solidFill>
            <a:schemeClr val="tx1"/>
          </a:solidFill>
          <a:latin typeface="+mn-lt"/>
          <a:ea typeface="+mn-ea"/>
          <a:cs typeface="+mn-cs"/>
        </a:defRPr>
      </a:lvl1pPr>
      <a:lvl2pPr marL="1215032" indent="-405011" algn="l" defTabSz="1620042" rtl="0" eaLnBrk="1" latinLnBrk="0" hangingPunct="1">
        <a:lnSpc>
          <a:spcPct val="90000"/>
        </a:lnSpc>
        <a:spcBef>
          <a:spcPts val="886"/>
        </a:spcBef>
        <a:buFont typeface="Arial" panose="020B0604020202020204" pitchFamily="34" charset="0"/>
        <a:buChar char="•"/>
        <a:defRPr sz="4252" kern="1200">
          <a:solidFill>
            <a:schemeClr val="tx1"/>
          </a:solidFill>
          <a:latin typeface="+mn-lt"/>
          <a:ea typeface="+mn-ea"/>
          <a:cs typeface="+mn-cs"/>
        </a:defRPr>
      </a:lvl2pPr>
      <a:lvl3pPr marL="2025053" indent="-405011" algn="l" defTabSz="1620042" rtl="0" eaLnBrk="1" latinLnBrk="0" hangingPunct="1">
        <a:lnSpc>
          <a:spcPct val="90000"/>
        </a:lnSpc>
        <a:spcBef>
          <a:spcPts val="886"/>
        </a:spcBef>
        <a:buFont typeface="Arial" panose="020B0604020202020204" pitchFamily="34" charset="0"/>
        <a:buChar char="•"/>
        <a:defRPr sz="3543" kern="1200">
          <a:solidFill>
            <a:schemeClr val="tx1"/>
          </a:solidFill>
          <a:latin typeface="+mn-lt"/>
          <a:ea typeface="+mn-ea"/>
          <a:cs typeface="+mn-cs"/>
        </a:defRPr>
      </a:lvl3pPr>
      <a:lvl4pPr marL="2835074" indent="-405011" algn="l" defTabSz="1620042" rtl="0" eaLnBrk="1" latinLnBrk="0" hangingPunct="1">
        <a:lnSpc>
          <a:spcPct val="90000"/>
        </a:lnSpc>
        <a:spcBef>
          <a:spcPts val="886"/>
        </a:spcBef>
        <a:buFont typeface="Arial" panose="020B0604020202020204" pitchFamily="34" charset="0"/>
        <a:buChar char="•"/>
        <a:defRPr sz="3189" kern="1200">
          <a:solidFill>
            <a:schemeClr val="tx1"/>
          </a:solidFill>
          <a:latin typeface="+mn-lt"/>
          <a:ea typeface="+mn-ea"/>
          <a:cs typeface="+mn-cs"/>
        </a:defRPr>
      </a:lvl4pPr>
      <a:lvl5pPr marL="3645096" indent="-405011" algn="l" defTabSz="1620042" rtl="0" eaLnBrk="1" latinLnBrk="0" hangingPunct="1">
        <a:lnSpc>
          <a:spcPct val="90000"/>
        </a:lnSpc>
        <a:spcBef>
          <a:spcPts val="886"/>
        </a:spcBef>
        <a:buFont typeface="Arial" panose="020B0604020202020204" pitchFamily="34" charset="0"/>
        <a:buChar char="•"/>
        <a:defRPr sz="3189" kern="1200">
          <a:solidFill>
            <a:schemeClr val="tx1"/>
          </a:solidFill>
          <a:latin typeface="+mn-lt"/>
          <a:ea typeface="+mn-ea"/>
          <a:cs typeface="+mn-cs"/>
        </a:defRPr>
      </a:lvl5pPr>
      <a:lvl6pPr marL="4455117" indent="-405011" algn="l" defTabSz="1620042" rtl="0" eaLnBrk="1" latinLnBrk="0" hangingPunct="1">
        <a:lnSpc>
          <a:spcPct val="90000"/>
        </a:lnSpc>
        <a:spcBef>
          <a:spcPts val="886"/>
        </a:spcBef>
        <a:buFont typeface="Arial" panose="020B0604020202020204" pitchFamily="34" charset="0"/>
        <a:buChar char="•"/>
        <a:defRPr sz="3189" kern="1200">
          <a:solidFill>
            <a:schemeClr val="tx1"/>
          </a:solidFill>
          <a:latin typeface="+mn-lt"/>
          <a:ea typeface="+mn-ea"/>
          <a:cs typeface="+mn-cs"/>
        </a:defRPr>
      </a:lvl6pPr>
      <a:lvl7pPr marL="5265138" indent="-405011" algn="l" defTabSz="1620042" rtl="0" eaLnBrk="1" latinLnBrk="0" hangingPunct="1">
        <a:lnSpc>
          <a:spcPct val="90000"/>
        </a:lnSpc>
        <a:spcBef>
          <a:spcPts val="886"/>
        </a:spcBef>
        <a:buFont typeface="Arial" panose="020B0604020202020204" pitchFamily="34" charset="0"/>
        <a:buChar char="•"/>
        <a:defRPr sz="3189" kern="1200">
          <a:solidFill>
            <a:schemeClr val="tx1"/>
          </a:solidFill>
          <a:latin typeface="+mn-lt"/>
          <a:ea typeface="+mn-ea"/>
          <a:cs typeface="+mn-cs"/>
        </a:defRPr>
      </a:lvl7pPr>
      <a:lvl8pPr marL="6075159" indent="-405011" algn="l" defTabSz="1620042" rtl="0" eaLnBrk="1" latinLnBrk="0" hangingPunct="1">
        <a:lnSpc>
          <a:spcPct val="90000"/>
        </a:lnSpc>
        <a:spcBef>
          <a:spcPts val="886"/>
        </a:spcBef>
        <a:buFont typeface="Arial" panose="020B0604020202020204" pitchFamily="34" charset="0"/>
        <a:buChar char="•"/>
        <a:defRPr sz="3189" kern="1200">
          <a:solidFill>
            <a:schemeClr val="tx1"/>
          </a:solidFill>
          <a:latin typeface="+mn-lt"/>
          <a:ea typeface="+mn-ea"/>
          <a:cs typeface="+mn-cs"/>
        </a:defRPr>
      </a:lvl8pPr>
      <a:lvl9pPr marL="6885181" indent="-405011" algn="l" defTabSz="1620042" rtl="0" eaLnBrk="1" latinLnBrk="0" hangingPunct="1">
        <a:lnSpc>
          <a:spcPct val="90000"/>
        </a:lnSpc>
        <a:spcBef>
          <a:spcPts val="886"/>
        </a:spcBef>
        <a:buFont typeface="Arial" panose="020B0604020202020204" pitchFamily="34" charset="0"/>
        <a:buChar char="•"/>
        <a:defRPr sz="3189" kern="1200">
          <a:solidFill>
            <a:schemeClr val="tx1"/>
          </a:solidFill>
          <a:latin typeface="+mn-lt"/>
          <a:ea typeface="+mn-ea"/>
          <a:cs typeface="+mn-cs"/>
        </a:defRPr>
      </a:lvl9pPr>
    </p:bodyStyle>
    <p:otherStyle>
      <a:defPPr>
        <a:defRPr lang="en-US"/>
      </a:defPPr>
      <a:lvl1pPr marL="0" algn="l" defTabSz="1620042" rtl="0" eaLnBrk="1" latinLnBrk="0" hangingPunct="1">
        <a:defRPr sz="3189" kern="1200">
          <a:solidFill>
            <a:schemeClr val="tx1"/>
          </a:solidFill>
          <a:latin typeface="+mn-lt"/>
          <a:ea typeface="+mn-ea"/>
          <a:cs typeface="+mn-cs"/>
        </a:defRPr>
      </a:lvl1pPr>
      <a:lvl2pPr marL="810021" algn="l" defTabSz="1620042" rtl="0" eaLnBrk="1" latinLnBrk="0" hangingPunct="1">
        <a:defRPr sz="3189" kern="1200">
          <a:solidFill>
            <a:schemeClr val="tx1"/>
          </a:solidFill>
          <a:latin typeface="+mn-lt"/>
          <a:ea typeface="+mn-ea"/>
          <a:cs typeface="+mn-cs"/>
        </a:defRPr>
      </a:lvl2pPr>
      <a:lvl3pPr marL="1620042" algn="l" defTabSz="1620042" rtl="0" eaLnBrk="1" latinLnBrk="0" hangingPunct="1">
        <a:defRPr sz="3189" kern="1200">
          <a:solidFill>
            <a:schemeClr val="tx1"/>
          </a:solidFill>
          <a:latin typeface="+mn-lt"/>
          <a:ea typeface="+mn-ea"/>
          <a:cs typeface="+mn-cs"/>
        </a:defRPr>
      </a:lvl3pPr>
      <a:lvl4pPr marL="2430064" algn="l" defTabSz="1620042" rtl="0" eaLnBrk="1" latinLnBrk="0" hangingPunct="1">
        <a:defRPr sz="3189" kern="1200">
          <a:solidFill>
            <a:schemeClr val="tx1"/>
          </a:solidFill>
          <a:latin typeface="+mn-lt"/>
          <a:ea typeface="+mn-ea"/>
          <a:cs typeface="+mn-cs"/>
        </a:defRPr>
      </a:lvl4pPr>
      <a:lvl5pPr marL="3240085" algn="l" defTabSz="1620042" rtl="0" eaLnBrk="1" latinLnBrk="0" hangingPunct="1">
        <a:defRPr sz="3189" kern="1200">
          <a:solidFill>
            <a:schemeClr val="tx1"/>
          </a:solidFill>
          <a:latin typeface="+mn-lt"/>
          <a:ea typeface="+mn-ea"/>
          <a:cs typeface="+mn-cs"/>
        </a:defRPr>
      </a:lvl5pPr>
      <a:lvl6pPr marL="4050106" algn="l" defTabSz="1620042" rtl="0" eaLnBrk="1" latinLnBrk="0" hangingPunct="1">
        <a:defRPr sz="3189" kern="1200">
          <a:solidFill>
            <a:schemeClr val="tx1"/>
          </a:solidFill>
          <a:latin typeface="+mn-lt"/>
          <a:ea typeface="+mn-ea"/>
          <a:cs typeface="+mn-cs"/>
        </a:defRPr>
      </a:lvl6pPr>
      <a:lvl7pPr marL="4860127" algn="l" defTabSz="1620042" rtl="0" eaLnBrk="1" latinLnBrk="0" hangingPunct="1">
        <a:defRPr sz="3189" kern="1200">
          <a:solidFill>
            <a:schemeClr val="tx1"/>
          </a:solidFill>
          <a:latin typeface="+mn-lt"/>
          <a:ea typeface="+mn-ea"/>
          <a:cs typeface="+mn-cs"/>
        </a:defRPr>
      </a:lvl7pPr>
      <a:lvl8pPr marL="5670149" algn="l" defTabSz="1620042" rtl="0" eaLnBrk="1" latinLnBrk="0" hangingPunct="1">
        <a:defRPr sz="3189" kern="1200">
          <a:solidFill>
            <a:schemeClr val="tx1"/>
          </a:solidFill>
          <a:latin typeface="+mn-lt"/>
          <a:ea typeface="+mn-ea"/>
          <a:cs typeface="+mn-cs"/>
        </a:defRPr>
      </a:lvl8pPr>
      <a:lvl9pPr marL="6480170" algn="l" defTabSz="1620042" rtl="0" eaLnBrk="1" latinLnBrk="0" hangingPunct="1">
        <a:defRPr sz="318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7.png"/><Relationship Id="rId2" Type="http://schemas.openxmlformats.org/officeDocument/2006/relationships/image" Target="../media/image1.jp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252960AA-DB3F-D5AD-993D-376323C27AF8}"/>
              </a:ext>
            </a:extLst>
          </p:cNvPr>
          <p:cNvGrpSpPr/>
          <p:nvPr/>
        </p:nvGrpSpPr>
        <p:grpSpPr>
          <a:xfrm>
            <a:off x="0" y="1874520"/>
            <a:ext cx="16214057" cy="13210846"/>
            <a:chOff x="0" y="1874520"/>
            <a:chExt cx="16214057" cy="13210846"/>
          </a:xfrm>
        </p:grpSpPr>
        <p:pic>
          <p:nvPicPr>
            <p:cNvPr id="40" name="Picture 39" descr="A pattern of food and fruits&#10;&#10;Description automatically generated">
              <a:extLst>
                <a:ext uri="{FF2B5EF4-FFF2-40B4-BE49-F238E27FC236}">
                  <a16:creationId xmlns:a16="http://schemas.microsoft.com/office/drawing/2014/main" id="{E5BB406F-6B1D-A06E-FC50-CFD61FEEC366}"/>
                </a:ext>
              </a:extLst>
            </p:cNvPr>
            <p:cNvPicPr>
              <a:picLocks noChangeAspect="1"/>
            </p:cNvPicPr>
            <p:nvPr/>
          </p:nvPicPr>
          <p:blipFill>
            <a:blip r:embed="rId2">
              <a:alphaModFix amt="10000"/>
              <a:extLst>
                <a:ext uri="{28A0092B-C50C-407E-A947-70E740481C1C}">
                  <a14:useLocalDpi xmlns:a14="http://schemas.microsoft.com/office/drawing/2010/main" val="0"/>
                </a:ext>
              </a:extLst>
            </a:blip>
            <a:stretch>
              <a:fillRect/>
            </a:stretch>
          </p:blipFill>
          <p:spPr>
            <a:xfrm>
              <a:off x="43693" y="1874520"/>
              <a:ext cx="16140290" cy="13210846"/>
            </a:xfrm>
            <a:prstGeom prst="rect">
              <a:avLst/>
            </a:prstGeom>
          </p:spPr>
        </p:pic>
        <p:pic>
          <p:nvPicPr>
            <p:cNvPr id="5" name="Picture 4">
              <a:extLst>
                <a:ext uri="{FF2B5EF4-FFF2-40B4-BE49-F238E27FC236}">
                  <a16:creationId xmlns:a16="http://schemas.microsoft.com/office/drawing/2014/main" id="{8FBD33E4-D926-0E7B-C842-CCDB3A43CEB7}"/>
                </a:ext>
              </a:extLst>
            </p:cNvPr>
            <p:cNvPicPr>
              <a:picLocks noChangeAspect="1"/>
            </p:cNvPicPr>
            <p:nvPr/>
          </p:nvPicPr>
          <p:blipFill>
            <a:blip r:embed="rId3"/>
            <a:stretch>
              <a:fillRect/>
            </a:stretch>
          </p:blipFill>
          <p:spPr>
            <a:xfrm>
              <a:off x="2581789" y="2244102"/>
              <a:ext cx="4133719" cy="508562"/>
            </a:xfrm>
            <a:prstGeom prst="rect">
              <a:avLst/>
            </a:prstGeom>
          </p:spPr>
        </p:pic>
        <p:grpSp>
          <p:nvGrpSpPr>
            <p:cNvPr id="10" name="Group 9">
              <a:extLst>
                <a:ext uri="{FF2B5EF4-FFF2-40B4-BE49-F238E27FC236}">
                  <a16:creationId xmlns:a16="http://schemas.microsoft.com/office/drawing/2014/main" id="{E26E2F14-7AA1-BC56-0A8D-99B1D754C9A3}"/>
                </a:ext>
              </a:extLst>
            </p:cNvPr>
            <p:cNvGrpSpPr/>
            <p:nvPr/>
          </p:nvGrpSpPr>
          <p:grpSpPr>
            <a:xfrm>
              <a:off x="10463105" y="2135291"/>
              <a:ext cx="4942575" cy="543435"/>
              <a:chOff x="2610813" y="2250219"/>
              <a:chExt cx="4942575" cy="543435"/>
            </a:xfrm>
          </p:grpSpPr>
          <p:sp>
            <p:nvSpPr>
              <p:cNvPr id="4" name="Rectangle: Rounded Corners 3">
                <a:extLst>
                  <a:ext uri="{FF2B5EF4-FFF2-40B4-BE49-F238E27FC236}">
                    <a16:creationId xmlns:a16="http://schemas.microsoft.com/office/drawing/2014/main" id="{E2996953-7990-D346-3D4E-0811341E72C6}"/>
                  </a:ext>
                </a:extLst>
              </p:cNvPr>
              <p:cNvSpPr/>
              <p:nvPr/>
            </p:nvSpPr>
            <p:spPr>
              <a:xfrm>
                <a:off x="2691287" y="2280698"/>
                <a:ext cx="4862101" cy="512956"/>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2211"/>
              </a:p>
            </p:txBody>
          </p:sp>
          <p:sp>
            <p:nvSpPr>
              <p:cNvPr id="6" name="Rectangle 5">
                <a:extLst>
                  <a:ext uri="{FF2B5EF4-FFF2-40B4-BE49-F238E27FC236}">
                    <a16:creationId xmlns:a16="http://schemas.microsoft.com/office/drawing/2014/main" id="{F3208CE1-F808-F5FC-38EE-D5247392717F}"/>
                  </a:ext>
                </a:extLst>
              </p:cNvPr>
              <p:cNvSpPr/>
              <p:nvPr/>
            </p:nvSpPr>
            <p:spPr>
              <a:xfrm>
                <a:off x="2610813" y="2303558"/>
                <a:ext cx="1219200" cy="4343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11" b="1">
                    <a:solidFill>
                      <a:srgbClr val="FFFF00"/>
                    </a:solidFill>
                    <a:latin typeface="Segoe UI Black" panose="020B0A02040204020203" pitchFamily="34" charset="0"/>
                    <a:ea typeface="Segoe UI Black" panose="020B0A02040204020203" pitchFamily="34" charset="0"/>
                  </a:rPr>
                  <a:t>Menu</a:t>
                </a:r>
                <a:endParaRPr lang="vi-VN" sz="2211" b="1">
                  <a:solidFill>
                    <a:srgbClr val="FFFF00"/>
                  </a:solidFill>
                  <a:latin typeface="Segoe UI Black" panose="020B0A02040204020203" pitchFamily="34" charset="0"/>
                  <a:ea typeface="Segoe UI Black" panose="020B0A02040204020203" pitchFamily="34" charset="0"/>
                </a:endParaRPr>
              </a:p>
            </p:txBody>
          </p:sp>
          <p:sp>
            <p:nvSpPr>
              <p:cNvPr id="8" name="Rectangle 7">
                <a:extLst>
                  <a:ext uri="{FF2B5EF4-FFF2-40B4-BE49-F238E27FC236}">
                    <a16:creationId xmlns:a16="http://schemas.microsoft.com/office/drawing/2014/main" id="{3BF2E734-A2C9-DEDF-9DC1-BE618CA9F495}"/>
                  </a:ext>
                </a:extLst>
              </p:cNvPr>
              <p:cNvSpPr/>
              <p:nvPr/>
            </p:nvSpPr>
            <p:spPr>
              <a:xfrm>
                <a:off x="4062681" y="2250219"/>
                <a:ext cx="1778218" cy="5129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11" b="1">
                    <a:solidFill>
                      <a:schemeClr val="bg1"/>
                    </a:solidFill>
                    <a:latin typeface="Segoe UI Black" panose="020B0A02040204020203" pitchFamily="34" charset="0"/>
                    <a:ea typeface="Segoe UI Black" panose="020B0A02040204020203" pitchFamily="34" charset="0"/>
                  </a:rPr>
                  <a:t>Đặt hàng</a:t>
                </a:r>
                <a:endParaRPr lang="vi-VN" sz="2211" b="1">
                  <a:solidFill>
                    <a:schemeClr val="bg1"/>
                  </a:solidFill>
                  <a:latin typeface="Segoe UI Black" panose="020B0A02040204020203" pitchFamily="34" charset="0"/>
                  <a:ea typeface="Segoe UI Black" panose="020B0A02040204020203" pitchFamily="34" charset="0"/>
                </a:endParaRPr>
              </a:p>
            </p:txBody>
          </p:sp>
          <p:sp>
            <p:nvSpPr>
              <p:cNvPr id="11" name="Rectangle 10">
                <a:extLst>
                  <a:ext uri="{FF2B5EF4-FFF2-40B4-BE49-F238E27FC236}">
                    <a16:creationId xmlns:a16="http://schemas.microsoft.com/office/drawing/2014/main" id="{10188DE8-3E61-8F74-D8FB-2E6712617E98}"/>
                  </a:ext>
                </a:extLst>
              </p:cNvPr>
              <p:cNvSpPr/>
              <p:nvPr/>
            </p:nvSpPr>
            <p:spPr>
              <a:xfrm>
                <a:off x="6114596" y="2264250"/>
                <a:ext cx="1219200" cy="5129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11" b="1">
                    <a:solidFill>
                      <a:schemeClr val="bg1"/>
                    </a:solidFill>
                    <a:latin typeface="Segoe UI Black" panose="020B0A02040204020203" pitchFamily="34" charset="0"/>
                    <a:ea typeface="Segoe UI Black" panose="020B0A02040204020203" pitchFamily="34" charset="0"/>
                  </a:rPr>
                  <a:t>Liên lạc</a:t>
                </a:r>
                <a:endParaRPr lang="vi-VN" sz="2211" b="1">
                  <a:solidFill>
                    <a:schemeClr val="bg1"/>
                  </a:solidFill>
                  <a:latin typeface="Segoe UI Black" panose="020B0A02040204020203" pitchFamily="34" charset="0"/>
                  <a:ea typeface="Segoe UI Black" panose="020B0A02040204020203" pitchFamily="34" charset="0"/>
                </a:endParaRPr>
              </a:p>
            </p:txBody>
          </p:sp>
          <p:grpSp>
            <p:nvGrpSpPr>
              <p:cNvPr id="17" name="Group 16">
                <a:extLst>
                  <a:ext uri="{FF2B5EF4-FFF2-40B4-BE49-F238E27FC236}">
                    <a16:creationId xmlns:a16="http://schemas.microsoft.com/office/drawing/2014/main" id="{46273EBA-0EE4-5E63-9199-F57B23980B3F}"/>
                  </a:ext>
                </a:extLst>
              </p:cNvPr>
              <p:cNvGrpSpPr/>
              <p:nvPr/>
            </p:nvGrpSpPr>
            <p:grpSpPr>
              <a:xfrm>
                <a:off x="3716929" y="2531433"/>
                <a:ext cx="113084" cy="55982"/>
                <a:chOff x="3134868" y="1548384"/>
                <a:chExt cx="144018" cy="73152"/>
              </a:xfrm>
            </p:grpSpPr>
            <p:cxnSp>
              <p:nvCxnSpPr>
                <p:cNvPr id="13" name="Straight Connector 12">
                  <a:extLst>
                    <a:ext uri="{FF2B5EF4-FFF2-40B4-BE49-F238E27FC236}">
                      <a16:creationId xmlns:a16="http://schemas.microsoft.com/office/drawing/2014/main" id="{A89B94A5-5796-6AB0-8978-F33EF52BF339}"/>
                    </a:ext>
                  </a:extLst>
                </p:cNvPr>
                <p:cNvCxnSpPr/>
                <p:nvPr/>
              </p:nvCxnSpPr>
              <p:spPr>
                <a:xfrm>
                  <a:off x="3134868" y="1548384"/>
                  <a:ext cx="85344" cy="73152"/>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9C7E2B4-77BF-6518-EC27-DE08F23952FC}"/>
                    </a:ext>
                  </a:extLst>
                </p:cNvPr>
                <p:cNvCxnSpPr>
                  <a:cxnSpLocks/>
                </p:cNvCxnSpPr>
                <p:nvPr/>
              </p:nvCxnSpPr>
              <p:spPr>
                <a:xfrm flipH="1">
                  <a:off x="3193542" y="1548384"/>
                  <a:ext cx="85344" cy="73152"/>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grpSp>
        </p:grpSp>
        <p:pic>
          <p:nvPicPr>
            <p:cNvPr id="19" name="Picture 18">
              <a:extLst>
                <a:ext uri="{FF2B5EF4-FFF2-40B4-BE49-F238E27FC236}">
                  <a16:creationId xmlns:a16="http://schemas.microsoft.com/office/drawing/2014/main" id="{BD63F380-2F08-02DC-5BC3-C57EF8580F66}"/>
                </a:ext>
              </a:extLst>
            </p:cNvPr>
            <p:cNvPicPr>
              <a:picLocks noChangeAspect="1"/>
            </p:cNvPicPr>
            <p:nvPr/>
          </p:nvPicPr>
          <p:blipFill>
            <a:blip r:embed="rId4"/>
            <a:stretch>
              <a:fillRect/>
            </a:stretch>
          </p:blipFill>
          <p:spPr>
            <a:xfrm>
              <a:off x="1789194" y="4827882"/>
              <a:ext cx="12649287" cy="4279602"/>
            </a:xfrm>
            <a:prstGeom prst="rect">
              <a:avLst/>
            </a:prstGeom>
          </p:spPr>
        </p:pic>
        <p:sp>
          <p:nvSpPr>
            <p:cNvPr id="20" name="TextBox 19">
              <a:extLst>
                <a:ext uri="{FF2B5EF4-FFF2-40B4-BE49-F238E27FC236}">
                  <a16:creationId xmlns:a16="http://schemas.microsoft.com/office/drawing/2014/main" id="{89DF8A96-99BD-3356-2751-0DB1DD0088BA}"/>
                </a:ext>
              </a:extLst>
            </p:cNvPr>
            <p:cNvSpPr txBox="1"/>
            <p:nvPr/>
          </p:nvSpPr>
          <p:spPr>
            <a:xfrm>
              <a:off x="966119" y="2919961"/>
              <a:ext cx="14334551" cy="1640770"/>
            </a:xfrm>
            <a:prstGeom prst="rect">
              <a:avLst/>
            </a:prstGeom>
            <a:noFill/>
          </p:spPr>
          <p:txBody>
            <a:bodyPr wrap="square" rtlCol="0">
              <a:spAutoFit/>
            </a:bodyPr>
            <a:lstStyle/>
            <a:p>
              <a:pPr algn="ctr"/>
              <a:r>
                <a:rPr lang="en-US" sz="4000" b="1">
                  <a:solidFill>
                    <a:srgbClr val="C00000"/>
                  </a:solidFill>
                </a:rPr>
                <a:t>The Pizza Company - Pizza phong vị Ý</a:t>
              </a:r>
            </a:p>
            <a:p>
              <a:pPr algn="ctr">
                <a:lnSpc>
                  <a:spcPct val="120000"/>
                </a:lnSpc>
                <a:spcBef>
                  <a:spcPts val="1200"/>
                </a:spcBef>
              </a:pPr>
              <a:r>
                <a:rPr lang="vi-VN" sz="2211" b="1">
                  <a:solidFill>
                    <a:srgbClr val="00B050"/>
                  </a:solidFill>
                </a:rPr>
                <a:t>The PIZZA Company </a:t>
              </a:r>
              <a:r>
                <a:rPr lang="vi-VN" sz="2211">
                  <a:solidFill>
                    <a:srgbClr val="00B050"/>
                  </a:solidFill>
                </a:rPr>
                <a:t>thuộc sở hữu của tập đoàn Minor Food Group, tự hào cung cấp cho khách hàng gần 20 loại bánh pizza thơm ngon với nhân bánh dày đặc trưng nổi bật và phô mai hảo hạng…</a:t>
              </a:r>
            </a:p>
          </p:txBody>
        </p:sp>
        <p:pic>
          <p:nvPicPr>
            <p:cNvPr id="22" name="Picture 21" descr="A green and brown text&#10;&#10;Description automatically generated">
              <a:extLst>
                <a:ext uri="{FF2B5EF4-FFF2-40B4-BE49-F238E27FC236}">
                  <a16:creationId xmlns:a16="http://schemas.microsoft.com/office/drawing/2014/main" id="{62FDCA17-84B1-202D-B5B5-FEE155F5C88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4758" y="2250219"/>
              <a:ext cx="1706557" cy="496329"/>
            </a:xfrm>
            <a:prstGeom prst="rect">
              <a:avLst/>
            </a:prstGeom>
          </p:spPr>
        </p:pic>
        <p:grpSp>
          <p:nvGrpSpPr>
            <p:cNvPr id="44" name="Group 43">
              <a:extLst>
                <a:ext uri="{FF2B5EF4-FFF2-40B4-BE49-F238E27FC236}">
                  <a16:creationId xmlns:a16="http://schemas.microsoft.com/office/drawing/2014/main" id="{3DC0974D-FBD6-69F7-8533-F46294B6C28C}"/>
                </a:ext>
              </a:extLst>
            </p:cNvPr>
            <p:cNvGrpSpPr/>
            <p:nvPr/>
          </p:nvGrpSpPr>
          <p:grpSpPr>
            <a:xfrm>
              <a:off x="11412305" y="10480642"/>
              <a:ext cx="3103347" cy="3695405"/>
              <a:chOff x="2232490" y="8762892"/>
              <a:chExt cx="3268638" cy="4265040"/>
            </a:xfrm>
          </p:grpSpPr>
          <p:pic>
            <p:nvPicPr>
              <p:cNvPr id="24" name="Picture 23">
                <a:extLst>
                  <a:ext uri="{FF2B5EF4-FFF2-40B4-BE49-F238E27FC236}">
                    <a16:creationId xmlns:a16="http://schemas.microsoft.com/office/drawing/2014/main" id="{476B435F-622A-4CAF-B78B-E8FBDEEBA4FE}"/>
                  </a:ext>
                </a:extLst>
              </p:cNvPr>
              <p:cNvPicPr>
                <a:picLocks noChangeAspect="1"/>
              </p:cNvPicPr>
              <p:nvPr/>
            </p:nvPicPr>
            <p:blipFill>
              <a:blip r:embed="rId6"/>
              <a:stretch>
                <a:fillRect/>
              </a:stretch>
            </p:blipFill>
            <p:spPr>
              <a:xfrm>
                <a:off x="2364852" y="8762892"/>
                <a:ext cx="2942846" cy="2942846"/>
              </a:xfrm>
              <a:prstGeom prst="rect">
                <a:avLst/>
              </a:prstGeom>
            </p:spPr>
          </p:pic>
          <p:sp>
            <p:nvSpPr>
              <p:cNvPr id="26" name="TextBox 25">
                <a:extLst>
                  <a:ext uri="{FF2B5EF4-FFF2-40B4-BE49-F238E27FC236}">
                    <a16:creationId xmlns:a16="http://schemas.microsoft.com/office/drawing/2014/main" id="{0C903D85-7FA1-9A91-E1FE-F6BFC9BC2945}"/>
                  </a:ext>
                </a:extLst>
              </p:cNvPr>
              <p:cNvSpPr txBox="1"/>
              <p:nvPr/>
            </p:nvSpPr>
            <p:spPr>
              <a:xfrm>
                <a:off x="2232490" y="11806940"/>
                <a:ext cx="3268638" cy="738664"/>
              </a:xfrm>
              <a:prstGeom prst="rect">
                <a:avLst/>
              </a:prstGeom>
              <a:noFill/>
            </p:spPr>
            <p:txBody>
              <a:bodyPr wrap="square">
                <a:spAutoFit/>
              </a:bodyPr>
              <a:lstStyle/>
              <a:p>
                <a:pPr algn="ctr"/>
                <a:r>
                  <a:rPr lang="vi-VN" b="1">
                    <a:solidFill>
                      <a:srgbClr val="00B050"/>
                    </a:solidFill>
                    <a:latin typeface="inherit"/>
                  </a:rPr>
                  <a:t>Mua 1 Tặng 1 Pizza Chay size L</a:t>
                </a:r>
                <a:endParaRPr lang="vi-VN">
                  <a:solidFill>
                    <a:srgbClr val="00B050"/>
                  </a:solidFill>
                  <a:latin typeface="Nunito" pitchFamily="2" charset="0"/>
                </a:endParaRPr>
              </a:p>
              <a:p>
                <a:pPr algn="ctr"/>
                <a:r>
                  <a:rPr lang="vi-VN" sz="1400" b="1">
                    <a:solidFill>
                      <a:srgbClr val="444444"/>
                    </a:solidFill>
                    <a:latin typeface="Nunito" pitchFamily="2" charset="0"/>
                  </a:rPr>
                  <a:t>Giá chỉ từ: </a:t>
                </a:r>
                <a:r>
                  <a:rPr lang="vi-VN" sz="2400" b="1">
                    <a:solidFill>
                      <a:srgbClr val="FF0000"/>
                    </a:solidFill>
                    <a:latin typeface="Nunito" pitchFamily="2" charset="0"/>
                  </a:rPr>
                  <a:t>399.000 đ</a:t>
                </a:r>
                <a:endParaRPr lang="vi-VN" sz="1400" b="1">
                  <a:solidFill>
                    <a:srgbClr val="FF0000"/>
                  </a:solidFill>
                  <a:latin typeface="Nunito" pitchFamily="2" charset="0"/>
                </a:endParaRPr>
              </a:p>
            </p:txBody>
          </p:sp>
          <p:sp>
            <p:nvSpPr>
              <p:cNvPr id="29" name="Rectangle: Rounded Corners 28">
                <a:extLst>
                  <a:ext uri="{FF2B5EF4-FFF2-40B4-BE49-F238E27FC236}">
                    <a16:creationId xmlns:a16="http://schemas.microsoft.com/office/drawing/2014/main" id="{1B587304-C70F-1519-2F01-71AEEA764FD5}"/>
                  </a:ext>
                </a:extLst>
              </p:cNvPr>
              <p:cNvSpPr/>
              <p:nvPr/>
            </p:nvSpPr>
            <p:spPr>
              <a:xfrm>
                <a:off x="3046546" y="12560572"/>
                <a:ext cx="1579459" cy="467360"/>
              </a:xfrm>
              <a:prstGeom prst="roundRect">
                <a:avLst/>
              </a:prstGeom>
              <a:solidFill>
                <a:srgbClr val="92D050"/>
              </a:solidFill>
              <a:ln w="19050">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vi-VN" sz="1600" b="1">
                    <a:solidFill>
                      <a:schemeClr val="bg1"/>
                    </a:solidFill>
                  </a:rPr>
                  <a:t>Mua ngay</a:t>
                </a:r>
                <a:r>
                  <a:rPr lang="vi-VN" sz="1600" b="1">
                    <a:solidFill>
                      <a:schemeClr val="bg1"/>
                    </a:solidFill>
                    <a:sym typeface="Wingdings" panose="05000000000000000000" pitchFamily="2" charset="2"/>
                  </a:rPr>
                  <a:t></a:t>
                </a:r>
                <a:endParaRPr lang="vi-VN" sz="1600" b="1">
                  <a:solidFill>
                    <a:schemeClr val="bg1"/>
                  </a:solidFill>
                </a:endParaRPr>
              </a:p>
            </p:txBody>
          </p:sp>
        </p:grpSp>
        <p:grpSp>
          <p:nvGrpSpPr>
            <p:cNvPr id="45" name="Group 44">
              <a:extLst>
                <a:ext uri="{FF2B5EF4-FFF2-40B4-BE49-F238E27FC236}">
                  <a16:creationId xmlns:a16="http://schemas.microsoft.com/office/drawing/2014/main" id="{8AE2FE15-19AA-BC93-8C01-3101135C5FC9}"/>
                </a:ext>
              </a:extLst>
            </p:cNvPr>
            <p:cNvGrpSpPr/>
            <p:nvPr/>
          </p:nvGrpSpPr>
          <p:grpSpPr>
            <a:xfrm>
              <a:off x="1630200" y="10273719"/>
              <a:ext cx="2942846" cy="3896342"/>
              <a:chOff x="6677917" y="8578023"/>
              <a:chExt cx="3299173" cy="4449909"/>
            </a:xfrm>
          </p:grpSpPr>
          <p:pic>
            <p:nvPicPr>
              <p:cNvPr id="31" name="Picture 30" descr="A pizza with meat and vegetables&#10;&#10;Description automatically generated">
                <a:extLst>
                  <a:ext uri="{FF2B5EF4-FFF2-40B4-BE49-F238E27FC236}">
                    <a16:creationId xmlns:a16="http://schemas.microsoft.com/office/drawing/2014/main" id="{6CFFD486-32F9-F12B-2939-1D25AF871A1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677917" y="8578023"/>
                <a:ext cx="3268638" cy="3268638"/>
              </a:xfrm>
              <a:prstGeom prst="rect">
                <a:avLst/>
              </a:prstGeom>
            </p:spPr>
          </p:pic>
          <p:sp>
            <p:nvSpPr>
              <p:cNvPr id="32" name="TextBox 31">
                <a:extLst>
                  <a:ext uri="{FF2B5EF4-FFF2-40B4-BE49-F238E27FC236}">
                    <a16:creationId xmlns:a16="http://schemas.microsoft.com/office/drawing/2014/main" id="{6F83ADEA-50CC-12DC-2601-E6CD48ACE593}"/>
                  </a:ext>
                </a:extLst>
              </p:cNvPr>
              <p:cNvSpPr txBox="1"/>
              <p:nvPr/>
            </p:nvSpPr>
            <p:spPr>
              <a:xfrm>
                <a:off x="6708452" y="11806940"/>
                <a:ext cx="3268638" cy="738664"/>
              </a:xfrm>
              <a:prstGeom prst="rect">
                <a:avLst/>
              </a:prstGeom>
              <a:noFill/>
            </p:spPr>
            <p:txBody>
              <a:bodyPr wrap="square">
                <a:spAutoFit/>
              </a:bodyPr>
              <a:lstStyle/>
              <a:p>
                <a:pPr algn="ctr"/>
                <a:r>
                  <a:rPr lang="vi-VN" b="1">
                    <a:solidFill>
                      <a:srgbClr val="00B050"/>
                    </a:solidFill>
                    <a:latin typeface="inherit"/>
                  </a:rPr>
                  <a:t>Pizza Hải sản Cocktail</a:t>
                </a:r>
                <a:endParaRPr lang="vi-VN">
                  <a:solidFill>
                    <a:srgbClr val="00B050"/>
                  </a:solidFill>
                  <a:latin typeface="Nunito" pitchFamily="2" charset="0"/>
                </a:endParaRPr>
              </a:p>
              <a:p>
                <a:pPr algn="ctr"/>
                <a:r>
                  <a:rPr lang="vi-VN" sz="1400" b="1">
                    <a:solidFill>
                      <a:srgbClr val="444444"/>
                    </a:solidFill>
                    <a:latin typeface="Nunito" pitchFamily="2" charset="0"/>
                  </a:rPr>
                  <a:t>Giá chỉ từ: </a:t>
                </a:r>
                <a:r>
                  <a:rPr lang="vi-VN" sz="2400" b="1">
                    <a:solidFill>
                      <a:srgbClr val="FF0000"/>
                    </a:solidFill>
                    <a:latin typeface="Nunito" pitchFamily="2" charset="0"/>
                  </a:rPr>
                  <a:t>299.000 đ</a:t>
                </a:r>
                <a:endParaRPr lang="vi-VN" sz="1400" b="1">
                  <a:solidFill>
                    <a:srgbClr val="FF0000"/>
                  </a:solidFill>
                  <a:latin typeface="Nunito" pitchFamily="2" charset="0"/>
                </a:endParaRPr>
              </a:p>
            </p:txBody>
          </p:sp>
          <p:sp>
            <p:nvSpPr>
              <p:cNvPr id="33" name="Rectangle: Rounded Corners 32">
                <a:extLst>
                  <a:ext uri="{FF2B5EF4-FFF2-40B4-BE49-F238E27FC236}">
                    <a16:creationId xmlns:a16="http://schemas.microsoft.com/office/drawing/2014/main" id="{D6B7AACA-057E-D59F-2F0E-664B55C40087}"/>
                  </a:ext>
                </a:extLst>
              </p:cNvPr>
              <p:cNvSpPr/>
              <p:nvPr/>
            </p:nvSpPr>
            <p:spPr>
              <a:xfrm>
                <a:off x="7522508" y="12560572"/>
                <a:ext cx="1579459" cy="467360"/>
              </a:xfrm>
              <a:prstGeom prst="roundRect">
                <a:avLst/>
              </a:prstGeom>
              <a:solidFill>
                <a:srgbClr val="92D050"/>
              </a:solidFill>
              <a:ln w="19050">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vi-VN" sz="1600" b="1">
                    <a:solidFill>
                      <a:schemeClr val="bg1"/>
                    </a:solidFill>
                  </a:rPr>
                  <a:t>Mua ngay</a:t>
                </a:r>
                <a:r>
                  <a:rPr lang="vi-VN" sz="1600" b="1">
                    <a:solidFill>
                      <a:schemeClr val="bg1"/>
                    </a:solidFill>
                    <a:sym typeface="Wingdings" panose="05000000000000000000" pitchFamily="2" charset="2"/>
                  </a:rPr>
                  <a:t></a:t>
                </a:r>
                <a:endParaRPr lang="vi-VN" sz="1600" b="1">
                  <a:solidFill>
                    <a:schemeClr val="bg1"/>
                  </a:solidFill>
                </a:endParaRPr>
              </a:p>
            </p:txBody>
          </p:sp>
        </p:grpSp>
        <p:grpSp>
          <p:nvGrpSpPr>
            <p:cNvPr id="46" name="Group 45">
              <a:extLst>
                <a:ext uri="{FF2B5EF4-FFF2-40B4-BE49-F238E27FC236}">
                  <a16:creationId xmlns:a16="http://schemas.microsoft.com/office/drawing/2014/main" id="{515AC23A-7C3F-F501-C95B-EB4A1D362345}"/>
                </a:ext>
              </a:extLst>
            </p:cNvPr>
            <p:cNvGrpSpPr/>
            <p:nvPr/>
          </p:nvGrpSpPr>
          <p:grpSpPr>
            <a:xfrm>
              <a:off x="6715508" y="10374732"/>
              <a:ext cx="2915609" cy="3834307"/>
              <a:chOff x="10866121" y="8571056"/>
              <a:chExt cx="3502508" cy="4507946"/>
            </a:xfrm>
          </p:grpSpPr>
          <p:pic>
            <p:nvPicPr>
              <p:cNvPr id="35" name="Picture 34" descr="A pizza with bacon and corn&#10;&#10;Description automatically generated">
                <a:extLst>
                  <a:ext uri="{FF2B5EF4-FFF2-40B4-BE49-F238E27FC236}">
                    <a16:creationId xmlns:a16="http://schemas.microsoft.com/office/drawing/2014/main" id="{D83A2DDE-90D0-85F9-E177-0D5A9D4BFF2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866121" y="8571056"/>
                <a:ext cx="3471975" cy="3275606"/>
              </a:xfrm>
              <a:prstGeom prst="rect">
                <a:avLst/>
              </a:prstGeom>
            </p:spPr>
          </p:pic>
          <p:sp>
            <p:nvSpPr>
              <p:cNvPr id="36" name="TextBox 35">
                <a:extLst>
                  <a:ext uri="{FF2B5EF4-FFF2-40B4-BE49-F238E27FC236}">
                    <a16:creationId xmlns:a16="http://schemas.microsoft.com/office/drawing/2014/main" id="{6856A943-D6CC-34C5-C5E2-BC1189D42A50}"/>
                  </a:ext>
                </a:extLst>
              </p:cNvPr>
              <p:cNvSpPr txBox="1"/>
              <p:nvPr/>
            </p:nvSpPr>
            <p:spPr>
              <a:xfrm>
                <a:off x="11099991" y="11858010"/>
                <a:ext cx="3268638" cy="738664"/>
              </a:xfrm>
              <a:prstGeom prst="rect">
                <a:avLst/>
              </a:prstGeom>
              <a:noFill/>
            </p:spPr>
            <p:txBody>
              <a:bodyPr wrap="square">
                <a:spAutoFit/>
              </a:bodyPr>
              <a:lstStyle/>
              <a:p>
                <a:pPr algn="ctr"/>
                <a:r>
                  <a:rPr lang="vi-VN" b="1">
                    <a:solidFill>
                      <a:srgbClr val="00B050"/>
                    </a:solidFill>
                    <a:latin typeface="inherit"/>
                  </a:rPr>
                  <a:t>Pizza Đặc biệt Company</a:t>
                </a:r>
                <a:endParaRPr lang="vi-VN">
                  <a:solidFill>
                    <a:srgbClr val="00B050"/>
                  </a:solidFill>
                  <a:latin typeface="Nunito" pitchFamily="2" charset="0"/>
                </a:endParaRPr>
              </a:p>
              <a:p>
                <a:pPr algn="ctr"/>
                <a:r>
                  <a:rPr lang="vi-VN" sz="1400" b="1">
                    <a:solidFill>
                      <a:srgbClr val="444444"/>
                    </a:solidFill>
                    <a:latin typeface="Nunito" pitchFamily="2" charset="0"/>
                  </a:rPr>
                  <a:t>Giá chỉ từ: </a:t>
                </a:r>
                <a:r>
                  <a:rPr lang="vi-VN" sz="2400" b="1">
                    <a:solidFill>
                      <a:srgbClr val="FF0000"/>
                    </a:solidFill>
                    <a:latin typeface="Nunito" pitchFamily="2" charset="0"/>
                  </a:rPr>
                  <a:t>399.000 đ</a:t>
                </a:r>
                <a:endParaRPr lang="vi-VN" sz="1400" b="1">
                  <a:solidFill>
                    <a:srgbClr val="FF0000"/>
                  </a:solidFill>
                  <a:latin typeface="Nunito" pitchFamily="2" charset="0"/>
                </a:endParaRPr>
              </a:p>
            </p:txBody>
          </p:sp>
          <p:sp>
            <p:nvSpPr>
              <p:cNvPr id="37" name="Rectangle: Rounded Corners 36">
                <a:extLst>
                  <a:ext uri="{FF2B5EF4-FFF2-40B4-BE49-F238E27FC236}">
                    <a16:creationId xmlns:a16="http://schemas.microsoft.com/office/drawing/2014/main" id="{8D811B71-F9B7-41C2-6DD9-526BDB7EF8AA}"/>
                  </a:ext>
                </a:extLst>
              </p:cNvPr>
              <p:cNvSpPr/>
              <p:nvPr/>
            </p:nvSpPr>
            <p:spPr>
              <a:xfrm>
                <a:off x="11914046" y="12593911"/>
                <a:ext cx="1685389" cy="485091"/>
              </a:xfrm>
              <a:prstGeom prst="roundRect">
                <a:avLst/>
              </a:prstGeom>
              <a:solidFill>
                <a:srgbClr val="92D050"/>
              </a:solidFill>
              <a:ln w="19050">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vi-VN" sz="1600" b="1">
                    <a:solidFill>
                      <a:schemeClr val="bg1"/>
                    </a:solidFill>
                  </a:rPr>
                  <a:t>Mua ngay</a:t>
                </a:r>
                <a:r>
                  <a:rPr lang="vi-VN" sz="1600" b="1">
                    <a:solidFill>
                      <a:schemeClr val="bg1"/>
                    </a:solidFill>
                    <a:sym typeface="Wingdings" panose="05000000000000000000" pitchFamily="2" charset="2"/>
                  </a:rPr>
                  <a:t></a:t>
                </a:r>
                <a:endParaRPr lang="vi-VN" sz="1600" b="1">
                  <a:solidFill>
                    <a:schemeClr val="bg1"/>
                  </a:solidFill>
                </a:endParaRPr>
              </a:p>
            </p:txBody>
          </p:sp>
        </p:grpSp>
        <p:sp>
          <p:nvSpPr>
            <p:cNvPr id="38" name="Rectangle 37">
              <a:extLst>
                <a:ext uri="{FF2B5EF4-FFF2-40B4-BE49-F238E27FC236}">
                  <a16:creationId xmlns:a16="http://schemas.microsoft.com/office/drawing/2014/main" id="{C5452170-77B4-1CB3-8482-29347C5D8E40}"/>
                </a:ext>
              </a:extLst>
            </p:cNvPr>
            <p:cNvSpPr/>
            <p:nvPr/>
          </p:nvSpPr>
          <p:spPr>
            <a:xfrm>
              <a:off x="13619" y="14346702"/>
              <a:ext cx="16200438" cy="738664"/>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800" b="1">
                  <a:solidFill>
                    <a:srgbClr val="FFFF00"/>
                  </a:solidFill>
                </a:rPr>
                <a:t>Designed By HoTenSV_MSSV</a:t>
              </a:r>
            </a:p>
          </p:txBody>
        </p:sp>
        <p:sp>
          <p:nvSpPr>
            <p:cNvPr id="2" name="Rectangle 1">
              <a:extLst>
                <a:ext uri="{FF2B5EF4-FFF2-40B4-BE49-F238E27FC236}">
                  <a16:creationId xmlns:a16="http://schemas.microsoft.com/office/drawing/2014/main" id="{4A1A5BEE-67AF-A664-7AA2-790DBE17554A}"/>
                </a:ext>
              </a:extLst>
            </p:cNvPr>
            <p:cNvSpPr/>
            <p:nvPr/>
          </p:nvSpPr>
          <p:spPr>
            <a:xfrm>
              <a:off x="0" y="9420450"/>
              <a:ext cx="16200438" cy="738664"/>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800" b="1">
                  <a:solidFill>
                    <a:srgbClr val="FFFF00"/>
                  </a:solidFill>
                </a:rPr>
                <a:t>- Khuyến mãi - Combo -</a:t>
              </a:r>
            </a:p>
          </p:txBody>
        </p:sp>
      </p:grpSp>
    </p:spTree>
    <p:extLst>
      <p:ext uri="{BB962C8B-B14F-4D97-AF65-F5344CB8AC3E}">
        <p14:creationId xmlns:p14="http://schemas.microsoft.com/office/powerpoint/2010/main" val="34712433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Group 35">
            <a:extLst>
              <a:ext uri="{FF2B5EF4-FFF2-40B4-BE49-F238E27FC236}">
                <a16:creationId xmlns:a16="http://schemas.microsoft.com/office/drawing/2014/main" id="{AF540852-3179-EF7B-A252-AF0E203CE56A}"/>
              </a:ext>
            </a:extLst>
          </p:cNvPr>
          <p:cNvGrpSpPr/>
          <p:nvPr/>
        </p:nvGrpSpPr>
        <p:grpSpPr>
          <a:xfrm>
            <a:off x="5063731" y="1888731"/>
            <a:ext cx="5329949" cy="14873929"/>
            <a:chOff x="5063731" y="1888731"/>
            <a:chExt cx="5329949" cy="14873929"/>
          </a:xfrm>
        </p:grpSpPr>
        <p:pic>
          <p:nvPicPr>
            <p:cNvPr id="2" name="Picture 1" descr="A pattern of food and fruits&#10;&#10;Description automatically generated">
              <a:extLst>
                <a:ext uri="{FF2B5EF4-FFF2-40B4-BE49-F238E27FC236}">
                  <a16:creationId xmlns:a16="http://schemas.microsoft.com/office/drawing/2014/main" id="{6AFDA8C3-62F8-33DF-0D08-F855557FF599}"/>
                </a:ext>
              </a:extLst>
            </p:cNvPr>
            <p:cNvPicPr>
              <a:picLocks noChangeAspect="1"/>
            </p:cNvPicPr>
            <p:nvPr/>
          </p:nvPicPr>
          <p:blipFill>
            <a:blip r:embed="rId2">
              <a:alphaModFix amt="10000"/>
              <a:extLst>
                <a:ext uri="{28A0092B-C50C-407E-A947-70E740481C1C}">
                  <a14:useLocalDpi xmlns:a14="http://schemas.microsoft.com/office/drawing/2010/main" val="0"/>
                </a:ext>
              </a:extLst>
            </a:blip>
            <a:stretch>
              <a:fillRect/>
            </a:stretch>
          </p:blipFill>
          <p:spPr>
            <a:xfrm>
              <a:off x="5120640" y="1888731"/>
              <a:ext cx="5273040" cy="14854473"/>
            </a:xfrm>
            <a:prstGeom prst="rect">
              <a:avLst/>
            </a:prstGeom>
          </p:spPr>
        </p:pic>
        <p:pic>
          <p:nvPicPr>
            <p:cNvPr id="3" name="Picture 2" descr="A green and brown text&#10;&#10;Description automatically generated">
              <a:extLst>
                <a:ext uri="{FF2B5EF4-FFF2-40B4-BE49-F238E27FC236}">
                  <a16:creationId xmlns:a16="http://schemas.microsoft.com/office/drawing/2014/main" id="{1D64B31B-6243-7AC8-D4B0-ACBE3370D0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29928" y="2121801"/>
              <a:ext cx="1399553" cy="407041"/>
            </a:xfrm>
            <a:prstGeom prst="rect">
              <a:avLst/>
            </a:prstGeom>
          </p:spPr>
        </p:pic>
        <p:grpSp>
          <p:nvGrpSpPr>
            <p:cNvPr id="9" name="Group 8">
              <a:extLst>
                <a:ext uri="{FF2B5EF4-FFF2-40B4-BE49-F238E27FC236}">
                  <a16:creationId xmlns:a16="http://schemas.microsoft.com/office/drawing/2014/main" id="{22EFB688-9819-1BC3-C3CB-F127FDD82843}"/>
                </a:ext>
              </a:extLst>
            </p:cNvPr>
            <p:cNvGrpSpPr/>
            <p:nvPr/>
          </p:nvGrpSpPr>
          <p:grpSpPr>
            <a:xfrm>
              <a:off x="5456436" y="2070049"/>
              <a:ext cx="556260" cy="449580"/>
              <a:chOff x="9357360" y="220980"/>
              <a:chExt cx="556260" cy="449580"/>
            </a:xfrm>
          </p:grpSpPr>
          <p:sp>
            <p:nvSpPr>
              <p:cNvPr id="4" name="Rectangle: Rounded Corners 3">
                <a:extLst>
                  <a:ext uri="{FF2B5EF4-FFF2-40B4-BE49-F238E27FC236}">
                    <a16:creationId xmlns:a16="http://schemas.microsoft.com/office/drawing/2014/main" id="{24A008C8-41E1-62CB-1B2C-CD0A3B339DA4}"/>
                  </a:ext>
                </a:extLst>
              </p:cNvPr>
              <p:cNvSpPr/>
              <p:nvPr/>
            </p:nvSpPr>
            <p:spPr>
              <a:xfrm>
                <a:off x="9357360" y="220980"/>
                <a:ext cx="556260" cy="449580"/>
              </a:xfrm>
              <a:prstGeom prst="round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endParaRPr lang="vi-VN"/>
              </a:p>
            </p:txBody>
          </p:sp>
          <p:cxnSp>
            <p:nvCxnSpPr>
              <p:cNvPr id="6" name="Straight Connector 5">
                <a:extLst>
                  <a:ext uri="{FF2B5EF4-FFF2-40B4-BE49-F238E27FC236}">
                    <a16:creationId xmlns:a16="http://schemas.microsoft.com/office/drawing/2014/main" id="{46B96C6B-29BF-7AA3-40ED-836DC3283180}"/>
                  </a:ext>
                </a:extLst>
              </p:cNvPr>
              <p:cNvCxnSpPr/>
              <p:nvPr/>
            </p:nvCxnSpPr>
            <p:spPr>
              <a:xfrm>
                <a:off x="9475470" y="322580"/>
                <a:ext cx="320040" cy="0"/>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D1AD2BEE-E054-729D-B7C0-CEF1B10F2E80}"/>
                  </a:ext>
                </a:extLst>
              </p:cNvPr>
              <p:cNvCxnSpPr/>
              <p:nvPr/>
            </p:nvCxnSpPr>
            <p:spPr>
              <a:xfrm>
                <a:off x="9475470" y="443230"/>
                <a:ext cx="320040" cy="0"/>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A0BB0E6-FF5F-3355-895A-EFA87719DE83}"/>
                  </a:ext>
                </a:extLst>
              </p:cNvPr>
              <p:cNvCxnSpPr/>
              <p:nvPr/>
            </p:nvCxnSpPr>
            <p:spPr>
              <a:xfrm>
                <a:off x="9475470" y="565150"/>
                <a:ext cx="320040" cy="0"/>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grpSp>
        <p:sp>
          <p:nvSpPr>
            <p:cNvPr id="10" name="TextBox 9">
              <a:extLst>
                <a:ext uri="{FF2B5EF4-FFF2-40B4-BE49-F238E27FC236}">
                  <a16:creationId xmlns:a16="http://schemas.microsoft.com/office/drawing/2014/main" id="{EA229B2B-4397-AD9F-1F34-E0C3ACDFC6B5}"/>
                </a:ext>
              </a:extLst>
            </p:cNvPr>
            <p:cNvSpPr txBox="1"/>
            <p:nvPr/>
          </p:nvSpPr>
          <p:spPr>
            <a:xfrm>
              <a:off x="5322981" y="2620401"/>
              <a:ext cx="4754539" cy="3108800"/>
            </a:xfrm>
            <a:prstGeom prst="rect">
              <a:avLst/>
            </a:prstGeom>
            <a:noFill/>
          </p:spPr>
          <p:txBody>
            <a:bodyPr wrap="square" rtlCol="0">
              <a:spAutoFit/>
            </a:bodyPr>
            <a:lstStyle/>
            <a:p>
              <a:pPr algn="ctr"/>
              <a:r>
                <a:rPr lang="en-US" sz="4000" b="1">
                  <a:solidFill>
                    <a:srgbClr val="C00000"/>
                  </a:solidFill>
                </a:rPr>
                <a:t>The Pizza Company</a:t>
              </a:r>
            </a:p>
            <a:p>
              <a:pPr algn="ctr"/>
              <a:r>
                <a:rPr lang="en-US" sz="4000" b="1">
                  <a:solidFill>
                    <a:srgbClr val="C00000"/>
                  </a:solidFill>
                </a:rPr>
                <a:t>Pizza phong vị Ý</a:t>
              </a:r>
            </a:p>
            <a:p>
              <a:pPr algn="ctr">
                <a:lnSpc>
                  <a:spcPct val="120000"/>
                </a:lnSpc>
                <a:spcBef>
                  <a:spcPts val="1200"/>
                </a:spcBef>
              </a:pPr>
              <a:r>
                <a:rPr lang="vi-VN" b="1">
                  <a:solidFill>
                    <a:srgbClr val="00B050"/>
                  </a:solidFill>
                </a:rPr>
                <a:t>The PIZZA Company </a:t>
              </a:r>
              <a:r>
                <a:rPr lang="vi-VN">
                  <a:solidFill>
                    <a:srgbClr val="00B050"/>
                  </a:solidFill>
                </a:rPr>
                <a:t>thuộc sở hữu của tập đoàn Minor Food Group, tự hào cung cấp cho khách hàng gần 20 loại bánh pizza thơm ngon với nhân bánh dày đặc trưng nổi bật và phô mai hảo hạng…</a:t>
              </a:r>
            </a:p>
          </p:txBody>
        </p:sp>
        <p:pic>
          <p:nvPicPr>
            <p:cNvPr id="11" name="Picture 10">
              <a:extLst>
                <a:ext uri="{FF2B5EF4-FFF2-40B4-BE49-F238E27FC236}">
                  <a16:creationId xmlns:a16="http://schemas.microsoft.com/office/drawing/2014/main" id="{CD200A67-3ED6-DBAC-C831-2487F5301CA7}"/>
                </a:ext>
              </a:extLst>
            </p:cNvPr>
            <p:cNvPicPr>
              <a:picLocks noChangeAspect="1"/>
            </p:cNvPicPr>
            <p:nvPr/>
          </p:nvPicPr>
          <p:blipFill>
            <a:blip r:embed="rId4"/>
            <a:stretch>
              <a:fillRect/>
            </a:stretch>
          </p:blipFill>
          <p:spPr>
            <a:xfrm>
              <a:off x="5425176" y="5877147"/>
              <a:ext cx="4663967" cy="2086440"/>
            </a:xfrm>
            <a:prstGeom prst="rect">
              <a:avLst/>
            </a:prstGeom>
          </p:spPr>
        </p:pic>
        <p:grpSp>
          <p:nvGrpSpPr>
            <p:cNvPr id="27" name="Group 26">
              <a:extLst>
                <a:ext uri="{FF2B5EF4-FFF2-40B4-BE49-F238E27FC236}">
                  <a16:creationId xmlns:a16="http://schemas.microsoft.com/office/drawing/2014/main" id="{D1C28CB4-9BED-182A-C2D0-8E63B8B0A206}"/>
                </a:ext>
              </a:extLst>
            </p:cNvPr>
            <p:cNvGrpSpPr/>
            <p:nvPr/>
          </p:nvGrpSpPr>
          <p:grpSpPr>
            <a:xfrm>
              <a:off x="5926815" y="12266299"/>
              <a:ext cx="3546869" cy="3807399"/>
              <a:chOff x="5993371" y="8066877"/>
              <a:chExt cx="3546869" cy="3807399"/>
            </a:xfrm>
          </p:grpSpPr>
          <p:pic>
            <p:nvPicPr>
              <p:cNvPr id="12" name="Picture 11">
                <a:extLst>
                  <a:ext uri="{FF2B5EF4-FFF2-40B4-BE49-F238E27FC236}">
                    <a16:creationId xmlns:a16="http://schemas.microsoft.com/office/drawing/2014/main" id="{E89116F0-B318-3E3E-B383-92E77FAB092F}"/>
                  </a:ext>
                </a:extLst>
              </p:cNvPr>
              <p:cNvPicPr>
                <a:picLocks noChangeAspect="1"/>
              </p:cNvPicPr>
              <p:nvPr/>
            </p:nvPicPr>
            <p:blipFill>
              <a:blip r:embed="rId5"/>
              <a:stretch>
                <a:fillRect/>
              </a:stretch>
            </p:blipFill>
            <p:spPr>
              <a:xfrm>
                <a:off x="5993371" y="8066877"/>
                <a:ext cx="3546869" cy="2743672"/>
              </a:xfrm>
              <a:prstGeom prst="rect">
                <a:avLst/>
              </a:prstGeom>
            </p:spPr>
          </p:pic>
          <p:sp>
            <p:nvSpPr>
              <p:cNvPr id="13" name="TextBox 12">
                <a:extLst>
                  <a:ext uri="{FF2B5EF4-FFF2-40B4-BE49-F238E27FC236}">
                    <a16:creationId xmlns:a16="http://schemas.microsoft.com/office/drawing/2014/main" id="{FE4E10B1-9135-FA5F-4B52-956F0C72ADD6}"/>
                  </a:ext>
                </a:extLst>
              </p:cNvPr>
              <p:cNvSpPr txBox="1"/>
              <p:nvPr/>
            </p:nvSpPr>
            <p:spPr>
              <a:xfrm>
                <a:off x="6153321" y="10830271"/>
                <a:ext cx="3268638" cy="646331"/>
              </a:xfrm>
              <a:prstGeom prst="rect">
                <a:avLst/>
              </a:prstGeom>
              <a:noFill/>
            </p:spPr>
            <p:txBody>
              <a:bodyPr wrap="square">
                <a:spAutoFit/>
              </a:bodyPr>
              <a:lstStyle/>
              <a:p>
                <a:pPr algn="ctr"/>
                <a:r>
                  <a:rPr lang="vi-VN" sz="1600" b="1">
                    <a:solidFill>
                      <a:srgbClr val="00B050"/>
                    </a:solidFill>
                    <a:latin typeface="inherit"/>
                  </a:rPr>
                  <a:t>Mua 1 Tặng 1 Pizza Chay size L</a:t>
                </a:r>
                <a:endParaRPr lang="vi-VN" sz="1600">
                  <a:solidFill>
                    <a:srgbClr val="00B050"/>
                  </a:solidFill>
                  <a:latin typeface="Nunito" pitchFamily="2" charset="0"/>
                </a:endParaRPr>
              </a:p>
              <a:p>
                <a:pPr algn="ctr"/>
                <a:r>
                  <a:rPr lang="vi-VN" sz="1200" b="1">
                    <a:solidFill>
                      <a:srgbClr val="444444"/>
                    </a:solidFill>
                    <a:latin typeface="Nunito" pitchFamily="2" charset="0"/>
                  </a:rPr>
                  <a:t>Giá chỉ từ: </a:t>
                </a:r>
                <a:r>
                  <a:rPr lang="vi-VN" sz="2000" b="1">
                    <a:solidFill>
                      <a:srgbClr val="FF0000"/>
                    </a:solidFill>
                    <a:latin typeface="Nunito" pitchFamily="2" charset="0"/>
                  </a:rPr>
                  <a:t>399.000 đ</a:t>
                </a:r>
                <a:endParaRPr lang="vi-VN" sz="1200" b="1">
                  <a:solidFill>
                    <a:srgbClr val="FF0000"/>
                  </a:solidFill>
                  <a:latin typeface="Nunito" pitchFamily="2" charset="0"/>
                </a:endParaRPr>
              </a:p>
            </p:txBody>
          </p:sp>
          <p:sp>
            <p:nvSpPr>
              <p:cNvPr id="14" name="Rectangle: Rounded Corners 13">
                <a:extLst>
                  <a:ext uri="{FF2B5EF4-FFF2-40B4-BE49-F238E27FC236}">
                    <a16:creationId xmlns:a16="http://schemas.microsoft.com/office/drawing/2014/main" id="{EBB3EE83-AC98-1728-7298-24084583B4F5}"/>
                  </a:ext>
                </a:extLst>
              </p:cNvPr>
              <p:cNvSpPr/>
              <p:nvPr/>
            </p:nvSpPr>
            <p:spPr>
              <a:xfrm>
                <a:off x="7129779" y="11496324"/>
                <a:ext cx="1315722" cy="377952"/>
              </a:xfrm>
              <a:prstGeom prst="roundRect">
                <a:avLst/>
              </a:prstGeom>
              <a:solidFill>
                <a:srgbClr val="92D050"/>
              </a:solidFill>
              <a:ln w="19050">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vi-VN" sz="1400" b="1">
                    <a:solidFill>
                      <a:schemeClr val="bg1"/>
                    </a:solidFill>
                  </a:rPr>
                  <a:t>Mua ngay</a:t>
                </a:r>
                <a:r>
                  <a:rPr lang="vi-VN" sz="1400" b="1">
                    <a:solidFill>
                      <a:schemeClr val="bg1"/>
                    </a:solidFill>
                    <a:sym typeface="Wingdings" panose="05000000000000000000" pitchFamily="2" charset="2"/>
                  </a:rPr>
                  <a:t></a:t>
                </a:r>
                <a:endParaRPr lang="vi-VN" sz="1400" b="1">
                  <a:solidFill>
                    <a:schemeClr val="bg1"/>
                  </a:solidFill>
                </a:endParaRPr>
              </a:p>
            </p:txBody>
          </p:sp>
        </p:grpSp>
        <p:grpSp>
          <p:nvGrpSpPr>
            <p:cNvPr id="28" name="Group 27">
              <a:extLst>
                <a:ext uri="{FF2B5EF4-FFF2-40B4-BE49-F238E27FC236}">
                  <a16:creationId xmlns:a16="http://schemas.microsoft.com/office/drawing/2014/main" id="{28654724-F23D-BF6F-67E6-28EA1AF43370}"/>
                </a:ext>
              </a:extLst>
            </p:cNvPr>
            <p:cNvGrpSpPr/>
            <p:nvPr/>
          </p:nvGrpSpPr>
          <p:grpSpPr>
            <a:xfrm>
              <a:off x="5425176" y="9046965"/>
              <a:ext cx="4781267" cy="3001033"/>
              <a:chOff x="5455393" y="12111254"/>
              <a:chExt cx="4781267" cy="3001033"/>
            </a:xfrm>
          </p:grpSpPr>
          <p:pic>
            <p:nvPicPr>
              <p:cNvPr id="15" name="Picture 14" descr="A pizza with meat and vegetables&#10;&#10;Description automatically generated">
                <a:extLst>
                  <a:ext uri="{FF2B5EF4-FFF2-40B4-BE49-F238E27FC236}">
                    <a16:creationId xmlns:a16="http://schemas.microsoft.com/office/drawing/2014/main" id="{0B9EF198-46B2-D563-5887-3647C2A04CE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577667" y="12111254"/>
                <a:ext cx="1922907" cy="1922907"/>
              </a:xfrm>
              <a:prstGeom prst="rect">
                <a:avLst/>
              </a:prstGeom>
            </p:spPr>
          </p:pic>
          <p:sp>
            <p:nvSpPr>
              <p:cNvPr id="16" name="TextBox 15">
                <a:extLst>
                  <a:ext uri="{FF2B5EF4-FFF2-40B4-BE49-F238E27FC236}">
                    <a16:creationId xmlns:a16="http://schemas.microsoft.com/office/drawing/2014/main" id="{CC94AA27-95CD-A277-19C3-05CBC77D3C18}"/>
                  </a:ext>
                </a:extLst>
              </p:cNvPr>
              <p:cNvSpPr txBox="1"/>
              <p:nvPr/>
            </p:nvSpPr>
            <p:spPr>
              <a:xfrm>
                <a:off x="5455393" y="14088004"/>
                <a:ext cx="2180904" cy="646331"/>
              </a:xfrm>
              <a:prstGeom prst="rect">
                <a:avLst/>
              </a:prstGeom>
              <a:noFill/>
            </p:spPr>
            <p:txBody>
              <a:bodyPr wrap="square">
                <a:spAutoFit/>
              </a:bodyPr>
              <a:lstStyle/>
              <a:p>
                <a:pPr algn="ctr"/>
                <a:r>
                  <a:rPr lang="vi-VN" sz="1600" b="1">
                    <a:solidFill>
                      <a:srgbClr val="00B050"/>
                    </a:solidFill>
                    <a:latin typeface="inherit"/>
                  </a:rPr>
                  <a:t>Pizza Hải sản Cocktail</a:t>
                </a:r>
                <a:endParaRPr lang="vi-VN" sz="1600">
                  <a:solidFill>
                    <a:srgbClr val="00B050"/>
                  </a:solidFill>
                  <a:latin typeface="Nunito" pitchFamily="2" charset="0"/>
                </a:endParaRPr>
              </a:p>
              <a:p>
                <a:pPr algn="ctr"/>
                <a:r>
                  <a:rPr lang="vi-VN" sz="1200" b="1">
                    <a:solidFill>
                      <a:srgbClr val="444444"/>
                    </a:solidFill>
                    <a:latin typeface="Nunito" pitchFamily="2" charset="0"/>
                  </a:rPr>
                  <a:t>Giá chỉ từ: </a:t>
                </a:r>
                <a:r>
                  <a:rPr lang="vi-VN" sz="2000" b="1">
                    <a:solidFill>
                      <a:srgbClr val="FF0000"/>
                    </a:solidFill>
                    <a:latin typeface="Nunito" pitchFamily="2" charset="0"/>
                  </a:rPr>
                  <a:t>299.000 đ</a:t>
                </a:r>
                <a:endParaRPr lang="vi-VN" sz="1200" b="1">
                  <a:solidFill>
                    <a:srgbClr val="FF0000"/>
                  </a:solidFill>
                  <a:latin typeface="Nunito" pitchFamily="2" charset="0"/>
                </a:endParaRPr>
              </a:p>
            </p:txBody>
          </p:sp>
          <p:pic>
            <p:nvPicPr>
              <p:cNvPr id="18" name="Picture 17" descr="A pizza with bacon and corn&#10;&#10;Description automatically generated">
                <a:extLst>
                  <a:ext uri="{FF2B5EF4-FFF2-40B4-BE49-F238E27FC236}">
                    <a16:creationId xmlns:a16="http://schemas.microsoft.com/office/drawing/2014/main" id="{24887DA7-28A3-CB14-6A87-77E4C3815D8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912055" y="12167443"/>
                <a:ext cx="2035696" cy="1920561"/>
              </a:xfrm>
              <a:prstGeom prst="rect">
                <a:avLst/>
              </a:prstGeom>
            </p:spPr>
          </p:pic>
          <p:sp>
            <p:nvSpPr>
              <p:cNvPr id="19" name="TextBox 18">
                <a:extLst>
                  <a:ext uri="{FF2B5EF4-FFF2-40B4-BE49-F238E27FC236}">
                    <a16:creationId xmlns:a16="http://schemas.microsoft.com/office/drawing/2014/main" id="{CDD408C9-27A1-A03A-B18B-D6A8C7CD5555}"/>
                  </a:ext>
                </a:extLst>
              </p:cNvPr>
              <p:cNvSpPr txBox="1"/>
              <p:nvPr/>
            </p:nvSpPr>
            <p:spPr>
              <a:xfrm>
                <a:off x="7623146" y="14088004"/>
                <a:ext cx="2613514" cy="646331"/>
              </a:xfrm>
              <a:prstGeom prst="rect">
                <a:avLst/>
              </a:prstGeom>
              <a:noFill/>
            </p:spPr>
            <p:txBody>
              <a:bodyPr wrap="square">
                <a:spAutoFit/>
              </a:bodyPr>
              <a:lstStyle/>
              <a:p>
                <a:pPr algn="ctr"/>
                <a:r>
                  <a:rPr lang="vi-VN" sz="1600" b="1">
                    <a:solidFill>
                      <a:srgbClr val="00B050"/>
                    </a:solidFill>
                    <a:latin typeface="inherit"/>
                  </a:rPr>
                  <a:t>Pizza Đặc biệt Company</a:t>
                </a:r>
                <a:endParaRPr lang="vi-VN" sz="1600">
                  <a:solidFill>
                    <a:srgbClr val="00B050"/>
                  </a:solidFill>
                  <a:latin typeface="Nunito" pitchFamily="2" charset="0"/>
                </a:endParaRPr>
              </a:p>
              <a:p>
                <a:pPr algn="ctr"/>
                <a:r>
                  <a:rPr lang="vi-VN" sz="1200" b="1">
                    <a:solidFill>
                      <a:srgbClr val="444444"/>
                    </a:solidFill>
                    <a:latin typeface="Nunito" pitchFamily="2" charset="0"/>
                  </a:rPr>
                  <a:t>Giá chỉ từ: </a:t>
                </a:r>
                <a:r>
                  <a:rPr lang="vi-VN" sz="2000" b="1">
                    <a:solidFill>
                      <a:srgbClr val="FF0000"/>
                    </a:solidFill>
                    <a:latin typeface="Nunito" pitchFamily="2" charset="0"/>
                  </a:rPr>
                  <a:t>399.000 đ</a:t>
                </a:r>
                <a:endParaRPr lang="vi-VN" sz="1200" b="1">
                  <a:solidFill>
                    <a:srgbClr val="FF0000"/>
                  </a:solidFill>
                  <a:latin typeface="Nunito" pitchFamily="2" charset="0"/>
                </a:endParaRPr>
              </a:p>
            </p:txBody>
          </p:sp>
          <p:sp>
            <p:nvSpPr>
              <p:cNvPr id="21" name="Rectangle: Rounded Corners 20">
                <a:extLst>
                  <a:ext uri="{FF2B5EF4-FFF2-40B4-BE49-F238E27FC236}">
                    <a16:creationId xmlns:a16="http://schemas.microsoft.com/office/drawing/2014/main" id="{0A8A193C-8929-7A1C-7516-A0AFB34B59D4}"/>
                  </a:ext>
                </a:extLst>
              </p:cNvPr>
              <p:cNvSpPr/>
              <p:nvPr/>
            </p:nvSpPr>
            <p:spPr>
              <a:xfrm>
                <a:off x="5950709" y="14726935"/>
                <a:ext cx="1142259" cy="377952"/>
              </a:xfrm>
              <a:prstGeom prst="roundRect">
                <a:avLst/>
              </a:prstGeom>
              <a:solidFill>
                <a:srgbClr val="92D050"/>
              </a:solidFill>
              <a:ln w="19050">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vi-VN" sz="1200" b="1">
                    <a:solidFill>
                      <a:schemeClr val="bg1"/>
                    </a:solidFill>
                  </a:rPr>
                  <a:t>Mua ngay</a:t>
                </a:r>
                <a:r>
                  <a:rPr lang="vi-VN" sz="1200" b="1">
                    <a:solidFill>
                      <a:schemeClr val="bg1"/>
                    </a:solidFill>
                    <a:sym typeface="Wingdings" panose="05000000000000000000" pitchFamily="2" charset="2"/>
                  </a:rPr>
                  <a:t></a:t>
                </a:r>
                <a:endParaRPr lang="vi-VN" sz="1200" b="1">
                  <a:solidFill>
                    <a:schemeClr val="bg1"/>
                  </a:solidFill>
                </a:endParaRPr>
              </a:p>
            </p:txBody>
          </p:sp>
          <p:sp>
            <p:nvSpPr>
              <p:cNvPr id="24" name="Rectangle: Rounded Corners 23">
                <a:extLst>
                  <a:ext uri="{FF2B5EF4-FFF2-40B4-BE49-F238E27FC236}">
                    <a16:creationId xmlns:a16="http://schemas.microsoft.com/office/drawing/2014/main" id="{9F16558B-135D-B3CD-8430-3DDF0236A477}"/>
                  </a:ext>
                </a:extLst>
              </p:cNvPr>
              <p:cNvSpPr/>
              <p:nvPr/>
            </p:nvSpPr>
            <p:spPr>
              <a:xfrm>
                <a:off x="8365349" y="14734335"/>
                <a:ext cx="1142259" cy="377952"/>
              </a:xfrm>
              <a:prstGeom prst="roundRect">
                <a:avLst/>
              </a:prstGeom>
              <a:solidFill>
                <a:srgbClr val="92D050"/>
              </a:solidFill>
              <a:ln w="19050">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vi-VN" sz="1200" b="1">
                    <a:solidFill>
                      <a:schemeClr val="bg1"/>
                    </a:solidFill>
                  </a:rPr>
                  <a:t>Mua ngay</a:t>
                </a:r>
                <a:r>
                  <a:rPr lang="vi-VN" sz="1200" b="1">
                    <a:solidFill>
                      <a:schemeClr val="bg1"/>
                    </a:solidFill>
                    <a:sym typeface="Wingdings" panose="05000000000000000000" pitchFamily="2" charset="2"/>
                  </a:rPr>
                  <a:t></a:t>
                </a:r>
                <a:endParaRPr lang="vi-VN" sz="1200" b="1">
                  <a:solidFill>
                    <a:schemeClr val="bg1"/>
                  </a:solidFill>
                </a:endParaRPr>
              </a:p>
            </p:txBody>
          </p:sp>
        </p:grpSp>
        <p:sp>
          <p:nvSpPr>
            <p:cNvPr id="25" name="Rectangle 24">
              <a:extLst>
                <a:ext uri="{FF2B5EF4-FFF2-40B4-BE49-F238E27FC236}">
                  <a16:creationId xmlns:a16="http://schemas.microsoft.com/office/drawing/2014/main" id="{A12112FF-F25C-CA06-EC52-0D288018F49B}"/>
                </a:ext>
              </a:extLst>
            </p:cNvPr>
            <p:cNvSpPr/>
            <p:nvPr/>
          </p:nvSpPr>
          <p:spPr>
            <a:xfrm>
              <a:off x="5063731" y="16276320"/>
              <a:ext cx="5273040" cy="48634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000" b="1">
                  <a:solidFill>
                    <a:srgbClr val="FFFF00"/>
                  </a:solidFill>
                </a:rPr>
                <a:t>Designed By HoTenSV_MSSV</a:t>
              </a:r>
            </a:p>
          </p:txBody>
        </p:sp>
        <p:grpSp>
          <p:nvGrpSpPr>
            <p:cNvPr id="22" name="Group 21">
              <a:extLst>
                <a:ext uri="{FF2B5EF4-FFF2-40B4-BE49-F238E27FC236}">
                  <a16:creationId xmlns:a16="http://schemas.microsoft.com/office/drawing/2014/main" id="{2C73F240-8771-92C2-0B96-34E7E426D393}"/>
                </a:ext>
              </a:extLst>
            </p:cNvPr>
            <p:cNvGrpSpPr/>
            <p:nvPr/>
          </p:nvGrpSpPr>
          <p:grpSpPr>
            <a:xfrm>
              <a:off x="9464765" y="2069221"/>
              <a:ext cx="556260" cy="449580"/>
              <a:chOff x="9357360" y="220980"/>
              <a:chExt cx="556260" cy="449580"/>
            </a:xfrm>
          </p:grpSpPr>
          <p:sp>
            <p:nvSpPr>
              <p:cNvPr id="23" name="Rectangle: Rounded Corners 22">
                <a:extLst>
                  <a:ext uri="{FF2B5EF4-FFF2-40B4-BE49-F238E27FC236}">
                    <a16:creationId xmlns:a16="http://schemas.microsoft.com/office/drawing/2014/main" id="{8177584C-5588-F903-CB79-D7BCCFD1771C}"/>
                  </a:ext>
                </a:extLst>
              </p:cNvPr>
              <p:cNvSpPr/>
              <p:nvPr/>
            </p:nvSpPr>
            <p:spPr>
              <a:xfrm>
                <a:off x="9357360" y="220980"/>
                <a:ext cx="556260" cy="449580"/>
              </a:xfrm>
              <a:prstGeom prst="round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endParaRPr lang="vi-VN"/>
              </a:p>
            </p:txBody>
          </p:sp>
          <p:cxnSp>
            <p:nvCxnSpPr>
              <p:cNvPr id="26" name="Straight Connector 25">
                <a:extLst>
                  <a:ext uri="{FF2B5EF4-FFF2-40B4-BE49-F238E27FC236}">
                    <a16:creationId xmlns:a16="http://schemas.microsoft.com/office/drawing/2014/main" id="{35408C01-F1F8-3136-DD57-D2F3176B82D7}"/>
                  </a:ext>
                </a:extLst>
              </p:cNvPr>
              <p:cNvCxnSpPr/>
              <p:nvPr/>
            </p:nvCxnSpPr>
            <p:spPr>
              <a:xfrm>
                <a:off x="9475470" y="322580"/>
                <a:ext cx="320040" cy="0"/>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D297C00-05DB-B33D-9EC7-888286A1026D}"/>
                  </a:ext>
                </a:extLst>
              </p:cNvPr>
              <p:cNvCxnSpPr/>
              <p:nvPr/>
            </p:nvCxnSpPr>
            <p:spPr>
              <a:xfrm>
                <a:off x="9475470" y="443230"/>
                <a:ext cx="320040" cy="0"/>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0CF1F98-98AE-304F-BC68-6D4BB4368477}"/>
                  </a:ext>
                </a:extLst>
              </p:cNvPr>
              <p:cNvCxnSpPr/>
              <p:nvPr/>
            </p:nvCxnSpPr>
            <p:spPr>
              <a:xfrm>
                <a:off x="9475470" y="565150"/>
                <a:ext cx="320040" cy="0"/>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grpSp>
        <p:sp>
          <p:nvSpPr>
            <p:cNvPr id="32" name="Rectangle 31">
              <a:extLst>
                <a:ext uri="{FF2B5EF4-FFF2-40B4-BE49-F238E27FC236}">
                  <a16:creationId xmlns:a16="http://schemas.microsoft.com/office/drawing/2014/main" id="{9E9A01BE-A1B4-94FC-EC5B-BB5C95553FF1}"/>
                </a:ext>
              </a:extLst>
            </p:cNvPr>
            <p:cNvSpPr/>
            <p:nvPr/>
          </p:nvSpPr>
          <p:spPr>
            <a:xfrm>
              <a:off x="5063731" y="8273692"/>
              <a:ext cx="5329948" cy="55257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000" b="1">
                  <a:solidFill>
                    <a:srgbClr val="FFFF00"/>
                  </a:solidFill>
                </a:rPr>
                <a:t>- Khuyến mãi - Combo -</a:t>
              </a:r>
            </a:p>
          </p:txBody>
        </p:sp>
      </p:grpSp>
    </p:spTree>
    <p:extLst>
      <p:ext uri="{BB962C8B-B14F-4D97-AF65-F5344CB8AC3E}">
        <p14:creationId xmlns:p14="http://schemas.microsoft.com/office/powerpoint/2010/main" val="23356587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108</TotalTime>
  <Words>210</Words>
  <Application>Microsoft Office PowerPoint</Application>
  <PresentationFormat>Custom</PresentationFormat>
  <Paragraphs>30</Paragraphs>
  <Slides>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vt:i4>
      </vt:variant>
    </vt:vector>
  </HeadingPairs>
  <TitlesOfParts>
    <vt:vector size="9" baseType="lpstr">
      <vt:lpstr>Arial</vt:lpstr>
      <vt:lpstr>Calibri</vt:lpstr>
      <vt:lpstr>Calibri Light</vt:lpstr>
      <vt:lpstr>inherit</vt:lpstr>
      <vt:lpstr>Nunito</vt:lpstr>
      <vt:lpstr>Segoe UI Black</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Sơn Nguyễn</dc:creator>
  <cp:lastModifiedBy>Sơn Nguyễn</cp:lastModifiedBy>
  <cp:revision>2</cp:revision>
  <dcterms:created xsi:type="dcterms:W3CDTF">2024-05-15T09:03:55Z</dcterms:created>
  <dcterms:modified xsi:type="dcterms:W3CDTF">2024-05-16T02:56:46Z</dcterms:modified>
</cp:coreProperties>
</file>