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1" r:id="rId8"/>
    <p:sldId id="262" r:id="rId9"/>
    <p:sldId id="259" r:id="rId10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Теодора Компанска" userId="c6fd884c-f336-469b-a187-edc20dddf89c" providerId="ADAL" clId="{5F5784D0-B69C-48D7-B125-DDEBD18AD360}"/>
    <pc:docChg chg="undo redo custSel mod delSld modSld">
      <pc:chgData name="Теодора Компанска" userId="c6fd884c-f336-469b-a187-edc20dddf89c" providerId="ADAL" clId="{5F5784D0-B69C-48D7-B125-DDEBD18AD360}" dt="2020-12-10T17:41:28.381" v="620" actId="26606"/>
      <pc:docMkLst>
        <pc:docMk/>
      </pc:docMkLst>
      <pc:sldChg chg="addSp delSp modSp mod setBg setClrOvrMap">
        <pc:chgData name="Теодора Компанска" userId="c6fd884c-f336-469b-a187-edc20dddf89c" providerId="ADAL" clId="{5F5784D0-B69C-48D7-B125-DDEBD18AD360}" dt="2020-12-10T17:41:28.381" v="620" actId="26606"/>
        <pc:sldMkLst>
          <pc:docMk/>
          <pc:sldMk cId="405439423" sldId="259"/>
        </pc:sldMkLst>
        <pc:spChg chg="mod ord">
          <ac:chgData name="Теодора Компанска" userId="c6fd884c-f336-469b-a187-edc20dddf89c" providerId="ADAL" clId="{5F5784D0-B69C-48D7-B125-DDEBD18AD360}" dt="2020-12-10T17:41:28.381" v="620" actId="26606"/>
          <ac:spMkLst>
            <pc:docMk/>
            <pc:sldMk cId="405439423" sldId="259"/>
            <ac:spMk id="2" creationId="{269AC9FC-7EFF-44BA-BFD0-3B42E2C32A2E}"/>
          </ac:spMkLst>
        </pc:spChg>
        <pc:spChg chg="mod ord">
          <ac:chgData name="Теодора Компанска" userId="c6fd884c-f336-469b-a187-edc20dddf89c" providerId="ADAL" clId="{5F5784D0-B69C-48D7-B125-DDEBD18AD360}" dt="2020-12-10T17:41:28.381" v="620" actId="26606"/>
          <ac:spMkLst>
            <pc:docMk/>
            <pc:sldMk cId="405439423" sldId="259"/>
            <ac:spMk id="3" creationId="{BB8E2095-7FD6-42ED-AD33-1F608C3CB8BC}"/>
          </ac:spMkLst>
        </pc:spChg>
        <pc:spChg chg="add del mod">
          <ac:chgData name="Теодора Компанска" userId="c6fd884c-f336-469b-a187-edc20dddf89c" providerId="ADAL" clId="{5F5784D0-B69C-48D7-B125-DDEBD18AD360}" dt="2020-12-10T17:37:15.535" v="585"/>
          <ac:spMkLst>
            <pc:docMk/>
            <pc:sldMk cId="405439423" sldId="259"/>
            <ac:spMk id="4" creationId="{F41502DF-FA79-48CC-8BE1-22C124FED40A}"/>
          </ac:spMkLst>
        </pc:spChg>
        <pc:spChg chg="add del mod">
          <ac:chgData name="Теодора Компанска" userId="c6fd884c-f336-469b-a187-edc20dddf89c" providerId="ADAL" clId="{5F5784D0-B69C-48D7-B125-DDEBD18AD360}" dt="2020-12-10T17:37:15.532" v="583" actId="478"/>
          <ac:spMkLst>
            <pc:docMk/>
            <pc:sldMk cId="405439423" sldId="259"/>
            <ac:spMk id="5" creationId="{329CCCE2-82CB-4908-B0E2-FA9937670C16}"/>
          </ac:spMkLst>
        </pc:spChg>
        <pc:spChg chg="add del">
          <ac:chgData name="Теодора Компанска" userId="c6fd884c-f336-469b-a187-edc20dddf89c" providerId="ADAL" clId="{5F5784D0-B69C-48D7-B125-DDEBD18AD360}" dt="2020-12-10T17:41:28.381" v="620" actId="26606"/>
          <ac:spMkLst>
            <pc:docMk/>
            <pc:sldMk cId="405439423" sldId="259"/>
            <ac:spMk id="7" creationId="{C1F06963-6374-4B48-844F-071A9BAAAE02}"/>
          </ac:spMkLst>
        </pc:spChg>
        <pc:spChg chg="add del">
          <ac:chgData name="Теодора Компанска" userId="c6fd884c-f336-469b-a187-edc20dddf89c" providerId="ADAL" clId="{5F5784D0-B69C-48D7-B125-DDEBD18AD360}" dt="2020-12-10T17:41:28.381" v="620" actId="26606"/>
          <ac:spMkLst>
            <pc:docMk/>
            <pc:sldMk cId="405439423" sldId="259"/>
            <ac:spMk id="8" creationId="{327D73B4-9F5C-4A64-A179-51B9500CB8B5}"/>
          </ac:spMkLst>
        </pc:spChg>
        <pc:spChg chg="add del">
          <ac:chgData name="Теодора Компанска" userId="c6fd884c-f336-469b-a187-edc20dddf89c" providerId="ADAL" clId="{5F5784D0-B69C-48D7-B125-DDEBD18AD360}" dt="2020-12-10T17:41:28.381" v="620" actId="26606"/>
          <ac:spMkLst>
            <pc:docMk/>
            <pc:sldMk cId="405439423" sldId="259"/>
            <ac:spMk id="9" creationId="{6CB927A4-E432-4310-9CD5-E89FF5063179}"/>
          </ac:spMkLst>
        </pc:spChg>
        <pc:spChg chg="add del">
          <ac:chgData name="Теодора Компанска" userId="c6fd884c-f336-469b-a187-edc20dddf89c" providerId="ADAL" clId="{5F5784D0-B69C-48D7-B125-DDEBD18AD360}" dt="2020-12-10T17:35:57.818" v="536" actId="26606"/>
          <ac:spMkLst>
            <pc:docMk/>
            <pc:sldMk cId="405439423" sldId="259"/>
            <ac:spMk id="10" creationId="{08E89D5E-1885-4160-AC77-CC471DD1D0DB}"/>
          </ac:spMkLst>
        </pc:spChg>
        <pc:spChg chg="add del">
          <ac:chgData name="Теодора Компанска" userId="c6fd884c-f336-469b-a187-edc20dddf89c" providerId="ADAL" clId="{5F5784D0-B69C-48D7-B125-DDEBD18AD360}" dt="2020-12-10T17:35:14.399" v="522" actId="26606"/>
          <ac:spMkLst>
            <pc:docMk/>
            <pc:sldMk cId="405439423" sldId="259"/>
            <ac:spMk id="11" creationId="{8FC9BE17-9A7B-462D-AE50-3D8777387304}"/>
          </ac:spMkLst>
        </pc:spChg>
        <pc:spChg chg="add del">
          <ac:chgData name="Теодора Компанска" userId="c6fd884c-f336-469b-a187-edc20dddf89c" providerId="ADAL" clId="{5F5784D0-B69C-48D7-B125-DDEBD18AD360}" dt="2020-12-10T17:35:14.399" v="522" actId="26606"/>
          <ac:spMkLst>
            <pc:docMk/>
            <pc:sldMk cId="405439423" sldId="259"/>
            <ac:spMk id="13" creationId="{3EBE8569-6AEC-4B8C-8D53-2DE337CDBA65}"/>
          </ac:spMkLst>
        </pc:spChg>
        <pc:spChg chg="add del">
          <ac:chgData name="Теодора Компанска" userId="c6fd884c-f336-469b-a187-edc20dddf89c" providerId="ADAL" clId="{5F5784D0-B69C-48D7-B125-DDEBD18AD360}" dt="2020-12-10T17:36:01.914" v="539" actId="26606"/>
          <ac:spMkLst>
            <pc:docMk/>
            <pc:sldMk cId="405439423" sldId="259"/>
            <ac:spMk id="14" creationId="{46C2E80F-49A6-4372-B103-219D417A55ED}"/>
          </ac:spMkLst>
        </pc:spChg>
        <pc:spChg chg="add del">
          <ac:chgData name="Теодора Компанска" userId="c6fd884c-f336-469b-a187-edc20dddf89c" providerId="ADAL" clId="{5F5784D0-B69C-48D7-B125-DDEBD18AD360}" dt="2020-12-10T17:35:14.399" v="522" actId="26606"/>
          <ac:spMkLst>
            <pc:docMk/>
            <pc:sldMk cId="405439423" sldId="259"/>
            <ac:spMk id="15" creationId="{55D4142C-5077-457F-A6AD-3FECFDB39685}"/>
          </ac:spMkLst>
        </pc:spChg>
        <pc:spChg chg="add del">
          <ac:chgData name="Теодора Компанска" userId="c6fd884c-f336-469b-a187-edc20dddf89c" providerId="ADAL" clId="{5F5784D0-B69C-48D7-B125-DDEBD18AD360}" dt="2020-12-10T17:36:25.472" v="561" actId="26606"/>
          <ac:spMkLst>
            <pc:docMk/>
            <pc:sldMk cId="405439423" sldId="259"/>
            <ac:spMk id="16" creationId="{D12DDE76-C203-4047-9998-63900085B5E8}"/>
          </ac:spMkLst>
        </pc:spChg>
        <pc:spChg chg="add del">
          <ac:chgData name="Теодора Компанска" userId="c6fd884c-f336-469b-a187-edc20dddf89c" providerId="ADAL" clId="{5F5784D0-B69C-48D7-B125-DDEBD18AD360}" dt="2020-12-10T17:35:14.399" v="522" actId="26606"/>
          <ac:spMkLst>
            <pc:docMk/>
            <pc:sldMk cId="405439423" sldId="259"/>
            <ac:spMk id="17" creationId="{7A5F0580-5EE9-419F-96EE-B6529EF6E7D0}"/>
          </ac:spMkLst>
        </pc:spChg>
        <pc:spChg chg="add del">
          <ac:chgData name="Теодора Компанска" userId="c6fd884c-f336-469b-a187-edc20dddf89c" providerId="ADAL" clId="{5F5784D0-B69C-48D7-B125-DDEBD18AD360}" dt="2020-12-10T17:41:28.381" v="620" actId="26606"/>
          <ac:spMkLst>
            <pc:docMk/>
            <pc:sldMk cId="405439423" sldId="259"/>
            <ac:spMk id="20" creationId="{1453BF6C-B012-48B7-B4E8-6D7AC7C27D02}"/>
          </ac:spMkLst>
        </pc:spChg>
        <pc:spChg chg="add del">
          <ac:chgData name="Теодора Компанска" userId="c6fd884c-f336-469b-a187-edc20dddf89c" providerId="ADAL" clId="{5F5784D0-B69C-48D7-B125-DDEBD18AD360}" dt="2020-12-10T17:35:18.167" v="526" actId="26606"/>
          <ac:spMkLst>
            <pc:docMk/>
            <pc:sldMk cId="405439423" sldId="259"/>
            <ac:spMk id="21" creationId="{19C9EAEA-39D0-4B0E-A0EB-51E7B26740B1}"/>
          </ac:spMkLst>
        </pc:spChg>
        <pc:spChg chg="add del">
          <ac:chgData name="Теодора Компанска" userId="c6fd884c-f336-469b-a187-edc20dddf89c" providerId="ADAL" clId="{5F5784D0-B69C-48D7-B125-DDEBD18AD360}" dt="2020-12-10T17:35:18.167" v="526" actId="26606"/>
          <ac:spMkLst>
            <pc:docMk/>
            <pc:sldMk cId="405439423" sldId="259"/>
            <ac:spMk id="22" creationId="{201CC55D-ED54-4C5C-95E6-10947BD1103B}"/>
          </ac:spMkLst>
        </pc:spChg>
        <pc:spChg chg="add del">
          <ac:chgData name="Теодора Компанска" userId="c6fd884c-f336-469b-a187-edc20dddf89c" providerId="ADAL" clId="{5F5784D0-B69C-48D7-B125-DDEBD18AD360}" dt="2020-12-10T17:41:28.381" v="620" actId="26606"/>
          <ac:spMkLst>
            <pc:docMk/>
            <pc:sldMk cId="405439423" sldId="259"/>
            <ac:spMk id="24" creationId="{E3020543-B24B-4EC4-8FFC-8DD88EEA91A8}"/>
          </ac:spMkLst>
        </pc:spChg>
        <pc:spChg chg="add del">
          <ac:chgData name="Теодора Компанска" userId="c6fd884c-f336-469b-a187-edc20dddf89c" providerId="ADAL" clId="{5F5784D0-B69C-48D7-B125-DDEBD18AD360}" dt="2020-12-10T17:35:18.167" v="526" actId="26606"/>
          <ac:spMkLst>
            <pc:docMk/>
            <pc:sldMk cId="405439423" sldId="259"/>
            <ac:spMk id="25" creationId="{3873B707-463F-40B0-8227-E8CC6C67EB25}"/>
          </ac:spMkLst>
        </pc:spChg>
        <pc:spChg chg="add del">
          <ac:chgData name="Теодора Компанска" userId="c6fd884c-f336-469b-a187-edc20dddf89c" providerId="ADAL" clId="{5F5784D0-B69C-48D7-B125-DDEBD18AD360}" dt="2020-12-10T17:35:18.167" v="526" actId="26606"/>
          <ac:spMkLst>
            <pc:docMk/>
            <pc:sldMk cId="405439423" sldId="259"/>
            <ac:spMk id="26" creationId="{C13237C8-E62C-4F0D-A318-BD6FB6C2D138}"/>
          </ac:spMkLst>
        </pc:spChg>
        <pc:spChg chg="add del">
          <ac:chgData name="Теодора Компанска" userId="c6fd884c-f336-469b-a187-edc20dddf89c" providerId="ADAL" clId="{5F5784D0-B69C-48D7-B125-DDEBD18AD360}" dt="2020-12-10T17:40:56.481" v="611" actId="26606"/>
          <ac:spMkLst>
            <pc:docMk/>
            <pc:sldMk cId="405439423" sldId="259"/>
            <ac:spMk id="27" creationId="{327D73B4-9F5C-4A64-A179-51B9500CB8B5}"/>
          </ac:spMkLst>
        </pc:spChg>
        <pc:spChg chg="add del">
          <ac:chgData name="Теодора Компанска" userId="c6fd884c-f336-469b-a187-edc20dddf89c" providerId="ADAL" clId="{5F5784D0-B69C-48D7-B125-DDEBD18AD360}" dt="2020-12-10T17:35:32.180" v="530" actId="26606"/>
          <ac:spMkLst>
            <pc:docMk/>
            <pc:sldMk cId="405439423" sldId="259"/>
            <ac:spMk id="28" creationId="{E8A8EAB8-D2FF-444D-B34B-7D32F106AD0E}"/>
          </ac:spMkLst>
        </pc:spChg>
        <pc:spChg chg="add del">
          <ac:chgData name="Теодора Компанска" userId="c6fd884c-f336-469b-a187-edc20dddf89c" providerId="ADAL" clId="{5F5784D0-B69C-48D7-B125-DDEBD18AD360}" dt="2020-12-10T17:40:56.481" v="611" actId="26606"/>
          <ac:spMkLst>
            <pc:docMk/>
            <pc:sldMk cId="405439423" sldId="259"/>
            <ac:spMk id="31" creationId="{C1F06963-6374-4B48-844F-071A9BAAAE02}"/>
          </ac:spMkLst>
        </pc:spChg>
        <pc:spChg chg="add del">
          <ac:chgData name="Теодора Компанска" userId="c6fd884c-f336-469b-a187-edc20dddf89c" providerId="ADAL" clId="{5F5784D0-B69C-48D7-B125-DDEBD18AD360}" dt="2020-12-10T17:40:56.481" v="611" actId="26606"/>
          <ac:spMkLst>
            <pc:docMk/>
            <pc:sldMk cId="405439423" sldId="259"/>
            <ac:spMk id="33" creationId="{6CB927A4-E432-4310-9CD5-E89FF5063179}"/>
          </ac:spMkLst>
        </pc:spChg>
        <pc:spChg chg="add del">
          <ac:chgData name="Теодора Компанска" userId="c6fd884c-f336-469b-a187-edc20dddf89c" providerId="ADAL" clId="{5F5784D0-B69C-48D7-B125-DDEBD18AD360}" dt="2020-12-10T17:40:56.481" v="611" actId="26606"/>
          <ac:spMkLst>
            <pc:docMk/>
            <pc:sldMk cId="405439423" sldId="259"/>
            <ac:spMk id="35" creationId="{1453BF6C-B012-48B7-B4E8-6D7AC7C27D02}"/>
          </ac:spMkLst>
        </pc:spChg>
        <pc:spChg chg="add del">
          <ac:chgData name="Теодора Компанска" userId="c6fd884c-f336-469b-a187-edc20dddf89c" providerId="ADAL" clId="{5F5784D0-B69C-48D7-B125-DDEBD18AD360}" dt="2020-12-10T17:41:01.196" v="615" actId="26606"/>
          <ac:spMkLst>
            <pc:docMk/>
            <pc:sldMk cId="405439423" sldId="259"/>
            <ac:spMk id="36" creationId="{7A5F0580-5EE9-419F-96EE-B6529EF6E7D0}"/>
          </ac:spMkLst>
        </pc:spChg>
        <pc:spChg chg="add del">
          <ac:chgData name="Теодора Компанска" userId="c6fd884c-f336-469b-a187-edc20dddf89c" providerId="ADAL" clId="{5F5784D0-B69C-48D7-B125-DDEBD18AD360}" dt="2020-12-10T17:40:56.481" v="611" actId="26606"/>
          <ac:spMkLst>
            <pc:docMk/>
            <pc:sldMk cId="405439423" sldId="259"/>
            <ac:spMk id="37" creationId="{E3020543-B24B-4EC4-8FFC-8DD88EEA91A8}"/>
          </ac:spMkLst>
        </pc:spChg>
        <pc:spChg chg="add del">
          <ac:chgData name="Теодора Компанска" userId="c6fd884c-f336-469b-a187-edc20dddf89c" providerId="ADAL" clId="{5F5784D0-B69C-48D7-B125-DDEBD18AD360}" dt="2020-12-10T17:40:59.107" v="613" actId="26606"/>
          <ac:spMkLst>
            <pc:docMk/>
            <pc:sldMk cId="405439423" sldId="259"/>
            <ac:spMk id="41" creationId="{E8A8EAB8-D2FF-444D-B34B-7D32F106AD0E}"/>
          </ac:spMkLst>
        </pc:spChg>
        <pc:spChg chg="add del">
          <ac:chgData name="Теодора Компанска" userId="c6fd884c-f336-469b-a187-edc20dddf89c" providerId="ADAL" clId="{5F5784D0-B69C-48D7-B125-DDEBD18AD360}" dt="2020-12-10T17:41:01.196" v="615" actId="26606"/>
          <ac:spMkLst>
            <pc:docMk/>
            <pc:sldMk cId="405439423" sldId="259"/>
            <ac:spMk id="44" creationId="{9AA72BD9-2C5A-4EDC-931F-5AA08EACA0F3}"/>
          </ac:spMkLst>
        </pc:spChg>
        <pc:spChg chg="add del">
          <ac:chgData name="Теодора Компанска" userId="c6fd884c-f336-469b-a187-edc20dddf89c" providerId="ADAL" clId="{5F5784D0-B69C-48D7-B125-DDEBD18AD360}" dt="2020-12-10T17:41:01.196" v="615" actId="26606"/>
          <ac:spMkLst>
            <pc:docMk/>
            <pc:sldMk cId="405439423" sldId="259"/>
            <ac:spMk id="46" creationId="{DD3981AC-7B61-4947-BCF3-F7AA7FA385B9}"/>
          </ac:spMkLst>
        </pc:spChg>
        <pc:spChg chg="add del">
          <ac:chgData name="Теодора Компанска" userId="c6fd884c-f336-469b-a187-edc20dddf89c" providerId="ADAL" clId="{5F5784D0-B69C-48D7-B125-DDEBD18AD360}" dt="2020-12-10T17:41:01.196" v="615" actId="26606"/>
          <ac:spMkLst>
            <pc:docMk/>
            <pc:sldMk cId="405439423" sldId="259"/>
            <ac:spMk id="47" creationId="{55D4142C-5077-457F-A6AD-3FECFDB39685}"/>
          </ac:spMkLst>
        </pc:spChg>
        <pc:spChg chg="add del">
          <ac:chgData name="Теодора Компанска" userId="c6fd884c-f336-469b-a187-edc20dddf89c" providerId="ADAL" clId="{5F5784D0-B69C-48D7-B125-DDEBD18AD360}" dt="2020-12-10T17:41:09.215" v="617" actId="26606"/>
          <ac:spMkLst>
            <pc:docMk/>
            <pc:sldMk cId="405439423" sldId="259"/>
            <ac:spMk id="49" creationId="{327D73B4-9F5C-4A64-A179-51B9500CB8B5}"/>
          </ac:spMkLst>
        </pc:spChg>
        <pc:spChg chg="add del">
          <ac:chgData name="Теодора Компанска" userId="c6fd884c-f336-469b-a187-edc20dddf89c" providerId="ADAL" clId="{5F5784D0-B69C-48D7-B125-DDEBD18AD360}" dt="2020-12-10T17:41:09.215" v="617" actId="26606"/>
          <ac:spMkLst>
            <pc:docMk/>
            <pc:sldMk cId="405439423" sldId="259"/>
            <ac:spMk id="50" creationId="{C1F06963-6374-4B48-844F-071A9BAAAE02}"/>
          </ac:spMkLst>
        </pc:spChg>
        <pc:spChg chg="add del">
          <ac:chgData name="Теодора Компанска" userId="c6fd884c-f336-469b-a187-edc20dddf89c" providerId="ADAL" clId="{5F5784D0-B69C-48D7-B125-DDEBD18AD360}" dt="2020-12-10T17:41:09.215" v="617" actId="26606"/>
          <ac:spMkLst>
            <pc:docMk/>
            <pc:sldMk cId="405439423" sldId="259"/>
            <ac:spMk id="55" creationId="{E3020543-B24B-4EC4-8FFC-8DD88EEA91A8}"/>
          </ac:spMkLst>
        </pc:spChg>
        <pc:spChg chg="add del">
          <ac:chgData name="Теодора Компанска" userId="c6fd884c-f336-469b-a187-edc20dddf89c" providerId="ADAL" clId="{5F5784D0-B69C-48D7-B125-DDEBD18AD360}" dt="2020-12-10T17:41:28.365" v="619" actId="26606"/>
          <ac:spMkLst>
            <pc:docMk/>
            <pc:sldMk cId="405439423" sldId="259"/>
            <ac:spMk id="58" creationId="{CDBF2F9D-983F-4E90-827D-5A23216DEA35}"/>
          </ac:spMkLst>
        </pc:spChg>
        <pc:spChg chg="add del">
          <ac:chgData name="Теодора Компанска" userId="c6fd884c-f336-469b-a187-edc20dddf89c" providerId="ADAL" clId="{5F5784D0-B69C-48D7-B125-DDEBD18AD360}" dt="2020-12-10T17:41:28.365" v="619" actId="26606"/>
          <ac:spMkLst>
            <pc:docMk/>
            <pc:sldMk cId="405439423" sldId="259"/>
            <ac:spMk id="59" creationId="{6CB927A4-E432-4310-9CD5-E89FF5063179}"/>
          </ac:spMkLst>
        </pc:spChg>
        <pc:spChg chg="add del">
          <ac:chgData name="Теодора Компанска" userId="c6fd884c-f336-469b-a187-edc20dddf89c" providerId="ADAL" clId="{5F5784D0-B69C-48D7-B125-DDEBD18AD360}" dt="2020-12-10T17:41:28.365" v="619" actId="26606"/>
          <ac:spMkLst>
            <pc:docMk/>
            <pc:sldMk cId="405439423" sldId="259"/>
            <ac:spMk id="60" creationId="{E3020543-B24B-4EC4-8FFC-8DD88EEA91A8}"/>
          </ac:spMkLst>
        </pc:spChg>
        <pc:spChg chg="add del">
          <ac:chgData name="Теодора Компанска" userId="c6fd884c-f336-469b-a187-edc20dddf89c" providerId="ADAL" clId="{5F5784D0-B69C-48D7-B125-DDEBD18AD360}" dt="2020-12-10T17:41:28.365" v="619" actId="26606"/>
          <ac:spMkLst>
            <pc:docMk/>
            <pc:sldMk cId="405439423" sldId="259"/>
            <ac:spMk id="61" creationId="{1453BF6C-B012-48B7-B4E8-6D7AC7C27D02}"/>
          </ac:spMkLst>
        </pc:spChg>
        <pc:spChg chg="add">
          <ac:chgData name="Теодора Компанска" userId="c6fd884c-f336-469b-a187-edc20dddf89c" providerId="ADAL" clId="{5F5784D0-B69C-48D7-B125-DDEBD18AD360}" dt="2020-12-10T17:41:28.381" v="620" actId="26606"/>
          <ac:spMkLst>
            <pc:docMk/>
            <pc:sldMk cId="405439423" sldId="259"/>
            <ac:spMk id="65" creationId="{A2679492-7988-4050-9056-542444452411}"/>
          </ac:spMkLst>
        </pc:spChg>
        <pc:spChg chg="add">
          <ac:chgData name="Теодора Компанска" userId="c6fd884c-f336-469b-a187-edc20dddf89c" providerId="ADAL" clId="{5F5784D0-B69C-48D7-B125-DDEBD18AD360}" dt="2020-12-10T17:41:28.381" v="620" actId="26606"/>
          <ac:spMkLst>
            <pc:docMk/>
            <pc:sldMk cId="405439423" sldId="259"/>
            <ac:spMk id="66" creationId="{B091B163-7D61-4891-ABCF-5C13D9C418D0}"/>
          </ac:spMkLst>
        </pc:spChg>
        <pc:grpChg chg="add del">
          <ac:chgData name="Теодора Компанска" userId="c6fd884c-f336-469b-a187-edc20dddf89c" providerId="ADAL" clId="{5F5784D0-B69C-48D7-B125-DDEBD18AD360}" dt="2020-12-10T17:35:18.167" v="526" actId="26606"/>
          <ac:grpSpMkLst>
            <pc:docMk/>
            <pc:sldMk cId="405439423" sldId="259"/>
            <ac:grpSpMk id="23" creationId="{1DE889C7-FAD6-4397-98E2-05D503484459}"/>
          </ac:grpSpMkLst>
        </pc:grpChg>
        <pc:grpChg chg="add del">
          <ac:chgData name="Теодора Компанска" userId="c6fd884c-f336-469b-a187-edc20dddf89c" providerId="ADAL" clId="{5F5784D0-B69C-48D7-B125-DDEBD18AD360}" dt="2020-12-10T17:41:09.215" v="617" actId="26606"/>
          <ac:grpSpMkLst>
            <pc:docMk/>
            <pc:sldMk cId="405439423" sldId="259"/>
            <ac:grpSpMk id="51" creationId="{5614C7C0-FA1D-4105-8345-1DF76F9870A8}"/>
          </ac:grpSpMkLst>
        </pc:grpChg>
        <pc:grpChg chg="add">
          <ac:chgData name="Теодора Компанска" userId="c6fd884c-f336-469b-a187-edc20dddf89c" providerId="ADAL" clId="{5F5784D0-B69C-48D7-B125-DDEBD18AD360}" dt="2020-12-10T17:41:28.381" v="620" actId="26606"/>
          <ac:grpSpMkLst>
            <pc:docMk/>
            <pc:sldMk cId="405439423" sldId="259"/>
            <ac:grpSpMk id="67" creationId="{0474DF76-993E-44DE-AFB0-C416182ACECF}"/>
          </ac:grpSpMkLst>
        </pc:grpChg>
        <pc:picChg chg="add del mod ord">
          <ac:chgData name="Теодора Компанска" userId="c6fd884c-f336-469b-a187-edc20dddf89c" providerId="ADAL" clId="{5F5784D0-B69C-48D7-B125-DDEBD18AD360}" dt="2020-12-10T17:36:26.677" v="565"/>
          <ac:picMkLst>
            <pc:docMk/>
            <pc:sldMk cId="405439423" sldId="259"/>
            <ac:picMk id="6" creationId="{5CDB3BD7-B13E-4F6E-B5AA-212712B0546E}"/>
          </ac:picMkLst>
        </pc:picChg>
        <pc:picChg chg="add del">
          <ac:chgData name="Теодора Компанска" userId="c6fd884c-f336-469b-a187-edc20dddf89c" providerId="ADAL" clId="{5F5784D0-B69C-48D7-B125-DDEBD18AD360}" dt="2020-12-10T17:35:16.083" v="524" actId="26606"/>
          <ac:picMkLst>
            <pc:docMk/>
            <pc:sldMk cId="405439423" sldId="259"/>
            <ac:picMk id="19" creationId="{54DDEBDD-D8BD-41A6-8A0D-B00E3768B0F9}"/>
          </ac:picMkLst>
        </pc:picChg>
        <pc:picChg chg="add del">
          <ac:chgData name="Теодора Компанска" userId="c6fd884c-f336-469b-a187-edc20dddf89c" providerId="ADAL" clId="{5F5784D0-B69C-48D7-B125-DDEBD18AD360}" dt="2020-12-10T17:40:59.107" v="613" actId="26606"/>
          <ac:picMkLst>
            <pc:docMk/>
            <pc:sldMk cId="405439423" sldId="259"/>
            <ac:picMk id="42" creationId="{325B3755-0214-4A5E-87F3-986DA0C0AAD3}"/>
          </ac:picMkLst>
        </pc:picChg>
        <pc:picChg chg="add del">
          <ac:chgData name="Теодора Компанска" userId="c6fd884c-f336-469b-a187-edc20dddf89c" providerId="ADAL" clId="{5F5784D0-B69C-48D7-B125-DDEBD18AD360}" dt="2020-12-10T17:41:01.196" v="615" actId="26606"/>
          <ac:picMkLst>
            <pc:docMk/>
            <pc:sldMk cId="405439423" sldId="259"/>
            <ac:picMk id="45" creationId="{E9F95605-C5C9-4DC7-941F-9E9791818FD8}"/>
          </ac:picMkLst>
        </pc:picChg>
        <pc:picChg chg="add del">
          <ac:chgData name="Теодора Компанска" userId="c6fd884c-f336-469b-a187-edc20dddf89c" providerId="ADAL" clId="{5F5784D0-B69C-48D7-B125-DDEBD18AD360}" dt="2020-12-10T17:41:09.215" v="617" actId="26606"/>
          <ac:picMkLst>
            <pc:docMk/>
            <pc:sldMk cId="405439423" sldId="259"/>
            <ac:picMk id="54" creationId="{34A07B44-749E-4FC7-8555-BEEBB3F866D2}"/>
          </ac:picMkLst>
        </pc:picChg>
        <pc:picChg chg="add del">
          <ac:chgData name="Теодора Компанска" userId="c6fd884c-f336-469b-a187-edc20dddf89c" providerId="ADAL" clId="{5F5784D0-B69C-48D7-B125-DDEBD18AD360}" dt="2020-12-10T17:41:28.365" v="619" actId="26606"/>
          <ac:picMkLst>
            <pc:docMk/>
            <pc:sldMk cId="405439423" sldId="259"/>
            <ac:picMk id="62" creationId="{7E626771-B9DE-41D1-BE88-D249D7078F05}"/>
          </ac:picMkLst>
        </pc:picChg>
        <pc:cxnChg chg="add del">
          <ac:chgData name="Теодора Компанска" userId="c6fd884c-f336-469b-a187-edc20dddf89c" providerId="ADAL" clId="{5F5784D0-B69C-48D7-B125-DDEBD18AD360}" dt="2020-12-10T17:35:57.818" v="536" actId="26606"/>
          <ac:cxnSpMkLst>
            <pc:docMk/>
            <pc:sldMk cId="405439423" sldId="259"/>
            <ac:cxnSpMk id="12" creationId="{550D2BD1-98F9-412D-905B-3A843EF4078B}"/>
          </ac:cxnSpMkLst>
        </pc:cxnChg>
        <pc:cxnChg chg="add del">
          <ac:chgData name="Теодора Компанска" userId="c6fd884c-f336-469b-a187-edc20dddf89c" providerId="ADAL" clId="{5F5784D0-B69C-48D7-B125-DDEBD18AD360}" dt="2020-12-10T17:41:28.381" v="620" actId="26606"/>
          <ac:cxnSpMkLst>
            <pc:docMk/>
            <pc:sldMk cId="405439423" sldId="259"/>
            <ac:cxnSpMk id="18" creationId="{C49DA8F6-BCC1-4447-B54C-57856834B94B}"/>
          </ac:cxnSpMkLst>
        </pc:cxnChg>
        <pc:cxnChg chg="add del">
          <ac:chgData name="Теодора Компанска" userId="c6fd884c-f336-469b-a187-edc20dddf89c" providerId="ADAL" clId="{5F5784D0-B69C-48D7-B125-DDEBD18AD360}" dt="2020-12-10T17:35:32.180" v="530" actId="26606"/>
          <ac:cxnSpMkLst>
            <pc:docMk/>
            <pc:sldMk cId="405439423" sldId="259"/>
            <ac:cxnSpMk id="29" creationId="{EEA38897-7BA3-4408-8083-3235339C4A60}"/>
          </ac:cxnSpMkLst>
        </pc:cxnChg>
        <pc:cxnChg chg="add del">
          <ac:chgData name="Теодора Компанска" userId="c6fd884c-f336-469b-a187-edc20dddf89c" providerId="ADAL" clId="{5F5784D0-B69C-48D7-B125-DDEBD18AD360}" dt="2020-12-10T17:35:32.180" v="530" actId="26606"/>
          <ac:cxnSpMkLst>
            <pc:docMk/>
            <pc:sldMk cId="405439423" sldId="259"/>
            <ac:cxnSpMk id="30" creationId="{F11AD06B-AB20-4097-8606-5DA00DBACE88}"/>
          </ac:cxnSpMkLst>
        </pc:cxnChg>
        <pc:cxnChg chg="add del">
          <ac:chgData name="Теодора Компанска" userId="c6fd884c-f336-469b-a187-edc20dddf89c" providerId="ADAL" clId="{5F5784D0-B69C-48D7-B125-DDEBD18AD360}" dt="2020-12-10T17:40:59.107" v="613" actId="26606"/>
          <ac:cxnSpMkLst>
            <pc:docMk/>
            <pc:sldMk cId="405439423" sldId="259"/>
            <ac:cxnSpMk id="32" creationId="{EEA38897-7BA3-4408-8083-3235339C4A60}"/>
          </ac:cxnSpMkLst>
        </pc:cxnChg>
        <pc:cxnChg chg="add del">
          <ac:chgData name="Теодора Компанска" userId="c6fd884c-f336-469b-a187-edc20dddf89c" providerId="ADAL" clId="{5F5784D0-B69C-48D7-B125-DDEBD18AD360}" dt="2020-12-10T17:40:59.107" v="613" actId="26606"/>
          <ac:cxnSpMkLst>
            <pc:docMk/>
            <pc:sldMk cId="405439423" sldId="259"/>
            <ac:cxnSpMk id="34" creationId="{F11AD06B-AB20-4097-8606-5DA00DBACE88}"/>
          </ac:cxnSpMkLst>
        </pc:cxnChg>
        <pc:cxnChg chg="add">
          <ac:chgData name="Теодора Компанска" userId="c6fd884c-f336-469b-a187-edc20dddf89c" providerId="ADAL" clId="{5F5784D0-B69C-48D7-B125-DDEBD18AD360}" dt="2020-12-10T17:41:28.381" v="620" actId="26606"/>
          <ac:cxnSpMkLst>
            <pc:docMk/>
            <pc:sldMk cId="405439423" sldId="259"/>
            <ac:cxnSpMk id="38" creationId="{C49DA8F6-BCC1-4447-B54C-57856834B94B}"/>
          </ac:cxnSpMkLst>
        </pc:cxnChg>
        <pc:cxnChg chg="add del">
          <ac:chgData name="Теодора Компанска" userId="c6fd884c-f336-469b-a187-edc20dddf89c" providerId="ADAL" clId="{5F5784D0-B69C-48D7-B125-DDEBD18AD360}" dt="2020-12-10T17:40:56.481" v="611" actId="26606"/>
          <ac:cxnSpMkLst>
            <pc:docMk/>
            <pc:sldMk cId="405439423" sldId="259"/>
            <ac:cxnSpMk id="39" creationId="{C49DA8F6-BCC1-4447-B54C-57856834B94B}"/>
          </ac:cxnSpMkLst>
        </pc:cxnChg>
        <pc:cxnChg chg="add del">
          <ac:chgData name="Теодора Компанска" userId="c6fd884c-f336-469b-a187-edc20dddf89c" providerId="ADAL" clId="{5F5784D0-B69C-48D7-B125-DDEBD18AD360}" dt="2020-12-10T17:41:09.215" v="617" actId="26606"/>
          <ac:cxnSpMkLst>
            <pc:docMk/>
            <pc:sldMk cId="405439423" sldId="259"/>
            <ac:cxnSpMk id="56" creationId="{C49DA8F6-BCC1-4447-B54C-57856834B94B}"/>
          </ac:cxnSpMkLst>
        </pc:cxnChg>
        <pc:cxnChg chg="add del">
          <ac:chgData name="Теодора Компанска" userId="c6fd884c-f336-469b-a187-edc20dddf89c" providerId="ADAL" clId="{5F5784D0-B69C-48D7-B125-DDEBD18AD360}" dt="2020-12-10T17:41:28.365" v="619" actId="26606"/>
          <ac:cxnSpMkLst>
            <pc:docMk/>
            <pc:sldMk cId="405439423" sldId="259"/>
            <ac:cxnSpMk id="63" creationId="{C49DA8F6-BCC1-4447-B54C-57856834B94B}"/>
          </ac:cxnSpMkLst>
        </pc:cxnChg>
      </pc:sldChg>
      <pc:sldChg chg="modSp del mod">
        <pc:chgData name="Теодора Компанска" userId="c6fd884c-f336-469b-a187-edc20dddf89c" providerId="ADAL" clId="{5F5784D0-B69C-48D7-B125-DDEBD18AD360}" dt="2020-12-10T17:32:08.443" v="504" actId="47"/>
        <pc:sldMkLst>
          <pc:docMk/>
          <pc:sldMk cId="4096842782" sldId="260"/>
        </pc:sldMkLst>
        <pc:spChg chg="mod">
          <ac:chgData name="Теодора Компанска" userId="c6fd884c-f336-469b-a187-edc20dddf89c" providerId="ADAL" clId="{5F5784D0-B69C-48D7-B125-DDEBD18AD360}" dt="2020-12-10T17:29:45.349" v="481" actId="21"/>
          <ac:spMkLst>
            <pc:docMk/>
            <pc:sldMk cId="4096842782" sldId="260"/>
            <ac:spMk id="2" creationId="{0F9EB779-2C44-4316-A141-90815231C2DE}"/>
          </ac:spMkLst>
        </pc:spChg>
      </pc:sldChg>
      <pc:sldChg chg="addSp delSp modSp mod setBg setClrOvrMap">
        <pc:chgData name="Теодора Компанска" userId="c6fd884c-f336-469b-a187-edc20dddf89c" providerId="ADAL" clId="{5F5784D0-B69C-48D7-B125-DDEBD18AD360}" dt="2020-12-10T17:33:54.991" v="516" actId="26606"/>
        <pc:sldMkLst>
          <pc:docMk/>
          <pc:sldMk cId="4130495722" sldId="262"/>
        </pc:sldMkLst>
        <pc:spChg chg="mod">
          <ac:chgData name="Теодора Компанска" userId="c6fd884c-f336-469b-a187-edc20dddf89c" providerId="ADAL" clId="{5F5784D0-B69C-48D7-B125-DDEBD18AD360}" dt="2020-12-10T17:33:54.991" v="516" actId="26606"/>
          <ac:spMkLst>
            <pc:docMk/>
            <pc:sldMk cId="4130495722" sldId="262"/>
            <ac:spMk id="2" creationId="{729ECC30-BDA0-4FB0-98D3-E025A31E7CAB}"/>
          </ac:spMkLst>
        </pc:spChg>
        <pc:spChg chg="mod">
          <ac:chgData name="Теодора Компанска" userId="c6fd884c-f336-469b-a187-edc20dddf89c" providerId="ADAL" clId="{5F5784D0-B69C-48D7-B125-DDEBD18AD360}" dt="2020-12-10T17:33:54.991" v="516" actId="26606"/>
          <ac:spMkLst>
            <pc:docMk/>
            <pc:sldMk cId="4130495722" sldId="262"/>
            <ac:spMk id="3" creationId="{CE7D84D9-3132-47D2-B642-CB9E54952869}"/>
          </ac:spMkLst>
        </pc:spChg>
        <pc:spChg chg="add del">
          <ac:chgData name="Теодора Компанска" userId="c6fd884c-f336-469b-a187-edc20dddf89c" providerId="ADAL" clId="{5F5784D0-B69C-48D7-B125-DDEBD18AD360}" dt="2020-12-10T17:33:46.445" v="508" actId="26606"/>
          <ac:spMkLst>
            <pc:docMk/>
            <pc:sldMk cId="4130495722" sldId="262"/>
            <ac:spMk id="9" creationId="{5E8D2E83-FB3A-40E7-A9E5-7AB389D612B4}"/>
          </ac:spMkLst>
        </pc:spChg>
        <pc:spChg chg="add del">
          <ac:chgData name="Теодора Компанска" userId="c6fd884c-f336-469b-a187-edc20dddf89c" providerId="ADAL" clId="{5F5784D0-B69C-48D7-B125-DDEBD18AD360}" dt="2020-12-10T17:33:50.454" v="510" actId="26606"/>
          <ac:spMkLst>
            <pc:docMk/>
            <pc:sldMk cId="4130495722" sldId="262"/>
            <ac:spMk id="11" creationId="{9228552E-C8B1-4A80-8448-0787CE0FC704}"/>
          </ac:spMkLst>
        </pc:spChg>
        <pc:spChg chg="add del">
          <ac:chgData name="Теодора Компанска" userId="c6fd884c-f336-469b-a187-edc20dddf89c" providerId="ADAL" clId="{5F5784D0-B69C-48D7-B125-DDEBD18AD360}" dt="2020-12-10T17:33:51.871" v="513" actId="26606"/>
          <ac:spMkLst>
            <pc:docMk/>
            <pc:sldMk cId="4130495722" sldId="262"/>
            <ac:spMk id="13" creationId="{5E8D2E83-FB3A-40E7-A9E5-7AB389D612B4}"/>
          </ac:spMkLst>
        </pc:spChg>
        <pc:spChg chg="add del">
          <ac:chgData name="Теодора Компанска" userId="c6fd884c-f336-469b-a187-edc20dddf89c" providerId="ADAL" clId="{5F5784D0-B69C-48D7-B125-DDEBD18AD360}" dt="2020-12-10T17:33:54.982" v="515" actId="26606"/>
          <ac:spMkLst>
            <pc:docMk/>
            <pc:sldMk cId="4130495722" sldId="262"/>
            <ac:spMk id="15" creationId="{9228552E-C8B1-4A80-8448-0787CE0FC704}"/>
          </ac:spMkLst>
        </pc:spChg>
        <pc:spChg chg="add">
          <ac:chgData name="Теодора Компанска" userId="c6fd884c-f336-469b-a187-edc20dddf89c" providerId="ADAL" clId="{5F5784D0-B69C-48D7-B125-DDEBD18AD360}" dt="2020-12-10T17:33:54.991" v="516" actId="26606"/>
          <ac:spMkLst>
            <pc:docMk/>
            <pc:sldMk cId="4130495722" sldId="262"/>
            <ac:spMk id="17" creationId="{2B1D4F77-A17C-43D7-B7FA-545148E4E93D}"/>
          </ac:spMkLst>
        </pc:spChg>
        <pc:picChg chg="add mod ord">
          <ac:chgData name="Теодора Компанска" userId="c6fd884c-f336-469b-a187-edc20dddf89c" providerId="ADAL" clId="{5F5784D0-B69C-48D7-B125-DDEBD18AD360}" dt="2020-12-10T17:33:54.991" v="516" actId="26606"/>
          <ac:picMkLst>
            <pc:docMk/>
            <pc:sldMk cId="4130495722" sldId="262"/>
            <ac:picMk id="4" creationId="{412C7A99-B2B2-46CE-964F-036022032583}"/>
          </ac:picMkLst>
        </pc:picChg>
      </pc:sldChg>
    </pc:docChg>
  </pc:docChgLst>
  <pc:docChgLst>
    <pc:chgData name="Teodora" userId="6af3d3e576389cf8" providerId="LiveId" clId="{7DE91E57-19A6-4A44-98AB-895AF71C5661}"/>
    <pc:docChg chg="modSld">
      <pc:chgData name="Teodora" userId="6af3d3e576389cf8" providerId="LiveId" clId="{7DE91E57-19A6-4A44-98AB-895AF71C5661}" dt="2020-12-15T09:37:15.076" v="1" actId="5793"/>
      <pc:docMkLst>
        <pc:docMk/>
      </pc:docMkLst>
      <pc:sldChg chg="modSp mod">
        <pc:chgData name="Teodora" userId="6af3d3e576389cf8" providerId="LiveId" clId="{7DE91E57-19A6-4A44-98AB-895AF71C5661}" dt="2020-12-15T09:37:15.076" v="1" actId="5793"/>
        <pc:sldMkLst>
          <pc:docMk/>
          <pc:sldMk cId="405439423" sldId="259"/>
        </pc:sldMkLst>
        <pc:spChg chg="mod">
          <ac:chgData name="Teodora" userId="6af3d3e576389cf8" providerId="LiveId" clId="{7DE91E57-19A6-4A44-98AB-895AF71C5661}" dt="2020-12-15T09:37:15.076" v="1" actId="5793"/>
          <ac:spMkLst>
            <pc:docMk/>
            <pc:sldMk cId="405439423" sldId="259"/>
            <ac:spMk id="3" creationId="{BB8E2095-7FD6-42ED-AD33-1F608C3CB8B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2131A-FC24-46D2-97D7-F03964887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8932E0-8646-49BA-9F3F-F7885F4E55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D6560-F272-41EA-AB56-09447BDD6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8816-BBBD-411A-9F99-CFD5952EC7D9}" type="datetimeFigureOut">
              <a:rPr lang="bg-BG" smtClean="0"/>
              <a:t>15.12.2020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D1F76-83C8-4FEC-8093-1C4B06521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72335-88AC-401F-8E2E-558EE7CD1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33BA-B456-4740-8CF4-5013E334BCC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07896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86815-3159-4FC3-8357-C71D5F642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31C62D-D74E-450E-B90A-D851DDA98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B064B-A752-4C4C-A72D-324B36402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8816-BBBD-411A-9F99-CFD5952EC7D9}" type="datetimeFigureOut">
              <a:rPr lang="bg-BG" smtClean="0"/>
              <a:t>15.12.2020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3F843-4934-4EF2-ABD0-DAD5CF2D6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E2BA2-12DE-4DA3-B117-BBF0339FB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33BA-B456-4740-8CF4-5013E334BCC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76141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CCC517-6EF9-4E0F-915B-1AD9F24311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ECAABC-8F66-4EED-A8EB-865971A0B7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4A69B-3B57-41D1-A8F9-0564B3B7D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8816-BBBD-411A-9F99-CFD5952EC7D9}" type="datetimeFigureOut">
              <a:rPr lang="bg-BG" smtClean="0"/>
              <a:t>15.12.2020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15748-EC0D-4739-9913-BE91DAAB3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12270-F957-4D55-B620-FAFB1FBC8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33BA-B456-4740-8CF4-5013E334BCC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1280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C17C2-DF14-4C7C-8D72-E4AB274AC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13E6B-225D-4E57-84E1-E2B271487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841E0-40C6-4C29-B109-7968E65E6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8816-BBBD-411A-9F99-CFD5952EC7D9}" type="datetimeFigureOut">
              <a:rPr lang="bg-BG" smtClean="0"/>
              <a:t>15.12.2020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85B1A-2735-41EC-B3D7-AB0899D4F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AB4E2-40A7-4171-A08E-6370E3522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33BA-B456-4740-8CF4-5013E334BCC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66840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4CB60-36C2-4C38-9DE8-84F6EC474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09076-75CD-46AB-9AB9-DB5D80662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38F64-A7F6-46BE-BAD7-C36F50503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8816-BBBD-411A-9F99-CFD5952EC7D9}" type="datetimeFigureOut">
              <a:rPr lang="bg-BG" smtClean="0"/>
              <a:t>15.12.2020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999D2-32BE-431D-A92F-A8D3B9966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0AE0E-530B-48B2-BB1E-6904C3EAC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33BA-B456-4740-8CF4-5013E334BCC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7650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EBCB8-18F3-4BF1-8599-4F2B2134D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7A7CB-61B2-4905-9479-2CC1B1811E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C75140-C598-42AA-9246-09D6B9CAE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37F93-0DD4-42D4-B9CC-F9E61879C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8816-BBBD-411A-9F99-CFD5952EC7D9}" type="datetimeFigureOut">
              <a:rPr lang="bg-BG" smtClean="0"/>
              <a:t>15.12.2020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6CC4E-F08B-4EB1-889B-4D6C33B5D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6ECDD-E0C5-44D2-8434-B40056808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33BA-B456-4740-8CF4-5013E334BCC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8825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FF6ED-BE8E-4DF1-A141-FB9910E2F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9FDAD-6CCA-4A54-BAFC-CFEC0A415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A5E5F-0F9D-45C5-B6E3-3EEB9C9BA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15C40B-06DA-45E8-A6B4-3D757C3755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8333E1-AA08-4ACF-A8AD-A1D64DC04D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52650B-891F-4BF0-BA2A-DA6840D9F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8816-BBBD-411A-9F99-CFD5952EC7D9}" type="datetimeFigureOut">
              <a:rPr lang="bg-BG" smtClean="0"/>
              <a:t>15.12.2020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CECA8D-A442-4592-AA67-FE43C99A8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DF2950-A9AC-4A0D-938C-E4FB57D56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33BA-B456-4740-8CF4-5013E334BCC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30133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A1C0A-5804-4C09-A854-1A5CE4334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97310E-0081-46D1-A98E-1653D4DBC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8816-BBBD-411A-9F99-CFD5952EC7D9}" type="datetimeFigureOut">
              <a:rPr lang="bg-BG" smtClean="0"/>
              <a:t>15.12.2020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87E75A-98E7-4623-9F35-6EA78ACF9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B7B4E-A51F-4BD6-8580-DE7D307F8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33BA-B456-4740-8CF4-5013E334BCC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38848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AD999D-EF1D-48D4-A65D-2CCE9CE8A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8816-BBBD-411A-9F99-CFD5952EC7D9}" type="datetimeFigureOut">
              <a:rPr lang="bg-BG" smtClean="0"/>
              <a:t>15.12.2020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37A398-BAB8-4CE3-BC11-382A19106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B2929-7905-4315-9F0E-BCD484050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33BA-B456-4740-8CF4-5013E334BCC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66940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E0812-8D14-427D-AC7C-2022C3B47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B1FEF-450E-4DC9-AF3F-115019843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7A2769-1A77-4A68-A460-F29A1E4B5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4EC36-B2C1-4A4F-957C-74F48A247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8816-BBBD-411A-9F99-CFD5952EC7D9}" type="datetimeFigureOut">
              <a:rPr lang="bg-BG" smtClean="0"/>
              <a:t>15.12.2020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97C34-B389-4A34-9443-72C7750DC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E8AA35-9CB2-467C-AF5A-B943649C4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33BA-B456-4740-8CF4-5013E334BCC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83611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8CE09-FC3C-4127-8985-CC8591DB0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EC76DD-F34E-4C38-B05D-8AC149DE9E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10D93D-9E70-4F32-A1A4-A483EFD1A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43382-7A0A-45DC-BE85-B014E9D6A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8816-BBBD-411A-9F99-CFD5952EC7D9}" type="datetimeFigureOut">
              <a:rPr lang="bg-BG" smtClean="0"/>
              <a:t>15.12.2020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21F07A-5FEE-4E23-8DF3-C263A9C56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CEFBA6-F207-47E9-9F99-DA3150157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33BA-B456-4740-8CF4-5013E334BCC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497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A6344A-9B0E-485B-BC82-01B3F7D3D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F306D0-C431-4FD5-AED0-BC438B2EE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DAD30-766D-4E08-B3A5-663281EC57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D8816-BBBD-411A-9F99-CFD5952EC7D9}" type="datetimeFigureOut">
              <a:rPr lang="bg-BG" smtClean="0"/>
              <a:t>15.12.2020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79921-5A87-47C1-A220-63EBABDB72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EDFEA-7219-4F3F-ABDC-6D8D5C89C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133BA-B456-4740-8CF4-5013E334BCC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21520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q=%D1%80%D0%BE%D0%B1%D0%B8+%D0%B2+%D0%BE%D1%81%D0%BC%D0%B0%D0%BD%D1%81%D0%BA%D0%B0%D1%82%D0%B0+%D0%B8%D0%BC%D0%BF%D0%B5%D1%80%D0%B8%D1%8F&amp;rlz=1C1GCEA_enBG886BG886&amp;sxsrf=ALeKk03XqRbZp1QvfZJmUSSXFwh7dhxqGg:1607617016979&amp;source=lnms&amp;tbm=isch&amp;sa=X&amp;ved=2ahUKEwjMjO2J6MPtAhURuRoKHesECWMQ_AUoAXoECAwQAw&amp;biw=1920&amp;bih=937#imgrc=n22da3ukVq4uDM" TargetMode="External"/><Relationship Id="rId7" Type="http://schemas.openxmlformats.org/officeDocument/2006/relationships/hyperlink" Target="https://e-vestnik.bg/23142/robstvoto-v-osmanskata-imperiya-tekst-ot-angliyskiya-variant-na-uikipediya-s-istoricheski-iztochnitsi/" TargetMode="External"/><Relationship Id="rId2" Type="http://schemas.openxmlformats.org/officeDocument/2006/relationships/hyperlink" Target="https://www.google.com/search?q=%D0%BE%D1%81%D0%BC%D0%B0%D0%BD%D1%81%D0%BA%D0%B0+%D0%B8%D0%BC%D0%BF%D0%B5%D1%80%D0%B8%D1%8F&amp;rlz=1C1GCEA_enBG886BG886&amp;sxsrf=ALeKk02akPsjbGJMmKvmGOkpkuegUWc2aw:1607615686871&amp;source=lnms&amp;tbm=isch&amp;sa=X&amp;ved=2ahUKEwisy82P48PtAhVKxIUKHQdRCC4Q_AUoAXoECCQQAw&amp;biw=1920&amp;bih=937#imgrc=9b41a_PWUjtg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m/search?q=%D0%BE%D1%81%D0%BC%D0%B0%D0%BD%D0%BD%D1%81%D0%BA%D0%B0+%D0%B8%D0%BC%D0%BF%D0%B5%D1%80%D0%B8%D1%8F+%D1%80%D0%BE%D0%BF%D1%81%D1%82%D0%B2%D0%BE&amp;tbm=isch&amp;ved=2ahUKEwi0hoPr-MPtAhXN0KQKHTupDlEQ2-cCegQIABAA&amp;oq=%D0%BE%D1%81%D0%BC%D0%B0%D0%BD%D0%BD%D1%81%D0%BA%D0%B0+%D0%B8%D0%BC%D0%BF%D0%B5%D1%80%D0%B8%D1%8F+%D1%80%D0%BE%D0%BF%D1%81%D1%82%D0%B2%D0%BE&amp;gs_lcp=CgNpbWcQAzoECAAQQzoFCAAQsQM6AggAOgQIIxAnOgQIABATOggIABAFEB4QE1C7mAJYns8CYLbSAmgBcAB4AIABzwGIAd4lkgEGMC4yNC4ymAEAoAEBqgELZ3dzLXdpei1pbWfAAQE&amp;sclient=img&amp;ei=i1vSX_SULM2hkwW70rqIBQ&amp;bih=937&amp;biw=1920&amp;rlz=1C1GCEA_enBG886BG886#imgrc=YDoI4XbttvGpxM" TargetMode="External"/><Relationship Id="rId5" Type="http://schemas.openxmlformats.org/officeDocument/2006/relationships/hyperlink" Target="https://www.google.com/search?q=%D1%80%D0%BE%D0%B1%D0%B8+%D0%B5%D0%B2%D0%BD%D1%83%D1%81%D0%B8&amp;rlz=1C1GCEA_enBG886BG886&amp;sxsrf=ALeKk01EH-Oy8T2xIjAAB2s8UM3-fOYL0Q:1607619641558&amp;source=lnms&amp;tbm=isch&amp;sa=X&amp;ved=2ahUKEwjKzKzt8cPtAhULxYUKHcq-AOsQ_AUoAXoECAwQAw&amp;biw=1920&amp;bih=937#imgrc=uNVkH4emB2xdAM" TargetMode="External"/><Relationship Id="rId4" Type="http://schemas.openxmlformats.org/officeDocument/2006/relationships/hyperlink" Target="https://www.google.com/search?q=%D1%82%D1%8A%D1%80%D0%B3%D0%BE%D0%B2%D0%B8%D1%8F+%D1%81+%D1%80%D0%BE%D0%B1%D0%B8+%D0%BE%D1%81%D0%BC%D0%B0%D0%BD%D1%81%D0%BA%D0%B0+%D0%B8%D0%BC%D0%BF%D0%B5%D1%80%D0%B8%D1%8F&amp;tbm=isch&amp;ved=2ahUKEwijpavx68PtAhWCIMUKHeboDYwQ2-cCegQIABAA&amp;oq=%D1%82%D1%8A%D1%80%D0%B3%D0%BE%D0%B2%D0%B8%D1%8F+%D1%81+%D1%80%D0%BE%D0%B1%D0%B8+%D0%BE%D1%81%D0%BC%D0%B0%D0%BD%D1%81%D0%BA%D0%B0+%D0%B8%D0%BC%D0%BF%D0%B5%D1%80%D0%B8%D1%8F&amp;gs_lcp=CgNpbWcQA1DF1wNYoIMEYKSFBGgEcAB4AIABnAGIAbQTkgEEMC4yMZgBAKABAaoBC2d3cy13aXotaW1nwAEB&amp;sclient=img&amp;ei=903SX-PNEoLBlAbm0bfgCA&amp;bih=937&amp;biw=1920&amp;rlz=1C1GCEA_enBG886BG886#imgrc=OmgtOgtCokC_U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F6FFFE-266D-4DE3-BDE9-84BFDB50A2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3364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EB7FC5-6A92-4F40-9C7D-574761CED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bg-BG" sz="4800"/>
              <a:t>Робството в Османската империя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571123-BAEA-435E-91BA-C8D875FFEFBA}"/>
              </a:ext>
            </a:extLst>
          </p:cNvPr>
          <p:cNvSpPr txBox="1"/>
          <p:nvPr/>
        </p:nvSpPr>
        <p:spPr>
          <a:xfrm>
            <a:off x="477981" y="5310231"/>
            <a:ext cx="3280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/>
              <a:t>Камелия Иванова </a:t>
            </a:r>
          </a:p>
          <a:p>
            <a:r>
              <a:rPr lang="bg-BG"/>
              <a:t>Теодора Компанска</a:t>
            </a:r>
          </a:p>
          <a:p>
            <a:r>
              <a:rPr lang="bg-BG"/>
              <a:t>9а клас</a:t>
            </a:r>
          </a:p>
        </p:txBody>
      </p:sp>
    </p:spTree>
    <p:extLst>
      <p:ext uri="{BB962C8B-B14F-4D97-AF65-F5344CB8AC3E}">
        <p14:creationId xmlns:p14="http://schemas.microsoft.com/office/powerpoint/2010/main" val="22605414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F18D8D-4B7F-4179-B5FC-169B03C4CD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87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0A01D0-CB4E-4BFD-B529-8055A660C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bg-BG" sz="3300" dirty="0"/>
              <a:t>1. Робството в ранната Османска империя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4726A-DE30-45A2-9961-78B09A7D6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r>
              <a:rPr lang="bg-BG" sz="1800" dirty="0"/>
              <a:t>Мурад І – </a:t>
            </a:r>
            <a:r>
              <a:rPr lang="en-US" sz="1800" dirty="0"/>
              <a:t>“</a:t>
            </a:r>
            <a:r>
              <a:rPr lang="bg-BG" sz="1800" dirty="0"/>
              <a:t>капъкулу</a:t>
            </a:r>
            <a:r>
              <a:rPr lang="en-US" sz="1800" dirty="0"/>
              <a:t>”</a:t>
            </a:r>
          </a:p>
          <a:p>
            <a:r>
              <a:rPr lang="bg-BG" sz="1800" dirty="0"/>
              <a:t>Кръвен данък – </a:t>
            </a:r>
            <a:r>
              <a:rPr lang="en-US" sz="1800" dirty="0"/>
              <a:t>“</a:t>
            </a:r>
            <a:r>
              <a:rPr lang="bg-BG" sz="1800" dirty="0"/>
              <a:t>девширме</a:t>
            </a:r>
            <a:r>
              <a:rPr lang="en-US" sz="1800" dirty="0"/>
              <a:t>”</a:t>
            </a:r>
            <a:r>
              <a:rPr lang="bg-BG" sz="1800" dirty="0"/>
              <a:t> </a:t>
            </a:r>
          </a:p>
          <a:p>
            <a:pPr marL="0" indent="0">
              <a:buNone/>
            </a:pPr>
            <a:r>
              <a:rPr lang="bg-BG" sz="1800" dirty="0"/>
              <a:t>	роб -</a:t>
            </a:r>
            <a:r>
              <a:rPr lang="en-US" sz="1800" dirty="0"/>
              <a:t>&gt;</a:t>
            </a:r>
            <a:r>
              <a:rPr lang="bg-BG" sz="1800" dirty="0"/>
              <a:t> сановник</a:t>
            </a:r>
          </a:p>
          <a:p>
            <a:r>
              <a:rPr lang="bg-BG" sz="1800" dirty="0"/>
              <a:t>Търговия с роби – </a:t>
            </a:r>
            <a:r>
              <a:rPr lang="en-US" sz="1800" dirty="0"/>
              <a:t>“</a:t>
            </a:r>
            <a:r>
              <a:rPr lang="bg-BG" sz="1800" dirty="0"/>
              <a:t>есър</a:t>
            </a:r>
            <a:r>
              <a:rPr lang="en-US" sz="1800" dirty="0"/>
              <a:t>”</a:t>
            </a:r>
            <a:endParaRPr lang="bg-BG" sz="1800" dirty="0"/>
          </a:p>
          <a:p>
            <a:pPr marL="0" indent="0">
              <a:buNone/>
            </a:pPr>
            <a:endParaRPr lang="bg-BG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448FB2-DFB3-41A5-AB86-BAB7C6B22FA5}"/>
              </a:ext>
            </a:extLst>
          </p:cNvPr>
          <p:cNvSpPr txBox="1"/>
          <p:nvPr/>
        </p:nvSpPr>
        <p:spPr>
          <a:xfrm>
            <a:off x="-1" y="6172201"/>
            <a:ext cx="12192000" cy="685799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bg-BG" sz="1300" dirty="0">
                <a:solidFill>
                  <a:srgbClr val="FFFFFF"/>
                </a:solidFill>
              </a:rPr>
              <a:t>*сановник - </a:t>
            </a:r>
            <a:r>
              <a:rPr lang="ru-RU" sz="1300" dirty="0">
                <a:solidFill>
                  <a:srgbClr val="FFFFFF"/>
                </a:solidFill>
              </a:rPr>
              <a:t>ч</a:t>
            </a:r>
            <a:r>
              <a:rPr lang="ru-RU" sz="1300" b="0" i="0" dirty="0">
                <a:solidFill>
                  <a:srgbClr val="FFFFFF"/>
                </a:solidFill>
                <a:effectLst/>
              </a:rPr>
              <a:t>иновник с високо положение и голямо влияние.</a:t>
            </a:r>
            <a:endParaRPr lang="bg-BG" sz="13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42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8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7A7C73-0BEC-4584-BD83-63A1116667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6098" b="3902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BEFC79-9CED-4F95-B6B8-81A2AD408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bg-BG" sz="5000" dirty="0"/>
              <a:t>2. Видове робство</a:t>
            </a:r>
          </a:p>
        </p:txBody>
      </p:sp>
      <p:sp>
        <p:nvSpPr>
          <p:cNvPr id="38" name="Rectangle 3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Rectangle 3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C116D-1CA6-4D87-9C2C-E8999ED1E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bg-BG" sz="2400" dirty="0">
                <a:ea typeface="Calibri" panose="020F0502020204030204" pitchFamily="34" charset="0"/>
                <a:cs typeface="Times New Roman" panose="02020603050405020304" pitchFamily="18" charset="0"/>
              </a:rPr>
              <a:t>Селско робство</a:t>
            </a:r>
          </a:p>
          <a:p>
            <a:pPr marL="0" indent="0">
              <a:buNone/>
            </a:pPr>
            <a:r>
              <a:rPr lang="bg-B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bg-BG" sz="1800" dirty="0">
                <a:ea typeface="Calibri" panose="020F0502020204030204" pitchFamily="34" charset="0"/>
                <a:cs typeface="Times New Roman" panose="02020603050405020304" pitchFamily="18" charset="0"/>
              </a:rPr>
              <a:t>П</a:t>
            </a:r>
            <a:r>
              <a:rPr lang="bg-BG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реселението на черкезите през 1864 г.</a:t>
            </a:r>
          </a:p>
          <a:p>
            <a:pPr marL="0" indent="0">
              <a:buNone/>
            </a:pPr>
            <a:r>
              <a:rPr lang="bg-BG" sz="1800" dirty="0"/>
              <a:t>	Кримско ханство -</a:t>
            </a:r>
            <a:r>
              <a:rPr lang="en-US" sz="1800" dirty="0"/>
              <a:t>&gt;</a:t>
            </a:r>
            <a:r>
              <a:rPr lang="bg-BG" sz="1800" dirty="0"/>
              <a:t> оживена търговия на роби -</a:t>
            </a:r>
            <a:r>
              <a:rPr lang="en-US" sz="1800" dirty="0"/>
              <a:t>&gt;</a:t>
            </a:r>
            <a:r>
              <a:rPr lang="bg-BG" sz="1800" dirty="0"/>
              <a:t> Османска империя</a:t>
            </a:r>
          </a:p>
          <a:p>
            <a:r>
              <a:rPr lang="bg-BG" sz="2400" dirty="0"/>
              <a:t>Роби </a:t>
            </a:r>
            <a:r>
              <a:rPr lang="en-US" sz="2400" dirty="0"/>
              <a:t>“</a:t>
            </a:r>
            <a:r>
              <a:rPr lang="bg-BG" sz="2400" dirty="0"/>
              <a:t>зандж</a:t>
            </a:r>
            <a:r>
              <a:rPr lang="en-US" sz="2400" dirty="0"/>
              <a:t>”</a:t>
            </a:r>
            <a:endParaRPr lang="bg-BG" sz="2400" dirty="0"/>
          </a:p>
          <a:p>
            <a:pPr marL="0" indent="0">
              <a:buNone/>
            </a:pPr>
            <a:r>
              <a:rPr lang="bg-BG" sz="2400" dirty="0"/>
              <a:t>	</a:t>
            </a:r>
            <a:r>
              <a:rPr lang="bg-BG" sz="1800" dirty="0"/>
              <a:t>Територии в Африка -</a:t>
            </a:r>
            <a:r>
              <a:rPr lang="en-US" sz="1800" dirty="0"/>
              <a:t>&gt;</a:t>
            </a:r>
            <a:r>
              <a:rPr lang="bg-BG" sz="1800" dirty="0"/>
              <a:t> достъпен източник на роби</a:t>
            </a:r>
            <a:endParaRPr lang="bg-BG" sz="2400" dirty="0"/>
          </a:p>
          <a:p>
            <a:pPr marL="0" indent="0">
              <a:buNone/>
            </a:pP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5560308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101333-D4CB-47CF-80AE-28029EB453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54" r="9090" b="774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22F09A-88D7-4B9C-BD24-BDD466D98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bg-BG" sz="2800" dirty="0"/>
              <a:t>3. Роби в султанския харем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14C2F-B910-4C5F-AA3B-52A8E30AD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bg-BG" sz="1700" dirty="0"/>
              <a:t>Наложници на Османската империя</a:t>
            </a:r>
          </a:p>
          <a:p>
            <a:r>
              <a:rPr lang="bg-BG" sz="1700" dirty="0"/>
              <a:t>Роби евнуси</a:t>
            </a:r>
          </a:p>
          <a:p>
            <a:r>
              <a:rPr lang="bg-BG" sz="1700" dirty="0"/>
              <a:t>Коптски свещеници -</a:t>
            </a:r>
            <a:r>
              <a:rPr lang="en-US" sz="1700" dirty="0"/>
              <a:t>&gt;</a:t>
            </a:r>
            <a:r>
              <a:rPr lang="bg-BG" sz="1700" dirty="0"/>
              <a:t> кастрация на момчетата</a:t>
            </a:r>
          </a:p>
          <a:p>
            <a:endParaRPr lang="bg-BG" sz="1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0A121D-ECD5-4195-9985-5AD1BBB53B68}"/>
              </a:ext>
            </a:extLst>
          </p:cNvPr>
          <p:cNvSpPr txBox="1"/>
          <p:nvPr/>
        </p:nvSpPr>
        <p:spPr>
          <a:xfrm>
            <a:off x="3522468" y="6172201"/>
            <a:ext cx="8669532" cy="685799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bg-BG" sz="1300">
                <a:solidFill>
                  <a:srgbClr val="FFFFFF"/>
                </a:solidFill>
              </a:rPr>
              <a:t>*роби евнуси – роби, които пазят харема</a:t>
            </a:r>
          </a:p>
          <a:p>
            <a:pPr algn="ctr">
              <a:spcAft>
                <a:spcPts val="600"/>
              </a:spcAft>
            </a:pPr>
            <a:r>
              <a:rPr lang="bg-BG" sz="1300">
                <a:solidFill>
                  <a:srgbClr val="FFFFFF"/>
                </a:solidFill>
              </a:rPr>
              <a:t>*копти - </a:t>
            </a:r>
            <a:r>
              <a:rPr lang="ru-RU" sz="1300">
                <a:solidFill>
                  <a:srgbClr val="FFFFFF"/>
                </a:solidFill>
              </a:rPr>
              <a:t>етнорелигиозна група в Северна Африка и Близкия Изток</a:t>
            </a:r>
            <a:endParaRPr lang="bg-BG" sz="1300">
              <a:solidFill>
                <a:srgbClr val="FFFFFF"/>
              </a:solidFill>
            </a:endParaRPr>
          </a:p>
          <a:p>
            <a:pPr algn="ctr">
              <a:spcAft>
                <a:spcPts val="600"/>
              </a:spcAft>
            </a:pPr>
            <a:endParaRPr lang="bg-BG" sz="13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526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12C7A99-B2B2-46CE-964F-0360220325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33" r="14011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 8">
            <a:extLst>
              <a:ext uri="{FF2B5EF4-FFF2-40B4-BE49-F238E27FC236}">
                <a16:creationId xmlns:a16="http://schemas.microsoft.com/office/drawing/2014/main" id="{2B1D4F77-A17C-43D7-B7FA-545148E4E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4332307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9ECC30-BDA0-4FB0-98D3-E025A31E7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5" y="640263"/>
            <a:ext cx="3759240" cy="1344975"/>
          </a:xfrm>
        </p:spPr>
        <p:txBody>
          <a:bodyPr>
            <a:normAutofit/>
          </a:bodyPr>
          <a:lstStyle/>
          <a:p>
            <a:r>
              <a:rPr lang="en-US" sz="2500" dirty="0"/>
              <a:t>4. </a:t>
            </a:r>
            <a:r>
              <a:rPr lang="ru-RU" sz="2500" dirty="0"/>
              <a:t>Упадък и ограничаване на робството в Османската империя</a:t>
            </a:r>
            <a:endParaRPr lang="bg-BG" sz="2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D84D9-3132-47D2-B642-CB9E54952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110" y="2121763"/>
            <a:ext cx="3764826" cy="3773010"/>
          </a:xfrm>
        </p:spPr>
        <p:txBody>
          <a:bodyPr>
            <a:normAutofit/>
          </a:bodyPr>
          <a:lstStyle/>
          <a:p>
            <a:r>
              <a:rPr lang="bg-BG" sz="1300" dirty="0"/>
              <a:t>Опити за ограничаване на търговията с роби</a:t>
            </a:r>
          </a:p>
          <a:p>
            <a:r>
              <a:rPr lang="bg-BG" sz="1300" dirty="0"/>
              <a:t>Поредица закони</a:t>
            </a:r>
          </a:p>
          <a:p>
            <a:pPr marL="457200" lvl="1" indent="0">
              <a:buNone/>
            </a:pPr>
            <a:r>
              <a:rPr lang="bg-BG" sz="1300" dirty="0"/>
              <a:t>	1830 г. – Махмуд ІІ -</a:t>
            </a:r>
            <a:r>
              <a:rPr lang="en-US" sz="1300" dirty="0"/>
              <a:t>&gt;</a:t>
            </a:r>
            <a:r>
              <a:rPr lang="bg-BG" sz="1300" dirty="0"/>
              <a:t> ферман -</a:t>
            </a:r>
            <a:r>
              <a:rPr lang="en-US" sz="1300" dirty="0"/>
              <a:t>&gt;</a:t>
            </a:r>
            <a:r>
              <a:rPr lang="bg-BG" sz="1300" dirty="0"/>
              <a:t> бели роби</a:t>
            </a:r>
          </a:p>
          <a:p>
            <a:pPr marL="457200" lvl="1" indent="0">
              <a:buNone/>
            </a:pPr>
            <a:r>
              <a:rPr lang="bg-BG" sz="1300" dirty="0"/>
              <a:t>	октомври 1854 г. – ферман за забранява на търговията с черкезки деца</a:t>
            </a:r>
          </a:p>
          <a:p>
            <a:pPr marL="457200" lvl="1" indent="0">
              <a:buNone/>
            </a:pPr>
            <a:r>
              <a:rPr lang="bg-BG" sz="1300" dirty="0"/>
              <a:t>	1858 г. – заповед за забраняване на търговията с роби зандж</a:t>
            </a:r>
          </a:p>
          <a:p>
            <a:pPr marL="457200" lvl="1" indent="0">
              <a:buNone/>
            </a:pPr>
            <a:r>
              <a:rPr lang="bg-BG" sz="1300" dirty="0"/>
              <a:t>	20.07.1871 г. – наказание за участниците в търговията с роби</a:t>
            </a:r>
          </a:p>
          <a:p>
            <a:r>
              <a:rPr lang="bg-BG" sz="1300" dirty="0"/>
              <a:t>Забраняване на търговията с роби</a:t>
            </a:r>
          </a:p>
          <a:p>
            <a:pPr marL="0" indent="0">
              <a:buNone/>
            </a:pPr>
            <a:endParaRPr lang="bg-BG" sz="1300" dirty="0"/>
          </a:p>
          <a:p>
            <a:pPr marL="457200" lvl="1" indent="0">
              <a:buNone/>
            </a:pPr>
            <a:endParaRPr lang="bg-BG" sz="1300" dirty="0"/>
          </a:p>
          <a:p>
            <a:pPr marL="457200" lvl="1" indent="0">
              <a:buNone/>
            </a:pPr>
            <a:r>
              <a:rPr lang="bg-BG" sz="1300" dirty="0"/>
              <a:t>	</a:t>
            </a:r>
          </a:p>
          <a:p>
            <a:pPr marL="457200" lvl="1" indent="0">
              <a:buNone/>
            </a:pPr>
            <a:r>
              <a:rPr lang="bg-BG" sz="1300" dirty="0"/>
              <a:t>	</a:t>
            </a:r>
          </a:p>
          <a:p>
            <a:endParaRPr lang="bg-BG" sz="1300" dirty="0"/>
          </a:p>
        </p:txBody>
      </p:sp>
    </p:spTree>
    <p:extLst>
      <p:ext uri="{BB962C8B-B14F-4D97-AF65-F5344CB8AC3E}">
        <p14:creationId xmlns:p14="http://schemas.microsoft.com/office/powerpoint/2010/main" val="41304957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28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30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9AC9FC-7EFF-44BA-BFD0-3B42E2C32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bg-BG" sz="5600">
                <a:solidFill>
                  <a:srgbClr val="FFFFFF"/>
                </a:solidFill>
              </a:rPr>
              <a:t>Източници на снимки и информация</a:t>
            </a:r>
          </a:p>
        </p:txBody>
      </p:sp>
      <p:grpSp>
        <p:nvGrpSpPr>
          <p:cNvPr id="67" name="Group 32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68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E2095-7FD6-42ED-AD33-1F608C3CB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bg-BG" sz="2000" dirty="0">
                <a:solidFill>
                  <a:schemeClr val="tx1">
                    <a:alpha val="80000"/>
                  </a:schemeClr>
                </a:solidFill>
                <a:hlinkClick r:id="rId2"/>
              </a:rPr>
              <a:t>Снимка - слайд 1</a:t>
            </a:r>
            <a:endParaRPr lang="bg-BG" sz="20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bg-BG" sz="2000" dirty="0">
                <a:solidFill>
                  <a:schemeClr val="tx1">
                    <a:alpha val="80000"/>
                  </a:schemeClr>
                </a:solidFill>
                <a:hlinkClick r:id="rId3"/>
              </a:rPr>
              <a:t>Снимка - слайд 2</a:t>
            </a:r>
            <a:endParaRPr lang="bg-BG" sz="20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bg-BG" sz="2000" dirty="0">
                <a:solidFill>
                  <a:schemeClr val="tx1">
                    <a:alpha val="80000"/>
                  </a:schemeClr>
                </a:solidFill>
                <a:hlinkClick r:id="rId4"/>
              </a:rPr>
              <a:t>Снимка - слайд 3</a:t>
            </a:r>
            <a:endParaRPr lang="bg-BG" sz="20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bg-BG" sz="2000" dirty="0">
                <a:solidFill>
                  <a:schemeClr val="tx1">
                    <a:alpha val="80000"/>
                  </a:schemeClr>
                </a:solidFill>
                <a:hlinkClick r:id="rId5"/>
              </a:rPr>
              <a:t>Снимка - слайд 4</a:t>
            </a:r>
            <a:endParaRPr lang="bg-BG" sz="20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bg-BG" sz="2000" dirty="0">
                <a:solidFill>
                  <a:schemeClr val="tx1">
                    <a:alpha val="80000"/>
                  </a:schemeClr>
                </a:solidFill>
                <a:hlinkClick r:id="rId6"/>
              </a:rPr>
              <a:t>Снимка - слайд 5</a:t>
            </a:r>
            <a:endParaRPr lang="bg-BG" sz="2000" dirty="0">
              <a:solidFill>
                <a:schemeClr val="tx1">
                  <a:alpha val="8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alpha val="80000"/>
                  </a:schemeClr>
                </a:solidFill>
                <a:hlinkClick r:id="rId7"/>
              </a:rPr>
              <a:t>https://e-vestnik.bg/23142/robstvoto-v-osmanskata-imperiya-tekst-ot-angliyskiya-variant-na-uikipediya-s-istoricheski-iztochnitsi/</a:t>
            </a:r>
            <a:endParaRPr lang="bg-BG" sz="20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endParaRPr lang="bg-BG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3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8DFA87E0EA95954FAAA043472012DDC2" ma:contentTypeVersion="5" ma:contentTypeDescription="Създаване на нов документ" ma:contentTypeScope="" ma:versionID="3ebd710050c73ad71815dd0f60aae7fd">
  <xsd:schema xmlns:xsd="http://www.w3.org/2001/XMLSchema" xmlns:xs="http://www.w3.org/2001/XMLSchema" xmlns:p="http://schemas.microsoft.com/office/2006/metadata/properties" xmlns:ns3="1c83ee7e-6573-437d-9db5-48e4d246fba7" xmlns:ns4="d00b8f54-f3cf-445f-8972-2afa33eddbf2" targetNamespace="http://schemas.microsoft.com/office/2006/metadata/properties" ma:root="true" ma:fieldsID="82452286486dbb3caaf1f2fef35e2df5" ns3:_="" ns4:_="">
    <xsd:import namespace="1c83ee7e-6573-437d-9db5-48e4d246fba7"/>
    <xsd:import namespace="d00b8f54-f3cf-445f-8972-2afa33eddbf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83ee7e-6573-437d-9db5-48e4d246fba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Споделено 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Споделени с подробности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Хеширане на подсказване за споделяне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0b8f54-f3cf-445f-8972-2afa33eddb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C1D24AA-34D4-4FEB-99E6-FCC48930D68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7DD4853-48B7-41AC-A8F8-1D7E5EF62887}">
  <ds:schemaRefs>
    <ds:schemaRef ds:uri="1c83ee7e-6573-437d-9db5-48e4d246fba7"/>
    <ds:schemaRef ds:uri="d00b8f54-f3cf-445f-8972-2afa33eddbf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B09B560-9172-494A-99FA-D432A1C2131D}">
  <ds:schemaRefs>
    <ds:schemaRef ds:uri="1c83ee7e-6573-437d-9db5-48e4d246fba7"/>
    <ds:schemaRef ds:uri="d00b8f54-f3cf-445f-8972-2afa33eddbf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Робството в Османската империя</vt:lpstr>
      <vt:lpstr>1. Робството в ранната Османска империя</vt:lpstr>
      <vt:lpstr>2. Видове робство</vt:lpstr>
      <vt:lpstr>3. Роби в султанския харем</vt:lpstr>
      <vt:lpstr>4. Упадък и ограничаване на робството в Османската империя</vt:lpstr>
      <vt:lpstr>Източници на снимки и информация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Робството в Османската империя</dc:title>
  <dc:creator>Teodora Kompanska</dc:creator>
  <cp:lastModifiedBy>Teodora</cp:lastModifiedBy>
  <cp:revision>2</cp:revision>
  <dcterms:created xsi:type="dcterms:W3CDTF">2020-12-10T17:41:28Z</dcterms:created>
  <dcterms:modified xsi:type="dcterms:W3CDTF">2020-12-15T09:37:19Z</dcterms:modified>
</cp:coreProperties>
</file>