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40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5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1D651-AEA7-42DF-ABC0-F4808C2A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CA" sz="4800"/>
              <a:t>Array methods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7FF-F019-4443-A6AE-195009A4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Add/remove items, Iterate</a:t>
            </a:r>
            <a:endParaRPr lang="en-GB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lose up of circuit board">
            <a:extLst>
              <a:ext uri="{FF2B5EF4-FFF2-40B4-BE49-F238E27FC236}">
                <a16:creationId xmlns:a16="http://schemas.microsoft.com/office/drawing/2014/main" id="{6FBDD0CE-A4EE-4A8D-89F9-23533510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5" r="23106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DE24-F8F8-43BB-AB60-AA43FE8F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7C99-5A4F-472C-ACDB-EBF56AEE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accepts any number of arguments – either arrays or values.</a:t>
            </a:r>
          </a:p>
          <a:p>
            <a:r>
              <a:rPr lang="en-GB" dirty="0"/>
              <a:t>The result is a new array containing items from </a:t>
            </a:r>
            <a:r>
              <a:rPr lang="en-GB" dirty="0" err="1"/>
              <a:t>arr</a:t>
            </a:r>
            <a:r>
              <a:rPr lang="en-GB" dirty="0"/>
              <a:t>, then arg1, arg2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6A20C-87CA-4980-A4F1-BA966CBC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52" y="3907190"/>
            <a:ext cx="547763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6ED-7388-45C1-91E8-CC35A2E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 -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D473-48DD-4ED8-A16B-06BFEA4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Normally, it only copies elements from arrays. Other objects, even if they look like arrays, are added as a whole: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B7CE-C163-4BCE-9D64-B4D24C10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04" y="3404518"/>
            <a:ext cx="6646933" cy="23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57A-E550-4005-A95E-DFA859F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 -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B59C-89CF-41B7-8DA8-DD05B3E3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if an array-like object has a special </a:t>
            </a:r>
            <a:r>
              <a:rPr lang="en-GB" dirty="0" err="1"/>
              <a:t>Symbol.isConcatSpreadable</a:t>
            </a:r>
            <a:r>
              <a:rPr lang="en-GB" dirty="0"/>
              <a:t> property, then it’s treated as an array by </a:t>
            </a:r>
            <a:r>
              <a:rPr lang="en-GB" dirty="0" err="1"/>
              <a:t>concat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D85E8-701B-4F6D-8DF9-78F9F9AC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44" y="3429000"/>
            <a:ext cx="6005328" cy="2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513C-A6A6-4E93-8DCD-7DAAC9A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Iterate: </a:t>
            </a:r>
            <a:r>
              <a:rPr lang="en-CA" dirty="0" err="1"/>
              <a:t>forEach</a:t>
            </a:r>
            <a:r>
              <a:rPr lang="en-CA" dirty="0"/>
              <a:t> - syntax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9E24-10D4-4FD9-99AC-7D865581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arr.forEach</a:t>
            </a:r>
            <a:r>
              <a:rPr lang="en-GB" dirty="0"/>
              <a:t> method allows to run a function for every element of the array.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D917-6DA7-466D-8E1B-88A94C1C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10" y="3977278"/>
            <a:ext cx="7441174" cy="16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70B6-E609-42CB-9599-B9D8FB16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Splice – syntax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37F-C5EC-4EA0-9E05-F3C907BC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modifies </a:t>
            </a:r>
            <a:r>
              <a:rPr lang="en-GB" dirty="0" err="1"/>
              <a:t>arr</a:t>
            </a:r>
            <a:r>
              <a:rPr lang="en-GB" dirty="0"/>
              <a:t> starting from the index start: removes </a:t>
            </a:r>
            <a:r>
              <a:rPr lang="en-GB" dirty="0" err="1"/>
              <a:t>deleteCount</a:t>
            </a:r>
            <a:r>
              <a:rPr lang="en-GB" dirty="0"/>
              <a:t> elements and then inserts elem1, ..., </a:t>
            </a:r>
            <a:r>
              <a:rPr lang="en-GB" dirty="0" err="1"/>
              <a:t>elemN</a:t>
            </a:r>
            <a:r>
              <a:rPr lang="en-GB" dirty="0"/>
              <a:t> at their place. Returns the array of removed elements.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57D6E-E5BA-4FAA-A5E0-29FE27D4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It modifies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starting from the index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: removes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elements and then inserts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elem1, ..., elemN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at their place. Returns the array of removed elements.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916033-7674-46A4-AF8B-14B8304F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It modifies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starting from the index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: removes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elements and then inserts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elem1, ..., elemN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at their place. Returns the array of removed elements.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0EF68-6F19-4F84-B0A6-C1924A03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96" y="4329470"/>
            <a:ext cx="8025198" cy="7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6AB-7DA1-44DA-9CEF-CDEA28C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5E66-B926-42A9-91C0-03A49C27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If we want to delete an element in array, but also we want the rest of elements to shift and occupy the freed place, we use the method splice instead of delete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arr.splice</a:t>
            </a:r>
            <a:r>
              <a:rPr lang="en-GB" sz="2000" dirty="0"/>
              <a:t> method can do everything: insert, remove and replace elements.</a:t>
            </a:r>
          </a:p>
          <a:p>
            <a:r>
              <a:rPr lang="en-GB" sz="2000" dirty="0"/>
              <a:t>We can output the removed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082D6-B7D8-405E-8F32-369B9B7C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48" y="4419463"/>
            <a:ext cx="8907829" cy="17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2A96-3E9B-4786-A19C-A7A77893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Splice – replace removed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5385-328E-4554-A15A-B8958B84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 method splice can remove elements and replace them with other elements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2B528-6614-4647-95EA-3A2D1F6B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17" y="3943818"/>
            <a:ext cx="8819320" cy="19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9404-E9FA-410E-9044-F4278016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Splice – insert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F4DA-5E14-4DE0-A943-B00CEBCA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splice method is also able to insert the elements without any removals</a:t>
            </a:r>
          </a:p>
          <a:p>
            <a:r>
              <a:rPr lang="en-GB" dirty="0"/>
              <a:t>For that we need to set </a:t>
            </a:r>
            <a:r>
              <a:rPr lang="en-GB" dirty="0" err="1"/>
              <a:t>deleteCount</a:t>
            </a:r>
            <a:r>
              <a:rPr lang="en-GB" dirty="0"/>
              <a:t>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EAE1C-ECEA-48AD-A8DE-5BC0A17C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82" y="4073242"/>
            <a:ext cx="760201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8D160F-404C-4576-B250-335823C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Negative indexes allowed!!!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A2A0A1-7C8D-47ED-B035-7C8035EB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645425"/>
            <a:ext cx="7345363" cy="35687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5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3AEB-A597-43DA-99E5-B887FBCD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 - syntax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EAFD-835F-4E48-9D30-4A28162A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returns a new array copying to it all items from index start to end (not including end). Both start and end can be negative.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66795-4727-4978-832A-90BE93E3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84964"/>
            <a:ext cx="5383132" cy="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D4DE-B9C4-4386-A2FF-A3A72B8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C1AE-D0DE-4146-B50A-BBD14C72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similar to a string method </a:t>
            </a:r>
            <a:r>
              <a:rPr lang="en-GB" dirty="0" err="1"/>
              <a:t>str.slice</a:t>
            </a:r>
            <a:r>
              <a:rPr lang="en-GB" dirty="0"/>
              <a:t>, but instead of substrings it makes subarrays.</a:t>
            </a:r>
          </a:p>
          <a:p>
            <a:r>
              <a:rPr lang="en-GB" dirty="0"/>
              <a:t>We can also call it without arguments: </a:t>
            </a:r>
            <a:r>
              <a:rPr lang="en-GB" dirty="0" err="1"/>
              <a:t>arr.slice</a:t>
            </a:r>
            <a:r>
              <a:rPr lang="en-GB" dirty="0"/>
              <a:t>() creates a copy of arr.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F92AB-AFCC-41CD-B803-8A90CBB5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68" y="4690592"/>
            <a:ext cx="7360679" cy="16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0C4-73C6-40EC-A43F-42EF17B7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 - syntax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8DDE-889D-4893-BEA4-9F5FDBE0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method </a:t>
            </a:r>
            <a:r>
              <a:rPr lang="en-GB" dirty="0" err="1"/>
              <a:t>arr.concat</a:t>
            </a:r>
            <a:r>
              <a:rPr lang="en-GB" dirty="0"/>
              <a:t> creates a new array that includes values from other arrays and additional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98A6-242A-4207-8C08-E031FE98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4232428"/>
            <a:ext cx="5153781" cy="10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47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1BC"/>
      </a:accent1>
      <a:accent2>
        <a:srgbClr val="14B87F"/>
      </a:accent2>
      <a:accent3>
        <a:srgbClr val="21BA45"/>
      </a:accent3>
      <a:accent4>
        <a:srgbClr val="32BA14"/>
      </a:accent4>
      <a:accent5>
        <a:srgbClr val="77B220"/>
      </a:accent5>
      <a:accent6>
        <a:srgbClr val="A7A512"/>
      </a:accent6>
      <a:hlink>
        <a:srgbClr val="588F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399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BlinkMacSystemFont</vt:lpstr>
      <vt:lpstr>Consolas</vt:lpstr>
      <vt:lpstr>3DFloatVTI</vt:lpstr>
      <vt:lpstr>Array methods</vt:lpstr>
      <vt:lpstr>Splice – syntax </vt:lpstr>
      <vt:lpstr>Splice</vt:lpstr>
      <vt:lpstr>Splice – replace removed elements</vt:lpstr>
      <vt:lpstr>Splice – insert elements</vt:lpstr>
      <vt:lpstr>Negative indexes allowed!!!</vt:lpstr>
      <vt:lpstr>Slice - syntax</vt:lpstr>
      <vt:lpstr>Slice</vt:lpstr>
      <vt:lpstr>Concat - syntax</vt:lpstr>
      <vt:lpstr>Concat</vt:lpstr>
      <vt:lpstr>Concat - objects</vt:lpstr>
      <vt:lpstr>Concat - objects</vt:lpstr>
      <vt:lpstr>Iterate: forEach -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methods</dc:title>
  <dc:creator>Teodora Kompanska</dc:creator>
  <cp:lastModifiedBy>Teodora Kompanska</cp:lastModifiedBy>
  <cp:revision>8</cp:revision>
  <dcterms:created xsi:type="dcterms:W3CDTF">2021-03-30T04:55:38Z</dcterms:created>
  <dcterms:modified xsi:type="dcterms:W3CDTF">2021-03-30T11:17:01Z</dcterms:modified>
</cp:coreProperties>
</file>