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9C92D-E59F-47AE-8219-2AEF5A537D8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99E21-037E-4EE3-B307-D9E7A7DFD1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 the plus operator sums numbers</a:t>
          </a:r>
        </a:p>
      </dgm:t>
    </dgm:pt>
    <dgm:pt modelId="{10E7E823-A06C-486C-A40B-C090D3972603}" type="parTrans" cxnId="{81A3B8A0-83E2-4DBC-B53E-9BADEB2368BE}">
      <dgm:prSet/>
      <dgm:spPr/>
      <dgm:t>
        <a:bodyPr/>
        <a:lstStyle/>
        <a:p>
          <a:endParaRPr lang="en-US"/>
        </a:p>
      </dgm:t>
    </dgm:pt>
    <dgm:pt modelId="{DCFC2906-521B-46E6-84B1-AD9BC7BB5E42}" type="sibTrans" cxnId="{81A3B8A0-83E2-4DBC-B53E-9BADEB2368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EDD56E-2CDC-479F-96B0-43DCC68705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but the plus operator can also concatenates strings</a:t>
          </a:r>
        </a:p>
      </dgm:t>
    </dgm:pt>
    <dgm:pt modelId="{8C695210-3FDD-4EA8-A21C-A27402B50C4B}" type="parTrans" cxnId="{EFC121F7-3826-4CD0-8830-1AB36BC78B15}">
      <dgm:prSet/>
      <dgm:spPr/>
      <dgm:t>
        <a:bodyPr/>
        <a:lstStyle/>
        <a:p>
          <a:endParaRPr lang="en-US"/>
        </a:p>
      </dgm:t>
    </dgm:pt>
    <dgm:pt modelId="{AF23CE8A-3768-4B4D-8464-4CF783E33520}" type="sibTrans" cxnId="{EFC121F7-3826-4CD0-8830-1AB36BC78B15}">
      <dgm:prSet/>
      <dgm:spPr/>
      <dgm:t>
        <a:bodyPr/>
        <a:lstStyle/>
        <a:p>
          <a:endParaRPr lang="en-US"/>
        </a:p>
      </dgm:t>
    </dgm:pt>
    <dgm:pt modelId="{3A3783B1-E620-40A8-B339-7E29EE970956}" type="pres">
      <dgm:prSet presAssocID="{0389C92D-E59F-47AE-8219-2AEF5A537D84}" presName="root" presStyleCnt="0">
        <dgm:presLayoutVars>
          <dgm:dir/>
          <dgm:resizeHandles val="exact"/>
        </dgm:presLayoutVars>
      </dgm:prSet>
      <dgm:spPr/>
    </dgm:pt>
    <dgm:pt modelId="{5AD4FB77-A1AB-4EEB-9322-E8130258A533}" type="pres">
      <dgm:prSet presAssocID="{0389C92D-E59F-47AE-8219-2AEF5A537D84}" presName="container" presStyleCnt="0">
        <dgm:presLayoutVars>
          <dgm:dir/>
          <dgm:resizeHandles val="exact"/>
        </dgm:presLayoutVars>
      </dgm:prSet>
      <dgm:spPr/>
    </dgm:pt>
    <dgm:pt modelId="{48BA4D0F-8444-437B-B492-E9A03D1A56A2}" type="pres">
      <dgm:prSet presAssocID="{CB199E21-037E-4EE3-B307-D9E7A7DFD1E8}" presName="compNode" presStyleCnt="0"/>
      <dgm:spPr/>
    </dgm:pt>
    <dgm:pt modelId="{4BE4E80A-5FA0-4AD5-9207-5D98914C4B80}" type="pres">
      <dgm:prSet presAssocID="{CB199E21-037E-4EE3-B307-D9E7A7DFD1E8}" presName="iconBgRect" presStyleLbl="bgShp" presStyleIdx="0" presStyleCnt="2"/>
      <dgm:spPr/>
    </dgm:pt>
    <dgm:pt modelId="{B246B341-EAB2-402A-8F93-658E3EE1C9F0}" type="pres">
      <dgm:prSet presAssocID="{CB199E21-037E-4EE3-B307-D9E7A7DFD1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8538C1A-AC4E-4ABC-A941-6F7B51E9AEA5}" type="pres">
      <dgm:prSet presAssocID="{CB199E21-037E-4EE3-B307-D9E7A7DFD1E8}" presName="spaceRect" presStyleCnt="0"/>
      <dgm:spPr/>
    </dgm:pt>
    <dgm:pt modelId="{BC335062-5832-49D3-B89D-34FE7CCA8907}" type="pres">
      <dgm:prSet presAssocID="{CB199E21-037E-4EE3-B307-D9E7A7DFD1E8}" presName="textRect" presStyleLbl="revTx" presStyleIdx="0" presStyleCnt="2">
        <dgm:presLayoutVars>
          <dgm:chMax val="1"/>
          <dgm:chPref val="1"/>
        </dgm:presLayoutVars>
      </dgm:prSet>
      <dgm:spPr/>
    </dgm:pt>
    <dgm:pt modelId="{4B8EF52D-6E91-40C9-9AF6-B5EAE9CC4EBA}" type="pres">
      <dgm:prSet presAssocID="{DCFC2906-521B-46E6-84B1-AD9BC7BB5E42}" presName="sibTrans" presStyleLbl="sibTrans2D1" presStyleIdx="0" presStyleCnt="0"/>
      <dgm:spPr/>
    </dgm:pt>
    <dgm:pt modelId="{DC1EA93E-F9E2-4F4B-9726-05FD18DFD29E}" type="pres">
      <dgm:prSet presAssocID="{30EDD56E-2CDC-479F-96B0-43DCC68705FA}" presName="compNode" presStyleCnt="0"/>
      <dgm:spPr/>
    </dgm:pt>
    <dgm:pt modelId="{4B8EA662-0912-4DC3-9A0F-B6FAF7529088}" type="pres">
      <dgm:prSet presAssocID="{30EDD56E-2CDC-479F-96B0-43DCC68705FA}" presName="iconBgRect" presStyleLbl="bgShp" presStyleIdx="1" presStyleCnt="2"/>
      <dgm:spPr/>
    </dgm:pt>
    <dgm:pt modelId="{8374C663-478C-4518-97F3-A09205A9A26C}" type="pres">
      <dgm:prSet presAssocID="{30EDD56E-2CDC-479F-96B0-43DCC68705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DFA845B-BD10-4A55-8CFD-B7C98A56F1C8}" type="pres">
      <dgm:prSet presAssocID="{30EDD56E-2CDC-479F-96B0-43DCC68705FA}" presName="spaceRect" presStyleCnt="0"/>
      <dgm:spPr/>
    </dgm:pt>
    <dgm:pt modelId="{FD48BD49-61AE-4E37-B49C-C262C93A29A4}" type="pres">
      <dgm:prSet presAssocID="{30EDD56E-2CDC-479F-96B0-43DCC68705F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6FB11B-25E7-46C2-A458-5921B9C1A052}" type="presOf" srcId="{0389C92D-E59F-47AE-8219-2AEF5A537D84}" destId="{3A3783B1-E620-40A8-B339-7E29EE970956}" srcOrd="0" destOrd="0" presId="urn:microsoft.com/office/officeart/2018/2/layout/IconCircleList"/>
    <dgm:cxn modelId="{0ED8615F-FACA-4247-9B87-8F155C691051}" type="presOf" srcId="{DCFC2906-521B-46E6-84B1-AD9BC7BB5E42}" destId="{4B8EF52D-6E91-40C9-9AF6-B5EAE9CC4EBA}" srcOrd="0" destOrd="0" presId="urn:microsoft.com/office/officeart/2018/2/layout/IconCircleList"/>
    <dgm:cxn modelId="{81A3B8A0-83E2-4DBC-B53E-9BADEB2368BE}" srcId="{0389C92D-E59F-47AE-8219-2AEF5A537D84}" destId="{CB199E21-037E-4EE3-B307-D9E7A7DFD1E8}" srcOrd="0" destOrd="0" parTransId="{10E7E823-A06C-486C-A40B-C090D3972603}" sibTransId="{DCFC2906-521B-46E6-84B1-AD9BC7BB5E42}"/>
    <dgm:cxn modelId="{17EB78C1-49EE-494E-BC21-9DFBE307A7B8}" type="presOf" srcId="{CB199E21-037E-4EE3-B307-D9E7A7DFD1E8}" destId="{BC335062-5832-49D3-B89D-34FE7CCA8907}" srcOrd="0" destOrd="0" presId="urn:microsoft.com/office/officeart/2018/2/layout/IconCircleList"/>
    <dgm:cxn modelId="{0E905DC3-755E-4AFA-8935-08C902345496}" type="presOf" srcId="{30EDD56E-2CDC-479F-96B0-43DCC68705FA}" destId="{FD48BD49-61AE-4E37-B49C-C262C93A29A4}" srcOrd="0" destOrd="0" presId="urn:microsoft.com/office/officeart/2018/2/layout/IconCircleList"/>
    <dgm:cxn modelId="{EFC121F7-3826-4CD0-8830-1AB36BC78B15}" srcId="{0389C92D-E59F-47AE-8219-2AEF5A537D84}" destId="{30EDD56E-2CDC-479F-96B0-43DCC68705FA}" srcOrd="1" destOrd="0" parTransId="{8C695210-3FDD-4EA8-A21C-A27402B50C4B}" sibTransId="{AF23CE8A-3768-4B4D-8464-4CF783E33520}"/>
    <dgm:cxn modelId="{E2730457-E04C-4DCB-9E7D-DDD04881CC30}" type="presParOf" srcId="{3A3783B1-E620-40A8-B339-7E29EE970956}" destId="{5AD4FB77-A1AB-4EEB-9322-E8130258A533}" srcOrd="0" destOrd="0" presId="urn:microsoft.com/office/officeart/2018/2/layout/IconCircleList"/>
    <dgm:cxn modelId="{918E649B-1379-42EF-9319-619D2D2DA065}" type="presParOf" srcId="{5AD4FB77-A1AB-4EEB-9322-E8130258A533}" destId="{48BA4D0F-8444-437B-B492-E9A03D1A56A2}" srcOrd="0" destOrd="0" presId="urn:microsoft.com/office/officeart/2018/2/layout/IconCircleList"/>
    <dgm:cxn modelId="{F062F7AD-4C79-450A-B2B1-7B248BA67C32}" type="presParOf" srcId="{48BA4D0F-8444-437B-B492-E9A03D1A56A2}" destId="{4BE4E80A-5FA0-4AD5-9207-5D98914C4B80}" srcOrd="0" destOrd="0" presId="urn:microsoft.com/office/officeart/2018/2/layout/IconCircleList"/>
    <dgm:cxn modelId="{39D2F42D-9E78-4ED2-9740-65C3128AB6BB}" type="presParOf" srcId="{48BA4D0F-8444-437B-B492-E9A03D1A56A2}" destId="{B246B341-EAB2-402A-8F93-658E3EE1C9F0}" srcOrd="1" destOrd="0" presId="urn:microsoft.com/office/officeart/2018/2/layout/IconCircleList"/>
    <dgm:cxn modelId="{7A5A30CE-63C0-4902-B4D2-B7CA34B24761}" type="presParOf" srcId="{48BA4D0F-8444-437B-B492-E9A03D1A56A2}" destId="{B8538C1A-AC4E-4ABC-A941-6F7B51E9AEA5}" srcOrd="2" destOrd="0" presId="urn:microsoft.com/office/officeart/2018/2/layout/IconCircleList"/>
    <dgm:cxn modelId="{21B75843-A5BC-4AB3-A855-BF5139EE96C7}" type="presParOf" srcId="{48BA4D0F-8444-437B-B492-E9A03D1A56A2}" destId="{BC335062-5832-49D3-B89D-34FE7CCA8907}" srcOrd="3" destOrd="0" presId="urn:microsoft.com/office/officeart/2018/2/layout/IconCircleList"/>
    <dgm:cxn modelId="{4FB80380-728A-47EE-AB99-1944AEC27D4C}" type="presParOf" srcId="{5AD4FB77-A1AB-4EEB-9322-E8130258A533}" destId="{4B8EF52D-6E91-40C9-9AF6-B5EAE9CC4EBA}" srcOrd="1" destOrd="0" presId="urn:microsoft.com/office/officeart/2018/2/layout/IconCircleList"/>
    <dgm:cxn modelId="{7035605B-DF6C-4EF5-B7CF-C41733C53344}" type="presParOf" srcId="{5AD4FB77-A1AB-4EEB-9322-E8130258A533}" destId="{DC1EA93E-F9E2-4F4B-9726-05FD18DFD29E}" srcOrd="2" destOrd="0" presId="urn:microsoft.com/office/officeart/2018/2/layout/IconCircleList"/>
    <dgm:cxn modelId="{228612DB-6989-4C36-832B-3435107F3FA9}" type="presParOf" srcId="{DC1EA93E-F9E2-4F4B-9726-05FD18DFD29E}" destId="{4B8EA662-0912-4DC3-9A0F-B6FAF7529088}" srcOrd="0" destOrd="0" presId="urn:microsoft.com/office/officeart/2018/2/layout/IconCircleList"/>
    <dgm:cxn modelId="{9FFD3FBA-1987-4426-9D27-FC6C7A6C59AD}" type="presParOf" srcId="{DC1EA93E-F9E2-4F4B-9726-05FD18DFD29E}" destId="{8374C663-478C-4518-97F3-A09205A9A26C}" srcOrd="1" destOrd="0" presId="urn:microsoft.com/office/officeart/2018/2/layout/IconCircleList"/>
    <dgm:cxn modelId="{33873E9E-FFF8-4A96-A247-4A4E7F419855}" type="presParOf" srcId="{DC1EA93E-F9E2-4F4B-9726-05FD18DFD29E}" destId="{9DFA845B-BD10-4A55-8CFD-B7C98A56F1C8}" srcOrd="2" destOrd="0" presId="urn:microsoft.com/office/officeart/2018/2/layout/IconCircleList"/>
    <dgm:cxn modelId="{14927380-B47F-4F48-9623-86745EE2C2E0}" type="presParOf" srcId="{DC1EA93E-F9E2-4F4B-9726-05FD18DFD29E}" destId="{FD48BD49-61AE-4E37-B49C-C262C93A29A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B6F9E-3B05-4E67-9D73-AF75AFAE0CB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A2159D-9303-4330-BD95-AA3A6CE2D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first operand is string then the other operands are strings too (regardless what type they are or how many they are)</a:t>
          </a:r>
        </a:p>
      </dgm:t>
    </dgm:pt>
    <dgm:pt modelId="{90F65BAC-8533-42AD-91B1-7ECFEF4982AA}" type="parTrans" cxnId="{CD6BD599-30A2-437E-B9DC-F41DFF774068}">
      <dgm:prSet/>
      <dgm:spPr/>
      <dgm:t>
        <a:bodyPr/>
        <a:lstStyle/>
        <a:p>
          <a:endParaRPr lang="en-US"/>
        </a:p>
      </dgm:t>
    </dgm:pt>
    <dgm:pt modelId="{CB2699C1-D119-45EB-89C2-20B33E9E08CE}" type="sibTrans" cxnId="{CD6BD599-30A2-437E-B9DC-F41DFF7740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3B8801-164E-4E86-911B-4256B6F1C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But if the first operands are numbers (in this case) the operator “+” sums them and then concatenates string to their sum</a:t>
          </a:r>
        </a:p>
      </dgm:t>
    </dgm:pt>
    <dgm:pt modelId="{2B75EAF4-81EB-4000-921F-7A337169F56B}" type="parTrans" cxnId="{2795EB2F-2B93-485D-A7EB-CABE62F71D1C}">
      <dgm:prSet/>
      <dgm:spPr/>
      <dgm:t>
        <a:bodyPr/>
        <a:lstStyle/>
        <a:p>
          <a:endParaRPr lang="en-US"/>
        </a:p>
      </dgm:t>
    </dgm:pt>
    <dgm:pt modelId="{0DB6000D-1C80-4F2F-9CCE-3267C928BDA5}" type="sibTrans" cxnId="{2795EB2F-2B93-485D-A7EB-CABE62F71D1C}">
      <dgm:prSet/>
      <dgm:spPr/>
      <dgm:t>
        <a:bodyPr/>
        <a:lstStyle/>
        <a:p>
          <a:endParaRPr lang="en-US"/>
        </a:p>
      </dgm:t>
    </dgm:pt>
    <dgm:pt modelId="{728ECAFA-6BDD-4457-BAB0-ECB2BE23217F}" type="pres">
      <dgm:prSet presAssocID="{887B6F9E-3B05-4E67-9D73-AF75AFAE0CBF}" presName="root" presStyleCnt="0">
        <dgm:presLayoutVars>
          <dgm:dir/>
          <dgm:resizeHandles val="exact"/>
        </dgm:presLayoutVars>
      </dgm:prSet>
      <dgm:spPr/>
    </dgm:pt>
    <dgm:pt modelId="{DAA28795-DCC1-4DCD-98E0-B00E90E72183}" type="pres">
      <dgm:prSet presAssocID="{887B6F9E-3B05-4E67-9D73-AF75AFAE0CBF}" presName="container" presStyleCnt="0">
        <dgm:presLayoutVars>
          <dgm:dir/>
          <dgm:resizeHandles val="exact"/>
        </dgm:presLayoutVars>
      </dgm:prSet>
      <dgm:spPr/>
    </dgm:pt>
    <dgm:pt modelId="{EFEA9580-AE00-478A-ABE3-9F5398030DF4}" type="pres">
      <dgm:prSet presAssocID="{F5A2159D-9303-4330-BD95-AA3A6CE2D96A}" presName="compNode" presStyleCnt="0"/>
      <dgm:spPr/>
    </dgm:pt>
    <dgm:pt modelId="{F01D8B6D-849F-46FD-BC7A-000610E6E77D}" type="pres">
      <dgm:prSet presAssocID="{F5A2159D-9303-4330-BD95-AA3A6CE2D96A}" presName="iconBgRect" presStyleLbl="bgShp" presStyleIdx="0" presStyleCnt="2"/>
      <dgm:spPr/>
    </dgm:pt>
    <dgm:pt modelId="{91281A12-63EA-4786-9277-EDA042E51297}" type="pres">
      <dgm:prSet presAssocID="{F5A2159D-9303-4330-BD95-AA3A6CE2D96A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4E76F4D6-3919-4D39-88CF-C6AF113D628B}" type="pres">
      <dgm:prSet presAssocID="{F5A2159D-9303-4330-BD95-AA3A6CE2D96A}" presName="spaceRect" presStyleCnt="0"/>
      <dgm:spPr/>
    </dgm:pt>
    <dgm:pt modelId="{EF76BE12-7456-41A1-9EF4-0097BD6E9A1C}" type="pres">
      <dgm:prSet presAssocID="{F5A2159D-9303-4330-BD95-AA3A6CE2D96A}" presName="textRect" presStyleLbl="revTx" presStyleIdx="0" presStyleCnt="2">
        <dgm:presLayoutVars>
          <dgm:chMax val="1"/>
          <dgm:chPref val="1"/>
        </dgm:presLayoutVars>
      </dgm:prSet>
      <dgm:spPr/>
    </dgm:pt>
    <dgm:pt modelId="{DEBD91B3-9117-4A05-BE68-556C0409A953}" type="pres">
      <dgm:prSet presAssocID="{CB2699C1-D119-45EB-89C2-20B33E9E08CE}" presName="sibTrans" presStyleLbl="sibTrans2D1" presStyleIdx="0" presStyleCnt="0"/>
      <dgm:spPr/>
    </dgm:pt>
    <dgm:pt modelId="{21E66BDD-D42E-45C9-AD6F-5C7A72688F62}" type="pres">
      <dgm:prSet presAssocID="{223B8801-164E-4E86-911B-4256B6F1CDB8}" presName="compNode" presStyleCnt="0"/>
      <dgm:spPr/>
    </dgm:pt>
    <dgm:pt modelId="{A57B96BB-3984-452A-93BB-2981F2E7142D}" type="pres">
      <dgm:prSet presAssocID="{223B8801-164E-4E86-911B-4256B6F1CDB8}" presName="iconBgRect" presStyleLbl="bgShp" presStyleIdx="1" presStyleCnt="2"/>
      <dgm:spPr/>
    </dgm:pt>
    <dgm:pt modelId="{CE70AB69-7927-4CB4-A15A-3881E89C9B71}" type="pres">
      <dgm:prSet presAssocID="{223B8801-164E-4E86-911B-4256B6F1CDB8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E2813D1-53A0-4999-99FE-8A8FAC2F3CB1}" type="pres">
      <dgm:prSet presAssocID="{223B8801-164E-4E86-911B-4256B6F1CDB8}" presName="spaceRect" presStyleCnt="0"/>
      <dgm:spPr/>
    </dgm:pt>
    <dgm:pt modelId="{6EC8B056-5EB1-4BAA-B0E0-6ECBB703B98F}" type="pres">
      <dgm:prSet presAssocID="{223B8801-164E-4E86-911B-4256B6F1CD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95EB2F-2B93-485D-A7EB-CABE62F71D1C}" srcId="{887B6F9E-3B05-4E67-9D73-AF75AFAE0CBF}" destId="{223B8801-164E-4E86-911B-4256B6F1CDB8}" srcOrd="1" destOrd="0" parTransId="{2B75EAF4-81EB-4000-921F-7A337169F56B}" sibTransId="{0DB6000D-1C80-4F2F-9CCE-3267C928BDA5}"/>
    <dgm:cxn modelId="{015A088F-EDBF-4AA0-AD3F-ABD3123F3A90}" type="presOf" srcId="{887B6F9E-3B05-4E67-9D73-AF75AFAE0CBF}" destId="{728ECAFA-6BDD-4457-BAB0-ECB2BE23217F}" srcOrd="0" destOrd="0" presId="urn:microsoft.com/office/officeart/2018/2/layout/IconCircleList"/>
    <dgm:cxn modelId="{CD6BD599-30A2-437E-B9DC-F41DFF774068}" srcId="{887B6F9E-3B05-4E67-9D73-AF75AFAE0CBF}" destId="{F5A2159D-9303-4330-BD95-AA3A6CE2D96A}" srcOrd="0" destOrd="0" parTransId="{90F65BAC-8533-42AD-91B1-7ECFEF4982AA}" sibTransId="{CB2699C1-D119-45EB-89C2-20B33E9E08CE}"/>
    <dgm:cxn modelId="{090B9AB9-EED9-41EF-A1AE-E5B72DA8B3D6}" type="presOf" srcId="{F5A2159D-9303-4330-BD95-AA3A6CE2D96A}" destId="{EF76BE12-7456-41A1-9EF4-0097BD6E9A1C}" srcOrd="0" destOrd="0" presId="urn:microsoft.com/office/officeart/2018/2/layout/IconCircleList"/>
    <dgm:cxn modelId="{A3823CD3-0ACB-4D00-9A31-BE3788684343}" type="presOf" srcId="{CB2699C1-D119-45EB-89C2-20B33E9E08CE}" destId="{DEBD91B3-9117-4A05-BE68-556C0409A953}" srcOrd="0" destOrd="0" presId="urn:microsoft.com/office/officeart/2018/2/layout/IconCircleList"/>
    <dgm:cxn modelId="{DBEA74DE-99EA-4C52-A2EF-2BD86972E041}" type="presOf" srcId="{223B8801-164E-4E86-911B-4256B6F1CDB8}" destId="{6EC8B056-5EB1-4BAA-B0E0-6ECBB703B98F}" srcOrd="0" destOrd="0" presId="urn:microsoft.com/office/officeart/2018/2/layout/IconCircleList"/>
    <dgm:cxn modelId="{9853F315-9103-4B26-98C1-C97BA3264A94}" type="presParOf" srcId="{728ECAFA-6BDD-4457-BAB0-ECB2BE23217F}" destId="{DAA28795-DCC1-4DCD-98E0-B00E90E72183}" srcOrd="0" destOrd="0" presId="urn:microsoft.com/office/officeart/2018/2/layout/IconCircleList"/>
    <dgm:cxn modelId="{63DC7265-B913-43E5-83CE-28159BDD4BD5}" type="presParOf" srcId="{DAA28795-DCC1-4DCD-98E0-B00E90E72183}" destId="{EFEA9580-AE00-478A-ABE3-9F5398030DF4}" srcOrd="0" destOrd="0" presId="urn:microsoft.com/office/officeart/2018/2/layout/IconCircleList"/>
    <dgm:cxn modelId="{4158D8D1-B3CD-4F84-8CB1-589A7F96DA53}" type="presParOf" srcId="{EFEA9580-AE00-478A-ABE3-9F5398030DF4}" destId="{F01D8B6D-849F-46FD-BC7A-000610E6E77D}" srcOrd="0" destOrd="0" presId="urn:microsoft.com/office/officeart/2018/2/layout/IconCircleList"/>
    <dgm:cxn modelId="{D746F553-5C02-4683-A382-064E599DD8A8}" type="presParOf" srcId="{EFEA9580-AE00-478A-ABE3-9F5398030DF4}" destId="{91281A12-63EA-4786-9277-EDA042E51297}" srcOrd="1" destOrd="0" presId="urn:microsoft.com/office/officeart/2018/2/layout/IconCircleList"/>
    <dgm:cxn modelId="{5AE8B6F1-5585-4824-A362-CF7CC6680135}" type="presParOf" srcId="{EFEA9580-AE00-478A-ABE3-9F5398030DF4}" destId="{4E76F4D6-3919-4D39-88CF-C6AF113D628B}" srcOrd="2" destOrd="0" presId="urn:microsoft.com/office/officeart/2018/2/layout/IconCircleList"/>
    <dgm:cxn modelId="{810B4041-8AA0-4257-AFE6-2E5D9A881527}" type="presParOf" srcId="{EFEA9580-AE00-478A-ABE3-9F5398030DF4}" destId="{EF76BE12-7456-41A1-9EF4-0097BD6E9A1C}" srcOrd="3" destOrd="0" presId="urn:microsoft.com/office/officeart/2018/2/layout/IconCircleList"/>
    <dgm:cxn modelId="{18E81B75-7D79-4010-A22F-64D98ED428A3}" type="presParOf" srcId="{DAA28795-DCC1-4DCD-98E0-B00E90E72183}" destId="{DEBD91B3-9117-4A05-BE68-556C0409A953}" srcOrd="1" destOrd="0" presId="urn:microsoft.com/office/officeart/2018/2/layout/IconCircleList"/>
    <dgm:cxn modelId="{01B69D96-9B71-45D0-8883-4EF0306FC4E3}" type="presParOf" srcId="{DAA28795-DCC1-4DCD-98E0-B00E90E72183}" destId="{21E66BDD-D42E-45C9-AD6F-5C7A72688F62}" srcOrd="2" destOrd="0" presId="urn:microsoft.com/office/officeart/2018/2/layout/IconCircleList"/>
    <dgm:cxn modelId="{C213CC92-2F9C-46B5-8F68-7C4EB111DBF8}" type="presParOf" srcId="{21E66BDD-D42E-45C9-AD6F-5C7A72688F62}" destId="{A57B96BB-3984-452A-93BB-2981F2E7142D}" srcOrd="0" destOrd="0" presId="urn:microsoft.com/office/officeart/2018/2/layout/IconCircleList"/>
    <dgm:cxn modelId="{ED02F618-1F51-4A22-BCFB-3D4A300B746E}" type="presParOf" srcId="{21E66BDD-D42E-45C9-AD6F-5C7A72688F62}" destId="{CE70AB69-7927-4CB4-A15A-3881E89C9B71}" srcOrd="1" destOrd="0" presId="urn:microsoft.com/office/officeart/2018/2/layout/IconCircleList"/>
    <dgm:cxn modelId="{18B3F508-D9C4-4587-A69F-E645D3ABD290}" type="presParOf" srcId="{21E66BDD-D42E-45C9-AD6F-5C7A72688F62}" destId="{BE2813D1-53A0-4999-99FE-8A8FAC2F3CB1}" srcOrd="2" destOrd="0" presId="urn:microsoft.com/office/officeart/2018/2/layout/IconCircleList"/>
    <dgm:cxn modelId="{BD3C3A75-C981-4535-9AB8-85823E3AF1D5}" type="presParOf" srcId="{21E66BDD-D42E-45C9-AD6F-5C7A72688F62}" destId="{6EC8B056-5EB1-4BAA-B0E0-6ECBB703B98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E80A-5FA0-4AD5-9207-5D98914C4B80}">
      <dsp:nvSpPr>
        <dsp:cNvPr id="0" name=""/>
        <dsp:cNvSpPr/>
      </dsp:nvSpPr>
      <dsp:spPr>
        <a:xfrm>
          <a:off x="153427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6B341-EAB2-402A-8F93-658E3EE1C9F0}">
      <dsp:nvSpPr>
        <dsp:cNvPr id="0" name=""/>
        <dsp:cNvSpPr/>
      </dsp:nvSpPr>
      <dsp:spPr>
        <a:xfrm>
          <a:off x="427585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35062-5832-49D3-B89D-34FE7CCA8907}">
      <dsp:nvSpPr>
        <dsp:cNvPr id="0" name=""/>
        <dsp:cNvSpPr/>
      </dsp:nvSpPr>
      <dsp:spPr>
        <a:xfrm>
          <a:off x="1738691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usually the plus operator sums numbers</a:t>
          </a:r>
        </a:p>
      </dsp:txBody>
      <dsp:txXfrm>
        <a:off x="1738691" y="1194332"/>
        <a:ext cx="3077276" cy="1305511"/>
      </dsp:txXfrm>
    </dsp:sp>
    <dsp:sp modelId="{4B8EA662-0912-4DC3-9A0F-B6FAF7529088}">
      <dsp:nvSpPr>
        <dsp:cNvPr id="0" name=""/>
        <dsp:cNvSpPr/>
      </dsp:nvSpPr>
      <dsp:spPr>
        <a:xfrm>
          <a:off x="5352160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4C663-478C-4518-97F3-A09205A9A26C}">
      <dsp:nvSpPr>
        <dsp:cNvPr id="0" name=""/>
        <dsp:cNvSpPr/>
      </dsp:nvSpPr>
      <dsp:spPr>
        <a:xfrm>
          <a:off x="5626317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8BD49-61AE-4E37-B49C-C262C93A29A4}">
      <dsp:nvSpPr>
        <dsp:cNvPr id="0" name=""/>
        <dsp:cNvSpPr/>
      </dsp:nvSpPr>
      <dsp:spPr>
        <a:xfrm>
          <a:off x="6937423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but the plus operator can also concatenates strings</a:t>
          </a:r>
        </a:p>
      </dsp:txBody>
      <dsp:txXfrm>
        <a:off x="6937423" y="1194332"/>
        <a:ext cx="3077276" cy="1305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D8B6D-849F-46FD-BC7A-000610E6E77D}">
      <dsp:nvSpPr>
        <dsp:cNvPr id="0" name=""/>
        <dsp:cNvSpPr/>
      </dsp:nvSpPr>
      <dsp:spPr>
        <a:xfrm>
          <a:off x="153427" y="1744398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81A12-63EA-4786-9277-EDA042E51297}">
      <dsp:nvSpPr>
        <dsp:cNvPr id="0" name=""/>
        <dsp:cNvSpPr/>
      </dsp:nvSpPr>
      <dsp:spPr>
        <a:xfrm>
          <a:off x="427585" y="2018555"/>
          <a:ext cx="757196" cy="7571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6BE12-7456-41A1-9EF4-0097BD6E9A1C}">
      <dsp:nvSpPr>
        <dsp:cNvPr id="0" name=""/>
        <dsp:cNvSpPr/>
      </dsp:nvSpPr>
      <dsp:spPr>
        <a:xfrm>
          <a:off x="1738691" y="1744398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first operand is string then the other operands are strings too (regardless what type they are or how many they are)</a:t>
          </a:r>
        </a:p>
      </dsp:txBody>
      <dsp:txXfrm>
        <a:off x="1738691" y="1744398"/>
        <a:ext cx="3077276" cy="1305511"/>
      </dsp:txXfrm>
    </dsp:sp>
    <dsp:sp modelId="{A57B96BB-3984-452A-93BB-2981F2E7142D}">
      <dsp:nvSpPr>
        <dsp:cNvPr id="0" name=""/>
        <dsp:cNvSpPr/>
      </dsp:nvSpPr>
      <dsp:spPr>
        <a:xfrm>
          <a:off x="5352160" y="1744398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0AB69-7927-4CB4-A15A-3881E89C9B71}">
      <dsp:nvSpPr>
        <dsp:cNvPr id="0" name=""/>
        <dsp:cNvSpPr/>
      </dsp:nvSpPr>
      <dsp:spPr>
        <a:xfrm>
          <a:off x="5626317" y="2018555"/>
          <a:ext cx="757196" cy="7571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8B056-5EB1-4BAA-B0E0-6ECBB703B98F}">
      <dsp:nvSpPr>
        <dsp:cNvPr id="0" name=""/>
        <dsp:cNvSpPr/>
      </dsp:nvSpPr>
      <dsp:spPr>
        <a:xfrm>
          <a:off x="6937423" y="1744398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But if the first operands are numbers (in this case) the operator “+” sums them and then concatenates string to their sum</a:t>
          </a:r>
        </a:p>
      </dsp:txBody>
      <dsp:txXfrm>
        <a:off x="6937423" y="1744398"/>
        <a:ext cx="3077276" cy="130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6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7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Blurred financial stock market data and graph">
            <a:extLst>
              <a:ext uri="{FF2B5EF4-FFF2-40B4-BE49-F238E27FC236}">
                <a16:creationId xmlns:a16="http://schemas.microsoft.com/office/drawing/2014/main" id="{1B122079-798E-4AE6-9098-AE1BAB4D3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7" b="1073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47F3C-CC98-4418-B819-3973DDCBD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String concatenation with binary +</a:t>
            </a:r>
            <a:endParaRPr lang="en-GB" sz="6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2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B921-8214-4CB8-8A00-B068690F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with binary +</a:t>
            </a:r>
            <a:endParaRPr lang="en-GB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1363192-0F4A-4B16-B31D-13889093CE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4C667F8-009C-4970-8F4A-37E2EAE5D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568" y="5478710"/>
            <a:ext cx="4733072" cy="693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9CF48-E4C8-4FF3-BA23-3E9042918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9339" y="5478710"/>
            <a:ext cx="4662618" cy="6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8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C113-AC56-4DEA-9CD0-AE4A735A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!!!NOTE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E2F2-12CF-44C8-B22E-BB7D0DFF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any of the operands is a string, then the other one is converted to a string too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06653-2FF3-41EE-AAE6-A58095A0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55" y="4325112"/>
            <a:ext cx="7827386" cy="1006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571B7-23AD-43C0-996E-7F0B712F2706}"/>
              </a:ext>
            </a:extLst>
          </p:cNvPr>
          <p:cNvSpPr txBox="1"/>
          <p:nvPr/>
        </p:nvSpPr>
        <p:spPr>
          <a:xfrm>
            <a:off x="486561" y="4325112"/>
            <a:ext cx="3300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doesn’t matter whether the first operand is a string or the second 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65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F47-C413-4DE2-B8DE-5F20D28C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!!!  IMPORTANT</a:t>
            </a:r>
            <a:endParaRPr lang="en-GB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DCACC7-CFCC-4B6D-B43F-8F77E4369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3524"/>
              </p:ext>
            </p:extLst>
          </p:nvPr>
        </p:nvGraphicFramePr>
        <p:xfrm>
          <a:off x="478005" y="2063692"/>
          <a:ext cx="10168128" cy="4794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135217C-B8B2-4E58-8462-C4B763A1B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05" y="5555138"/>
            <a:ext cx="4483786" cy="77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D4F8B-6A59-4A40-9264-94E6B1AC09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0211" y="5549906"/>
            <a:ext cx="4259640" cy="7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2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278D-1525-4F65-8306-5CCADCB5C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313665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binary + is the only operator that supports strings in such a way. Other arithmetic operators work only with numbers and always convert their operands to numbers.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482FE-ABD6-4777-AC54-7DC15624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74" y="3058756"/>
            <a:ext cx="6545344" cy="22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6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Blurred financial stock market data and graph">
            <a:extLst>
              <a:ext uri="{FF2B5EF4-FFF2-40B4-BE49-F238E27FC236}">
                <a16:creationId xmlns:a16="http://schemas.microsoft.com/office/drawing/2014/main" id="{30BFB5BB-E039-445A-8FF8-FFB9A2650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7" b="1073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1310C-4ACF-4B48-B2C4-03CCA8585730}"/>
              </a:ext>
            </a:extLst>
          </p:cNvPr>
          <p:cNvSpPr txBox="1">
            <a:spLocks/>
          </p:cNvSpPr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Numeric conversion, unary+</a:t>
            </a:r>
          </a:p>
        </p:txBody>
      </p:sp>
    </p:spTree>
    <p:extLst>
      <p:ext uri="{BB962C8B-B14F-4D97-AF65-F5344CB8AC3E}">
        <p14:creationId xmlns:p14="http://schemas.microsoft.com/office/powerpoint/2010/main" val="190191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784AF-7810-461C-9FD6-F3797B36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Numeric conversion, unary +</a:t>
            </a:r>
            <a:endParaRPr lang="en-GB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A3EB-1660-48FD-8487-CE6F9A5E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dirty="0"/>
              <a:t>The unary plus applied to a single value, doesn’t do anything to numbers. But if the operand is not a number, the unary plus converts it into a number.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F1386-5621-44A4-AB34-4C9F63DF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97158"/>
            <a:ext cx="6922008" cy="4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7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B176-E902-4B8A-9A79-651FCBC4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sum strings as numbers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9A22C-CAA2-488B-B27D-A0BE92EF3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136" y="4744617"/>
            <a:ext cx="6828639" cy="13819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30B68-BDDA-41E3-9E06-47130DB15466}"/>
              </a:ext>
            </a:extLst>
          </p:cNvPr>
          <p:cNvSpPr txBox="1"/>
          <p:nvPr/>
        </p:nvSpPr>
        <p:spPr>
          <a:xfrm>
            <a:off x="774441" y="2603241"/>
            <a:ext cx="8789437" cy="169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6B8EF-8A83-4332-9105-63973EE8ED53}"/>
              </a:ext>
            </a:extLst>
          </p:cNvPr>
          <p:cNvSpPr txBox="1"/>
          <p:nvPr/>
        </p:nvSpPr>
        <p:spPr>
          <a:xfrm>
            <a:off x="674255" y="2603241"/>
            <a:ext cx="7426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to convert them (with unary plus) and then sum them (with binary plus)</a:t>
            </a:r>
          </a:p>
        </p:txBody>
      </p:sp>
    </p:spTree>
    <p:extLst>
      <p:ext uri="{BB962C8B-B14F-4D97-AF65-F5344CB8AC3E}">
        <p14:creationId xmlns:p14="http://schemas.microsoft.com/office/powerpoint/2010/main" val="32702070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8" ma:contentTypeDescription="Създаване на нов документ" ma:contentTypeScope="" ma:versionID="83ac14731d103c8a52b9af0dbddc095f">
  <xsd:schema xmlns:xsd="http://www.w3.org/2001/XMLSchema" xmlns:xs="http://www.w3.org/2001/XMLSchema" xmlns:p="http://schemas.microsoft.com/office/2006/metadata/properties" xmlns:ns3="1c83ee7e-6573-437d-9db5-48e4d246fba7" xmlns:ns4="d00b8f54-f3cf-445f-8972-2afa33eddbf2" targetNamespace="http://schemas.microsoft.com/office/2006/metadata/properties" ma:root="true" ma:fieldsID="1b078c55dfd995ef75ca2ae433661e54" ns3:_="" ns4:_="">
    <xsd:import namespace="1c83ee7e-6573-437d-9db5-48e4d246fba7"/>
    <xsd:import namespace="d00b8f54-f3cf-445f-8972-2afa33eddb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EBEF4-4B68-4C89-88FE-04DD05CCF81F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d00b8f54-f3cf-445f-8972-2afa33eddbf2"/>
    <ds:schemaRef ds:uri="http://purl.org/dc/elements/1.1/"/>
    <ds:schemaRef ds:uri="http://schemas.openxmlformats.org/package/2006/metadata/core-properties"/>
    <ds:schemaRef ds:uri="http://purl.org/dc/terms/"/>
    <ds:schemaRef ds:uri="1c83ee7e-6573-437d-9db5-48e4d246fba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74D6996-A951-40BC-B247-B6187B288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0925D7-5149-4E3F-B7A4-97A361FBBC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83ee7e-6573-437d-9db5-48e4d246fba7"/>
    <ds:schemaRef ds:uri="d00b8f54-f3cf-445f-8972-2afa33edd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String concatenation with binary +</vt:lpstr>
      <vt:lpstr>String concatenation with binary +</vt:lpstr>
      <vt:lpstr>!!!NOTE</vt:lpstr>
      <vt:lpstr>!!!  IMPORTANT</vt:lpstr>
      <vt:lpstr>PowerPoint Presentation</vt:lpstr>
      <vt:lpstr>PowerPoint Presentation</vt:lpstr>
      <vt:lpstr>Numeric conversion, unary +</vt:lpstr>
      <vt:lpstr>How to sum strings as numbers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concatenation with binary +</dc:title>
  <dc:creator>Teodora</dc:creator>
  <cp:lastModifiedBy>Teodora</cp:lastModifiedBy>
  <cp:revision>5</cp:revision>
  <dcterms:created xsi:type="dcterms:W3CDTF">2021-02-15T20:16:29Z</dcterms:created>
  <dcterms:modified xsi:type="dcterms:W3CDTF">2021-02-16T06:46:46Z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